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5" r:id="rId2"/>
    <p:sldMasterId id="2147483692" r:id="rId3"/>
    <p:sldMasterId id="2147483696" r:id="rId4"/>
  </p:sldMasterIdLst>
  <p:notesMasterIdLst>
    <p:notesMasterId r:id="rId55"/>
  </p:notesMasterIdLst>
  <p:handoutMasterIdLst>
    <p:handoutMasterId r:id="rId56"/>
  </p:handoutMasterIdLst>
  <p:sldIdLst>
    <p:sldId id="1438" r:id="rId5"/>
    <p:sldId id="256" r:id="rId6"/>
    <p:sldId id="1439" r:id="rId7"/>
    <p:sldId id="1339" r:id="rId8"/>
    <p:sldId id="1337" r:id="rId9"/>
    <p:sldId id="1343" r:id="rId10"/>
    <p:sldId id="1342" r:id="rId11"/>
    <p:sldId id="1340" r:id="rId12"/>
    <p:sldId id="1341" r:id="rId13"/>
    <p:sldId id="268" r:id="rId14"/>
    <p:sldId id="343" r:id="rId15"/>
    <p:sldId id="1346" r:id="rId16"/>
    <p:sldId id="1347" r:id="rId17"/>
    <p:sldId id="1349" r:id="rId18"/>
    <p:sldId id="1348" r:id="rId19"/>
    <p:sldId id="1345" r:id="rId20"/>
    <p:sldId id="1350" r:id="rId21"/>
    <p:sldId id="1387" r:id="rId22"/>
    <p:sldId id="1351" r:id="rId23"/>
    <p:sldId id="1354" r:id="rId24"/>
    <p:sldId id="1356" r:id="rId25"/>
    <p:sldId id="1355" r:id="rId26"/>
    <p:sldId id="1357" r:id="rId27"/>
    <p:sldId id="1358" r:id="rId28"/>
    <p:sldId id="1359" r:id="rId29"/>
    <p:sldId id="1360" r:id="rId30"/>
    <p:sldId id="1363" r:id="rId31"/>
    <p:sldId id="1361" r:id="rId32"/>
    <p:sldId id="1364" r:id="rId33"/>
    <p:sldId id="1362" r:id="rId34"/>
    <p:sldId id="1365" r:id="rId35"/>
    <p:sldId id="1367" r:id="rId36"/>
    <p:sldId id="1366" r:id="rId37"/>
    <p:sldId id="1369" r:id="rId38"/>
    <p:sldId id="1368" r:id="rId39"/>
    <p:sldId id="1370" r:id="rId40"/>
    <p:sldId id="1372" r:id="rId41"/>
    <p:sldId id="1374" r:id="rId42"/>
    <p:sldId id="1375" r:id="rId43"/>
    <p:sldId id="1378" r:id="rId44"/>
    <p:sldId id="1434" r:id="rId45"/>
    <p:sldId id="1382" r:id="rId46"/>
    <p:sldId id="1380" r:id="rId47"/>
    <p:sldId id="1437" r:id="rId48"/>
    <p:sldId id="1383" r:id="rId49"/>
    <p:sldId id="1440" r:id="rId50"/>
    <p:sldId id="1384" r:id="rId51"/>
    <p:sldId id="1385" r:id="rId52"/>
    <p:sldId id="1344" r:id="rId53"/>
    <p:sldId id="273" r:id="rId54"/>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等线" panose="02010600030101010101" pitchFamily="2" charset="-122"/>
      <p:regular r:id="rId63"/>
      <p:bold r:id="rId64"/>
    </p:embeddedFont>
    <p:embeddedFont>
      <p:font typeface="等线 Light" panose="02010600030101010101" pitchFamily="2" charset="-122"/>
      <p:regular r:id="rId65"/>
    </p:embeddedFont>
    <p:embeddedFont>
      <p:font typeface="微软雅黑" panose="020B0503020204020204" pitchFamily="34" charset="-122"/>
      <p:regular r:id="rId66"/>
      <p:bold r:id="rId6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56B8CF4E-C283-4F9A-883F-C34F594377B7}">
          <p14:sldIdLst>
            <p14:sldId id="1438"/>
            <p14:sldId id="256"/>
          </p14:sldIdLst>
        </p14:section>
        <p14:section name="重要页面" id="{8A6DF905-81E5-4C68-A99B-E7671B681DAC}">
          <p14:sldIdLst>
            <p14:sldId id="1439"/>
          </p14:sldIdLst>
        </p14:section>
        <p14:section name="目录页" id="{F5D55475-4827-4EB5-A6D4-79521501C647}">
          <p14:sldIdLst>
            <p14:sldId id="1339"/>
            <p14:sldId id="1337"/>
          </p14:sldIdLst>
        </p14:section>
        <p14:section name="引导页" id="{1D355F11-287B-4AA6-A272-758975520F1D}">
          <p14:sldIdLst>
            <p14:sldId id="1343"/>
            <p14:sldId id="1342"/>
            <p14:sldId id="1340"/>
            <p14:sldId id="1341"/>
          </p14:sldIdLst>
        </p14:section>
        <p14:section name="内容页" id="{26835BE0-0093-4966-8E45-773A0C83F4B7}">
          <p14:sldIdLst>
            <p14:sldId id="268"/>
            <p14:sldId id="343"/>
            <p14:sldId id="1346"/>
            <p14:sldId id="1347"/>
            <p14:sldId id="1349"/>
            <p14:sldId id="1348"/>
          </p14:sldIdLst>
        </p14:section>
        <p14:section name="图文页" id="{342323FF-2A52-4900-8D6F-D99197BE1CE7}">
          <p14:sldIdLst>
            <p14:sldId id="1345"/>
            <p14:sldId id="1350"/>
            <p14:sldId id="1387"/>
            <p14:sldId id="1351"/>
          </p14:sldIdLst>
        </p14:section>
        <p14:section name="逻辑关系页" id="{BE9CD629-C8EE-4470-A105-2A297954AED7}">
          <p14:sldIdLst>
            <p14:sldId id="1354"/>
            <p14:sldId id="1356"/>
            <p14:sldId id="1355"/>
            <p14:sldId id="1357"/>
            <p14:sldId id="1358"/>
            <p14:sldId id="1359"/>
            <p14:sldId id="1360"/>
          </p14:sldIdLst>
        </p14:section>
        <p14:section name="功能页" id="{5D559C76-A9CA-4268-B979-73C9200CE98D}">
          <p14:sldIdLst>
            <p14:sldId id="1363"/>
            <p14:sldId id="1361"/>
            <p14:sldId id="1364"/>
            <p14:sldId id="1362"/>
            <p14:sldId id="1365"/>
            <p14:sldId id="1367"/>
            <p14:sldId id="1366"/>
            <p14:sldId id="1369"/>
            <p14:sldId id="1368"/>
          </p14:sldIdLst>
        </p14:section>
        <p14:section name="图标页" id="{EA5B9870-ADC4-4CB6-8736-F0C20E363417}">
          <p14:sldIdLst>
            <p14:sldId id="1370"/>
            <p14:sldId id="1372"/>
            <p14:sldId id="1374"/>
            <p14:sldId id="1375"/>
            <p14:sldId id="1378"/>
            <p14:sldId id="1434"/>
            <p14:sldId id="1382"/>
          </p14:sldIdLst>
        </p14:section>
        <p14:section name="备用页面" id="{A11E70AD-EA18-4E37-BB8C-89B9DBA45DA2}">
          <p14:sldIdLst>
            <p14:sldId id="1380"/>
            <p14:sldId id="1437"/>
            <p14:sldId id="1383"/>
            <p14:sldId id="1440"/>
            <p14:sldId id="1384"/>
            <p14:sldId id="1385"/>
            <p14:sldId id="1344"/>
          </p14:sldIdLst>
        </p14:section>
        <p14:section name="大赛封底" id="{77EFF433-C540-4BDD-A0BE-DB0E82DDB591}">
          <p14:sldIdLst>
            <p14:sldId id="273"/>
          </p14:sldIdLst>
        </p14:section>
      </p14:sectionLst>
    </p:ext>
    <p:ext uri="{EFAFB233-063F-42B5-8137-9DF3F51BA10A}">
      <p15:sldGuideLst xmlns:p15="http://schemas.microsoft.com/office/powerpoint/2012/main">
        <p15:guide id="1" orient="horz" pos="1661" userDrawn="1">
          <p15:clr>
            <a:srgbClr val="A4A3A4"/>
          </p15:clr>
        </p15:guide>
        <p15:guide id="2" pos="4725" userDrawn="1">
          <p15:clr>
            <a:srgbClr val="A4A3A4"/>
          </p15:clr>
        </p15:guide>
        <p15:guide id="3" pos="2502" userDrawn="1">
          <p15:clr>
            <a:srgbClr val="A4A3A4"/>
          </p15:clr>
        </p15:guide>
        <p15:guide id="4" orient="horz" pos="265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 宇航" initials="王" lastIdx="2" clrIdx="0">
    <p:extLst>
      <p:ext uri="{19B8F6BF-5375-455C-9EA6-DF929625EA0E}">
        <p15:presenceInfo xmlns:p15="http://schemas.microsoft.com/office/powerpoint/2012/main" userId="61ef7e57af024c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B6A9"/>
    <a:srgbClr val="B4B5B5"/>
    <a:srgbClr val="F4F4F4"/>
    <a:srgbClr val="727171"/>
    <a:srgbClr val="E5E6E6"/>
    <a:srgbClr val="002355"/>
    <a:srgbClr val="012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0" autoAdjust="0"/>
    <p:restoredTop sz="94660"/>
  </p:normalViewPr>
  <p:slideViewPr>
    <p:cSldViewPr snapToGrid="0" snapToObjects="1" showGuides="1">
      <p:cViewPr varScale="1">
        <p:scale>
          <a:sx n="58" d="100"/>
          <a:sy n="58" d="100"/>
        </p:scale>
        <p:origin x="1002" y="21"/>
      </p:cViewPr>
      <p:guideLst>
        <p:guide orient="horz" pos="1661"/>
        <p:guide pos="4725"/>
        <p:guide pos="2502"/>
        <p:guide orient="horz" pos="2659"/>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85" d="100"/>
          <a:sy n="85" d="100"/>
        </p:scale>
        <p:origin x="205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zhuomian\&#25105;&#20026;&#27597;&#26657;&#20570;&#27169;&#29256;\5ba9f223798f0.xls"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甘特图!$B$2</c:f>
              <c:strCache>
                <c:ptCount val="1"/>
                <c:pt idx="0">
                  <c:v>项目开始时间</c:v>
                </c:pt>
              </c:strCache>
            </c:strRef>
          </c:tx>
          <c:spPr>
            <a:noFill/>
            <a:ln>
              <a:noFill/>
            </a:ln>
            <a:effectLst/>
          </c:spPr>
          <c:invertIfNegative val="0"/>
          <c:cat>
            <c:strRef>
              <c:f>甘特图!$A$3:$A$12</c:f>
              <c:strCache>
                <c:ptCount val="10"/>
                <c:pt idx="0">
                  <c:v>需求调研</c:v>
                </c:pt>
                <c:pt idx="1">
                  <c:v>需求分析</c:v>
                </c:pt>
                <c:pt idx="2">
                  <c:v>详细设计</c:v>
                </c:pt>
                <c:pt idx="3">
                  <c:v>制作原型</c:v>
                </c:pt>
                <c:pt idx="4">
                  <c:v>原型审核</c:v>
                </c:pt>
                <c:pt idx="5">
                  <c:v>系统开发</c:v>
                </c:pt>
                <c:pt idx="6">
                  <c:v>系统测试</c:v>
                </c:pt>
                <c:pt idx="7">
                  <c:v>系统试运行</c:v>
                </c:pt>
                <c:pt idx="8">
                  <c:v>提交文档</c:v>
                </c:pt>
                <c:pt idx="9">
                  <c:v>系统上线</c:v>
                </c:pt>
              </c:strCache>
            </c:strRef>
          </c:cat>
          <c:val>
            <c:numRef>
              <c:f>甘特图!$B$3:$B$12</c:f>
              <c:numCache>
                <c:formatCode>yyyy\-mm\-dd;@</c:formatCode>
                <c:ptCount val="10"/>
                <c:pt idx="0">
                  <c:v>43160</c:v>
                </c:pt>
                <c:pt idx="1">
                  <c:v>43191</c:v>
                </c:pt>
                <c:pt idx="2">
                  <c:v>43220</c:v>
                </c:pt>
                <c:pt idx="3">
                  <c:v>43235</c:v>
                </c:pt>
                <c:pt idx="4">
                  <c:v>43266</c:v>
                </c:pt>
                <c:pt idx="5">
                  <c:v>43282</c:v>
                </c:pt>
                <c:pt idx="6">
                  <c:v>43296</c:v>
                </c:pt>
                <c:pt idx="7">
                  <c:v>43311</c:v>
                </c:pt>
                <c:pt idx="8">
                  <c:v>43322</c:v>
                </c:pt>
                <c:pt idx="9">
                  <c:v>43332</c:v>
                </c:pt>
              </c:numCache>
            </c:numRef>
          </c:val>
          <c:extLst>
            <c:ext xmlns:c16="http://schemas.microsoft.com/office/drawing/2014/chart" uri="{C3380CC4-5D6E-409C-BE32-E72D297353CC}">
              <c16:uniqueId val="{00000000-6F49-4DB1-AF42-373AF26CFD22}"/>
            </c:ext>
          </c:extLst>
        </c:ser>
        <c:ser>
          <c:idx val="1"/>
          <c:order val="1"/>
          <c:tx>
            <c:strRef>
              <c:f>甘特图!$C$2</c:f>
              <c:strCache>
                <c:ptCount val="1"/>
                <c:pt idx="0">
                  <c:v>项目持续时间（天）</c:v>
                </c:pt>
              </c:strCache>
            </c:strRef>
          </c:tx>
          <c:spPr>
            <a:solidFill>
              <a:srgbClr val="22AAA0"/>
            </a:solidFill>
            <a:ln>
              <a:noFill/>
            </a:ln>
            <a:effectLst>
              <a:outerShdw blurRad="50800" dist="38100" dir="2700000" algn="tl" rotWithShape="0">
                <a:prstClr val="black">
                  <a:alpha val="40000"/>
                </a:prstClr>
              </a:outerShdw>
            </a:effectLst>
          </c:spPr>
          <c:invertIfNegative val="0"/>
          <c:cat>
            <c:strRef>
              <c:f>甘特图!$A$3:$A$12</c:f>
              <c:strCache>
                <c:ptCount val="10"/>
                <c:pt idx="0">
                  <c:v>需求调研</c:v>
                </c:pt>
                <c:pt idx="1">
                  <c:v>需求分析</c:v>
                </c:pt>
                <c:pt idx="2">
                  <c:v>详细设计</c:v>
                </c:pt>
                <c:pt idx="3">
                  <c:v>制作原型</c:v>
                </c:pt>
                <c:pt idx="4">
                  <c:v>原型审核</c:v>
                </c:pt>
                <c:pt idx="5">
                  <c:v>系统开发</c:v>
                </c:pt>
                <c:pt idx="6">
                  <c:v>系统测试</c:v>
                </c:pt>
                <c:pt idx="7">
                  <c:v>系统试运行</c:v>
                </c:pt>
                <c:pt idx="8">
                  <c:v>提交文档</c:v>
                </c:pt>
                <c:pt idx="9">
                  <c:v>系统上线</c:v>
                </c:pt>
              </c:strCache>
            </c:strRef>
          </c:cat>
          <c:val>
            <c:numRef>
              <c:f>甘特图!$C$3:$C$12</c:f>
              <c:numCache>
                <c:formatCode>General</c:formatCode>
                <c:ptCount val="10"/>
                <c:pt idx="0">
                  <c:v>30</c:v>
                </c:pt>
                <c:pt idx="1">
                  <c:v>30</c:v>
                </c:pt>
                <c:pt idx="2">
                  <c:v>15</c:v>
                </c:pt>
                <c:pt idx="3">
                  <c:v>15</c:v>
                </c:pt>
                <c:pt idx="4">
                  <c:v>30</c:v>
                </c:pt>
                <c:pt idx="5">
                  <c:v>15</c:v>
                </c:pt>
                <c:pt idx="6">
                  <c:v>15</c:v>
                </c:pt>
                <c:pt idx="7">
                  <c:v>15</c:v>
                </c:pt>
                <c:pt idx="8">
                  <c:v>10</c:v>
                </c:pt>
                <c:pt idx="9">
                  <c:v>10</c:v>
                </c:pt>
              </c:numCache>
            </c:numRef>
          </c:val>
          <c:extLst>
            <c:ext xmlns:c16="http://schemas.microsoft.com/office/drawing/2014/chart" uri="{C3380CC4-5D6E-409C-BE32-E72D297353CC}">
              <c16:uniqueId val="{00000001-6F49-4DB1-AF42-373AF26CFD22}"/>
            </c:ext>
          </c:extLst>
        </c:ser>
        <c:dLbls>
          <c:showLegendKey val="0"/>
          <c:showVal val="0"/>
          <c:showCatName val="0"/>
          <c:showSerName val="0"/>
          <c:showPercent val="0"/>
          <c:showBubbleSize val="0"/>
        </c:dLbls>
        <c:gapWidth val="182"/>
        <c:overlap val="100"/>
        <c:axId val="376414496"/>
        <c:axId val="1"/>
      </c:barChart>
      <c:catAx>
        <c:axId val="376414496"/>
        <c:scaling>
          <c:orientation val="maxMin"/>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0" vert="horz"/>
          <a:lstStyle/>
          <a:p>
            <a:pPr>
              <a:defRPr/>
            </a:pPr>
            <a:endParaRPr lang="zh-CN"/>
          </a:p>
        </c:txPr>
        <c:crossAx val="1"/>
        <c:crosses val="autoZero"/>
        <c:auto val="1"/>
        <c:lblAlgn val="ctr"/>
        <c:lblOffset val="100"/>
        <c:noMultiLvlLbl val="0"/>
      </c:catAx>
      <c:valAx>
        <c:axId val="1"/>
        <c:scaling>
          <c:orientation val="minMax"/>
          <c:min val="43101"/>
        </c:scaling>
        <c:delete val="0"/>
        <c:axPos val="t"/>
        <c:majorGridlines>
          <c:spPr>
            <a:ln w="9525" cap="flat" cmpd="sng" algn="ctr">
              <a:solidFill>
                <a:schemeClr val="tx1">
                  <a:lumMod val="15000"/>
                  <a:lumOff val="85000"/>
                </a:schemeClr>
              </a:solidFill>
              <a:prstDash val="solid"/>
              <a:round/>
            </a:ln>
            <a:effectLst/>
          </c:spPr>
        </c:majorGridlines>
        <c:numFmt formatCode="yyyy\-mm\-dd;@" sourceLinked="1"/>
        <c:majorTickMark val="none"/>
        <c:minorTickMark val="none"/>
        <c:tickLblPos val="nextTo"/>
        <c:spPr>
          <a:noFill/>
          <a:ln w="6350" cap="flat" cmpd="sng" algn="ctr">
            <a:noFill/>
            <a:prstDash val="solid"/>
            <a:round/>
          </a:ln>
          <a:effectLst/>
        </c:spPr>
        <c:txPr>
          <a:bodyPr rot="0" vert="horz"/>
          <a:lstStyle/>
          <a:p>
            <a:pPr>
              <a:defRPr/>
            </a:pPr>
            <a:endParaRPr lang="zh-CN"/>
          </a:p>
        </c:txPr>
        <c:crossAx val="376414496"/>
        <c:crosses val="autoZero"/>
        <c:crossBetween val="between"/>
        <c:majorUnit val="50"/>
      </c:valAx>
      <c:spPr>
        <a:noFill/>
        <a:ln w="25400">
          <a:noFill/>
        </a:ln>
      </c:spPr>
    </c:plotArea>
    <c:legend>
      <c:legendPos val="b"/>
      <c:overlay val="0"/>
      <c:spPr>
        <a:noFill/>
        <a:ln>
          <a:noFill/>
        </a:ln>
        <a:effectLst/>
      </c:spPr>
    </c:legend>
    <c:plotVisOnly val="1"/>
    <c:dispBlanksAs val="gap"/>
    <c:showDLblsOverMax val="0"/>
  </c:chart>
  <c:spPr>
    <a:noFill/>
    <a:ln w="6350">
      <a:noFill/>
    </a:ln>
  </c:spPr>
  <c:txPr>
    <a:bodyPr/>
    <a:lstStyle/>
    <a:p>
      <a:pPr>
        <a:defRPr sz="1000" b="0" i="0" u="none" strike="noStrike" baseline="0">
          <a:solidFill>
            <a:srgbClr val="000000"/>
          </a:solidFill>
          <a:latin typeface="微软雅黑" panose="020B0503020204020204" pitchFamily="34" charset="-122"/>
          <a:ea typeface="微软雅黑" panose="020B0503020204020204" pitchFamily="34" charset="-122"/>
          <a:cs typeface="等线"/>
          <a:sym typeface="微软雅黑" panose="020B0503020204020204" pitchFamily="34" charset="-122"/>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37100000000002E-2"/>
          <c:y val="5.4323000000000003E-2"/>
          <c:w val="0.92174500000000004"/>
          <c:h val="0.85571799999999998"/>
        </c:manualLayout>
      </c:layout>
      <c:lineChart>
        <c:grouping val="standard"/>
        <c:varyColors val="0"/>
        <c:ser>
          <c:idx val="0"/>
          <c:order val="0"/>
          <c:tx>
            <c:strRef>
              <c:f>Sheet1!$A$2</c:f>
              <c:strCache>
                <c:ptCount val="1"/>
                <c:pt idx="0">
                  <c:v>Region 1</c:v>
                </c:pt>
              </c:strCache>
            </c:strRef>
          </c:tx>
          <c:spPr>
            <a:ln w="28575" cap="rnd">
              <a:solidFill>
                <a:srgbClr val="22AAA0"/>
              </a:solidFill>
              <a:round/>
            </a:ln>
            <a:effectLst/>
          </c:spPr>
          <c:marker>
            <c:symbol val="none"/>
          </c:marker>
          <c:cat>
            <c:strRef>
              <c:f>Sheet1!$B$1:$E$1</c:f>
              <c:strCache>
                <c:ptCount val="4"/>
                <c:pt idx="0">
                  <c:v>上学年</c:v>
                </c:pt>
                <c:pt idx="1">
                  <c:v>4月</c:v>
                </c:pt>
                <c:pt idx="2">
                  <c:v>5月</c:v>
                </c:pt>
                <c:pt idx="3">
                  <c:v>6月</c:v>
                </c:pt>
              </c:strCache>
            </c:strRef>
          </c:cat>
          <c:val>
            <c:numRef>
              <c:f>Sheet1!$B$2:$E$2</c:f>
              <c:numCache>
                <c:formatCode>General</c:formatCode>
                <c:ptCount val="4"/>
                <c:pt idx="0">
                  <c:v>25</c:v>
                </c:pt>
                <c:pt idx="1">
                  <c:v>45</c:v>
                </c:pt>
                <c:pt idx="2">
                  <c:v>24</c:v>
                </c:pt>
                <c:pt idx="3">
                  <c:v>56</c:v>
                </c:pt>
              </c:numCache>
            </c:numRef>
          </c:val>
          <c:smooth val="0"/>
          <c:extLst>
            <c:ext xmlns:c16="http://schemas.microsoft.com/office/drawing/2014/chart" uri="{C3380CC4-5D6E-409C-BE32-E72D297353CC}">
              <c16:uniqueId val="{00000000-C498-476C-A028-F94C0CD32895}"/>
            </c:ext>
          </c:extLst>
        </c:ser>
        <c:ser>
          <c:idx val="1"/>
          <c:order val="1"/>
          <c:tx>
            <c:strRef>
              <c:f>Sheet1!$A$3</c:f>
              <c:strCache>
                <c:ptCount val="1"/>
                <c:pt idx="0">
                  <c:v>Region 2</c:v>
                </c:pt>
              </c:strCache>
            </c:strRef>
          </c:tx>
          <c:spPr>
            <a:ln w="28575" cap="rnd">
              <a:solidFill>
                <a:srgbClr val="7F7F7F"/>
              </a:solidFill>
              <a:round/>
            </a:ln>
            <a:effectLst/>
          </c:spPr>
          <c:marker>
            <c:symbol val="none"/>
          </c:marker>
          <c:dPt>
            <c:idx val="0"/>
            <c:marker>
              <c:symbol val="none"/>
            </c:marker>
            <c:bubble3D val="0"/>
            <c:extLst>
              <c:ext xmlns:c16="http://schemas.microsoft.com/office/drawing/2014/chart" uri="{C3380CC4-5D6E-409C-BE32-E72D297353CC}">
                <c16:uniqueId val="{00000001-C498-476C-A028-F94C0CD32895}"/>
              </c:ext>
            </c:extLst>
          </c:dPt>
          <c:dPt>
            <c:idx val="1"/>
            <c:marker>
              <c:symbol val="none"/>
            </c:marker>
            <c:bubble3D val="0"/>
            <c:extLst>
              <c:ext xmlns:c16="http://schemas.microsoft.com/office/drawing/2014/chart" uri="{C3380CC4-5D6E-409C-BE32-E72D297353CC}">
                <c16:uniqueId val="{00000002-C498-476C-A028-F94C0CD32895}"/>
              </c:ext>
            </c:extLst>
          </c:dPt>
          <c:dPt>
            <c:idx val="2"/>
            <c:marker>
              <c:symbol val="none"/>
            </c:marker>
            <c:bubble3D val="0"/>
            <c:extLst>
              <c:ext xmlns:c16="http://schemas.microsoft.com/office/drawing/2014/chart" uri="{C3380CC4-5D6E-409C-BE32-E72D297353CC}">
                <c16:uniqueId val="{00000003-C498-476C-A028-F94C0CD32895}"/>
              </c:ext>
            </c:extLst>
          </c:dPt>
          <c:dPt>
            <c:idx val="3"/>
            <c:marker>
              <c:symbol val="none"/>
            </c:marker>
            <c:bubble3D val="0"/>
            <c:extLst>
              <c:ext xmlns:c16="http://schemas.microsoft.com/office/drawing/2014/chart" uri="{C3380CC4-5D6E-409C-BE32-E72D297353CC}">
                <c16:uniqueId val="{00000004-C498-476C-A028-F94C0CD32895}"/>
              </c:ext>
            </c:extLst>
          </c:dPt>
          <c:cat>
            <c:strRef>
              <c:f>Sheet1!$B$1:$E$1</c:f>
              <c:strCache>
                <c:ptCount val="4"/>
                <c:pt idx="0">
                  <c:v>上学年</c:v>
                </c:pt>
                <c:pt idx="1">
                  <c:v>4月</c:v>
                </c:pt>
                <c:pt idx="2">
                  <c:v>5月</c:v>
                </c:pt>
                <c:pt idx="3">
                  <c:v>6月</c:v>
                </c:pt>
              </c:strCache>
            </c:strRef>
          </c:cat>
          <c:val>
            <c:numRef>
              <c:f>Sheet1!$B$3:$E$3</c:f>
              <c:numCache>
                <c:formatCode>General</c:formatCode>
                <c:ptCount val="4"/>
                <c:pt idx="0">
                  <c:v>12</c:v>
                </c:pt>
                <c:pt idx="1">
                  <c:v>20</c:v>
                </c:pt>
                <c:pt idx="2">
                  <c:v>35</c:v>
                </c:pt>
                <c:pt idx="3">
                  <c:v>55</c:v>
                </c:pt>
              </c:numCache>
            </c:numRef>
          </c:val>
          <c:smooth val="0"/>
          <c:extLst>
            <c:ext xmlns:c16="http://schemas.microsoft.com/office/drawing/2014/chart" uri="{C3380CC4-5D6E-409C-BE32-E72D297353CC}">
              <c16:uniqueId val="{00000005-C498-476C-A028-F94C0CD32895}"/>
            </c:ext>
          </c:extLst>
        </c:ser>
        <c:dLbls>
          <c:showLegendKey val="0"/>
          <c:showVal val="0"/>
          <c:showCatName val="0"/>
          <c:showSerName val="0"/>
          <c:showPercent val="0"/>
          <c:showBubbleSize val="0"/>
        </c:dLbls>
        <c:smooth val="0"/>
        <c:axId val="-1721065936"/>
        <c:axId val="-1721047984"/>
      </c:lineChart>
      <c:catAx>
        <c:axId val="-1721065936"/>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defRPr>
            </a:pPr>
            <a:endParaRPr lang="zh-CN"/>
          </a:p>
        </c:txPr>
        <c:crossAx val="-1721047984"/>
        <c:crosses val="autoZero"/>
        <c:auto val="1"/>
        <c:lblAlgn val="ctr"/>
        <c:lblOffset val="100"/>
        <c:noMultiLvlLbl val="1"/>
      </c:catAx>
      <c:valAx>
        <c:axId val="-1721047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defRPr>
            </a:pPr>
            <a:endParaRPr lang="zh-CN"/>
          </a:p>
        </c:txPr>
        <c:crossAx val="-1721065936"/>
        <c:crosses val="autoZero"/>
        <c:crossBetween val="midCat"/>
        <c:majorUnit val="15"/>
        <c:minorUnit val="7.5"/>
      </c:valAx>
      <c:spPr>
        <a:noFill/>
        <a:ln>
          <a:noFill/>
        </a:ln>
        <a:effectLst/>
      </c:spPr>
    </c:plotArea>
    <c:plotVisOnly val="1"/>
    <c:dispBlanksAs val="gap"/>
    <c:showDLblsOverMax val="1"/>
  </c:chart>
  <c:spPr>
    <a:noFill/>
    <a:ln>
      <a:noFill/>
    </a:ln>
    <a:effectLst/>
  </c:spPr>
  <c:txPr>
    <a:bodyPr/>
    <a:lstStyle/>
    <a:p>
      <a:pPr>
        <a:lnSpc>
          <a:spcPct val="120000"/>
        </a:lnSpc>
        <a:spcBef>
          <a:spcPts val="100"/>
        </a:spcBef>
        <a:spcAft>
          <a:spcPts val="0"/>
        </a:spcAft>
        <a:defRPr>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37100000000002E-2"/>
          <c:y val="5.4323000000000003E-2"/>
          <c:w val="0.92174500000000004"/>
          <c:h val="0.85571799999999998"/>
        </c:manualLayout>
      </c:layout>
      <c:barChart>
        <c:barDir val="col"/>
        <c:grouping val="clustered"/>
        <c:varyColors val="0"/>
        <c:ser>
          <c:idx val="0"/>
          <c:order val="0"/>
          <c:tx>
            <c:strRef>
              <c:f>Sheet1!$A$2</c:f>
              <c:strCache>
                <c:ptCount val="1"/>
                <c:pt idx="0">
                  <c:v>Region 1</c:v>
                </c:pt>
              </c:strCache>
            </c:strRef>
          </c:tx>
          <c:spPr>
            <a:solidFill>
              <a:srgbClr val="29B6A9"/>
            </a:solidFill>
            <a:ln>
              <a:solidFill>
                <a:srgbClr val="29B6A9"/>
              </a:solidFill>
            </a:ln>
            <a:effectLst/>
          </c:spPr>
          <c:invertIfNegative val="0"/>
          <c:cat>
            <c:strRef>
              <c:f>Sheet1!$B$1:$E$1</c:f>
              <c:strCache>
                <c:ptCount val="4"/>
                <c:pt idx="0">
                  <c:v>上学年</c:v>
                </c:pt>
                <c:pt idx="1">
                  <c:v>4月</c:v>
                </c:pt>
                <c:pt idx="2">
                  <c:v>5月</c:v>
                </c:pt>
                <c:pt idx="3">
                  <c:v>6月</c:v>
                </c:pt>
              </c:strCache>
            </c:strRef>
          </c:cat>
          <c:val>
            <c:numRef>
              <c:f>Sheet1!$B$2:$E$2</c:f>
              <c:numCache>
                <c:formatCode>General</c:formatCode>
                <c:ptCount val="4"/>
                <c:pt idx="0">
                  <c:v>25</c:v>
                </c:pt>
                <c:pt idx="1">
                  <c:v>45</c:v>
                </c:pt>
                <c:pt idx="2">
                  <c:v>24</c:v>
                </c:pt>
                <c:pt idx="3">
                  <c:v>56</c:v>
                </c:pt>
              </c:numCache>
            </c:numRef>
          </c:val>
          <c:extLst>
            <c:ext xmlns:c16="http://schemas.microsoft.com/office/drawing/2014/chart" uri="{C3380CC4-5D6E-409C-BE32-E72D297353CC}">
              <c16:uniqueId val="{00000000-C498-476C-A028-F94C0CD32895}"/>
            </c:ext>
          </c:extLst>
        </c:ser>
        <c:ser>
          <c:idx val="1"/>
          <c:order val="1"/>
          <c:tx>
            <c:strRef>
              <c:f>Sheet1!$A$3</c:f>
              <c:strCache>
                <c:ptCount val="1"/>
                <c:pt idx="0">
                  <c:v>Region 2</c:v>
                </c:pt>
              </c:strCache>
            </c:strRef>
          </c:tx>
          <c:spPr>
            <a:solidFill>
              <a:srgbClr val="727171"/>
            </a:solidFill>
            <a:ln>
              <a:noFill/>
            </a:ln>
            <a:effectLst/>
          </c:spPr>
          <c:invertIfNegative val="0"/>
          <c:dPt>
            <c:idx val="0"/>
            <c:invertIfNegative val="0"/>
            <c:bubble3D val="0"/>
            <c:extLst>
              <c:ext xmlns:c16="http://schemas.microsoft.com/office/drawing/2014/chart" uri="{C3380CC4-5D6E-409C-BE32-E72D297353CC}">
                <c16:uniqueId val="{00000001-C498-476C-A028-F94C0CD32895}"/>
              </c:ext>
            </c:extLst>
          </c:dPt>
          <c:dPt>
            <c:idx val="1"/>
            <c:invertIfNegative val="0"/>
            <c:bubble3D val="0"/>
            <c:extLst>
              <c:ext xmlns:c16="http://schemas.microsoft.com/office/drawing/2014/chart" uri="{C3380CC4-5D6E-409C-BE32-E72D297353CC}">
                <c16:uniqueId val="{00000002-C498-476C-A028-F94C0CD32895}"/>
              </c:ext>
            </c:extLst>
          </c:dPt>
          <c:dPt>
            <c:idx val="2"/>
            <c:invertIfNegative val="0"/>
            <c:bubble3D val="0"/>
            <c:extLst>
              <c:ext xmlns:c16="http://schemas.microsoft.com/office/drawing/2014/chart" uri="{C3380CC4-5D6E-409C-BE32-E72D297353CC}">
                <c16:uniqueId val="{00000003-C498-476C-A028-F94C0CD32895}"/>
              </c:ext>
            </c:extLst>
          </c:dPt>
          <c:dPt>
            <c:idx val="3"/>
            <c:invertIfNegative val="0"/>
            <c:bubble3D val="0"/>
            <c:extLst>
              <c:ext xmlns:c16="http://schemas.microsoft.com/office/drawing/2014/chart" uri="{C3380CC4-5D6E-409C-BE32-E72D297353CC}">
                <c16:uniqueId val="{00000004-C498-476C-A028-F94C0CD32895}"/>
              </c:ext>
            </c:extLst>
          </c:dPt>
          <c:cat>
            <c:strRef>
              <c:f>Sheet1!$B$1:$E$1</c:f>
              <c:strCache>
                <c:ptCount val="4"/>
                <c:pt idx="0">
                  <c:v>上学年</c:v>
                </c:pt>
                <c:pt idx="1">
                  <c:v>4月</c:v>
                </c:pt>
                <c:pt idx="2">
                  <c:v>5月</c:v>
                </c:pt>
                <c:pt idx="3">
                  <c:v>6月</c:v>
                </c:pt>
              </c:strCache>
            </c:strRef>
          </c:cat>
          <c:val>
            <c:numRef>
              <c:f>Sheet1!$B$3:$E$3</c:f>
              <c:numCache>
                <c:formatCode>General</c:formatCode>
                <c:ptCount val="4"/>
                <c:pt idx="0">
                  <c:v>12</c:v>
                </c:pt>
                <c:pt idx="1">
                  <c:v>20</c:v>
                </c:pt>
                <c:pt idx="2">
                  <c:v>35</c:v>
                </c:pt>
                <c:pt idx="3">
                  <c:v>55</c:v>
                </c:pt>
              </c:numCache>
            </c:numRef>
          </c:val>
          <c:extLst>
            <c:ext xmlns:c16="http://schemas.microsoft.com/office/drawing/2014/chart" uri="{C3380CC4-5D6E-409C-BE32-E72D297353CC}">
              <c16:uniqueId val="{00000005-C498-476C-A028-F94C0CD32895}"/>
            </c:ext>
          </c:extLst>
        </c:ser>
        <c:dLbls>
          <c:showLegendKey val="0"/>
          <c:showVal val="0"/>
          <c:showCatName val="0"/>
          <c:showSerName val="0"/>
          <c:showPercent val="0"/>
          <c:showBubbleSize val="0"/>
        </c:dLbls>
        <c:gapWidth val="150"/>
        <c:axId val="-1721065936"/>
        <c:axId val="-1721047984"/>
      </c:barChart>
      <c:catAx>
        <c:axId val="-1721065936"/>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defRPr>
            </a:pPr>
            <a:endParaRPr lang="zh-CN"/>
          </a:p>
        </c:txPr>
        <c:crossAx val="-1721047984"/>
        <c:crosses val="autoZero"/>
        <c:auto val="1"/>
        <c:lblAlgn val="ctr"/>
        <c:lblOffset val="100"/>
        <c:noMultiLvlLbl val="1"/>
      </c:catAx>
      <c:valAx>
        <c:axId val="-1721047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defRPr>
            </a:pPr>
            <a:endParaRPr lang="zh-CN"/>
          </a:p>
        </c:txPr>
        <c:crossAx val="-1721065936"/>
        <c:crosses val="autoZero"/>
        <c:crossBetween val="between"/>
        <c:majorUnit val="15"/>
        <c:minorUnit val="7.5"/>
      </c:valAx>
      <c:spPr>
        <a:noFill/>
        <a:ln>
          <a:noFill/>
        </a:ln>
        <a:effectLst/>
      </c:spPr>
    </c:plotArea>
    <c:plotVisOnly val="1"/>
    <c:dispBlanksAs val="gap"/>
    <c:showDLblsOverMax val="1"/>
  </c:chart>
  <c:spPr>
    <a:noFill/>
    <a:ln>
      <a:noFill/>
    </a:ln>
    <a:effectLst/>
  </c:spPr>
  <c:txPr>
    <a:bodyPr/>
    <a:lstStyle/>
    <a:p>
      <a:pPr>
        <a:lnSpc>
          <a:spcPct val="120000"/>
        </a:lnSpc>
        <a:spcBef>
          <a:spcPts val="100"/>
        </a:spcBef>
        <a:spcAft>
          <a:spcPts val="0"/>
        </a:spcAft>
        <a:defRPr>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37100000000002E-2"/>
          <c:y val="5.4323000000000003E-2"/>
          <c:w val="0.92174500000000004"/>
          <c:h val="0.85571799999999998"/>
        </c:manualLayout>
      </c:layout>
      <c:doughnutChart>
        <c:varyColors val="1"/>
        <c:ser>
          <c:idx val="0"/>
          <c:order val="0"/>
          <c:tx>
            <c:strRef>
              <c:f>Sheet1!$A$2</c:f>
              <c:strCache>
                <c:ptCount val="1"/>
                <c:pt idx="0">
                  <c:v>Region 1</c:v>
                </c:pt>
              </c:strCache>
            </c:strRef>
          </c:tx>
          <c:spPr>
            <a:solidFill>
              <a:srgbClr val="1AB49C"/>
            </a:solidFill>
            <a:ln>
              <a:solidFill>
                <a:srgbClr val="22AAA0"/>
              </a:solidFill>
            </a:ln>
          </c:spPr>
          <c:dPt>
            <c:idx val="0"/>
            <c:bubble3D val="0"/>
            <c:spPr>
              <a:solidFill>
                <a:srgbClr val="E0E0E0"/>
              </a:solidFill>
              <a:ln>
                <a:solidFill>
                  <a:srgbClr val="22AAA0"/>
                </a:solidFill>
              </a:ln>
              <a:effectLst/>
            </c:spPr>
            <c:extLst>
              <c:ext xmlns:c16="http://schemas.microsoft.com/office/drawing/2014/chart" uri="{C3380CC4-5D6E-409C-BE32-E72D297353CC}">
                <c16:uniqueId val="{00000001-F309-44A6-B9F8-918CDFF9EFBB}"/>
              </c:ext>
            </c:extLst>
          </c:dPt>
          <c:dPt>
            <c:idx val="1"/>
            <c:bubble3D val="0"/>
            <c:spPr>
              <a:solidFill>
                <a:srgbClr val="1AB49C"/>
              </a:solidFill>
              <a:ln>
                <a:solidFill>
                  <a:srgbClr val="22AAA0"/>
                </a:solidFill>
              </a:ln>
              <a:effectLst/>
            </c:spPr>
            <c:extLst>
              <c:ext xmlns:c16="http://schemas.microsoft.com/office/drawing/2014/chart" uri="{C3380CC4-5D6E-409C-BE32-E72D297353CC}">
                <c16:uniqueId val="{00000003-F309-44A6-B9F8-918CDFF9EFBB}"/>
              </c:ext>
            </c:extLst>
          </c:dPt>
          <c:dPt>
            <c:idx val="2"/>
            <c:bubble3D val="0"/>
            <c:spPr>
              <a:solidFill>
                <a:srgbClr val="1AB49C"/>
              </a:solidFill>
              <a:ln>
                <a:solidFill>
                  <a:srgbClr val="22AAA0"/>
                </a:solidFill>
              </a:ln>
              <a:effectLst/>
            </c:spPr>
            <c:extLst>
              <c:ext xmlns:c16="http://schemas.microsoft.com/office/drawing/2014/chart" uri="{C3380CC4-5D6E-409C-BE32-E72D297353CC}">
                <c16:uniqueId val="{00000005-F309-44A6-B9F8-918CDFF9EFBB}"/>
              </c:ext>
            </c:extLst>
          </c:dPt>
          <c:dPt>
            <c:idx val="3"/>
            <c:bubble3D val="0"/>
            <c:spPr>
              <a:solidFill>
                <a:srgbClr val="1AB49C"/>
              </a:solidFill>
              <a:ln>
                <a:solidFill>
                  <a:srgbClr val="22AAA0"/>
                </a:solidFill>
              </a:ln>
              <a:effectLst/>
            </c:spPr>
            <c:extLst>
              <c:ext xmlns:c16="http://schemas.microsoft.com/office/drawing/2014/chart" uri="{C3380CC4-5D6E-409C-BE32-E72D297353CC}">
                <c16:uniqueId val="{00000007-F309-44A6-B9F8-918CDFF9EFBB}"/>
              </c:ext>
            </c:extLst>
          </c:dPt>
          <c:cat>
            <c:strRef>
              <c:f>Sheet1!$B$1:$E$1</c:f>
              <c:strCache>
                <c:ptCount val="4"/>
                <c:pt idx="0">
                  <c:v>右键</c:v>
                </c:pt>
                <c:pt idx="1">
                  <c:v>修改</c:v>
                </c:pt>
                <c:pt idx="2">
                  <c:v>表格</c:v>
                </c:pt>
                <c:pt idx="3">
                  <c:v>数据</c:v>
                </c:pt>
              </c:strCache>
            </c:strRef>
          </c:cat>
          <c:val>
            <c:numRef>
              <c:f>Sheet1!$B$2:$E$2</c:f>
              <c:numCache>
                <c:formatCode>General</c:formatCode>
                <c:ptCount val="4"/>
                <c:pt idx="0">
                  <c:v>75</c:v>
                </c:pt>
                <c:pt idx="1">
                  <c:v>45</c:v>
                </c:pt>
                <c:pt idx="2">
                  <c:v>24</c:v>
                </c:pt>
                <c:pt idx="3">
                  <c:v>56</c:v>
                </c:pt>
              </c:numCache>
            </c:numRef>
          </c:val>
          <c:extLst>
            <c:ext xmlns:c16="http://schemas.microsoft.com/office/drawing/2014/chart" uri="{C3380CC4-5D6E-409C-BE32-E72D297353CC}">
              <c16:uniqueId val="{00000008-F309-44A6-B9F8-918CDFF9EFBB}"/>
            </c:ext>
          </c:extLst>
        </c:ser>
        <c:ser>
          <c:idx val="1"/>
          <c:order val="1"/>
          <c:tx>
            <c:strRef>
              <c:f>Sheet1!$A$3</c:f>
              <c:strCache>
                <c:ptCount val="1"/>
                <c:pt idx="0">
                  <c:v>Region 2</c:v>
                </c:pt>
              </c:strCache>
            </c:strRef>
          </c:tx>
          <c:spPr>
            <a:solidFill>
              <a:srgbClr val="7F7F7F"/>
            </a:solidFill>
            <a:ln>
              <a:noFill/>
            </a:ln>
          </c:spPr>
          <c:dPt>
            <c:idx val="0"/>
            <c:bubble3D val="0"/>
            <c:spPr>
              <a:solidFill>
                <a:srgbClr val="B4B5B5"/>
              </a:solidFill>
              <a:ln>
                <a:noFill/>
              </a:ln>
              <a:effectLst/>
            </c:spPr>
            <c:extLst>
              <c:ext xmlns:c16="http://schemas.microsoft.com/office/drawing/2014/chart" uri="{C3380CC4-5D6E-409C-BE32-E72D297353CC}">
                <c16:uniqueId val="{0000000A-F309-44A6-B9F8-918CDFF9EFBB}"/>
              </c:ext>
            </c:extLst>
          </c:dPt>
          <c:dPt>
            <c:idx val="1"/>
            <c:bubble3D val="0"/>
            <c:spPr>
              <a:solidFill>
                <a:srgbClr val="B4B5B5"/>
              </a:solidFill>
              <a:ln>
                <a:noFill/>
              </a:ln>
              <a:effectLst/>
            </c:spPr>
            <c:extLst>
              <c:ext xmlns:c16="http://schemas.microsoft.com/office/drawing/2014/chart" uri="{C3380CC4-5D6E-409C-BE32-E72D297353CC}">
                <c16:uniqueId val="{0000000C-F309-44A6-B9F8-918CDFF9EFBB}"/>
              </c:ext>
            </c:extLst>
          </c:dPt>
          <c:dPt>
            <c:idx val="2"/>
            <c:bubble3D val="0"/>
            <c:spPr>
              <a:solidFill>
                <a:srgbClr val="1AB49C"/>
              </a:solidFill>
              <a:ln>
                <a:noFill/>
              </a:ln>
              <a:effectLst/>
            </c:spPr>
            <c:extLst>
              <c:ext xmlns:c16="http://schemas.microsoft.com/office/drawing/2014/chart" uri="{C3380CC4-5D6E-409C-BE32-E72D297353CC}">
                <c16:uniqueId val="{0000000E-F309-44A6-B9F8-918CDFF9EFBB}"/>
              </c:ext>
            </c:extLst>
          </c:dPt>
          <c:dPt>
            <c:idx val="3"/>
            <c:bubble3D val="0"/>
            <c:spPr>
              <a:solidFill>
                <a:srgbClr val="7F7F7F"/>
              </a:solidFill>
              <a:ln>
                <a:noFill/>
              </a:ln>
              <a:effectLst/>
            </c:spPr>
            <c:extLst>
              <c:ext xmlns:c16="http://schemas.microsoft.com/office/drawing/2014/chart" uri="{C3380CC4-5D6E-409C-BE32-E72D297353CC}">
                <c16:uniqueId val="{00000010-F309-44A6-B9F8-918CDFF9EFBB}"/>
              </c:ext>
            </c:extLst>
          </c:dPt>
          <c:cat>
            <c:strRef>
              <c:f>Sheet1!$B$1:$E$1</c:f>
              <c:strCache>
                <c:ptCount val="4"/>
                <c:pt idx="0">
                  <c:v>右键</c:v>
                </c:pt>
                <c:pt idx="1">
                  <c:v>修改</c:v>
                </c:pt>
                <c:pt idx="2">
                  <c:v>表格</c:v>
                </c:pt>
                <c:pt idx="3">
                  <c:v>数据</c:v>
                </c:pt>
              </c:strCache>
            </c:strRef>
          </c:cat>
          <c:val>
            <c:numRef>
              <c:f>Sheet1!$B$3:$E$3</c:f>
              <c:numCache>
                <c:formatCode>General</c:formatCode>
                <c:ptCount val="4"/>
                <c:pt idx="0">
                  <c:v>12</c:v>
                </c:pt>
                <c:pt idx="1">
                  <c:v>20</c:v>
                </c:pt>
                <c:pt idx="2">
                  <c:v>35</c:v>
                </c:pt>
                <c:pt idx="3">
                  <c:v>55</c:v>
                </c:pt>
              </c:numCache>
            </c:numRef>
          </c:val>
          <c:extLst>
            <c:ext xmlns:c16="http://schemas.microsoft.com/office/drawing/2014/chart" uri="{C3380CC4-5D6E-409C-BE32-E72D297353CC}">
              <c16:uniqueId val="{00000011-F309-44A6-B9F8-918CDFF9EFB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1"/>
  </c:chart>
  <c:spPr>
    <a:noFill/>
    <a:ln>
      <a:noFill/>
    </a:ln>
    <a:effectLst/>
  </c:spPr>
  <c:txPr>
    <a:bodyPr/>
    <a:lstStyle/>
    <a:p>
      <a:pPr>
        <a:lnSpc>
          <a:spcPct val="120000"/>
        </a:lnSpc>
        <a:spcBef>
          <a:spcPts val="100"/>
        </a:spcBef>
        <a:spcAft>
          <a:spcPts val="0"/>
        </a:spcAft>
        <a:defRPr>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2BCE7-83A0-49FD-AD7C-780D53F75972}"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zh-CN" altLang="en-US"/>
        </a:p>
      </dgm:t>
    </dgm:pt>
    <dgm:pt modelId="{5C2D200D-C78E-419A-8FB0-B60FD28E1830}">
      <dgm:prSet phldrT="[文本]" custT="1"/>
      <dgm:spPr>
        <a:solidFill>
          <a:srgbClr val="29B6A9"/>
        </a:solidFill>
      </dgm:spPr>
      <dgm:t>
        <a:bodyPr/>
        <a:lstStyle/>
        <a:p>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页面设计思维导图</a:t>
          </a:r>
        </a:p>
      </dgm:t>
    </dgm:pt>
    <dgm:pt modelId="{8DBCA1F9-8C44-444C-8677-33BB7DF38C63}" type="parTrans" cxnId="{26D2AB11-4CCD-455C-AC6C-2465DB7FBA1F}">
      <dgm:prSet/>
      <dgm:spPr/>
      <dgm:t>
        <a:bodyPr/>
        <a:lstStyle/>
        <a:p>
          <a:endParaRPr lang="zh-CN" altLang="en-US" sz="900"/>
        </a:p>
      </dgm:t>
    </dgm:pt>
    <dgm:pt modelId="{06AC49CF-1AE7-4DD8-98E4-2C2200C87A80}" type="sibTrans" cxnId="{26D2AB11-4CCD-455C-AC6C-2465DB7FBA1F}">
      <dgm:prSet/>
      <dgm:spPr/>
      <dgm:t>
        <a:bodyPr/>
        <a:lstStyle/>
        <a:p>
          <a:endParaRPr lang="zh-CN" altLang="en-US" sz="900"/>
        </a:p>
      </dgm:t>
    </dgm:pt>
    <dgm:pt modelId="{20D831BA-5D46-48F3-AFA8-A57264FAF570}">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封页</a:t>
          </a:r>
        </a:p>
      </dgm:t>
    </dgm:pt>
    <dgm:pt modelId="{7E3F910A-DB07-43B6-A7E4-D7F90FCE4423}" type="parTrans" cxnId="{17DEB29B-D076-4C00-ADDD-410410023BCA}">
      <dgm:prSet/>
      <dgm:spPr>
        <a:solidFill>
          <a:srgbClr val="29B6A9"/>
        </a:solidFill>
      </dgm:spPr>
      <dgm:t>
        <a:bodyPr/>
        <a:lstStyle/>
        <a:p>
          <a:endParaRPr lang="zh-CN" altLang="en-US" sz="900">
            <a:latin typeface="Taipei Sans TC Beta" pitchFamily="2" charset="-120"/>
            <a:ea typeface="Taipei Sans TC Beta" pitchFamily="2" charset="-120"/>
          </a:endParaRPr>
        </a:p>
      </dgm:t>
    </dgm:pt>
    <dgm:pt modelId="{978B6C3B-9058-4E39-990D-B42F35A1E27F}" type="sibTrans" cxnId="{17DEB29B-D076-4C00-ADDD-410410023BCA}">
      <dgm:prSet/>
      <dgm:spPr/>
      <dgm:t>
        <a:bodyPr/>
        <a:lstStyle/>
        <a:p>
          <a:endParaRPr lang="zh-CN" altLang="en-US" sz="900"/>
        </a:p>
      </dgm:t>
    </dgm:pt>
    <dgm:pt modelId="{3F40C9D8-FD92-4A92-B9A6-CD62B335F73F}">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单张图片封页</a:t>
          </a:r>
        </a:p>
      </dgm:t>
    </dgm:pt>
    <dgm:pt modelId="{E4F7ADFC-0205-4393-A7A9-23073B5B6DCB}" type="parTrans" cxnId="{08169A7A-EDE8-490F-831E-616796E2AEBF}">
      <dgm:prSet/>
      <dgm:spPr>
        <a:solidFill>
          <a:srgbClr val="29B6A9"/>
        </a:solidFill>
      </dgm:spPr>
      <dgm:t>
        <a:bodyPr/>
        <a:lstStyle/>
        <a:p>
          <a:endParaRPr lang="zh-CN" altLang="en-US" sz="900">
            <a:latin typeface="Taipei Sans TC Beta" pitchFamily="2" charset="-120"/>
            <a:ea typeface="Taipei Sans TC Beta" pitchFamily="2" charset="-120"/>
          </a:endParaRPr>
        </a:p>
      </dgm:t>
    </dgm:pt>
    <dgm:pt modelId="{2DF15619-7C16-4D99-A60F-BE03FF60AE58}" type="sibTrans" cxnId="{08169A7A-EDE8-490F-831E-616796E2AEBF}">
      <dgm:prSet/>
      <dgm:spPr/>
      <dgm:t>
        <a:bodyPr/>
        <a:lstStyle/>
        <a:p>
          <a:endParaRPr lang="zh-CN" altLang="en-US" sz="900"/>
        </a:p>
      </dgm:t>
    </dgm:pt>
    <dgm:pt modelId="{E483AEFB-DD21-4B77-ABC8-524D9589FB6A}">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目录页</a:t>
          </a:r>
        </a:p>
      </dgm:t>
    </dgm:pt>
    <dgm:pt modelId="{784F43EE-7FE5-4FCF-8E69-785E4483910F}" type="parTrans" cxnId="{BE10321C-145F-49A8-884A-D8901265642D}">
      <dgm:prSet/>
      <dgm:spPr>
        <a:solidFill>
          <a:srgbClr val="29B6A9"/>
        </a:solidFill>
      </dgm:spPr>
      <dgm:t>
        <a:bodyPr/>
        <a:lstStyle/>
        <a:p>
          <a:endParaRPr lang="zh-CN" altLang="en-US" sz="900"/>
        </a:p>
      </dgm:t>
    </dgm:pt>
    <dgm:pt modelId="{6FE40663-74B1-48B1-B2C1-6D65A1B75C6E}" type="sibTrans" cxnId="{BE10321C-145F-49A8-884A-D8901265642D}">
      <dgm:prSet/>
      <dgm:spPr/>
      <dgm:t>
        <a:bodyPr/>
        <a:lstStyle/>
        <a:p>
          <a:endParaRPr lang="zh-CN" altLang="en-US" sz="900"/>
        </a:p>
      </dgm:t>
    </dgm:pt>
    <dgm:pt modelId="{61E915F4-AAF9-410B-A0DC-808A3413A75A}">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无图片封页</a:t>
          </a:r>
        </a:p>
      </dgm:t>
    </dgm:pt>
    <dgm:pt modelId="{2979986B-19FA-4079-BBF6-E94E76E1A8B2}" type="parTrans" cxnId="{C09D7D50-1394-4DC1-8A7F-6A434ADB0B57}">
      <dgm:prSet/>
      <dgm:spPr>
        <a:solidFill>
          <a:srgbClr val="29B6A9"/>
        </a:solidFill>
      </dgm:spPr>
      <dgm:t>
        <a:bodyPr/>
        <a:lstStyle/>
        <a:p>
          <a:endParaRPr lang="zh-CN" altLang="en-US" sz="900"/>
        </a:p>
      </dgm:t>
    </dgm:pt>
    <dgm:pt modelId="{6B2C6B77-8D3E-49BD-94A1-60B71CD671E8}" type="sibTrans" cxnId="{C09D7D50-1394-4DC1-8A7F-6A434ADB0B57}">
      <dgm:prSet/>
      <dgm:spPr/>
      <dgm:t>
        <a:bodyPr/>
        <a:lstStyle/>
        <a:p>
          <a:endParaRPr lang="zh-CN" altLang="en-US" sz="900"/>
        </a:p>
      </dgm:t>
    </dgm:pt>
    <dgm:pt modelId="{AAF7DC27-EF7F-4C07-B282-5123073F7EE9}">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无图片目录</a:t>
          </a:r>
        </a:p>
      </dgm:t>
    </dgm:pt>
    <dgm:pt modelId="{E750B41B-DBEA-422C-B2CA-B9539A643241}" type="parTrans" cxnId="{006C8EEA-0FE3-4610-900B-501BDDC5D7B7}">
      <dgm:prSet/>
      <dgm:spPr>
        <a:solidFill>
          <a:srgbClr val="29B6A9"/>
        </a:solidFill>
      </dgm:spPr>
      <dgm:t>
        <a:bodyPr/>
        <a:lstStyle/>
        <a:p>
          <a:endParaRPr lang="zh-CN" altLang="en-US" sz="900"/>
        </a:p>
      </dgm:t>
    </dgm:pt>
    <dgm:pt modelId="{E297A670-B1E6-4E1F-B272-085A65685B1B}" type="sibTrans" cxnId="{006C8EEA-0FE3-4610-900B-501BDDC5D7B7}">
      <dgm:prSet/>
      <dgm:spPr/>
      <dgm:t>
        <a:bodyPr/>
        <a:lstStyle/>
        <a:p>
          <a:endParaRPr lang="zh-CN" altLang="en-US" sz="900"/>
        </a:p>
      </dgm:t>
    </dgm:pt>
    <dgm:pt modelId="{38518A2D-6111-449F-ACA8-31391A757E5A}">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单张图片目录</a:t>
          </a:r>
        </a:p>
      </dgm:t>
    </dgm:pt>
    <dgm:pt modelId="{441E2C6D-1A96-4801-9D60-618D5B01800D}" type="parTrans" cxnId="{B35163B8-829A-4068-865A-6DF3B05C0406}">
      <dgm:prSet/>
      <dgm:spPr>
        <a:solidFill>
          <a:srgbClr val="29B6A9"/>
        </a:solidFill>
      </dgm:spPr>
      <dgm:t>
        <a:bodyPr/>
        <a:lstStyle/>
        <a:p>
          <a:endParaRPr lang="zh-CN" altLang="en-US" sz="900"/>
        </a:p>
      </dgm:t>
    </dgm:pt>
    <dgm:pt modelId="{FEC9D891-E5C9-41E2-B5DD-83022A90EF0B}" type="sibTrans" cxnId="{B35163B8-829A-4068-865A-6DF3B05C0406}">
      <dgm:prSet/>
      <dgm:spPr/>
      <dgm:t>
        <a:bodyPr/>
        <a:lstStyle/>
        <a:p>
          <a:endParaRPr lang="zh-CN" altLang="en-US" sz="900"/>
        </a:p>
      </dgm:t>
    </dgm:pt>
    <dgm:pt modelId="{6DD4CB66-AC34-4AB8-AA71-7C5D0A7852A6}">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引导页</a:t>
          </a:r>
        </a:p>
      </dgm:t>
    </dgm:pt>
    <dgm:pt modelId="{C16D49A3-5DB3-432E-9A66-E189FAB4DF86}" type="parTrans" cxnId="{AA9A75AE-9E03-41F0-8316-074990BA920A}">
      <dgm:prSet/>
      <dgm:spPr>
        <a:solidFill>
          <a:srgbClr val="29B6A9"/>
        </a:solidFill>
      </dgm:spPr>
      <dgm:t>
        <a:bodyPr/>
        <a:lstStyle/>
        <a:p>
          <a:endParaRPr lang="zh-CN" altLang="en-US" sz="900"/>
        </a:p>
      </dgm:t>
    </dgm:pt>
    <dgm:pt modelId="{C94B4118-7E1E-430A-8431-051C3D022171}" type="sibTrans" cxnId="{AA9A75AE-9E03-41F0-8316-074990BA920A}">
      <dgm:prSet/>
      <dgm:spPr/>
      <dgm:t>
        <a:bodyPr/>
        <a:lstStyle/>
        <a:p>
          <a:endParaRPr lang="zh-CN" altLang="en-US" sz="900"/>
        </a:p>
      </dgm:t>
    </dgm:pt>
    <dgm:pt modelId="{06924A0B-4DAA-46B0-849A-9B3737BD9834}">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无图片引导</a:t>
          </a:r>
        </a:p>
      </dgm:t>
    </dgm:pt>
    <dgm:pt modelId="{FB9686CC-69BA-4809-B801-5D3FC3637961}" type="parTrans" cxnId="{1EE16578-DCBB-49B6-80C9-20ED6D637061}">
      <dgm:prSet/>
      <dgm:spPr>
        <a:solidFill>
          <a:srgbClr val="29B6A9"/>
        </a:solidFill>
      </dgm:spPr>
      <dgm:t>
        <a:bodyPr/>
        <a:lstStyle/>
        <a:p>
          <a:endParaRPr lang="zh-CN" altLang="en-US" sz="900"/>
        </a:p>
      </dgm:t>
    </dgm:pt>
    <dgm:pt modelId="{3D8B68FB-F58F-4D9E-8101-BB3FC81EA994}" type="sibTrans" cxnId="{1EE16578-DCBB-49B6-80C9-20ED6D637061}">
      <dgm:prSet/>
      <dgm:spPr/>
      <dgm:t>
        <a:bodyPr/>
        <a:lstStyle/>
        <a:p>
          <a:endParaRPr lang="zh-CN" altLang="en-US" sz="900"/>
        </a:p>
      </dgm:t>
    </dgm:pt>
    <dgm:pt modelId="{7314AC1F-B1C3-4BEE-BAF9-39CBE5517E4C}">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单张图片引导</a:t>
          </a:r>
        </a:p>
      </dgm:t>
    </dgm:pt>
    <dgm:pt modelId="{5A94E56A-7A9F-45F6-B638-FE10573AAE73}" type="parTrans" cxnId="{0A625161-BDFF-456C-AA0E-412B2AE7E337}">
      <dgm:prSet/>
      <dgm:spPr>
        <a:solidFill>
          <a:srgbClr val="29B6A9"/>
        </a:solidFill>
      </dgm:spPr>
      <dgm:t>
        <a:bodyPr/>
        <a:lstStyle/>
        <a:p>
          <a:endParaRPr lang="zh-CN" altLang="en-US" sz="900"/>
        </a:p>
      </dgm:t>
    </dgm:pt>
    <dgm:pt modelId="{5CC226DF-C787-4052-965E-CB70FD844CC9}" type="sibTrans" cxnId="{0A625161-BDFF-456C-AA0E-412B2AE7E337}">
      <dgm:prSet/>
      <dgm:spPr/>
      <dgm:t>
        <a:bodyPr/>
        <a:lstStyle/>
        <a:p>
          <a:endParaRPr lang="zh-CN" altLang="en-US" sz="900"/>
        </a:p>
      </dgm:t>
    </dgm:pt>
    <dgm:pt modelId="{6E1D1AF0-20D6-48CE-9E3A-E8A484701D64}">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纯文字内容页</a:t>
          </a:r>
        </a:p>
      </dgm:t>
    </dgm:pt>
    <dgm:pt modelId="{D42DA131-180D-48C0-AAF8-B20C37900296}" type="parTrans" cxnId="{594BE00B-C087-4C3E-9CFB-CE9F39407DCE}">
      <dgm:prSet/>
      <dgm:spPr>
        <a:solidFill>
          <a:srgbClr val="29B6A9"/>
        </a:solidFill>
      </dgm:spPr>
      <dgm:t>
        <a:bodyPr/>
        <a:lstStyle/>
        <a:p>
          <a:endParaRPr lang="zh-CN" altLang="en-US" sz="900"/>
        </a:p>
      </dgm:t>
    </dgm:pt>
    <dgm:pt modelId="{55DEF814-200C-4236-AE3D-89B46604BF8F}" type="sibTrans" cxnId="{594BE00B-C087-4C3E-9CFB-CE9F39407DCE}">
      <dgm:prSet/>
      <dgm:spPr/>
      <dgm:t>
        <a:bodyPr/>
        <a:lstStyle/>
        <a:p>
          <a:endParaRPr lang="zh-CN" altLang="en-US" sz="900"/>
        </a:p>
      </dgm:t>
    </dgm:pt>
    <dgm:pt modelId="{3CAC48C6-D465-447F-93C2-B20DC5F6C4AF}">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一段内容页</a:t>
          </a:r>
        </a:p>
      </dgm:t>
    </dgm:pt>
    <dgm:pt modelId="{43171815-F338-481E-A7A1-A42601D34A0E}" type="parTrans" cxnId="{90D784EB-14A0-4F18-9FD3-CBCFB25D3BFE}">
      <dgm:prSet/>
      <dgm:spPr>
        <a:solidFill>
          <a:srgbClr val="29B6A9"/>
        </a:solidFill>
      </dgm:spPr>
      <dgm:t>
        <a:bodyPr/>
        <a:lstStyle/>
        <a:p>
          <a:endParaRPr lang="zh-CN" altLang="en-US" sz="900"/>
        </a:p>
      </dgm:t>
    </dgm:pt>
    <dgm:pt modelId="{1984CB58-21D1-4B8E-AC52-58FB8C33087D}" type="sibTrans" cxnId="{90D784EB-14A0-4F18-9FD3-CBCFB25D3BFE}">
      <dgm:prSet/>
      <dgm:spPr/>
      <dgm:t>
        <a:bodyPr/>
        <a:lstStyle/>
        <a:p>
          <a:endParaRPr lang="zh-CN" altLang="en-US" sz="900"/>
        </a:p>
      </dgm:t>
    </dgm:pt>
    <dgm:pt modelId="{75867088-B755-4AF9-9240-296E1B65C206}">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二段内容页</a:t>
          </a:r>
        </a:p>
      </dgm:t>
    </dgm:pt>
    <dgm:pt modelId="{ECFEE18B-A52F-43C0-9C7E-1001AFACCBBD}" type="parTrans" cxnId="{DC439B94-C2FF-4ADB-A011-A577C45DD6AB}">
      <dgm:prSet/>
      <dgm:spPr>
        <a:solidFill>
          <a:srgbClr val="29B6A9"/>
        </a:solidFill>
      </dgm:spPr>
      <dgm:t>
        <a:bodyPr/>
        <a:lstStyle/>
        <a:p>
          <a:endParaRPr lang="zh-CN" altLang="en-US" sz="900"/>
        </a:p>
      </dgm:t>
    </dgm:pt>
    <dgm:pt modelId="{8EB548C5-84D5-40E1-88AC-2F4842A7A3D2}" type="sibTrans" cxnId="{DC439B94-C2FF-4ADB-A011-A577C45DD6AB}">
      <dgm:prSet/>
      <dgm:spPr/>
      <dgm:t>
        <a:bodyPr/>
        <a:lstStyle/>
        <a:p>
          <a:endParaRPr lang="zh-CN" altLang="en-US" sz="900"/>
        </a:p>
      </dgm:t>
    </dgm:pt>
    <dgm:pt modelId="{AA125115-7A00-466B-B307-2910E1015326}">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三段内容页</a:t>
          </a:r>
        </a:p>
      </dgm:t>
    </dgm:pt>
    <dgm:pt modelId="{36F0BA9D-9E47-4749-9410-454F4E1C579B}" type="parTrans" cxnId="{8817D72A-C1C0-4E67-A90A-2CB970B21CD8}">
      <dgm:prSet/>
      <dgm:spPr>
        <a:solidFill>
          <a:srgbClr val="29B6A9"/>
        </a:solidFill>
      </dgm:spPr>
      <dgm:t>
        <a:bodyPr/>
        <a:lstStyle/>
        <a:p>
          <a:endParaRPr lang="zh-CN" altLang="en-US" sz="900"/>
        </a:p>
      </dgm:t>
    </dgm:pt>
    <dgm:pt modelId="{E6134F1B-698E-40AC-A9F3-449AF441245B}" type="sibTrans" cxnId="{8817D72A-C1C0-4E67-A90A-2CB970B21CD8}">
      <dgm:prSet/>
      <dgm:spPr/>
      <dgm:t>
        <a:bodyPr/>
        <a:lstStyle/>
        <a:p>
          <a:endParaRPr lang="zh-CN" altLang="en-US" sz="900"/>
        </a:p>
      </dgm:t>
    </dgm:pt>
    <dgm:pt modelId="{8ED8D0DB-705A-40DA-A7FC-D6485A3F89BA}">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四段内容页</a:t>
          </a:r>
        </a:p>
      </dgm:t>
    </dgm:pt>
    <dgm:pt modelId="{C091DE5C-D703-4501-A25C-AEA2BE722981}" type="parTrans" cxnId="{9A6A3766-B509-4BE8-AA06-9EEA5D58E52C}">
      <dgm:prSet/>
      <dgm:spPr>
        <a:solidFill>
          <a:srgbClr val="29B6A9"/>
        </a:solidFill>
      </dgm:spPr>
      <dgm:t>
        <a:bodyPr/>
        <a:lstStyle/>
        <a:p>
          <a:endParaRPr lang="zh-CN" altLang="en-US" sz="900"/>
        </a:p>
      </dgm:t>
    </dgm:pt>
    <dgm:pt modelId="{A90FA460-3610-4857-A8A8-F0F820AC95BE}" type="sibTrans" cxnId="{9A6A3766-B509-4BE8-AA06-9EEA5D58E52C}">
      <dgm:prSet/>
      <dgm:spPr/>
      <dgm:t>
        <a:bodyPr/>
        <a:lstStyle/>
        <a:p>
          <a:endParaRPr lang="zh-CN" altLang="en-US" sz="900"/>
        </a:p>
      </dgm:t>
    </dgm:pt>
    <dgm:pt modelId="{A3E9E330-CE87-4E86-9ED4-9FFE32D0D8DF}">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五段内容页</a:t>
          </a:r>
        </a:p>
      </dgm:t>
    </dgm:pt>
    <dgm:pt modelId="{C434FDFA-4FED-4908-9657-1CD98A10A2A5}" type="parTrans" cxnId="{18B88FA3-DA12-42AB-86AC-034993A91CFA}">
      <dgm:prSet/>
      <dgm:spPr>
        <a:solidFill>
          <a:srgbClr val="29B6A9"/>
        </a:solidFill>
      </dgm:spPr>
      <dgm:t>
        <a:bodyPr/>
        <a:lstStyle/>
        <a:p>
          <a:endParaRPr lang="zh-CN" altLang="en-US" sz="900"/>
        </a:p>
      </dgm:t>
    </dgm:pt>
    <dgm:pt modelId="{93FE4767-2863-4360-A1A9-DC569CCFC51D}" type="sibTrans" cxnId="{18B88FA3-DA12-42AB-86AC-034993A91CFA}">
      <dgm:prSet/>
      <dgm:spPr/>
      <dgm:t>
        <a:bodyPr/>
        <a:lstStyle/>
        <a:p>
          <a:endParaRPr lang="zh-CN" altLang="en-US" sz="900"/>
        </a:p>
      </dgm:t>
    </dgm:pt>
    <dgm:pt modelId="{13CB4B22-83EF-4839-9F31-0C66C8DC113B}">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图文页</a:t>
          </a:r>
        </a:p>
      </dgm:t>
    </dgm:pt>
    <dgm:pt modelId="{ABCF2E55-004A-475A-8628-488A986027A5}" type="parTrans" cxnId="{6A19CBAD-C46A-4CDA-8FD2-1802D50D87A5}">
      <dgm:prSet/>
      <dgm:spPr>
        <a:solidFill>
          <a:srgbClr val="29B6A9"/>
        </a:solidFill>
      </dgm:spPr>
      <dgm:t>
        <a:bodyPr/>
        <a:lstStyle/>
        <a:p>
          <a:endParaRPr lang="zh-CN" altLang="en-US" sz="900"/>
        </a:p>
      </dgm:t>
    </dgm:pt>
    <dgm:pt modelId="{30FE7930-34FA-44B3-8C28-A7A42B88313C}" type="sibTrans" cxnId="{6A19CBAD-C46A-4CDA-8FD2-1802D50D87A5}">
      <dgm:prSet/>
      <dgm:spPr/>
      <dgm:t>
        <a:bodyPr/>
        <a:lstStyle/>
        <a:p>
          <a:endParaRPr lang="zh-CN" altLang="en-US" sz="900"/>
        </a:p>
      </dgm:t>
    </dgm:pt>
    <dgm:pt modelId="{AFDFFC00-5ED0-43EF-B051-6C56B2DB412F}">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一段图文页</a:t>
          </a:r>
        </a:p>
      </dgm:t>
    </dgm:pt>
    <dgm:pt modelId="{77988634-2547-4731-A597-DA1E8A6CFB5D}" type="parTrans" cxnId="{A372DC61-8591-4B57-B1BF-59E91598A05A}">
      <dgm:prSet/>
      <dgm:spPr>
        <a:solidFill>
          <a:srgbClr val="29B6A9"/>
        </a:solidFill>
      </dgm:spPr>
      <dgm:t>
        <a:bodyPr/>
        <a:lstStyle/>
        <a:p>
          <a:endParaRPr lang="zh-CN" altLang="en-US" sz="900"/>
        </a:p>
      </dgm:t>
    </dgm:pt>
    <dgm:pt modelId="{934F1E8B-1C5C-4752-AA0E-338FB4960696}" type="sibTrans" cxnId="{A372DC61-8591-4B57-B1BF-59E91598A05A}">
      <dgm:prSet/>
      <dgm:spPr/>
      <dgm:t>
        <a:bodyPr/>
        <a:lstStyle/>
        <a:p>
          <a:endParaRPr lang="zh-CN" altLang="en-US" sz="900"/>
        </a:p>
      </dgm:t>
    </dgm:pt>
    <dgm:pt modelId="{E509CA7A-B404-4E91-9074-8EB98954C327}">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二段图文页</a:t>
          </a:r>
        </a:p>
      </dgm:t>
    </dgm:pt>
    <dgm:pt modelId="{17FA5BD9-BA39-4584-A2EB-47C1B6E0DE5C}" type="parTrans" cxnId="{D4C2B2C8-6D41-4DE2-BFC7-6DEDC13BEDAA}">
      <dgm:prSet/>
      <dgm:spPr>
        <a:solidFill>
          <a:srgbClr val="29B6A9"/>
        </a:solidFill>
      </dgm:spPr>
      <dgm:t>
        <a:bodyPr/>
        <a:lstStyle/>
        <a:p>
          <a:endParaRPr lang="zh-CN" altLang="en-US" sz="900"/>
        </a:p>
      </dgm:t>
    </dgm:pt>
    <dgm:pt modelId="{2ADB3B1F-40F7-43A3-B9A6-D323A58C4E4D}" type="sibTrans" cxnId="{D4C2B2C8-6D41-4DE2-BFC7-6DEDC13BEDAA}">
      <dgm:prSet/>
      <dgm:spPr/>
      <dgm:t>
        <a:bodyPr/>
        <a:lstStyle/>
        <a:p>
          <a:endParaRPr lang="zh-CN" altLang="en-US" sz="900"/>
        </a:p>
      </dgm:t>
    </dgm:pt>
    <dgm:pt modelId="{7BA429D4-5A8A-4172-8182-DE6314894578}">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三段图文页</a:t>
          </a:r>
        </a:p>
      </dgm:t>
    </dgm:pt>
    <dgm:pt modelId="{88923191-BC01-413C-BA01-78F1E4716751}" type="parTrans" cxnId="{9C43AE8B-7942-4FF2-9DDE-A11EACA8F52D}">
      <dgm:prSet/>
      <dgm:spPr>
        <a:solidFill>
          <a:srgbClr val="29B6A9"/>
        </a:solidFill>
      </dgm:spPr>
      <dgm:t>
        <a:bodyPr/>
        <a:lstStyle/>
        <a:p>
          <a:endParaRPr lang="zh-CN" altLang="en-US" sz="900"/>
        </a:p>
      </dgm:t>
    </dgm:pt>
    <dgm:pt modelId="{EF48007F-31CB-4820-BA86-5026FECF54E5}" type="sibTrans" cxnId="{9C43AE8B-7942-4FF2-9DDE-A11EACA8F52D}">
      <dgm:prSet/>
      <dgm:spPr/>
      <dgm:t>
        <a:bodyPr/>
        <a:lstStyle/>
        <a:p>
          <a:endParaRPr lang="zh-CN" altLang="en-US" sz="900"/>
        </a:p>
      </dgm:t>
    </dgm:pt>
    <dgm:pt modelId="{37F5D35C-97B5-481F-AE3A-AFB765622A08}">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四段图文页</a:t>
          </a:r>
        </a:p>
      </dgm:t>
    </dgm:pt>
    <dgm:pt modelId="{346E8578-101D-420C-9634-6C8B1007AF94}" type="parTrans" cxnId="{54B3B796-7307-4AE9-B37E-E01333985D47}">
      <dgm:prSet/>
      <dgm:spPr>
        <a:solidFill>
          <a:srgbClr val="29B6A9"/>
        </a:solidFill>
      </dgm:spPr>
      <dgm:t>
        <a:bodyPr/>
        <a:lstStyle/>
        <a:p>
          <a:endParaRPr lang="zh-CN" altLang="en-US" sz="900"/>
        </a:p>
      </dgm:t>
    </dgm:pt>
    <dgm:pt modelId="{91E9A689-0C92-4ABF-B1F6-8D008A5BFD71}" type="sibTrans" cxnId="{54B3B796-7307-4AE9-B37E-E01333985D47}">
      <dgm:prSet/>
      <dgm:spPr/>
      <dgm:t>
        <a:bodyPr/>
        <a:lstStyle/>
        <a:p>
          <a:endParaRPr lang="zh-CN" altLang="en-US" sz="900"/>
        </a:p>
      </dgm:t>
    </dgm:pt>
    <dgm:pt modelId="{0A7A4436-59DB-4CB8-8EE1-36E313575160}">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逻辑关系页</a:t>
          </a:r>
        </a:p>
      </dgm:t>
    </dgm:pt>
    <dgm:pt modelId="{42E023F2-3D41-4F48-82B8-3778AAD113BB}" type="parTrans" cxnId="{291D824F-3DD4-4404-8BD0-618F34DCD8D7}">
      <dgm:prSet/>
      <dgm:spPr>
        <a:solidFill>
          <a:srgbClr val="29B6A9"/>
        </a:solidFill>
      </dgm:spPr>
      <dgm:t>
        <a:bodyPr/>
        <a:lstStyle/>
        <a:p>
          <a:endParaRPr lang="zh-CN" altLang="en-US" sz="900"/>
        </a:p>
      </dgm:t>
    </dgm:pt>
    <dgm:pt modelId="{C82A8666-7825-4B88-A1A2-898864E63127}" type="sibTrans" cxnId="{291D824F-3DD4-4404-8BD0-618F34DCD8D7}">
      <dgm:prSet/>
      <dgm:spPr/>
      <dgm:t>
        <a:bodyPr/>
        <a:lstStyle/>
        <a:p>
          <a:endParaRPr lang="zh-CN" altLang="en-US" sz="900"/>
        </a:p>
      </dgm:t>
    </dgm:pt>
    <dgm:pt modelId="{8CEBF286-BA1A-4819-8A8F-2BD8653AD97E}">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递进关系</a:t>
          </a:r>
        </a:p>
      </dgm:t>
    </dgm:pt>
    <dgm:pt modelId="{F5BA747E-ADE9-4D3F-8ACD-927D80E88232}" type="parTrans" cxnId="{D2DD791C-B2E8-4FCF-A39E-9E0B60C44858}">
      <dgm:prSet/>
      <dgm:spPr>
        <a:solidFill>
          <a:srgbClr val="29B6A9"/>
        </a:solidFill>
      </dgm:spPr>
      <dgm:t>
        <a:bodyPr/>
        <a:lstStyle/>
        <a:p>
          <a:endParaRPr lang="zh-CN" altLang="en-US" sz="900"/>
        </a:p>
      </dgm:t>
    </dgm:pt>
    <dgm:pt modelId="{5CF47392-C607-401B-BB12-278D9E02397C}" type="sibTrans" cxnId="{D2DD791C-B2E8-4FCF-A39E-9E0B60C44858}">
      <dgm:prSet/>
      <dgm:spPr/>
      <dgm:t>
        <a:bodyPr/>
        <a:lstStyle/>
        <a:p>
          <a:endParaRPr lang="zh-CN" altLang="en-US" sz="900"/>
        </a:p>
      </dgm:t>
    </dgm:pt>
    <dgm:pt modelId="{54CC871C-00CC-4698-9669-9DF5459E5E7C}">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并列关系</a:t>
          </a:r>
        </a:p>
      </dgm:t>
    </dgm:pt>
    <dgm:pt modelId="{A417B5C3-9A41-4652-B397-185B3EBE2F2E}" type="parTrans" cxnId="{D24266CD-D577-4158-B9F5-C7BA54A875C3}">
      <dgm:prSet/>
      <dgm:spPr>
        <a:solidFill>
          <a:srgbClr val="29B6A9"/>
        </a:solidFill>
      </dgm:spPr>
      <dgm:t>
        <a:bodyPr/>
        <a:lstStyle/>
        <a:p>
          <a:endParaRPr lang="zh-CN" altLang="en-US" sz="900"/>
        </a:p>
      </dgm:t>
    </dgm:pt>
    <dgm:pt modelId="{149FBFB0-261D-4B0D-85F8-8B64528DF39B}" type="sibTrans" cxnId="{D24266CD-D577-4158-B9F5-C7BA54A875C3}">
      <dgm:prSet/>
      <dgm:spPr/>
      <dgm:t>
        <a:bodyPr/>
        <a:lstStyle/>
        <a:p>
          <a:endParaRPr lang="zh-CN" altLang="en-US" sz="900"/>
        </a:p>
      </dgm:t>
    </dgm:pt>
    <dgm:pt modelId="{34BE6E06-6711-420C-AFA8-66AA3D254E9A}">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对比关系</a:t>
          </a:r>
        </a:p>
      </dgm:t>
    </dgm:pt>
    <dgm:pt modelId="{26B7E12B-DA31-4D4A-8BC1-A559E338E797}" type="parTrans" cxnId="{16B5E0A2-9403-4205-895D-660D63C8418F}">
      <dgm:prSet/>
      <dgm:spPr>
        <a:solidFill>
          <a:srgbClr val="29B6A9"/>
        </a:solidFill>
      </dgm:spPr>
      <dgm:t>
        <a:bodyPr/>
        <a:lstStyle/>
        <a:p>
          <a:endParaRPr lang="zh-CN" altLang="en-US" sz="900"/>
        </a:p>
      </dgm:t>
    </dgm:pt>
    <dgm:pt modelId="{89739CC8-24C7-4EC5-9DD3-13C6516D305D}" type="sibTrans" cxnId="{16B5E0A2-9403-4205-895D-660D63C8418F}">
      <dgm:prSet/>
      <dgm:spPr/>
      <dgm:t>
        <a:bodyPr/>
        <a:lstStyle/>
        <a:p>
          <a:endParaRPr lang="zh-CN" altLang="en-US" sz="900"/>
        </a:p>
      </dgm:t>
    </dgm:pt>
    <dgm:pt modelId="{D2170DD1-BC6B-487D-8DBD-AE475A66700D}">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时间轴</a:t>
          </a:r>
        </a:p>
      </dgm:t>
    </dgm:pt>
    <dgm:pt modelId="{04A970C1-4170-4107-88FB-ADCAB6395D5A}" type="parTrans" cxnId="{665103A0-A688-4F77-8310-9D5B22DFA565}">
      <dgm:prSet/>
      <dgm:spPr>
        <a:solidFill>
          <a:srgbClr val="29B6A9"/>
        </a:solidFill>
      </dgm:spPr>
      <dgm:t>
        <a:bodyPr/>
        <a:lstStyle/>
        <a:p>
          <a:endParaRPr lang="zh-CN" altLang="en-US" sz="900"/>
        </a:p>
      </dgm:t>
    </dgm:pt>
    <dgm:pt modelId="{0F25CF16-074B-4F01-99B7-858A93903B2B}" type="sibTrans" cxnId="{665103A0-A688-4F77-8310-9D5B22DFA565}">
      <dgm:prSet/>
      <dgm:spPr/>
      <dgm:t>
        <a:bodyPr/>
        <a:lstStyle/>
        <a:p>
          <a:endParaRPr lang="zh-CN" altLang="en-US" sz="900"/>
        </a:p>
      </dgm:t>
    </dgm:pt>
    <dgm:pt modelId="{29A64D6F-FA0A-4713-8F17-EB21685D1AC4}">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循环关系</a:t>
          </a:r>
        </a:p>
      </dgm:t>
    </dgm:pt>
    <dgm:pt modelId="{AAB4ABB9-2095-4118-AF52-15CF65073CA3}" type="parTrans" cxnId="{3FB45B7E-04BB-4F7D-9FEF-AFB9EFFC397C}">
      <dgm:prSet/>
      <dgm:spPr>
        <a:solidFill>
          <a:srgbClr val="29B6A9"/>
        </a:solidFill>
      </dgm:spPr>
      <dgm:t>
        <a:bodyPr/>
        <a:lstStyle/>
        <a:p>
          <a:endParaRPr lang="zh-CN" altLang="en-US" sz="900"/>
        </a:p>
      </dgm:t>
    </dgm:pt>
    <dgm:pt modelId="{3829A886-9EA9-4992-B77D-F84AA2F9AE6D}" type="sibTrans" cxnId="{3FB45B7E-04BB-4F7D-9FEF-AFB9EFFC397C}">
      <dgm:prSet/>
      <dgm:spPr/>
      <dgm:t>
        <a:bodyPr/>
        <a:lstStyle/>
        <a:p>
          <a:endParaRPr lang="zh-CN" altLang="en-US" sz="900"/>
        </a:p>
      </dgm:t>
    </dgm:pt>
    <dgm:pt modelId="{067C2402-367C-4E3B-9D9B-9AB1EB248583}">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金字塔结构</a:t>
          </a:r>
        </a:p>
      </dgm:t>
    </dgm:pt>
    <dgm:pt modelId="{5A148F7F-81E4-41C5-9C00-FD0C64BEA488}" type="parTrans" cxnId="{64396C99-6CC0-4B31-9CD8-7ECA9F8B60BC}">
      <dgm:prSet/>
      <dgm:spPr>
        <a:solidFill>
          <a:srgbClr val="29B6A9"/>
        </a:solidFill>
      </dgm:spPr>
      <dgm:t>
        <a:bodyPr/>
        <a:lstStyle/>
        <a:p>
          <a:endParaRPr lang="zh-CN" altLang="en-US" sz="900"/>
        </a:p>
      </dgm:t>
    </dgm:pt>
    <dgm:pt modelId="{72B5E83F-6FCE-473C-A35B-77B66D70DF67}" type="sibTrans" cxnId="{64396C99-6CC0-4B31-9CD8-7ECA9F8B60BC}">
      <dgm:prSet/>
      <dgm:spPr/>
      <dgm:t>
        <a:bodyPr/>
        <a:lstStyle/>
        <a:p>
          <a:endParaRPr lang="zh-CN" altLang="en-US" sz="900"/>
        </a:p>
      </dgm:t>
    </dgm:pt>
    <dgm:pt modelId="{B4353B7C-1471-4409-9425-7C062FDA7059}">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漏斗图</a:t>
          </a:r>
        </a:p>
      </dgm:t>
    </dgm:pt>
    <dgm:pt modelId="{6577EADE-6C65-4536-BE7D-62A156C7CDD7}" type="parTrans" cxnId="{FAD3A751-6F0E-442C-8DD7-49DAEC696BAA}">
      <dgm:prSet/>
      <dgm:spPr>
        <a:solidFill>
          <a:srgbClr val="29B6A9"/>
        </a:solidFill>
      </dgm:spPr>
      <dgm:t>
        <a:bodyPr/>
        <a:lstStyle/>
        <a:p>
          <a:endParaRPr lang="zh-CN" altLang="en-US" sz="900"/>
        </a:p>
      </dgm:t>
    </dgm:pt>
    <dgm:pt modelId="{19A863E1-ACF8-4D46-8D59-D6A1D84B8DA3}" type="sibTrans" cxnId="{FAD3A751-6F0E-442C-8DD7-49DAEC696BAA}">
      <dgm:prSet/>
      <dgm:spPr/>
      <dgm:t>
        <a:bodyPr/>
        <a:lstStyle/>
        <a:p>
          <a:endParaRPr lang="zh-CN" altLang="en-US" sz="900"/>
        </a:p>
      </dgm:t>
    </dgm:pt>
    <dgm:pt modelId="{5DEABB7F-8259-488C-A707-B770ED2F0FB1}">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功能页</a:t>
          </a:r>
        </a:p>
      </dgm:t>
    </dgm:pt>
    <dgm:pt modelId="{D318727D-888D-42E5-B9F3-D296CFD88F48}" type="parTrans" cxnId="{670D3502-A038-48D0-8A8E-12004F0A63F3}">
      <dgm:prSet/>
      <dgm:spPr>
        <a:solidFill>
          <a:srgbClr val="29B6A9"/>
        </a:solidFill>
      </dgm:spPr>
      <dgm:t>
        <a:bodyPr/>
        <a:lstStyle/>
        <a:p>
          <a:endParaRPr lang="zh-CN" altLang="en-US" sz="900"/>
        </a:p>
      </dgm:t>
    </dgm:pt>
    <dgm:pt modelId="{F46E91DE-DF50-4019-9148-F496D8602766}" type="sibTrans" cxnId="{670D3502-A038-48D0-8A8E-12004F0A63F3}">
      <dgm:prSet/>
      <dgm:spPr/>
      <dgm:t>
        <a:bodyPr/>
        <a:lstStyle/>
        <a:p>
          <a:endParaRPr lang="zh-CN" altLang="en-US" sz="900"/>
        </a:p>
      </dgm:t>
    </dgm:pt>
    <dgm:pt modelId="{FBBC2C52-45B1-4769-9C0E-27BB47522ECF}">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浅色系单人物介绍</a:t>
          </a:r>
        </a:p>
      </dgm:t>
    </dgm:pt>
    <dgm:pt modelId="{76829687-E6DC-4D84-B8C1-ADA38F8426F8}" type="parTrans" cxnId="{DDDE4ABF-4303-407E-9443-D40274568313}">
      <dgm:prSet/>
      <dgm:spPr>
        <a:solidFill>
          <a:srgbClr val="29B6A9"/>
        </a:solidFill>
      </dgm:spPr>
      <dgm:t>
        <a:bodyPr/>
        <a:lstStyle/>
        <a:p>
          <a:endParaRPr lang="zh-CN" altLang="en-US" sz="900"/>
        </a:p>
      </dgm:t>
    </dgm:pt>
    <dgm:pt modelId="{C6936F97-94B0-48CE-AE6A-1ED9294B972D}" type="sibTrans" cxnId="{DDDE4ABF-4303-407E-9443-D40274568313}">
      <dgm:prSet/>
      <dgm:spPr/>
      <dgm:t>
        <a:bodyPr/>
        <a:lstStyle/>
        <a:p>
          <a:endParaRPr lang="zh-CN" altLang="en-US" sz="900"/>
        </a:p>
      </dgm:t>
    </dgm:pt>
    <dgm:pt modelId="{6DB8DBB5-EFFB-444C-BDAD-38828690AD62}">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深色系单人物介绍</a:t>
          </a:r>
        </a:p>
      </dgm:t>
    </dgm:pt>
    <dgm:pt modelId="{E7508F1A-A764-48BE-8927-AB4895B4AD05}" type="parTrans" cxnId="{3B35A0E5-7263-4361-A177-9BD663F71BF8}">
      <dgm:prSet/>
      <dgm:spPr>
        <a:solidFill>
          <a:srgbClr val="29B6A9"/>
        </a:solidFill>
      </dgm:spPr>
      <dgm:t>
        <a:bodyPr/>
        <a:lstStyle/>
        <a:p>
          <a:endParaRPr lang="zh-CN" altLang="en-US" sz="900"/>
        </a:p>
      </dgm:t>
    </dgm:pt>
    <dgm:pt modelId="{EE78AFB2-4D54-401B-8603-39628B428D77}" type="sibTrans" cxnId="{3B35A0E5-7263-4361-A177-9BD663F71BF8}">
      <dgm:prSet/>
      <dgm:spPr/>
      <dgm:t>
        <a:bodyPr/>
        <a:lstStyle/>
        <a:p>
          <a:endParaRPr lang="zh-CN" altLang="en-US" sz="900"/>
        </a:p>
      </dgm:t>
    </dgm:pt>
    <dgm:pt modelId="{9D14D23C-9CC5-406E-A76E-37761BF68A8D}">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浅色系团队介绍</a:t>
          </a:r>
        </a:p>
      </dgm:t>
    </dgm:pt>
    <dgm:pt modelId="{E71CF5F4-5CA3-420E-8C50-EA43203FF8D2}" type="parTrans" cxnId="{1CA1A3D7-5719-41AB-AA05-EC6FF6D104E5}">
      <dgm:prSet/>
      <dgm:spPr>
        <a:solidFill>
          <a:srgbClr val="29B6A9"/>
        </a:solidFill>
      </dgm:spPr>
      <dgm:t>
        <a:bodyPr/>
        <a:lstStyle/>
        <a:p>
          <a:endParaRPr lang="zh-CN" altLang="en-US" sz="900"/>
        </a:p>
      </dgm:t>
    </dgm:pt>
    <dgm:pt modelId="{4444FBC1-33CB-4279-991A-5B26B681262F}" type="sibTrans" cxnId="{1CA1A3D7-5719-41AB-AA05-EC6FF6D104E5}">
      <dgm:prSet/>
      <dgm:spPr/>
      <dgm:t>
        <a:bodyPr/>
        <a:lstStyle/>
        <a:p>
          <a:endParaRPr lang="zh-CN" altLang="en-US" sz="900"/>
        </a:p>
      </dgm:t>
    </dgm:pt>
    <dgm:pt modelId="{F5ED7D01-B761-425B-B266-60B494D5F5AA}">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深色系团队介绍</a:t>
          </a:r>
        </a:p>
      </dgm:t>
    </dgm:pt>
    <dgm:pt modelId="{286F12F8-83D9-413C-9FA6-A735D356CCBB}" type="parTrans" cxnId="{EA44DD3D-B311-4478-9A1B-A368F2ABAA99}">
      <dgm:prSet/>
      <dgm:spPr>
        <a:solidFill>
          <a:srgbClr val="29B6A9"/>
        </a:solidFill>
      </dgm:spPr>
      <dgm:t>
        <a:bodyPr/>
        <a:lstStyle/>
        <a:p>
          <a:endParaRPr lang="zh-CN" altLang="en-US" sz="900"/>
        </a:p>
      </dgm:t>
    </dgm:pt>
    <dgm:pt modelId="{132C9EDF-26E0-4973-B5A1-ED10374A2A85}" type="sibTrans" cxnId="{EA44DD3D-B311-4478-9A1B-A368F2ABAA99}">
      <dgm:prSet/>
      <dgm:spPr/>
      <dgm:t>
        <a:bodyPr/>
        <a:lstStyle/>
        <a:p>
          <a:endParaRPr lang="zh-CN" altLang="en-US" sz="900"/>
        </a:p>
      </dgm:t>
    </dgm:pt>
    <dgm:pt modelId="{4C42DA35-D47C-4D4C-89E6-22B9C8609BB5}">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荣誉页</a:t>
          </a:r>
        </a:p>
      </dgm:t>
    </dgm:pt>
    <dgm:pt modelId="{00810F94-9376-4ECA-9DF0-0C403DF2616C}" type="parTrans" cxnId="{B6AC195E-A178-4936-8A3D-58DA8A54E3E5}">
      <dgm:prSet/>
      <dgm:spPr>
        <a:solidFill>
          <a:srgbClr val="29B6A9"/>
        </a:solidFill>
      </dgm:spPr>
      <dgm:t>
        <a:bodyPr/>
        <a:lstStyle/>
        <a:p>
          <a:endParaRPr lang="zh-CN" altLang="en-US" sz="900"/>
        </a:p>
      </dgm:t>
    </dgm:pt>
    <dgm:pt modelId="{9726F3D7-6526-4E5D-88B9-FAA3D4EBFCD5}" type="sibTrans" cxnId="{B6AC195E-A178-4936-8A3D-58DA8A54E3E5}">
      <dgm:prSet/>
      <dgm:spPr/>
      <dgm:t>
        <a:bodyPr/>
        <a:lstStyle/>
        <a:p>
          <a:endParaRPr lang="zh-CN" altLang="en-US" sz="900"/>
        </a:p>
      </dgm:t>
    </dgm:pt>
    <dgm:pt modelId="{755DE6A6-3060-4310-9D3C-7BCDF23BF067}">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进度页</a:t>
          </a:r>
        </a:p>
      </dgm:t>
    </dgm:pt>
    <dgm:pt modelId="{4CEC81A5-C0E8-4EBA-8D03-C71B55761C3E}" type="parTrans" cxnId="{748B1EF8-AC25-43FC-B4B4-BAAB5722A685}">
      <dgm:prSet/>
      <dgm:spPr>
        <a:solidFill>
          <a:srgbClr val="29B6A9"/>
        </a:solidFill>
      </dgm:spPr>
      <dgm:t>
        <a:bodyPr/>
        <a:lstStyle/>
        <a:p>
          <a:endParaRPr lang="zh-CN" altLang="en-US" sz="900"/>
        </a:p>
      </dgm:t>
    </dgm:pt>
    <dgm:pt modelId="{21F4D371-9A92-4A2E-93E8-8F21D0E8BC31}" type="sibTrans" cxnId="{748B1EF8-AC25-43FC-B4B4-BAAB5722A685}">
      <dgm:prSet/>
      <dgm:spPr/>
      <dgm:t>
        <a:bodyPr/>
        <a:lstStyle/>
        <a:p>
          <a:endParaRPr lang="zh-CN" altLang="en-US" sz="900"/>
        </a:p>
      </dgm:t>
    </dgm:pt>
    <dgm:pt modelId="{3019FFF6-E042-4F61-A49E-CE8FE0B53AC1}">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浅色系宣传语介绍</a:t>
          </a:r>
        </a:p>
      </dgm:t>
    </dgm:pt>
    <dgm:pt modelId="{80E2B2D5-D2E3-4719-A9E9-EEDD13B815E6}" type="parTrans" cxnId="{7025275A-36F0-4D90-ADB3-DAABFA19C8BF}">
      <dgm:prSet/>
      <dgm:spPr>
        <a:solidFill>
          <a:srgbClr val="29B6A9"/>
        </a:solidFill>
      </dgm:spPr>
      <dgm:t>
        <a:bodyPr/>
        <a:lstStyle/>
        <a:p>
          <a:endParaRPr lang="zh-CN" altLang="en-US" sz="900"/>
        </a:p>
      </dgm:t>
    </dgm:pt>
    <dgm:pt modelId="{5CE3FF59-7BD8-4E68-BB14-5787C9BA52B1}" type="sibTrans" cxnId="{7025275A-36F0-4D90-ADB3-DAABFA19C8BF}">
      <dgm:prSet/>
      <dgm:spPr/>
      <dgm:t>
        <a:bodyPr/>
        <a:lstStyle/>
        <a:p>
          <a:endParaRPr lang="zh-CN" altLang="en-US" sz="900"/>
        </a:p>
      </dgm:t>
    </dgm:pt>
    <dgm:pt modelId="{B506C602-491F-45EB-96A6-69BEF4710D18}">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深色系宣传语介绍</a:t>
          </a:r>
        </a:p>
      </dgm:t>
    </dgm:pt>
    <dgm:pt modelId="{20F5F784-2576-4EB6-B1F8-A5D810E8051B}" type="parTrans" cxnId="{9AF162F0-D3E6-4EB0-BDE8-7801701187E8}">
      <dgm:prSet/>
      <dgm:spPr>
        <a:solidFill>
          <a:srgbClr val="29B6A9"/>
        </a:solidFill>
      </dgm:spPr>
      <dgm:t>
        <a:bodyPr/>
        <a:lstStyle/>
        <a:p>
          <a:endParaRPr lang="zh-CN" altLang="en-US" sz="900"/>
        </a:p>
      </dgm:t>
    </dgm:pt>
    <dgm:pt modelId="{1808D770-4A2C-430D-9082-2DEBCA7630E0}" type="sibTrans" cxnId="{9AF162F0-D3E6-4EB0-BDE8-7801701187E8}">
      <dgm:prSet/>
      <dgm:spPr/>
      <dgm:t>
        <a:bodyPr/>
        <a:lstStyle/>
        <a:p>
          <a:endParaRPr lang="zh-CN" altLang="en-US" sz="900"/>
        </a:p>
      </dgm:t>
    </dgm:pt>
    <dgm:pt modelId="{9888FA54-1B19-446C-B40F-5752F14633DB}">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图表页</a:t>
          </a:r>
        </a:p>
      </dgm:t>
    </dgm:pt>
    <dgm:pt modelId="{F881FC27-179E-445E-9B34-0DE9E6156A67}" type="parTrans" cxnId="{08B2C9B0-4147-401A-87CB-22A20825D79D}">
      <dgm:prSet/>
      <dgm:spPr>
        <a:solidFill>
          <a:srgbClr val="29B6A9"/>
        </a:solidFill>
      </dgm:spPr>
      <dgm:t>
        <a:bodyPr/>
        <a:lstStyle/>
        <a:p>
          <a:endParaRPr lang="zh-CN" altLang="en-US" sz="900"/>
        </a:p>
      </dgm:t>
    </dgm:pt>
    <dgm:pt modelId="{20F076AE-B325-4008-A885-057E901C5B9A}" type="sibTrans" cxnId="{08B2C9B0-4147-401A-87CB-22A20825D79D}">
      <dgm:prSet/>
      <dgm:spPr/>
      <dgm:t>
        <a:bodyPr/>
        <a:lstStyle/>
        <a:p>
          <a:endParaRPr lang="zh-CN" altLang="en-US" sz="900"/>
        </a:p>
      </dgm:t>
    </dgm:pt>
    <dgm:pt modelId="{44EDD140-7B3D-49F1-992D-DE6F5F318353}">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纯表格页</a:t>
          </a:r>
        </a:p>
      </dgm:t>
    </dgm:pt>
    <dgm:pt modelId="{516A677B-8EE8-4426-8DAE-B770D0345390}" type="parTrans" cxnId="{FE8259DF-C224-4FC6-A67C-19BA5D94D51A}">
      <dgm:prSet/>
      <dgm:spPr>
        <a:solidFill>
          <a:srgbClr val="29B6A9"/>
        </a:solidFill>
      </dgm:spPr>
      <dgm:t>
        <a:bodyPr/>
        <a:lstStyle/>
        <a:p>
          <a:endParaRPr lang="zh-CN" altLang="en-US" sz="900"/>
        </a:p>
      </dgm:t>
    </dgm:pt>
    <dgm:pt modelId="{1ECFF19C-BB22-4EA9-B59A-761250479A59}" type="sibTrans" cxnId="{FE8259DF-C224-4FC6-A67C-19BA5D94D51A}">
      <dgm:prSet/>
      <dgm:spPr/>
      <dgm:t>
        <a:bodyPr/>
        <a:lstStyle/>
        <a:p>
          <a:endParaRPr lang="zh-CN" altLang="en-US" sz="900"/>
        </a:p>
      </dgm:t>
    </dgm:pt>
    <dgm:pt modelId="{497D1966-371D-4AEB-9AA3-86E7EDECE42D}">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折线图页</a:t>
          </a:r>
        </a:p>
      </dgm:t>
    </dgm:pt>
    <dgm:pt modelId="{2FCBAEB1-79BF-4AE4-B4D9-189F3AA54139}" type="parTrans" cxnId="{EEDFB20A-C0B6-404C-AF0F-C85AE4CDFA8F}">
      <dgm:prSet/>
      <dgm:spPr>
        <a:solidFill>
          <a:srgbClr val="29B6A9"/>
        </a:solidFill>
      </dgm:spPr>
      <dgm:t>
        <a:bodyPr/>
        <a:lstStyle/>
        <a:p>
          <a:endParaRPr lang="zh-CN" altLang="en-US" sz="900"/>
        </a:p>
      </dgm:t>
    </dgm:pt>
    <dgm:pt modelId="{F785C814-D9AE-43CC-A272-9A91A1B1FE8E}" type="sibTrans" cxnId="{EEDFB20A-C0B6-404C-AF0F-C85AE4CDFA8F}">
      <dgm:prSet/>
      <dgm:spPr/>
      <dgm:t>
        <a:bodyPr/>
        <a:lstStyle/>
        <a:p>
          <a:endParaRPr lang="zh-CN" altLang="en-US" sz="900"/>
        </a:p>
      </dgm:t>
    </dgm:pt>
    <dgm:pt modelId="{615AE1EE-A89B-4A29-B876-0E401BB41FE9}">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柱状图页</a:t>
          </a:r>
        </a:p>
      </dgm:t>
    </dgm:pt>
    <dgm:pt modelId="{80FE979A-930F-4A0F-8611-21F4EA3CE613}" type="parTrans" cxnId="{BECBFC4B-6C16-405A-B40F-701FFB3BDB4B}">
      <dgm:prSet/>
      <dgm:spPr>
        <a:solidFill>
          <a:srgbClr val="29B6A9"/>
        </a:solidFill>
      </dgm:spPr>
      <dgm:t>
        <a:bodyPr/>
        <a:lstStyle/>
        <a:p>
          <a:endParaRPr lang="zh-CN" altLang="en-US" sz="900"/>
        </a:p>
      </dgm:t>
    </dgm:pt>
    <dgm:pt modelId="{001238FB-F588-4FE1-A6C4-A60A23582666}" type="sibTrans" cxnId="{BECBFC4B-6C16-405A-B40F-701FFB3BDB4B}">
      <dgm:prSet/>
      <dgm:spPr/>
      <dgm:t>
        <a:bodyPr/>
        <a:lstStyle/>
        <a:p>
          <a:endParaRPr lang="zh-CN" altLang="en-US" sz="900"/>
        </a:p>
      </dgm:t>
    </dgm:pt>
    <dgm:pt modelId="{5EE5192C-2944-45D5-8226-4F0F86CEAC72}">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饼状图页</a:t>
          </a:r>
        </a:p>
      </dgm:t>
    </dgm:pt>
    <dgm:pt modelId="{39E00F4E-1936-4530-AFED-EEF9BB469E1F}" type="parTrans" cxnId="{DC6FF06D-ED20-4DA0-BD7D-83FC74009ADA}">
      <dgm:prSet/>
      <dgm:spPr>
        <a:solidFill>
          <a:srgbClr val="29B6A9"/>
        </a:solidFill>
      </dgm:spPr>
      <dgm:t>
        <a:bodyPr/>
        <a:lstStyle/>
        <a:p>
          <a:endParaRPr lang="zh-CN" altLang="en-US" sz="900"/>
        </a:p>
      </dgm:t>
    </dgm:pt>
    <dgm:pt modelId="{B1847EA7-1E09-4EA9-B777-DBE01AFF547B}" type="sibTrans" cxnId="{DC6FF06D-ED20-4DA0-BD7D-83FC74009ADA}">
      <dgm:prSet/>
      <dgm:spPr/>
      <dgm:t>
        <a:bodyPr/>
        <a:lstStyle/>
        <a:p>
          <a:endParaRPr lang="zh-CN" altLang="en-US" sz="900"/>
        </a:p>
      </dgm:t>
    </dgm:pt>
    <dgm:pt modelId="{DF9F45AA-36CB-492F-98E1-4C174A80FBFC}">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结尾页</a:t>
          </a:r>
        </a:p>
      </dgm:t>
    </dgm:pt>
    <dgm:pt modelId="{B53BAB42-6B52-44D6-B120-9703B7DE6728}" type="parTrans" cxnId="{E49D4E06-67F1-4AA8-B1AC-A2413FB1B082}">
      <dgm:prSet/>
      <dgm:spPr>
        <a:solidFill>
          <a:srgbClr val="29B6A9"/>
        </a:solidFill>
      </dgm:spPr>
      <dgm:t>
        <a:bodyPr/>
        <a:lstStyle/>
        <a:p>
          <a:endParaRPr lang="zh-CN" altLang="en-US" sz="900"/>
        </a:p>
      </dgm:t>
    </dgm:pt>
    <dgm:pt modelId="{88867D2B-81F8-48A7-AC8F-7BC6B9962EA1}" type="sibTrans" cxnId="{E49D4E06-67F1-4AA8-B1AC-A2413FB1B082}">
      <dgm:prSet/>
      <dgm:spPr/>
      <dgm:t>
        <a:bodyPr/>
        <a:lstStyle/>
        <a:p>
          <a:endParaRPr lang="zh-CN" altLang="en-US" sz="900"/>
        </a:p>
      </dgm:t>
    </dgm:pt>
    <dgm:pt modelId="{6EB22D79-0F28-4063-B4AB-F1541DB3FA0C}">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备用页面</a:t>
          </a:r>
        </a:p>
      </dgm:t>
    </dgm:pt>
    <dgm:pt modelId="{ECFCDEC3-6B9D-4DC2-91AD-17DD10F6EA3A}" type="parTrans" cxnId="{EA164B69-349D-47AB-8288-4332B4CE621E}">
      <dgm:prSet/>
      <dgm:spPr>
        <a:solidFill>
          <a:srgbClr val="29B6A9"/>
        </a:solidFill>
      </dgm:spPr>
      <dgm:t>
        <a:bodyPr/>
        <a:lstStyle/>
        <a:p>
          <a:endParaRPr lang="zh-CN" altLang="en-US" sz="900"/>
        </a:p>
      </dgm:t>
    </dgm:pt>
    <dgm:pt modelId="{30779167-0EAF-4373-BFE3-56BFB9861E2A}" type="sibTrans" cxnId="{EA164B69-349D-47AB-8288-4332B4CE621E}">
      <dgm:prSet/>
      <dgm:spPr/>
      <dgm:t>
        <a:bodyPr/>
        <a:lstStyle/>
        <a:p>
          <a:endParaRPr lang="zh-CN" altLang="en-US" sz="900"/>
        </a:p>
      </dgm:t>
    </dgm:pt>
    <dgm:pt modelId="{520344BE-958C-422C-B95B-4DF090784813}">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配色方案及欧亚</a:t>
          </a:r>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logo</a:t>
          </a:r>
          <a:endParaRPr lang="zh-CN" altLang="en-US" sz="900" dirty="0">
            <a:latin typeface="微软雅黑" panose="020B0503020204020204" pitchFamily="34" charset="-122"/>
            <a:ea typeface="微软雅黑" panose="020B0503020204020204" pitchFamily="34" charset="-122"/>
            <a:sym typeface="微软雅黑" panose="020B0503020204020204" pitchFamily="34" charset="-122"/>
          </a:endParaRPr>
        </a:p>
      </dgm:t>
    </dgm:pt>
    <dgm:pt modelId="{6CBC7D82-93A3-4745-BAED-30E138089B46}" type="parTrans" cxnId="{27966A04-BB15-4962-AED2-BEA95AABDE5E}">
      <dgm:prSet/>
      <dgm:spPr>
        <a:solidFill>
          <a:srgbClr val="29B6A9"/>
        </a:solidFill>
      </dgm:spPr>
      <dgm:t>
        <a:bodyPr/>
        <a:lstStyle/>
        <a:p>
          <a:endParaRPr lang="zh-CN" altLang="en-US" sz="900"/>
        </a:p>
      </dgm:t>
    </dgm:pt>
    <dgm:pt modelId="{A7CC6BAB-7AA5-44B7-84F2-8B40B34B22AE}" type="sibTrans" cxnId="{27966A04-BB15-4962-AED2-BEA95AABDE5E}">
      <dgm:prSet/>
      <dgm:spPr/>
      <dgm:t>
        <a:bodyPr/>
        <a:lstStyle/>
        <a:p>
          <a:endParaRPr lang="zh-CN" altLang="en-US" sz="900"/>
        </a:p>
      </dgm:t>
    </dgm:pt>
    <dgm:pt modelId="{FC9070B9-BB8B-4DCC-9802-B57310D255EB}">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欧亚钟图标及图片</a:t>
          </a:r>
        </a:p>
      </dgm:t>
    </dgm:pt>
    <dgm:pt modelId="{40B0BA6B-3F7A-4F9D-BA74-B461E62AFC04}" type="parTrans" cxnId="{4EBD17D6-0C96-41EA-B820-50257CEA7644}">
      <dgm:prSet/>
      <dgm:spPr>
        <a:solidFill>
          <a:srgbClr val="29B6A9"/>
        </a:solidFill>
      </dgm:spPr>
      <dgm:t>
        <a:bodyPr/>
        <a:lstStyle/>
        <a:p>
          <a:endParaRPr lang="zh-CN" altLang="en-US" sz="900"/>
        </a:p>
      </dgm:t>
    </dgm:pt>
    <dgm:pt modelId="{72D8C001-B6B9-4BB3-A259-F16DB29B2970}" type="sibTrans" cxnId="{4EBD17D6-0C96-41EA-B820-50257CEA7644}">
      <dgm:prSet/>
      <dgm:spPr/>
      <dgm:t>
        <a:bodyPr/>
        <a:lstStyle/>
        <a:p>
          <a:endParaRPr lang="zh-CN" altLang="en-US" sz="900"/>
        </a:p>
      </dgm:t>
    </dgm:pt>
    <dgm:pt modelId="{AF115A1E-71CB-4769-93AA-3D57880DA286}">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各分院无背景</a:t>
          </a:r>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logo</a:t>
          </a:r>
          <a:endParaRPr lang="zh-CN" altLang="en-US" sz="900" dirty="0">
            <a:latin typeface="微软雅黑" panose="020B0503020204020204" pitchFamily="34" charset="-122"/>
            <a:ea typeface="微软雅黑" panose="020B0503020204020204" pitchFamily="34" charset="-122"/>
            <a:sym typeface="微软雅黑" panose="020B0503020204020204" pitchFamily="34" charset="-122"/>
          </a:endParaRPr>
        </a:p>
      </dgm:t>
    </dgm:pt>
    <dgm:pt modelId="{AD6E1919-C104-4DDE-8341-4624D7DD7FB8}" type="parTrans" cxnId="{EC4D56A9-DF62-4FA4-ACB1-6BBBBB1CEC36}">
      <dgm:prSet/>
      <dgm:spPr>
        <a:solidFill>
          <a:srgbClr val="29B6A9"/>
        </a:solidFill>
      </dgm:spPr>
      <dgm:t>
        <a:bodyPr/>
        <a:lstStyle/>
        <a:p>
          <a:endParaRPr lang="zh-CN" altLang="en-US" sz="900"/>
        </a:p>
      </dgm:t>
    </dgm:pt>
    <dgm:pt modelId="{4DDD2868-1D47-4F6C-9E92-056E9FEA7400}" type="sibTrans" cxnId="{EC4D56A9-DF62-4FA4-ACB1-6BBBBB1CEC36}">
      <dgm:prSet/>
      <dgm:spPr/>
      <dgm:t>
        <a:bodyPr/>
        <a:lstStyle/>
        <a:p>
          <a:endParaRPr lang="zh-CN" altLang="en-US" sz="900"/>
        </a:p>
      </dgm:t>
    </dgm:pt>
    <dgm:pt modelId="{B0C00CED-A7B6-4E21-8302-B08FFE8E6806}">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素材来源及特别感谢</a:t>
          </a:r>
        </a:p>
      </dgm:t>
    </dgm:pt>
    <dgm:pt modelId="{95387563-7824-4644-ACA6-66C68A056F87}" type="parTrans" cxnId="{D8E9EF9A-1B49-4BB8-A533-DF2543242ABA}">
      <dgm:prSet/>
      <dgm:spPr>
        <a:solidFill>
          <a:srgbClr val="29B6A9"/>
        </a:solidFill>
      </dgm:spPr>
      <dgm:t>
        <a:bodyPr/>
        <a:lstStyle/>
        <a:p>
          <a:endParaRPr lang="zh-CN" altLang="en-US" sz="900"/>
        </a:p>
      </dgm:t>
    </dgm:pt>
    <dgm:pt modelId="{23AACA19-F66C-4DBE-9B0B-0DBBE3F603E6}" type="sibTrans" cxnId="{D8E9EF9A-1B49-4BB8-A533-DF2543242ABA}">
      <dgm:prSet/>
      <dgm:spPr/>
      <dgm:t>
        <a:bodyPr/>
        <a:lstStyle/>
        <a:p>
          <a:endParaRPr lang="zh-CN" altLang="en-US" sz="900"/>
        </a:p>
      </dgm:t>
    </dgm:pt>
    <dgm:pt modelId="{0DDCEDF5-762E-497D-8837-DB502032E109}">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日历备用界面</a:t>
          </a:r>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900" dirty="0">
            <a:latin typeface="微软雅黑" panose="020B0503020204020204" pitchFamily="34" charset="-122"/>
            <a:ea typeface="微软雅黑" panose="020B0503020204020204" pitchFamily="34" charset="-122"/>
            <a:sym typeface="微软雅黑" panose="020B0503020204020204" pitchFamily="34" charset="-122"/>
          </a:endParaRPr>
        </a:p>
      </dgm:t>
    </dgm:pt>
    <dgm:pt modelId="{F8FBCD35-898D-4150-8701-5C039DC03DF3}" type="parTrans" cxnId="{1B83AE71-6C8D-4AF3-AB16-87EAE7841D66}">
      <dgm:prSet/>
      <dgm:spPr>
        <a:solidFill>
          <a:srgbClr val="29B6A9"/>
        </a:solidFill>
      </dgm:spPr>
      <dgm:t>
        <a:bodyPr/>
        <a:lstStyle/>
        <a:p>
          <a:endParaRPr lang="zh-CN" altLang="en-US" sz="900"/>
        </a:p>
      </dgm:t>
    </dgm:pt>
    <dgm:pt modelId="{DB5BFC0B-B2BA-4CAC-B1BC-F56B0CF8EECB}" type="sibTrans" cxnId="{1B83AE71-6C8D-4AF3-AB16-87EAE7841D66}">
      <dgm:prSet/>
      <dgm:spPr/>
      <dgm:t>
        <a:bodyPr/>
        <a:lstStyle/>
        <a:p>
          <a:endParaRPr lang="zh-CN" altLang="en-US" sz="900"/>
        </a:p>
      </dgm:t>
    </dgm:pt>
    <dgm:pt modelId="{8A4CD866-5686-400B-9B4F-6EC73631F0C0}">
      <dgm:prSet phldrT="[文本]" custT="1"/>
      <dgm:spPr>
        <a:solidFill>
          <a:srgbClr val="29B6A9"/>
        </a:solidFill>
      </dgm:spPr>
      <dgm: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动态背景（谨慎使用）</a:t>
          </a:r>
        </a:p>
      </dgm:t>
    </dgm:pt>
    <dgm:pt modelId="{F74714B0-FBC1-4256-BA7E-778507E322FA}" type="parTrans" cxnId="{74AE76B1-1FE5-4BB2-99EA-69AABCC47C25}">
      <dgm:prSet/>
      <dgm:spPr>
        <a:solidFill>
          <a:srgbClr val="29B6A9"/>
        </a:solidFill>
      </dgm:spPr>
      <dgm:t>
        <a:bodyPr/>
        <a:lstStyle/>
        <a:p>
          <a:endParaRPr lang="zh-CN" altLang="en-US" sz="900"/>
        </a:p>
      </dgm:t>
    </dgm:pt>
    <dgm:pt modelId="{CDAC23CC-77B8-4CA0-A6A6-B2A7D75CCBC0}" type="sibTrans" cxnId="{74AE76B1-1FE5-4BB2-99EA-69AABCC47C25}">
      <dgm:prSet/>
      <dgm:spPr/>
      <dgm:t>
        <a:bodyPr/>
        <a:lstStyle/>
        <a:p>
          <a:endParaRPr lang="zh-CN" altLang="en-US" sz="900"/>
        </a:p>
      </dgm:t>
    </dgm:pt>
    <dgm:pt modelId="{927660A7-EAE4-4B82-94DE-D22B2EEB47BD}" type="pres">
      <dgm:prSet presAssocID="{8942BCE7-83A0-49FD-AD7C-780D53F75972}" presName="hierChild1" presStyleCnt="0">
        <dgm:presLayoutVars>
          <dgm:orgChart val="1"/>
          <dgm:chPref val="1"/>
          <dgm:dir/>
          <dgm:animOne val="branch"/>
          <dgm:animLvl val="lvl"/>
          <dgm:resizeHandles/>
        </dgm:presLayoutVars>
      </dgm:prSet>
      <dgm:spPr/>
    </dgm:pt>
    <dgm:pt modelId="{0534636F-3816-438B-8897-2371F6BDBAA9}" type="pres">
      <dgm:prSet presAssocID="{5C2D200D-C78E-419A-8FB0-B60FD28E1830}" presName="hierRoot1" presStyleCnt="0">
        <dgm:presLayoutVars>
          <dgm:hierBranch val="init"/>
        </dgm:presLayoutVars>
      </dgm:prSet>
      <dgm:spPr/>
    </dgm:pt>
    <dgm:pt modelId="{AD66C786-16E0-4B91-8A08-9BE5C06D1C7E}" type="pres">
      <dgm:prSet presAssocID="{5C2D200D-C78E-419A-8FB0-B60FD28E1830}" presName="rootComposite1" presStyleCnt="0"/>
      <dgm:spPr/>
    </dgm:pt>
    <dgm:pt modelId="{4C9D89E8-438A-441A-9C41-8488F2FAB8A0}" type="pres">
      <dgm:prSet presAssocID="{5C2D200D-C78E-419A-8FB0-B60FD28E1830}" presName="rootText1" presStyleLbl="node0" presStyleIdx="0" presStyleCnt="1" custScaleX="245657">
        <dgm:presLayoutVars>
          <dgm:chPref val="3"/>
        </dgm:presLayoutVars>
      </dgm:prSet>
      <dgm:spPr/>
    </dgm:pt>
    <dgm:pt modelId="{B2240D78-021E-40D1-9441-CF5974041A2E}" type="pres">
      <dgm:prSet presAssocID="{5C2D200D-C78E-419A-8FB0-B60FD28E1830}" presName="rootConnector1" presStyleLbl="node1" presStyleIdx="0" presStyleCnt="0"/>
      <dgm:spPr/>
    </dgm:pt>
    <dgm:pt modelId="{F77596A1-2ACA-4256-BB49-AC7EF198DC9A}" type="pres">
      <dgm:prSet presAssocID="{5C2D200D-C78E-419A-8FB0-B60FD28E1830}" presName="hierChild2" presStyleCnt="0"/>
      <dgm:spPr/>
    </dgm:pt>
    <dgm:pt modelId="{D6956C24-5351-42B5-A707-9662D1E3954A}" type="pres">
      <dgm:prSet presAssocID="{7E3F910A-DB07-43B6-A7E4-D7F90FCE4423}" presName="Name37" presStyleLbl="parChTrans1D2" presStyleIdx="0" presStyleCnt="10"/>
      <dgm:spPr/>
    </dgm:pt>
    <dgm:pt modelId="{AE2408F7-CB17-46B6-9E9B-C8A06A8F2083}" type="pres">
      <dgm:prSet presAssocID="{20D831BA-5D46-48F3-AFA8-A57264FAF570}" presName="hierRoot2" presStyleCnt="0">
        <dgm:presLayoutVars>
          <dgm:hierBranch val="init"/>
        </dgm:presLayoutVars>
      </dgm:prSet>
      <dgm:spPr/>
    </dgm:pt>
    <dgm:pt modelId="{38B8BC50-B80B-475E-8266-2F29BEAA81A3}" type="pres">
      <dgm:prSet presAssocID="{20D831BA-5D46-48F3-AFA8-A57264FAF570}" presName="rootComposite" presStyleCnt="0"/>
      <dgm:spPr/>
    </dgm:pt>
    <dgm:pt modelId="{90D29EF1-9E55-4062-9B41-0E8328CB641D}" type="pres">
      <dgm:prSet presAssocID="{20D831BA-5D46-48F3-AFA8-A57264FAF570}" presName="rootText" presStyleLbl="node2" presStyleIdx="0" presStyleCnt="10">
        <dgm:presLayoutVars>
          <dgm:chPref val="3"/>
        </dgm:presLayoutVars>
      </dgm:prSet>
      <dgm:spPr/>
    </dgm:pt>
    <dgm:pt modelId="{D94669BC-0016-45C8-915A-715EE46FBF37}" type="pres">
      <dgm:prSet presAssocID="{20D831BA-5D46-48F3-AFA8-A57264FAF570}" presName="rootConnector" presStyleLbl="node2" presStyleIdx="0" presStyleCnt="10"/>
      <dgm:spPr/>
    </dgm:pt>
    <dgm:pt modelId="{64F873EF-5284-4109-B1C8-2BCDF8AD9B3E}" type="pres">
      <dgm:prSet presAssocID="{20D831BA-5D46-48F3-AFA8-A57264FAF570}" presName="hierChild4" presStyleCnt="0"/>
      <dgm:spPr/>
    </dgm:pt>
    <dgm:pt modelId="{9B821657-CD97-433A-82E5-6D8C9EEC744F}" type="pres">
      <dgm:prSet presAssocID="{2979986B-19FA-4079-BBF6-E94E76E1A8B2}" presName="Name37" presStyleLbl="parChTrans1D3" presStyleIdx="0" presStyleCnt="40"/>
      <dgm:spPr/>
    </dgm:pt>
    <dgm:pt modelId="{E69937AB-194E-4B06-8A4B-21E37469B15B}" type="pres">
      <dgm:prSet presAssocID="{61E915F4-AAF9-410B-A0DC-808A3413A75A}" presName="hierRoot2" presStyleCnt="0">
        <dgm:presLayoutVars>
          <dgm:hierBranch val="init"/>
        </dgm:presLayoutVars>
      </dgm:prSet>
      <dgm:spPr/>
    </dgm:pt>
    <dgm:pt modelId="{298F4036-0BB5-4AB3-A437-EAED3260537A}" type="pres">
      <dgm:prSet presAssocID="{61E915F4-AAF9-410B-A0DC-808A3413A75A}" presName="rootComposite" presStyleCnt="0"/>
      <dgm:spPr/>
    </dgm:pt>
    <dgm:pt modelId="{DD1C39B6-B321-46AC-886F-B35BF9F3FEB9}" type="pres">
      <dgm:prSet presAssocID="{61E915F4-AAF9-410B-A0DC-808A3413A75A}" presName="rootText" presStyleLbl="node3" presStyleIdx="0" presStyleCnt="40">
        <dgm:presLayoutVars>
          <dgm:chPref val="3"/>
        </dgm:presLayoutVars>
      </dgm:prSet>
      <dgm:spPr/>
    </dgm:pt>
    <dgm:pt modelId="{25690A51-F546-493B-8FFF-39E222BB8880}" type="pres">
      <dgm:prSet presAssocID="{61E915F4-AAF9-410B-A0DC-808A3413A75A}" presName="rootConnector" presStyleLbl="node3" presStyleIdx="0" presStyleCnt="40"/>
      <dgm:spPr/>
    </dgm:pt>
    <dgm:pt modelId="{E7B7F984-7215-4D3B-9387-2308218A91E0}" type="pres">
      <dgm:prSet presAssocID="{61E915F4-AAF9-410B-A0DC-808A3413A75A}" presName="hierChild4" presStyleCnt="0"/>
      <dgm:spPr/>
    </dgm:pt>
    <dgm:pt modelId="{EBD8CF00-ADC2-4912-A8A6-CF6DA2614123}" type="pres">
      <dgm:prSet presAssocID="{61E915F4-AAF9-410B-A0DC-808A3413A75A}" presName="hierChild5" presStyleCnt="0"/>
      <dgm:spPr/>
    </dgm:pt>
    <dgm:pt modelId="{6D5F0901-FC86-4ED0-B1DF-A58538E476BD}" type="pres">
      <dgm:prSet presAssocID="{E4F7ADFC-0205-4393-A7A9-23073B5B6DCB}" presName="Name37" presStyleLbl="parChTrans1D3" presStyleIdx="1" presStyleCnt="40"/>
      <dgm:spPr/>
    </dgm:pt>
    <dgm:pt modelId="{1875A672-D1AD-4B5C-A92C-CBA263568C56}" type="pres">
      <dgm:prSet presAssocID="{3F40C9D8-FD92-4A92-B9A6-CD62B335F73F}" presName="hierRoot2" presStyleCnt="0">
        <dgm:presLayoutVars>
          <dgm:hierBranch val="init"/>
        </dgm:presLayoutVars>
      </dgm:prSet>
      <dgm:spPr/>
    </dgm:pt>
    <dgm:pt modelId="{CD6FF5EA-A4D4-4457-82BA-2EFF815AEEF8}" type="pres">
      <dgm:prSet presAssocID="{3F40C9D8-FD92-4A92-B9A6-CD62B335F73F}" presName="rootComposite" presStyleCnt="0"/>
      <dgm:spPr/>
    </dgm:pt>
    <dgm:pt modelId="{7DB97937-A383-4FA2-B7E6-4D7A6E9B061D}" type="pres">
      <dgm:prSet presAssocID="{3F40C9D8-FD92-4A92-B9A6-CD62B335F73F}" presName="rootText" presStyleLbl="node3" presStyleIdx="1" presStyleCnt="40">
        <dgm:presLayoutVars>
          <dgm:chPref val="3"/>
        </dgm:presLayoutVars>
      </dgm:prSet>
      <dgm:spPr/>
    </dgm:pt>
    <dgm:pt modelId="{E4C326B6-4B41-4083-9A64-0113370C7D60}" type="pres">
      <dgm:prSet presAssocID="{3F40C9D8-FD92-4A92-B9A6-CD62B335F73F}" presName="rootConnector" presStyleLbl="node3" presStyleIdx="1" presStyleCnt="40"/>
      <dgm:spPr/>
    </dgm:pt>
    <dgm:pt modelId="{56EE54B9-D9BC-4D33-A387-69678D0F1020}" type="pres">
      <dgm:prSet presAssocID="{3F40C9D8-FD92-4A92-B9A6-CD62B335F73F}" presName="hierChild4" presStyleCnt="0"/>
      <dgm:spPr/>
    </dgm:pt>
    <dgm:pt modelId="{03BDCA07-EBA9-4AB8-8728-58D84E29CA68}" type="pres">
      <dgm:prSet presAssocID="{3F40C9D8-FD92-4A92-B9A6-CD62B335F73F}" presName="hierChild5" presStyleCnt="0"/>
      <dgm:spPr/>
    </dgm:pt>
    <dgm:pt modelId="{ACC89EA0-2508-4B38-A066-A957A74A62A2}" type="pres">
      <dgm:prSet presAssocID="{20D831BA-5D46-48F3-AFA8-A57264FAF570}" presName="hierChild5" presStyleCnt="0"/>
      <dgm:spPr/>
    </dgm:pt>
    <dgm:pt modelId="{C6CA983F-7FCB-4AC6-ABC1-8C9C2BD2D9E5}" type="pres">
      <dgm:prSet presAssocID="{784F43EE-7FE5-4FCF-8E69-785E4483910F}" presName="Name37" presStyleLbl="parChTrans1D2" presStyleIdx="1" presStyleCnt="10"/>
      <dgm:spPr/>
    </dgm:pt>
    <dgm:pt modelId="{3DFE30D2-6F48-4444-A623-4C5BDAECDB81}" type="pres">
      <dgm:prSet presAssocID="{E483AEFB-DD21-4B77-ABC8-524D9589FB6A}" presName="hierRoot2" presStyleCnt="0">
        <dgm:presLayoutVars>
          <dgm:hierBranch val="init"/>
        </dgm:presLayoutVars>
      </dgm:prSet>
      <dgm:spPr/>
    </dgm:pt>
    <dgm:pt modelId="{116E9863-5A65-43B2-AC7B-03D1E0025FA4}" type="pres">
      <dgm:prSet presAssocID="{E483AEFB-DD21-4B77-ABC8-524D9589FB6A}" presName="rootComposite" presStyleCnt="0"/>
      <dgm:spPr/>
    </dgm:pt>
    <dgm:pt modelId="{46C94D7E-0604-4D32-8374-24413ADAD93A}" type="pres">
      <dgm:prSet presAssocID="{E483AEFB-DD21-4B77-ABC8-524D9589FB6A}" presName="rootText" presStyleLbl="node2" presStyleIdx="1" presStyleCnt="10">
        <dgm:presLayoutVars>
          <dgm:chPref val="3"/>
        </dgm:presLayoutVars>
      </dgm:prSet>
      <dgm:spPr/>
    </dgm:pt>
    <dgm:pt modelId="{F503C326-AE68-4034-B467-C9A8473153C7}" type="pres">
      <dgm:prSet presAssocID="{E483AEFB-DD21-4B77-ABC8-524D9589FB6A}" presName="rootConnector" presStyleLbl="node2" presStyleIdx="1" presStyleCnt="10"/>
      <dgm:spPr/>
    </dgm:pt>
    <dgm:pt modelId="{B6972DC5-E5BF-438E-BD50-3D92DA2DB0F3}" type="pres">
      <dgm:prSet presAssocID="{E483AEFB-DD21-4B77-ABC8-524D9589FB6A}" presName="hierChild4" presStyleCnt="0"/>
      <dgm:spPr/>
    </dgm:pt>
    <dgm:pt modelId="{B08B7C98-181F-46D4-8135-7B08DD3BE0D2}" type="pres">
      <dgm:prSet presAssocID="{E750B41B-DBEA-422C-B2CA-B9539A643241}" presName="Name37" presStyleLbl="parChTrans1D3" presStyleIdx="2" presStyleCnt="40"/>
      <dgm:spPr/>
    </dgm:pt>
    <dgm:pt modelId="{0C277198-DF63-4362-9898-AE13557A8D14}" type="pres">
      <dgm:prSet presAssocID="{AAF7DC27-EF7F-4C07-B282-5123073F7EE9}" presName="hierRoot2" presStyleCnt="0">
        <dgm:presLayoutVars>
          <dgm:hierBranch val="init"/>
        </dgm:presLayoutVars>
      </dgm:prSet>
      <dgm:spPr/>
    </dgm:pt>
    <dgm:pt modelId="{B45A10FF-8863-4C71-BBB2-D4C0D9483EA3}" type="pres">
      <dgm:prSet presAssocID="{AAF7DC27-EF7F-4C07-B282-5123073F7EE9}" presName="rootComposite" presStyleCnt="0"/>
      <dgm:spPr/>
    </dgm:pt>
    <dgm:pt modelId="{C55DC0E6-7A69-4232-8BA8-D1B3C931EE66}" type="pres">
      <dgm:prSet presAssocID="{AAF7DC27-EF7F-4C07-B282-5123073F7EE9}" presName="rootText" presStyleLbl="node3" presStyleIdx="2" presStyleCnt="40">
        <dgm:presLayoutVars>
          <dgm:chPref val="3"/>
        </dgm:presLayoutVars>
      </dgm:prSet>
      <dgm:spPr/>
    </dgm:pt>
    <dgm:pt modelId="{41EDF8B1-599C-4DBA-A17A-8980309E5A99}" type="pres">
      <dgm:prSet presAssocID="{AAF7DC27-EF7F-4C07-B282-5123073F7EE9}" presName="rootConnector" presStyleLbl="node3" presStyleIdx="2" presStyleCnt="40"/>
      <dgm:spPr/>
    </dgm:pt>
    <dgm:pt modelId="{6FBAC0DD-E94C-4348-B32C-E18D1AB915FE}" type="pres">
      <dgm:prSet presAssocID="{AAF7DC27-EF7F-4C07-B282-5123073F7EE9}" presName="hierChild4" presStyleCnt="0"/>
      <dgm:spPr/>
    </dgm:pt>
    <dgm:pt modelId="{809B3115-EE7B-46A0-8221-373CD833F5E6}" type="pres">
      <dgm:prSet presAssocID="{AAF7DC27-EF7F-4C07-B282-5123073F7EE9}" presName="hierChild5" presStyleCnt="0"/>
      <dgm:spPr/>
    </dgm:pt>
    <dgm:pt modelId="{88973724-16ED-410B-A779-B771D0F8E19C}" type="pres">
      <dgm:prSet presAssocID="{441E2C6D-1A96-4801-9D60-618D5B01800D}" presName="Name37" presStyleLbl="parChTrans1D3" presStyleIdx="3" presStyleCnt="40"/>
      <dgm:spPr/>
    </dgm:pt>
    <dgm:pt modelId="{F4E60A7D-939C-489D-A9D5-6E2CF44FB18B}" type="pres">
      <dgm:prSet presAssocID="{38518A2D-6111-449F-ACA8-31391A757E5A}" presName="hierRoot2" presStyleCnt="0">
        <dgm:presLayoutVars>
          <dgm:hierBranch val="init"/>
        </dgm:presLayoutVars>
      </dgm:prSet>
      <dgm:spPr/>
    </dgm:pt>
    <dgm:pt modelId="{AA4AC387-2E0E-472F-AF1C-3EE62FF28DA4}" type="pres">
      <dgm:prSet presAssocID="{38518A2D-6111-449F-ACA8-31391A757E5A}" presName="rootComposite" presStyleCnt="0"/>
      <dgm:spPr/>
    </dgm:pt>
    <dgm:pt modelId="{A37D18F7-C02F-448E-AEC2-63DEE509AF8A}" type="pres">
      <dgm:prSet presAssocID="{38518A2D-6111-449F-ACA8-31391A757E5A}" presName="rootText" presStyleLbl="node3" presStyleIdx="3" presStyleCnt="40">
        <dgm:presLayoutVars>
          <dgm:chPref val="3"/>
        </dgm:presLayoutVars>
      </dgm:prSet>
      <dgm:spPr/>
    </dgm:pt>
    <dgm:pt modelId="{FA7DC381-BB3F-4CDA-A2E9-738F460E1339}" type="pres">
      <dgm:prSet presAssocID="{38518A2D-6111-449F-ACA8-31391A757E5A}" presName="rootConnector" presStyleLbl="node3" presStyleIdx="3" presStyleCnt="40"/>
      <dgm:spPr/>
    </dgm:pt>
    <dgm:pt modelId="{ABF7F889-1FAA-4CE3-A425-71F47936755E}" type="pres">
      <dgm:prSet presAssocID="{38518A2D-6111-449F-ACA8-31391A757E5A}" presName="hierChild4" presStyleCnt="0"/>
      <dgm:spPr/>
    </dgm:pt>
    <dgm:pt modelId="{C0F79350-B89B-4E0C-8CA8-7B7BCB68C62B}" type="pres">
      <dgm:prSet presAssocID="{38518A2D-6111-449F-ACA8-31391A757E5A}" presName="hierChild5" presStyleCnt="0"/>
      <dgm:spPr/>
    </dgm:pt>
    <dgm:pt modelId="{94021C47-87A5-49EA-BF6C-8DF792EE1EE6}" type="pres">
      <dgm:prSet presAssocID="{E483AEFB-DD21-4B77-ABC8-524D9589FB6A}" presName="hierChild5" presStyleCnt="0"/>
      <dgm:spPr/>
    </dgm:pt>
    <dgm:pt modelId="{629556FE-C734-4FD2-B784-0BCC18C4F3D7}" type="pres">
      <dgm:prSet presAssocID="{C16D49A3-5DB3-432E-9A66-E189FAB4DF86}" presName="Name37" presStyleLbl="parChTrans1D2" presStyleIdx="2" presStyleCnt="10"/>
      <dgm:spPr/>
    </dgm:pt>
    <dgm:pt modelId="{BCC69AC2-E0D2-45F5-B86F-4DA083782797}" type="pres">
      <dgm:prSet presAssocID="{6DD4CB66-AC34-4AB8-AA71-7C5D0A7852A6}" presName="hierRoot2" presStyleCnt="0">
        <dgm:presLayoutVars>
          <dgm:hierBranch val="init"/>
        </dgm:presLayoutVars>
      </dgm:prSet>
      <dgm:spPr/>
    </dgm:pt>
    <dgm:pt modelId="{243263CE-2990-4EDF-A937-AB2AC664D253}" type="pres">
      <dgm:prSet presAssocID="{6DD4CB66-AC34-4AB8-AA71-7C5D0A7852A6}" presName="rootComposite" presStyleCnt="0"/>
      <dgm:spPr/>
    </dgm:pt>
    <dgm:pt modelId="{35555172-EB37-47B9-B0EA-686FEB4DF23C}" type="pres">
      <dgm:prSet presAssocID="{6DD4CB66-AC34-4AB8-AA71-7C5D0A7852A6}" presName="rootText" presStyleLbl="node2" presStyleIdx="2" presStyleCnt="10">
        <dgm:presLayoutVars>
          <dgm:chPref val="3"/>
        </dgm:presLayoutVars>
      </dgm:prSet>
      <dgm:spPr/>
    </dgm:pt>
    <dgm:pt modelId="{5682E1AB-05AF-4FB0-A7DB-7DF1B6E37DDE}" type="pres">
      <dgm:prSet presAssocID="{6DD4CB66-AC34-4AB8-AA71-7C5D0A7852A6}" presName="rootConnector" presStyleLbl="node2" presStyleIdx="2" presStyleCnt="10"/>
      <dgm:spPr/>
    </dgm:pt>
    <dgm:pt modelId="{724B23AA-D40C-426F-9892-137089F8EB7C}" type="pres">
      <dgm:prSet presAssocID="{6DD4CB66-AC34-4AB8-AA71-7C5D0A7852A6}" presName="hierChild4" presStyleCnt="0"/>
      <dgm:spPr/>
    </dgm:pt>
    <dgm:pt modelId="{3CB88291-E2F9-4DD2-BADF-FC454DA36380}" type="pres">
      <dgm:prSet presAssocID="{FB9686CC-69BA-4809-B801-5D3FC3637961}" presName="Name37" presStyleLbl="parChTrans1D3" presStyleIdx="4" presStyleCnt="40"/>
      <dgm:spPr/>
    </dgm:pt>
    <dgm:pt modelId="{BF9C27C7-BD72-4D21-BD35-7EA6AF7B3278}" type="pres">
      <dgm:prSet presAssocID="{06924A0B-4DAA-46B0-849A-9B3737BD9834}" presName="hierRoot2" presStyleCnt="0">
        <dgm:presLayoutVars>
          <dgm:hierBranch val="init"/>
        </dgm:presLayoutVars>
      </dgm:prSet>
      <dgm:spPr/>
    </dgm:pt>
    <dgm:pt modelId="{70EEA449-781C-43D3-943B-0465084C4ACA}" type="pres">
      <dgm:prSet presAssocID="{06924A0B-4DAA-46B0-849A-9B3737BD9834}" presName="rootComposite" presStyleCnt="0"/>
      <dgm:spPr/>
    </dgm:pt>
    <dgm:pt modelId="{38F56F13-0788-48E0-8D3C-0B564DE2C41F}" type="pres">
      <dgm:prSet presAssocID="{06924A0B-4DAA-46B0-849A-9B3737BD9834}" presName="rootText" presStyleLbl="node3" presStyleIdx="4" presStyleCnt="40">
        <dgm:presLayoutVars>
          <dgm:chPref val="3"/>
        </dgm:presLayoutVars>
      </dgm:prSet>
      <dgm:spPr/>
    </dgm:pt>
    <dgm:pt modelId="{673C7EF3-FCD4-4E49-AE97-69AADA8DA087}" type="pres">
      <dgm:prSet presAssocID="{06924A0B-4DAA-46B0-849A-9B3737BD9834}" presName="rootConnector" presStyleLbl="node3" presStyleIdx="4" presStyleCnt="40"/>
      <dgm:spPr/>
    </dgm:pt>
    <dgm:pt modelId="{F2D1938E-DC01-423A-8E9E-C1BE90290E35}" type="pres">
      <dgm:prSet presAssocID="{06924A0B-4DAA-46B0-849A-9B3737BD9834}" presName="hierChild4" presStyleCnt="0"/>
      <dgm:spPr/>
    </dgm:pt>
    <dgm:pt modelId="{ABA7D35D-7D73-49E5-920C-9F864331449A}" type="pres">
      <dgm:prSet presAssocID="{06924A0B-4DAA-46B0-849A-9B3737BD9834}" presName="hierChild5" presStyleCnt="0"/>
      <dgm:spPr/>
    </dgm:pt>
    <dgm:pt modelId="{1AA8569F-83C6-41CA-99EB-925A6F2ECB11}" type="pres">
      <dgm:prSet presAssocID="{5A94E56A-7A9F-45F6-B638-FE10573AAE73}" presName="Name37" presStyleLbl="parChTrans1D3" presStyleIdx="5" presStyleCnt="40"/>
      <dgm:spPr/>
    </dgm:pt>
    <dgm:pt modelId="{A1CCC026-576D-45A3-A41F-55DCB902C69D}" type="pres">
      <dgm:prSet presAssocID="{7314AC1F-B1C3-4BEE-BAF9-39CBE5517E4C}" presName="hierRoot2" presStyleCnt="0">
        <dgm:presLayoutVars>
          <dgm:hierBranch val="init"/>
        </dgm:presLayoutVars>
      </dgm:prSet>
      <dgm:spPr/>
    </dgm:pt>
    <dgm:pt modelId="{1FBE21E1-A514-46F5-8479-376EF28733EA}" type="pres">
      <dgm:prSet presAssocID="{7314AC1F-B1C3-4BEE-BAF9-39CBE5517E4C}" presName="rootComposite" presStyleCnt="0"/>
      <dgm:spPr/>
    </dgm:pt>
    <dgm:pt modelId="{96DC0672-704D-48E6-85B1-38A52026DE7A}" type="pres">
      <dgm:prSet presAssocID="{7314AC1F-B1C3-4BEE-BAF9-39CBE5517E4C}" presName="rootText" presStyleLbl="node3" presStyleIdx="5" presStyleCnt="40">
        <dgm:presLayoutVars>
          <dgm:chPref val="3"/>
        </dgm:presLayoutVars>
      </dgm:prSet>
      <dgm:spPr/>
    </dgm:pt>
    <dgm:pt modelId="{F4C5DD3C-EF18-4827-8C09-46DF41990A3C}" type="pres">
      <dgm:prSet presAssocID="{7314AC1F-B1C3-4BEE-BAF9-39CBE5517E4C}" presName="rootConnector" presStyleLbl="node3" presStyleIdx="5" presStyleCnt="40"/>
      <dgm:spPr/>
    </dgm:pt>
    <dgm:pt modelId="{2F8BD4D0-3F7C-4558-A378-C4D2E854B676}" type="pres">
      <dgm:prSet presAssocID="{7314AC1F-B1C3-4BEE-BAF9-39CBE5517E4C}" presName="hierChild4" presStyleCnt="0"/>
      <dgm:spPr/>
    </dgm:pt>
    <dgm:pt modelId="{350B5628-2B3E-4C51-9650-DDA54AB10733}" type="pres">
      <dgm:prSet presAssocID="{7314AC1F-B1C3-4BEE-BAF9-39CBE5517E4C}" presName="hierChild5" presStyleCnt="0"/>
      <dgm:spPr/>
    </dgm:pt>
    <dgm:pt modelId="{6451C91E-CA9A-4341-A8B4-42B7DA078AE3}" type="pres">
      <dgm:prSet presAssocID="{6DD4CB66-AC34-4AB8-AA71-7C5D0A7852A6}" presName="hierChild5" presStyleCnt="0"/>
      <dgm:spPr/>
    </dgm:pt>
    <dgm:pt modelId="{1DC992F0-0281-4C7C-91CC-07BB61B405B1}" type="pres">
      <dgm:prSet presAssocID="{D42DA131-180D-48C0-AAF8-B20C37900296}" presName="Name37" presStyleLbl="parChTrans1D2" presStyleIdx="3" presStyleCnt="10"/>
      <dgm:spPr/>
    </dgm:pt>
    <dgm:pt modelId="{A5C65102-9096-4FFD-9114-A2F806E2310F}" type="pres">
      <dgm:prSet presAssocID="{6E1D1AF0-20D6-48CE-9E3A-E8A484701D64}" presName="hierRoot2" presStyleCnt="0">
        <dgm:presLayoutVars>
          <dgm:hierBranch val="init"/>
        </dgm:presLayoutVars>
      </dgm:prSet>
      <dgm:spPr/>
    </dgm:pt>
    <dgm:pt modelId="{F0CD08B6-36EE-41FD-BCA2-275ABA2BAB05}" type="pres">
      <dgm:prSet presAssocID="{6E1D1AF0-20D6-48CE-9E3A-E8A484701D64}" presName="rootComposite" presStyleCnt="0"/>
      <dgm:spPr/>
    </dgm:pt>
    <dgm:pt modelId="{9052403E-D4CC-4C22-BA41-64969A0DF735}" type="pres">
      <dgm:prSet presAssocID="{6E1D1AF0-20D6-48CE-9E3A-E8A484701D64}" presName="rootText" presStyleLbl="node2" presStyleIdx="3" presStyleCnt="10">
        <dgm:presLayoutVars>
          <dgm:chPref val="3"/>
        </dgm:presLayoutVars>
      </dgm:prSet>
      <dgm:spPr/>
    </dgm:pt>
    <dgm:pt modelId="{AB3C3F79-2C6F-499C-B464-D2701FC0531C}" type="pres">
      <dgm:prSet presAssocID="{6E1D1AF0-20D6-48CE-9E3A-E8A484701D64}" presName="rootConnector" presStyleLbl="node2" presStyleIdx="3" presStyleCnt="10"/>
      <dgm:spPr/>
    </dgm:pt>
    <dgm:pt modelId="{899F49B8-D16D-4ACF-B7BD-CF61C08D2714}" type="pres">
      <dgm:prSet presAssocID="{6E1D1AF0-20D6-48CE-9E3A-E8A484701D64}" presName="hierChild4" presStyleCnt="0"/>
      <dgm:spPr/>
    </dgm:pt>
    <dgm:pt modelId="{61BCBB90-F303-4AB9-B032-08CFEB7C6BB9}" type="pres">
      <dgm:prSet presAssocID="{43171815-F338-481E-A7A1-A42601D34A0E}" presName="Name37" presStyleLbl="parChTrans1D3" presStyleIdx="6" presStyleCnt="40"/>
      <dgm:spPr/>
    </dgm:pt>
    <dgm:pt modelId="{5B942109-3582-42B5-B9AA-FC59F5F70910}" type="pres">
      <dgm:prSet presAssocID="{3CAC48C6-D465-447F-93C2-B20DC5F6C4AF}" presName="hierRoot2" presStyleCnt="0">
        <dgm:presLayoutVars>
          <dgm:hierBranch val="init"/>
        </dgm:presLayoutVars>
      </dgm:prSet>
      <dgm:spPr/>
    </dgm:pt>
    <dgm:pt modelId="{B0B06FAE-EA45-4907-B9D1-7D7B94F59326}" type="pres">
      <dgm:prSet presAssocID="{3CAC48C6-D465-447F-93C2-B20DC5F6C4AF}" presName="rootComposite" presStyleCnt="0"/>
      <dgm:spPr/>
    </dgm:pt>
    <dgm:pt modelId="{62D4E833-A953-42A2-B3BD-81359126A34C}" type="pres">
      <dgm:prSet presAssocID="{3CAC48C6-D465-447F-93C2-B20DC5F6C4AF}" presName="rootText" presStyleLbl="node3" presStyleIdx="6" presStyleCnt="40">
        <dgm:presLayoutVars>
          <dgm:chPref val="3"/>
        </dgm:presLayoutVars>
      </dgm:prSet>
      <dgm:spPr/>
    </dgm:pt>
    <dgm:pt modelId="{0E7BE894-EC44-4DE7-9B05-F704BBF8A2BA}" type="pres">
      <dgm:prSet presAssocID="{3CAC48C6-D465-447F-93C2-B20DC5F6C4AF}" presName="rootConnector" presStyleLbl="node3" presStyleIdx="6" presStyleCnt="40"/>
      <dgm:spPr/>
    </dgm:pt>
    <dgm:pt modelId="{70D37206-A9AC-4F09-8649-469721F619EA}" type="pres">
      <dgm:prSet presAssocID="{3CAC48C6-D465-447F-93C2-B20DC5F6C4AF}" presName="hierChild4" presStyleCnt="0"/>
      <dgm:spPr/>
    </dgm:pt>
    <dgm:pt modelId="{ABCF8D86-39BB-4DA7-A8F7-5B98B1F6D676}" type="pres">
      <dgm:prSet presAssocID="{3CAC48C6-D465-447F-93C2-B20DC5F6C4AF}" presName="hierChild5" presStyleCnt="0"/>
      <dgm:spPr/>
    </dgm:pt>
    <dgm:pt modelId="{EAE12FEE-D1CD-45D8-A680-C4C5FCDE9D31}" type="pres">
      <dgm:prSet presAssocID="{ECFEE18B-A52F-43C0-9C7E-1001AFACCBBD}" presName="Name37" presStyleLbl="parChTrans1D3" presStyleIdx="7" presStyleCnt="40"/>
      <dgm:spPr/>
    </dgm:pt>
    <dgm:pt modelId="{4A8635B0-4B5B-4736-AD42-49D7B3CA6D84}" type="pres">
      <dgm:prSet presAssocID="{75867088-B755-4AF9-9240-296E1B65C206}" presName="hierRoot2" presStyleCnt="0">
        <dgm:presLayoutVars>
          <dgm:hierBranch val="init"/>
        </dgm:presLayoutVars>
      </dgm:prSet>
      <dgm:spPr/>
    </dgm:pt>
    <dgm:pt modelId="{4591BCFD-4784-437A-8FB2-A145275EEF25}" type="pres">
      <dgm:prSet presAssocID="{75867088-B755-4AF9-9240-296E1B65C206}" presName="rootComposite" presStyleCnt="0"/>
      <dgm:spPr/>
    </dgm:pt>
    <dgm:pt modelId="{513E87A9-133D-4F3B-8A2B-C6A7C1178B0D}" type="pres">
      <dgm:prSet presAssocID="{75867088-B755-4AF9-9240-296E1B65C206}" presName="rootText" presStyleLbl="node3" presStyleIdx="7" presStyleCnt="40">
        <dgm:presLayoutVars>
          <dgm:chPref val="3"/>
        </dgm:presLayoutVars>
      </dgm:prSet>
      <dgm:spPr/>
    </dgm:pt>
    <dgm:pt modelId="{E81C2B7B-B0FC-44C7-8C09-E903A42DE643}" type="pres">
      <dgm:prSet presAssocID="{75867088-B755-4AF9-9240-296E1B65C206}" presName="rootConnector" presStyleLbl="node3" presStyleIdx="7" presStyleCnt="40"/>
      <dgm:spPr/>
    </dgm:pt>
    <dgm:pt modelId="{28B529BB-F1A1-46FD-947A-26C0E4345F45}" type="pres">
      <dgm:prSet presAssocID="{75867088-B755-4AF9-9240-296E1B65C206}" presName="hierChild4" presStyleCnt="0"/>
      <dgm:spPr/>
    </dgm:pt>
    <dgm:pt modelId="{C1B8147F-D744-44BD-BC16-02028953F953}" type="pres">
      <dgm:prSet presAssocID="{75867088-B755-4AF9-9240-296E1B65C206}" presName="hierChild5" presStyleCnt="0"/>
      <dgm:spPr/>
    </dgm:pt>
    <dgm:pt modelId="{146E4393-2FDB-481A-98DB-B6342B1DBB13}" type="pres">
      <dgm:prSet presAssocID="{36F0BA9D-9E47-4749-9410-454F4E1C579B}" presName="Name37" presStyleLbl="parChTrans1D3" presStyleIdx="8" presStyleCnt="40"/>
      <dgm:spPr/>
    </dgm:pt>
    <dgm:pt modelId="{A5E69FEB-FCC2-4620-B863-10667FCD3C92}" type="pres">
      <dgm:prSet presAssocID="{AA125115-7A00-466B-B307-2910E1015326}" presName="hierRoot2" presStyleCnt="0">
        <dgm:presLayoutVars>
          <dgm:hierBranch val="init"/>
        </dgm:presLayoutVars>
      </dgm:prSet>
      <dgm:spPr/>
    </dgm:pt>
    <dgm:pt modelId="{B7E310CE-CE16-4363-9A2B-6D0207FFFFD9}" type="pres">
      <dgm:prSet presAssocID="{AA125115-7A00-466B-B307-2910E1015326}" presName="rootComposite" presStyleCnt="0"/>
      <dgm:spPr/>
    </dgm:pt>
    <dgm:pt modelId="{1C980C05-BE60-459B-A718-4686EEEB7BF7}" type="pres">
      <dgm:prSet presAssocID="{AA125115-7A00-466B-B307-2910E1015326}" presName="rootText" presStyleLbl="node3" presStyleIdx="8" presStyleCnt="40">
        <dgm:presLayoutVars>
          <dgm:chPref val="3"/>
        </dgm:presLayoutVars>
      </dgm:prSet>
      <dgm:spPr/>
    </dgm:pt>
    <dgm:pt modelId="{23A4F3F9-7077-4AE8-B3E4-FE50098341BF}" type="pres">
      <dgm:prSet presAssocID="{AA125115-7A00-466B-B307-2910E1015326}" presName="rootConnector" presStyleLbl="node3" presStyleIdx="8" presStyleCnt="40"/>
      <dgm:spPr/>
    </dgm:pt>
    <dgm:pt modelId="{69B1E9EC-9731-405B-84A9-B1FCD5C73CD5}" type="pres">
      <dgm:prSet presAssocID="{AA125115-7A00-466B-B307-2910E1015326}" presName="hierChild4" presStyleCnt="0"/>
      <dgm:spPr/>
    </dgm:pt>
    <dgm:pt modelId="{3BADE10E-9DB2-47F9-923C-63FF48538431}" type="pres">
      <dgm:prSet presAssocID="{AA125115-7A00-466B-B307-2910E1015326}" presName="hierChild5" presStyleCnt="0"/>
      <dgm:spPr/>
    </dgm:pt>
    <dgm:pt modelId="{48FAC8BF-B59E-49BD-809D-275BCF5F68F0}" type="pres">
      <dgm:prSet presAssocID="{C091DE5C-D703-4501-A25C-AEA2BE722981}" presName="Name37" presStyleLbl="parChTrans1D3" presStyleIdx="9" presStyleCnt="40"/>
      <dgm:spPr/>
    </dgm:pt>
    <dgm:pt modelId="{B1CFBDD4-B435-4617-8854-6A329E8E10C4}" type="pres">
      <dgm:prSet presAssocID="{8ED8D0DB-705A-40DA-A7FC-D6485A3F89BA}" presName="hierRoot2" presStyleCnt="0">
        <dgm:presLayoutVars>
          <dgm:hierBranch val="init"/>
        </dgm:presLayoutVars>
      </dgm:prSet>
      <dgm:spPr/>
    </dgm:pt>
    <dgm:pt modelId="{9187699D-6098-4C21-A3F1-F53E2F1D30ED}" type="pres">
      <dgm:prSet presAssocID="{8ED8D0DB-705A-40DA-A7FC-D6485A3F89BA}" presName="rootComposite" presStyleCnt="0"/>
      <dgm:spPr/>
    </dgm:pt>
    <dgm:pt modelId="{C9956F11-DB43-4A89-B765-F6CB1BA6C0BA}" type="pres">
      <dgm:prSet presAssocID="{8ED8D0DB-705A-40DA-A7FC-D6485A3F89BA}" presName="rootText" presStyleLbl="node3" presStyleIdx="9" presStyleCnt="40">
        <dgm:presLayoutVars>
          <dgm:chPref val="3"/>
        </dgm:presLayoutVars>
      </dgm:prSet>
      <dgm:spPr/>
    </dgm:pt>
    <dgm:pt modelId="{79984E93-4CFC-4A40-9E0A-DE07BFACAD95}" type="pres">
      <dgm:prSet presAssocID="{8ED8D0DB-705A-40DA-A7FC-D6485A3F89BA}" presName="rootConnector" presStyleLbl="node3" presStyleIdx="9" presStyleCnt="40"/>
      <dgm:spPr/>
    </dgm:pt>
    <dgm:pt modelId="{986E98B6-9647-48A2-A53E-E2C970C770F4}" type="pres">
      <dgm:prSet presAssocID="{8ED8D0DB-705A-40DA-A7FC-D6485A3F89BA}" presName="hierChild4" presStyleCnt="0"/>
      <dgm:spPr/>
    </dgm:pt>
    <dgm:pt modelId="{F6B964A3-9E2F-4FA2-86A2-CE306FEA1B08}" type="pres">
      <dgm:prSet presAssocID="{8ED8D0DB-705A-40DA-A7FC-D6485A3F89BA}" presName="hierChild5" presStyleCnt="0"/>
      <dgm:spPr/>
    </dgm:pt>
    <dgm:pt modelId="{ABBC56A2-1A68-4617-A733-A122D5096C3A}" type="pres">
      <dgm:prSet presAssocID="{C434FDFA-4FED-4908-9657-1CD98A10A2A5}" presName="Name37" presStyleLbl="parChTrans1D3" presStyleIdx="10" presStyleCnt="40"/>
      <dgm:spPr/>
    </dgm:pt>
    <dgm:pt modelId="{333B5545-24D7-42CD-8B21-4AE6724CD8FC}" type="pres">
      <dgm:prSet presAssocID="{A3E9E330-CE87-4E86-9ED4-9FFE32D0D8DF}" presName="hierRoot2" presStyleCnt="0">
        <dgm:presLayoutVars>
          <dgm:hierBranch val="init"/>
        </dgm:presLayoutVars>
      </dgm:prSet>
      <dgm:spPr/>
    </dgm:pt>
    <dgm:pt modelId="{70C61171-350B-4747-8037-61099DF8BB82}" type="pres">
      <dgm:prSet presAssocID="{A3E9E330-CE87-4E86-9ED4-9FFE32D0D8DF}" presName="rootComposite" presStyleCnt="0"/>
      <dgm:spPr/>
    </dgm:pt>
    <dgm:pt modelId="{A91560FA-1209-4A56-8CF8-684D2FA6FE48}" type="pres">
      <dgm:prSet presAssocID="{A3E9E330-CE87-4E86-9ED4-9FFE32D0D8DF}" presName="rootText" presStyleLbl="node3" presStyleIdx="10" presStyleCnt="40">
        <dgm:presLayoutVars>
          <dgm:chPref val="3"/>
        </dgm:presLayoutVars>
      </dgm:prSet>
      <dgm:spPr/>
    </dgm:pt>
    <dgm:pt modelId="{E3C8889B-C3DD-47FD-B902-DC94D236AE50}" type="pres">
      <dgm:prSet presAssocID="{A3E9E330-CE87-4E86-9ED4-9FFE32D0D8DF}" presName="rootConnector" presStyleLbl="node3" presStyleIdx="10" presStyleCnt="40"/>
      <dgm:spPr/>
    </dgm:pt>
    <dgm:pt modelId="{D8D6E348-7DC0-40B4-9380-85572339AF2F}" type="pres">
      <dgm:prSet presAssocID="{A3E9E330-CE87-4E86-9ED4-9FFE32D0D8DF}" presName="hierChild4" presStyleCnt="0"/>
      <dgm:spPr/>
    </dgm:pt>
    <dgm:pt modelId="{0DD3552B-0642-4F78-97A1-01DF9B36E554}" type="pres">
      <dgm:prSet presAssocID="{A3E9E330-CE87-4E86-9ED4-9FFE32D0D8DF}" presName="hierChild5" presStyleCnt="0"/>
      <dgm:spPr/>
    </dgm:pt>
    <dgm:pt modelId="{F7DCE836-24F0-4605-9B9A-18D40EE32604}" type="pres">
      <dgm:prSet presAssocID="{6E1D1AF0-20D6-48CE-9E3A-E8A484701D64}" presName="hierChild5" presStyleCnt="0"/>
      <dgm:spPr/>
    </dgm:pt>
    <dgm:pt modelId="{EE29AC10-99B1-49D4-8790-0CD6950167AF}" type="pres">
      <dgm:prSet presAssocID="{ABCF2E55-004A-475A-8628-488A986027A5}" presName="Name37" presStyleLbl="parChTrans1D2" presStyleIdx="4" presStyleCnt="10"/>
      <dgm:spPr/>
    </dgm:pt>
    <dgm:pt modelId="{D8A9B59C-385A-4D7B-A103-0C0AAE29FF26}" type="pres">
      <dgm:prSet presAssocID="{13CB4B22-83EF-4839-9F31-0C66C8DC113B}" presName="hierRoot2" presStyleCnt="0">
        <dgm:presLayoutVars>
          <dgm:hierBranch val="init"/>
        </dgm:presLayoutVars>
      </dgm:prSet>
      <dgm:spPr/>
    </dgm:pt>
    <dgm:pt modelId="{D679B364-C9A6-494F-A52D-1DB3E994A0CA}" type="pres">
      <dgm:prSet presAssocID="{13CB4B22-83EF-4839-9F31-0C66C8DC113B}" presName="rootComposite" presStyleCnt="0"/>
      <dgm:spPr/>
    </dgm:pt>
    <dgm:pt modelId="{0BA1B134-02E2-4742-A9D0-41B136A1BF08}" type="pres">
      <dgm:prSet presAssocID="{13CB4B22-83EF-4839-9F31-0C66C8DC113B}" presName="rootText" presStyleLbl="node2" presStyleIdx="4" presStyleCnt="10">
        <dgm:presLayoutVars>
          <dgm:chPref val="3"/>
        </dgm:presLayoutVars>
      </dgm:prSet>
      <dgm:spPr/>
    </dgm:pt>
    <dgm:pt modelId="{B71D0C00-8ABA-4BEF-A7D7-218ED7B978B3}" type="pres">
      <dgm:prSet presAssocID="{13CB4B22-83EF-4839-9F31-0C66C8DC113B}" presName="rootConnector" presStyleLbl="node2" presStyleIdx="4" presStyleCnt="10"/>
      <dgm:spPr/>
    </dgm:pt>
    <dgm:pt modelId="{B108FED2-3F8E-47F3-8A23-2C1362101800}" type="pres">
      <dgm:prSet presAssocID="{13CB4B22-83EF-4839-9F31-0C66C8DC113B}" presName="hierChild4" presStyleCnt="0"/>
      <dgm:spPr/>
    </dgm:pt>
    <dgm:pt modelId="{0EA9B9B6-45F3-47CB-98DC-F86C5A5E07DE}" type="pres">
      <dgm:prSet presAssocID="{77988634-2547-4731-A597-DA1E8A6CFB5D}" presName="Name37" presStyleLbl="parChTrans1D3" presStyleIdx="11" presStyleCnt="40"/>
      <dgm:spPr/>
    </dgm:pt>
    <dgm:pt modelId="{0202B257-80A3-4E20-B1D7-A92122BD6D3E}" type="pres">
      <dgm:prSet presAssocID="{AFDFFC00-5ED0-43EF-B051-6C56B2DB412F}" presName="hierRoot2" presStyleCnt="0">
        <dgm:presLayoutVars>
          <dgm:hierBranch val="init"/>
        </dgm:presLayoutVars>
      </dgm:prSet>
      <dgm:spPr/>
    </dgm:pt>
    <dgm:pt modelId="{771EA0F8-12DD-49AB-A809-E636A67FFC10}" type="pres">
      <dgm:prSet presAssocID="{AFDFFC00-5ED0-43EF-B051-6C56B2DB412F}" presName="rootComposite" presStyleCnt="0"/>
      <dgm:spPr/>
    </dgm:pt>
    <dgm:pt modelId="{A8047995-60CA-4DF1-85BB-A846693F2C72}" type="pres">
      <dgm:prSet presAssocID="{AFDFFC00-5ED0-43EF-B051-6C56B2DB412F}" presName="rootText" presStyleLbl="node3" presStyleIdx="11" presStyleCnt="40">
        <dgm:presLayoutVars>
          <dgm:chPref val="3"/>
        </dgm:presLayoutVars>
      </dgm:prSet>
      <dgm:spPr/>
    </dgm:pt>
    <dgm:pt modelId="{1A1FFAFF-D873-42D5-910A-F6DB5610F4AF}" type="pres">
      <dgm:prSet presAssocID="{AFDFFC00-5ED0-43EF-B051-6C56B2DB412F}" presName="rootConnector" presStyleLbl="node3" presStyleIdx="11" presStyleCnt="40"/>
      <dgm:spPr/>
    </dgm:pt>
    <dgm:pt modelId="{0A6A6FC5-82F9-434C-94D7-ECA90FF68FF8}" type="pres">
      <dgm:prSet presAssocID="{AFDFFC00-5ED0-43EF-B051-6C56B2DB412F}" presName="hierChild4" presStyleCnt="0"/>
      <dgm:spPr/>
    </dgm:pt>
    <dgm:pt modelId="{59C343AB-ADFD-4D1A-A348-0DD3F539A7CD}" type="pres">
      <dgm:prSet presAssocID="{AFDFFC00-5ED0-43EF-B051-6C56B2DB412F}" presName="hierChild5" presStyleCnt="0"/>
      <dgm:spPr/>
    </dgm:pt>
    <dgm:pt modelId="{80B5E7CC-3D98-4D91-8E14-1B1017F12DC3}" type="pres">
      <dgm:prSet presAssocID="{17FA5BD9-BA39-4584-A2EB-47C1B6E0DE5C}" presName="Name37" presStyleLbl="parChTrans1D3" presStyleIdx="12" presStyleCnt="40"/>
      <dgm:spPr/>
    </dgm:pt>
    <dgm:pt modelId="{11F095F9-ECB5-4AAF-9BBE-83B4E825F13E}" type="pres">
      <dgm:prSet presAssocID="{E509CA7A-B404-4E91-9074-8EB98954C327}" presName="hierRoot2" presStyleCnt="0">
        <dgm:presLayoutVars>
          <dgm:hierBranch val="init"/>
        </dgm:presLayoutVars>
      </dgm:prSet>
      <dgm:spPr/>
    </dgm:pt>
    <dgm:pt modelId="{D56B4917-10D3-44EC-BDA7-58FBAA65FF0C}" type="pres">
      <dgm:prSet presAssocID="{E509CA7A-B404-4E91-9074-8EB98954C327}" presName="rootComposite" presStyleCnt="0"/>
      <dgm:spPr/>
    </dgm:pt>
    <dgm:pt modelId="{D0B5EC56-1822-4291-898B-58B31EC73DEB}" type="pres">
      <dgm:prSet presAssocID="{E509CA7A-B404-4E91-9074-8EB98954C327}" presName="rootText" presStyleLbl="node3" presStyleIdx="12" presStyleCnt="40">
        <dgm:presLayoutVars>
          <dgm:chPref val="3"/>
        </dgm:presLayoutVars>
      </dgm:prSet>
      <dgm:spPr/>
    </dgm:pt>
    <dgm:pt modelId="{B6A2693F-AF6B-499B-AD60-C0DD230F8564}" type="pres">
      <dgm:prSet presAssocID="{E509CA7A-B404-4E91-9074-8EB98954C327}" presName="rootConnector" presStyleLbl="node3" presStyleIdx="12" presStyleCnt="40"/>
      <dgm:spPr/>
    </dgm:pt>
    <dgm:pt modelId="{5CB672F7-3A69-4BFB-AAEC-F5EDFAAB69B7}" type="pres">
      <dgm:prSet presAssocID="{E509CA7A-B404-4E91-9074-8EB98954C327}" presName="hierChild4" presStyleCnt="0"/>
      <dgm:spPr/>
    </dgm:pt>
    <dgm:pt modelId="{F935EF52-AF12-4338-A75A-07E0EF8A72BF}" type="pres">
      <dgm:prSet presAssocID="{E509CA7A-B404-4E91-9074-8EB98954C327}" presName="hierChild5" presStyleCnt="0"/>
      <dgm:spPr/>
    </dgm:pt>
    <dgm:pt modelId="{E0431B29-D2EB-494C-8828-6E1366FDB083}" type="pres">
      <dgm:prSet presAssocID="{88923191-BC01-413C-BA01-78F1E4716751}" presName="Name37" presStyleLbl="parChTrans1D3" presStyleIdx="13" presStyleCnt="40"/>
      <dgm:spPr/>
    </dgm:pt>
    <dgm:pt modelId="{6A19EFB8-1488-4576-A6D5-490E54A00AA0}" type="pres">
      <dgm:prSet presAssocID="{7BA429D4-5A8A-4172-8182-DE6314894578}" presName="hierRoot2" presStyleCnt="0">
        <dgm:presLayoutVars>
          <dgm:hierBranch val="init"/>
        </dgm:presLayoutVars>
      </dgm:prSet>
      <dgm:spPr/>
    </dgm:pt>
    <dgm:pt modelId="{F49A1482-D787-47DD-8F02-5BCF8B591B85}" type="pres">
      <dgm:prSet presAssocID="{7BA429D4-5A8A-4172-8182-DE6314894578}" presName="rootComposite" presStyleCnt="0"/>
      <dgm:spPr/>
    </dgm:pt>
    <dgm:pt modelId="{C41E8685-6FF0-46F6-9F3E-5BEB3B7C9F6A}" type="pres">
      <dgm:prSet presAssocID="{7BA429D4-5A8A-4172-8182-DE6314894578}" presName="rootText" presStyleLbl="node3" presStyleIdx="13" presStyleCnt="40">
        <dgm:presLayoutVars>
          <dgm:chPref val="3"/>
        </dgm:presLayoutVars>
      </dgm:prSet>
      <dgm:spPr/>
    </dgm:pt>
    <dgm:pt modelId="{5DE5839D-A1F4-4526-A81F-5996CF3C5680}" type="pres">
      <dgm:prSet presAssocID="{7BA429D4-5A8A-4172-8182-DE6314894578}" presName="rootConnector" presStyleLbl="node3" presStyleIdx="13" presStyleCnt="40"/>
      <dgm:spPr/>
    </dgm:pt>
    <dgm:pt modelId="{305E11CE-8D54-485A-AC85-22E2DB3C6D69}" type="pres">
      <dgm:prSet presAssocID="{7BA429D4-5A8A-4172-8182-DE6314894578}" presName="hierChild4" presStyleCnt="0"/>
      <dgm:spPr/>
    </dgm:pt>
    <dgm:pt modelId="{06518E9A-C35B-407A-87CB-6A8B8EAD5A49}" type="pres">
      <dgm:prSet presAssocID="{7BA429D4-5A8A-4172-8182-DE6314894578}" presName="hierChild5" presStyleCnt="0"/>
      <dgm:spPr/>
    </dgm:pt>
    <dgm:pt modelId="{C4A50B85-AEDE-471B-863B-B3415EE53E97}" type="pres">
      <dgm:prSet presAssocID="{346E8578-101D-420C-9634-6C8B1007AF94}" presName="Name37" presStyleLbl="parChTrans1D3" presStyleIdx="14" presStyleCnt="40"/>
      <dgm:spPr/>
    </dgm:pt>
    <dgm:pt modelId="{46B878AF-DF29-4E2D-BCFA-29E7AFA1C305}" type="pres">
      <dgm:prSet presAssocID="{37F5D35C-97B5-481F-AE3A-AFB765622A08}" presName="hierRoot2" presStyleCnt="0">
        <dgm:presLayoutVars>
          <dgm:hierBranch val="init"/>
        </dgm:presLayoutVars>
      </dgm:prSet>
      <dgm:spPr/>
    </dgm:pt>
    <dgm:pt modelId="{EB137034-2C18-4090-B59B-67ECEEAA469A}" type="pres">
      <dgm:prSet presAssocID="{37F5D35C-97B5-481F-AE3A-AFB765622A08}" presName="rootComposite" presStyleCnt="0"/>
      <dgm:spPr/>
    </dgm:pt>
    <dgm:pt modelId="{F73D8BF1-DA13-44A9-AAA4-9D55A4D0E2B5}" type="pres">
      <dgm:prSet presAssocID="{37F5D35C-97B5-481F-AE3A-AFB765622A08}" presName="rootText" presStyleLbl="node3" presStyleIdx="14" presStyleCnt="40">
        <dgm:presLayoutVars>
          <dgm:chPref val="3"/>
        </dgm:presLayoutVars>
      </dgm:prSet>
      <dgm:spPr/>
    </dgm:pt>
    <dgm:pt modelId="{7EA87241-C42A-4AE5-BCA0-344F9778AE0B}" type="pres">
      <dgm:prSet presAssocID="{37F5D35C-97B5-481F-AE3A-AFB765622A08}" presName="rootConnector" presStyleLbl="node3" presStyleIdx="14" presStyleCnt="40"/>
      <dgm:spPr/>
    </dgm:pt>
    <dgm:pt modelId="{B7CE586C-67F8-4D42-A93A-86D9562F1866}" type="pres">
      <dgm:prSet presAssocID="{37F5D35C-97B5-481F-AE3A-AFB765622A08}" presName="hierChild4" presStyleCnt="0"/>
      <dgm:spPr/>
    </dgm:pt>
    <dgm:pt modelId="{07AFC7F2-161D-45B9-8B2D-09F7CEA31CC5}" type="pres">
      <dgm:prSet presAssocID="{37F5D35C-97B5-481F-AE3A-AFB765622A08}" presName="hierChild5" presStyleCnt="0"/>
      <dgm:spPr/>
    </dgm:pt>
    <dgm:pt modelId="{D32D7800-516C-4B19-AB00-49675638AE5D}" type="pres">
      <dgm:prSet presAssocID="{13CB4B22-83EF-4839-9F31-0C66C8DC113B}" presName="hierChild5" presStyleCnt="0"/>
      <dgm:spPr/>
    </dgm:pt>
    <dgm:pt modelId="{B01B1CD3-AC37-4986-AE44-A125113F9115}" type="pres">
      <dgm:prSet presAssocID="{42E023F2-3D41-4F48-82B8-3778AAD113BB}" presName="Name37" presStyleLbl="parChTrans1D2" presStyleIdx="5" presStyleCnt="10"/>
      <dgm:spPr/>
    </dgm:pt>
    <dgm:pt modelId="{6164EE03-861C-4642-B1BE-28978B73E5DB}" type="pres">
      <dgm:prSet presAssocID="{0A7A4436-59DB-4CB8-8EE1-36E313575160}" presName="hierRoot2" presStyleCnt="0">
        <dgm:presLayoutVars>
          <dgm:hierBranch val="init"/>
        </dgm:presLayoutVars>
      </dgm:prSet>
      <dgm:spPr/>
    </dgm:pt>
    <dgm:pt modelId="{BBA009EC-5F14-42E4-99E8-100C11E40DDD}" type="pres">
      <dgm:prSet presAssocID="{0A7A4436-59DB-4CB8-8EE1-36E313575160}" presName="rootComposite" presStyleCnt="0"/>
      <dgm:spPr/>
    </dgm:pt>
    <dgm:pt modelId="{86F66E74-91D6-46D1-B0F7-F0EC502322BD}" type="pres">
      <dgm:prSet presAssocID="{0A7A4436-59DB-4CB8-8EE1-36E313575160}" presName="rootText" presStyleLbl="node2" presStyleIdx="5" presStyleCnt="10">
        <dgm:presLayoutVars>
          <dgm:chPref val="3"/>
        </dgm:presLayoutVars>
      </dgm:prSet>
      <dgm:spPr/>
    </dgm:pt>
    <dgm:pt modelId="{7933A8A5-2B73-4944-BE53-8C20B8400517}" type="pres">
      <dgm:prSet presAssocID="{0A7A4436-59DB-4CB8-8EE1-36E313575160}" presName="rootConnector" presStyleLbl="node2" presStyleIdx="5" presStyleCnt="10"/>
      <dgm:spPr/>
    </dgm:pt>
    <dgm:pt modelId="{A0AE73BB-D23D-49A2-B2EB-8CF9D54A8461}" type="pres">
      <dgm:prSet presAssocID="{0A7A4436-59DB-4CB8-8EE1-36E313575160}" presName="hierChild4" presStyleCnt="0"/>
      <dgm:spPr/>
    </dgm:pt>
    <dgm:pt modelId="{FEBA7977-886F-4968-8AC0-DBD3A7C13E1E}" type="pres">
      <dgm:prSet presAssocID="{F5BA747E-ADE9-4D3F-8ACD-927D80E88232}" presName="Name37" presStyleLbl="parChTrans1D3" presStyleIdx="15" presStyleCnt="40"/>
      <dgm:spPr/>
    </dgm:pt>
    <dgm:pt modelId="{44208917-49F2-4805-8C81-282DF42A3B63}" type="pres">
      <dgm:prSet presAssocID="{8CEBF286-BA1A-4819-8A8F-2BD8653AD97E}" presName="hierRoot2" presStyleCnt="0">
        <dgm:presLayoutVars>
          <dgm:hierBranch val="init"/>
        </dgm:presLayoutVars>
      </dgm:prSet>
      <dgm:spPr/>
    </dgm:pt>
    <dgm:pt modelId="{30BD9B35-0299-4218-B79C-8A5DBDCB2CD9}" type="pres">
      <dgm:prSet presAssocID="{8CEBF286-BA1A-4819-8A8F-2BD8653AD97E}" presName="rootComposite" presStyleCnt="0"/>
      <dgm:spPr/>
    </dgm:pt>
    <dgm:pt modelId="{9D6F0E0F-4B23-4C6E-A7D9-EBABBA699F59}" type="pres">
      <dgm:prSet presAssocID="{8CEBF286-BA1A-4819-8A8F-2BD8653AD97E}" presName="rootText" presStyleLbl="node3" presStyleIdx="15" presStyleCnt="40">
        <dgm:presLayoutVars>
          <dgm:chPref val="3"/>
        </dgm:presLayoutVars>
      </dgm:prSet>
      <dgm:spPr/>
    </dgm:pt>
    <dgm:pt modelId="{F96F45A8-E3FF-4F13-83FD-DE99EB4787A0}" type="pres">
      <dgm:prSet presAssocID="{8CEBF286-BA1A-4819-8A8F-2BD8653AD97E}" presName="rootConnector" presStyleLbl="node3" presStyleIdx="15" presStyleCnt="40"/>
      <dgm:spPr/>
    </dgm:pt>
    <dgm:pt modelId="{F7B2F727-ECFE-4856-9170-B174F8CDD7A0}" type="pres">
      <dgm:prSet presAssocID="{8CEBF286-BA1A-4819-8A8F-2BD8653AD97E}" presName="hierChild4" presStyleCnt="0"/>
      <dgm:spPr/>
    </dgm:pt>
    <dgm:pt modelId="{D67726F5-0C0C-4613-9CA2-380D9B872766}" type="pres">
      <dgm:prSet presAssocID="{8CEBF286-BA1A-4819-8A8F-2BD8653AD97E}" presName="hierChild5" presStyleCnt="0"/>
      <dgm:spPr/>
    </dgm:pt>
    <dgm:pt modelId="{9E836AF2-3059-4FCC-A160-354209112420}" type="pres">
      <dgm:prSet presAssocID="{A417B5C3-9A41-4652-B397-185B3EBE2F2E}" presName="Name37" presStyleLbl="parChTrans1D3" presStyleIdx="16" presStyleCnt="40"/>
      <dgm:spPr/>
    </dgm:pt>
    <dgm:pt modelId="{FA73013D-BE17-420E-8C16-4BDF990A359E}" type="pres">
      <dgm:prSet presAssocID="{54CC871C-00CC-4698-9669-9DF5459E5E7C}" presName="hierRoot2" presStyleCnt="0">
        <dgm:presLayoutVars>
          <dgm:hierBranch val="init"/>
        </dgm:presLayoutVars>
      </dgm:prSet>
      <dgm:spPr/>
    </dgm:pt>
    <dgm:pt modelId="{5F2FB6C1-BD78-4469-ACE9-5259CB1B22CE}" type="pres">
      <dgm:prSet presAssocID="{54CC871C-00CC-4698-9669-9DF5459E5E7C}" presName="rootComposite" presStyleCnt="0"/>
      <dgm:spPr/>
    </dgm:pt>
    <dgm:pt modelId="{2BD132C6-BAF7-4EA6-B384-069278FF9295}" type="pres">
      <dgm:prSet presAssocID="{54CC871C-00CC-4698-9669-9DF5459E5E7C}" presName="rootText" presStyleLbl="node3" presStyleIdx="16" presStyleCnt="40">
        <dgm:presLayoutVars>
          <dgm:chPref val="3"/>
        </dgm:presLayoutVars>
      </dgm:prSet>
      <dgm:spPr/>
    </dgm:pt>
    <dgm:pt modelId="{D43E9F40-5E94-48FE-8A31-BF05A9EC68C9}" type="pres">
      <dgm:prSet presAssocID="{54CC871C-00CC-4698-9669-9DF5459E5E7C}" presName="rootConnector" presStyleLbl="node3" presStyleIdx="16" presStyleCnt="40"/>
      <dgm:spPr/>
    </dgm:pt>
    <dgm:pt modelId="{E78E21E6-FE72-44C8-AE21-248CF4A9878F}" type="pres">
      <dgm:prSet presAssocID="{54CC871C-00CC-4698-9669-9DF5459E5E7C}" presName="hierChild4" presStyleCnt="0"/>
      <dgm:spPr/>
    </dgm:pt>
    <dgm:pt modelId="{84FFF16E-9BA3-4856-93E8-4AE48EEACF80}" type="pres">
      <dgm:prSet presAssocID="{54CC871C-00CC-4698-9669-9DF5459E5E7C}" presName="hierChild5" presStyleCnt="0"/>
      <dgm:spPr/>
    </dgm:pt>
    <dgm:pt modelId="{2C136710-5943-46BF-BE89-CB4EA87BB2BB}" type="pres">
      <dgm:prSet presAssocID="{26B7E12B-DA31-4D4A-8BC1-A559E338E797}" presName="Name37" presStyleLbl="parChTrans1D3" presStyleIdx="17" presStyleCnt="40"/>
      <dgm:spPr/>
    </dgm:pt>
    <dgm:pt modelId="{CF27C1A7-3D1E-4307-AC86-F7CF19DC208A}" type="pres">
      <dgm:prSet presAssocID="{34BE6E06-6711-420C-AFA8-66AA3D254E9A}" presName="hierRoot2" presStyleCnt="0">
        <dgm:presLayoutVars>
          <dgm:hierBranch val="init"/>
        </dgm:presLayoutVars>
      </dgm:prSet>
      <dgm:spPr/>
    </dgm:pt>
    <dgm:pt modelId="{3899201D-F6D7-4AF1-AC1E-C40484FA00CD}" type="pres">
      <dgm:prSet presAssocID="{34BE6E06-6711-420C-AFA8-66AA3D254E9A}" presName="rootComposite" presStyleCnt="0"/>
      <dgm:spPr/>
    </dgm:pt>
    <dgm:pt modelId="{3B759AA1-88EF-4840-9C0E-F563B9128970}" type="pres">
      <dgm:prSet presAssocID="{34BE6E06-6711-420C-AFA8-66AA3D254E9A}" presName="rootText" presStyleLbl="node3" presStyleIdx="17" presStyleCnt="40">
        <dgm:presLayoutVars>
          <dgm:chPref val="3"/>
        </dgm:presLayoutVars>
      </dgm:prSet>
      <dgm:spPr/>
    </dgm:pt>
    <dgm:pt modelId="{BFE8E342-FB0C-404A-B0A9-DE8696A82DBA}" type="pres">
      <dgm:prSet presAssocID="{34BE6E06-6711-420C-AFA8-66AA3D254E9A}" presName="rootConnector" presStyleLbl="node3" presStyleIdx="17" presStyleCnt="40"/>
      <dgm:spPr/>
    </dgm:pt>
    <dgm:pt modelId="{980BD686-9B68-4DFE-8C15-6927A0DB5ACF}" type="pres">
      <dgm:prSet presAssocID="{34BE6E06-6711-420C-AFA8-66AA3D254E9A}" presName="hierChild4" presStyleCnt="0"/>
      <dgm:spPr/>
    </dgm:pt>
    <dgm:pt modelId="{023015BB-748B-4089-9044-50CE98AE10E9}" type="pres">
      <dgm:prSet presAssocID="{34BE6E06-6711-420C-AFA8-66AA3D254E9A}" presName="hierChild5" presStyleCnt="0"/>
      <dgm:spPr/>
    </dgm:pt>
    <dgm:pt modelId="{8C58BFC1-EAE6-445F-A8B3-578A58CD63AA}" type="pres">
      <dgm:prSet presAssocID="{04A970C1-4170-4107-88FB-ADCAB6395D5A}" presName="Name37" presStyleLbl="parChTrans1D3" presStyleIdx="18" presStyleCnt="40"/>
      <dgm:spPr/>
    </dgm:pt>
    <dgm:pt modelId="{0B16B1F8-90A2-4BF4-9920-C9DE92227511}" type="pres">
      <dgm:prSet presAssocID="{D2170DD1-BC6B-487D-8DBD-AE475A66700D}" presName="hierRoot2" presStyleCnt="0">
        <dgm:presLayoutVars>
          <dgm:hierBranch val="init"/>
        </dgm:presLayoutVars>
      </dgm:prSet>
      <dgm:spPr/>
    </dgm:pt>
    <dgm:pt modelId="{3B2CF9ED-1F27-477B-92A3-C197CBBEC528}" type="pres">
      <dgm:prSet presAssocID="{D2170DD1-BC6B-487D-8DBD-AE475A66700D}" presName="rootComposite" presStyleCnt="0"/>
      <dgm:spPr/>
    </dgm:pt>
    <dgm:pt modelId="{6B4E9AB8-D087-4E00-9CB5-E95E7C05F163}" type="pres">
      <dgm:prSet presAssocID="{D2170DD1-BC6B-487D-8DBD-AE475A66700D}" presName="rootText" presStyleLbl="node3" presStyleIdx="18" presStyleCnt="40">
        <dgm:presLayoutVars>
          <dgm:chPref val="3"/>
        </dgm:presLayoutVars>
      </dgm:prSet>
      <dgm:spPr/>
    </dgm:pt>
    <dgm:pt modelId="{AB3D1B7B-5977-4181-8ADB-75971B961554}" type="pres">
      <dgm:prSet presAssocID="{D2170DD1-BC6B-487D-8DBD-AE475A66700D}" presName="rootConnector" presStyleLbl="node3" presStyleIdx="18" presStyleCnt="40"/>
      <dgm:spPr/>
    </dgm:pt>
    <dgm:pt modelId="{86648C66-4839-4322-88E6-6EF43C0F5601}" type="pres">
      <dgm:prSet presAssocID="{D2170DD1-BC6B-487D-8DBD-AE475A66700D}" presName="hierChild4" presStyleCnt="0"/>
      <dgm:spPr/>
    </dgm:pt>
    <dgm:pt modelId="{E20D1488-6DD7-41A1-9369-6740D17DAD94}" type="pres">
      <dgm:prSet presAssocID="{D2170DD1-BC6B-487D-8DBD-AE475A66700D}" presName="hierChild5" presStyleCnt="0"/>
      <dgm:spPr/>
    </dgm:pt>
    <dgm:pt modelId="{1EE3A84C-D653-410B-ABA7-0A052C8424D2}" type="pres">
      <dgm:prSet presAssocID="{AAB4ABB9-2095-4118-AF52-15CF65073CA3}" presName="Name37" presStyleLbl="parChTrans1D3" presStyleIdx="19" presStyleCnt="40"/>
      <dgm:spPr/>
    </dgm:pt>
    <dgm:pt modelId="{3863C408-FB66-49CB-A7FD-201F7F6783C6}" type="pres">
      <dgm:prSet presAssocID="{29A64D6F-FA0A-4713-8F17-EB21685D1AC4}" presName="hierRoot2" presStyleCnt="0">
        <dgm:presLayoutVars>
          <dgm:hierBranch val="init"/>
        </dgm:presLayoutVars>
      </dgm:prSet>
      <dgm:spPr/>
    </dgm:pt>
    <dgm:pt modelId="{9C2F05B8-1BFA-4583-8106-44F62B966437}" type="pres">
      <dgm:prSet presAssocID="{29A64D6F-FA0A-4713-8F17-EB21685D1AC4}" presName="rootComposite" presStyleCnt="0"/>
      <dgm:spPr/>
    </dgm:pt>
    <dgm:pt modelId="{E50A453E-BDB4-4689-A202-14B1E35AA58F}" type="pres">
      <dgm:prSet presAssocID="{29A64D6F-FA0A-4713-8F17-EB21685D1AC4}" presName="rootText" presStyleLbl="node3" presStyleIdx="19" presStyleCnt="40">
        <dgm:presLayoutVars>
          <dgm:chPref val="3"/>
        </dgm:presLayoutVars>
      </dgm:prSet>
      <dgm:spPr/>
    </dgm:pt>
    <dgm:pt modelId="{1F77E043-7F46-4A89-80D4-DAAAB443A659}" type="pres">
      <dgm:prSet presAssocID="{29A64D6F-FA0A-4713-8F17-EB21685D1AC4}" presName="rootConnector" presStyleLbl="node3" presStyleIdx="19" presStyleCnt="40"/>
      <dgm:spPr/>
    </dgm:pt>
    <dgm:pt modelId="{0BD14293-DAD9-41B7-BA4F-A815C7FFBDEE}" type="pres">
      <dgm:prSet presAssocID="{29A64D6F-FA0A-4713-8F17-EB21685D1AC4}" presName="hierChild4" presStyleCnt="0"/>
      <dgm:spPr/>
    </dgm:pt>
    <dgm:pt modelId="{599CAD78-1911-4878-9289-C4D8B0D03E4D}" type="pres">
      <dgm:prSet presAssocID="{29A64D6F-FA0A-4713-8F17-EB21685D1AC4}" presName="hierChild5" presStyleCnt="0"/>
      <dgm:spPr/>
    </dgm:pt>
    <dgm:pt modelId="{E0D89C47-298E-4A3C-A292-C5091B4A321B}" type="pres">
      <dgm:prSet presAssocID="{5A148F7F-81E4-41C5-9C00-FD0C64BEA488}" presName="Name37" presStyleLbl="parChTrans1D3" presStyleIdx="20" presStyleCnt="40"/>
      <dgm:spPr/>
    </dgm:pt>
    <dgm:pt modelId="{7922E6B5-CDE7-4C41-92C6-00AB7A8819AE}" type="pres">
      <dgm:prSet presAssocID="{067C2402-367C-4E3B-9D9B-9AB1EB248583}" presName="hierRoot2" presStyleCnt="0">
        <dgm:presLayoutVars>
          <dgm:hierBranch val="init"/>
        </dgm:presLayoutVars>
      </dgm:prSet>
      <dgm:spPr/>
    </dgm:pt>
    <dgm:pt modelId="{5CBBDD96-AAA0-4BBB-9168-40482973FE8E}" type="pres">
      <dgm:prSet presAssocID="{067C2402-367C-4E3B-9D9B-9AB1EB248583}" presName="rootComposite" presStyleCnt="0"/>
      <dgm:spPr/>
    </dgm:pt>
    <dgm:pt modelId="{D66A8E83-8A12-4F4F-8963-14F2612C0129}" type="pres">
      <dgm:prSet presAssocID="{067C2402-367C-4E3B-9D9B-9AB1EB248583}" presName="rootText" presStyleLbl="node3" presStyleIdx="20" presStyleCnt="40">
        <dgm:presLayoutVars>
          <dgm:chPref val="3"/>
        </dgm:presLayoutVars>
      </dgm:prSet>
      <dgm:spPr/>
    </dgm:pt>
    <dgm:pt modelId="{52AFB28A-D7F2-447A-B8DF-F6473E79D048}" type="pres">
      <dgm:prSet presAssocID="{067C2402-367C-4E3B-9D9B-9AB1EB248583}" presName="rootConnector" presStyleLbl="node3" presStyleIdx="20" presStyleCnt="40"/>
      <dgm:spPr/>
    </dgm:pt>
    <dgm:pt modelId="{27E9E48B-B077-4E36-87CA-9BE684D784E5}" type="pres">
      <dgm:prSet presAssocID="{067C2402-367C-4E3B-9D9B-9AB1EB248583}" presName="hierChild4" presStyleCnt="0"/>
      <dgm:spPr/>
    </dgm:pt>
    <dgm:pt modelId="{373CAAFC-00E9-49B4-AAF7-5B0779055861}" type="pres">
      <dgm:prSet presAssocID="{067C2402-367C-4E3B-9D9B-9AB1EB248583}" presName="hierChild5" presStyleCnt="0"/>
      <dgm:spPr/>
    </dgm:pt>
    <dgm:pt modelId="{FF1CEB1B-E1C9-4E48-AC23-C13CC565364C}" type="pres">
      <dgm:prSet presAssocID="{6577EADE-6C65-4536-BE7D-62A156C7CDD7}" presName="Name37" presStyleLbl="parChTrans1D3" presStyleIdx="21" presStyleCnt="40"/>
      <dgm:spPr/>
    </dgm:pt>
    <dgm:pt modelId="{1E8B0FF8-734D-4D8C-84D1-563729510C73}" type="pres">
      <dgm:prSet presAssocID="{B4353B7C-1471-4409-9425-7C062FDA7059}" presName="hierRoot2" presStyleCnt="0">
        <dgm:presLayoutVars>
          <dgm:hierBranch val="init"/>
        </dgm:presLayoutVars>
      </dgm:prSet>
      <dgm:spPr/>
    </dgm:pt>
    <dgm:pt modelId="{3E76525D-4611-48DC-98C7-C9C689747693}" type="pres">
      <dgm:prSet presAssocID="{B4353B7C-1471-4409-9425-7C062FDA7059}" presName="rootComposite" presStyleCnt="0"/>
      <dgm:spPr/>
    </dgm:pt>
    <dgm:pt modelId="{AFB8AE65-8A3D-4278-82AF-2652C06A968A}" type="pres">
      <dgm:prSet presAssocID="{B4353B7C-1471-4409-9425-7C062FDA7059}" presName="rootText" presStyleLbl="node3" presStyleIdx="21" presStyleCnt="40">
        <dgm:presLayoutVars>
          <dgm:chPref val="3"/>
        </dgm:presLayoutVars>
      </dgm:prSet>
      <dgm:spPr/>
    </dgm:pt>
    <dgm:pt modelId="{1B8C064A-2F52-4303-BC3B-C443DFDFE2EE}" type="pres">
      <dgm:prSet presAssocID="{B4353B7C-1471-4409-9425-7C062FDA7059}" presName="rootConnector" presStyleLbl="node3" presStyleIdx="21" presStyleCnt="40"/>
      <dgm:spPr/>
    </dgm:pt>
    <dgm:pt modelId="{662CD403-2713-482B-BFC8-67C9F2D9622B}" type="pres">
      <dgm:prSet presAssocID="{B4353B7C-1471-4409-9425-7C062FDA7059}" presName="hierChild4" presStyleCnt="0"/>
      <dgm:spPr/>
    </dgm:pt>
    <dgm:pt modelId="{D9034B46-6DDA-47F8-AA86-F2FE079AE318}" type="pres">
      <dgm:prSet presAssocID="{B4353B7C-1471-4409-9425-7C062FDA7059}" presName="hierChild5" presStyleCnt="0"/>
      <dgm:spPr/>
    </dgm:pt>
    <dgm:pt modelId="{35757FAA-9489-4F05-95A4-9D7B570807A0}" type="pres">
      <dgm:prSet presAssocID="{0A7A4436-59DB-4CB8-8EE1-36E313575160}" presName="hierChild5" presStyleCnt="0"/>
      <dgm:spPr/>
    </dgm:pt>
    <dgm:pt modelId="{01B8B19F-2F93-4475-BB51-672FCC21622B}" type="pres">
      <dgm:prSet presAssocID="{D318727D-888D-42E5-B9F3-D296CFD88F48}" presName="Name37" presStyleLbl="parChTrans1D2" presStyleIdx="6" presStyleCnt="10"/>
      <dgm:spPr/>
    </dgm:pt>
    <dgm:pt modelId="{F82242C3-5ACB-4050-B6C1-EF24485DC71B}" type="pres">
      <dgm:prSet presAssocID="{5DEABB7F-8259-488C-A707-B770ED2F0FB1}" presName="hierRoot2" presStyleCnt="0">
        <dgm:presLayoutVars>
          <dgm:hierBranch val="init"/>
        </dgm:presLayoutVars>
      </dgm:prSet>
      <dgm:spPr/>
    </dgm:pt>
    <dgm:pt modelId="{28FF11BA-D6B2-46E2-87EA-81F339D02D91}" type="pres">
      <dgm:prSet presAssocID="{5DEABB7F-8259-488C-A707-B770ED2F0FB1}" presName="rootComposite" presStyleCnt="0"/>
      <dgm:spPr/>
    </dgm:pt>
    <dgm:pt modelId="{8247140C-1201-4F31-A40B-E9A6B6563CA0}" type="pres">
      <dgm:prSet presAssocID="{5DEABB7F-8259-488C-A707-B770ED2F0FB1}" presName="rootText" presStyleLbl="node2" presStyleIdx="6" presStyleCnt="10">
        <dgm:presLayoutVars>
          <dgm:chPref val="3"/>
        </dgm:presLayoutVars>
      </dgm:prSet>
      <dgm:spPr/>
    </dgm:pt>
    <dgm:pt modelId="{C988962A-4615-452B-927D-F6515283DE7A}" type="pres">
      <dgm:prSet presAssocID="{5DEABB7F-8259-488C-A707-B770ED2F0FB1}" presName="rootConnector" presStyleLbl="node2" presStyleIdx="6" presStyleCnt="10"/>
      <dgm:spPr/>
    </dgm:pt>
    <dgm:pt modelId="{105CC50F-9ABF-42C0-8517-441A3E608A14}" type="pres">
      <dgm:prSet presAssocID="{5DEABB7F-8259-488C-A707-B770ED2F0FB1}" presName="hierChild4" presStyleCnt="0"/>
      <dgm:spPr/>
    </dgm:pt>
    <dgm:pt modelId="{85B88B95-7449-4F60-95C7-15060B2C0B81}" type="pres">
      <dgm:prSet presAssocID="{76829687-E6DC-4D84-B8C1-ADA38F8426F8}" presName="Name37" presStyleLbl="parChTrans1D3" presStyleIdx="22" presStyleCnt="40"/>
      <dgm:spPr/>
    </dgm:pt>
    <dgm:pt modelId="{2B3ED1BA-8318-492C-AD7D-3B5433A758B1}" type="pres">
      <dgm:prSet presAssocID="{FBBC2C52-45B1-4769-9C0E-27BB47522ECF}" presName="hierRoot2" presStyleCnt="0">
        <dgm:presLayoutVars>
          <dgm:hierBranch val="init"/>
        </dgm:presLayoutVars>
      </dgm:prSet>
      <dgm:spPr/>
    </dgm:pt>
    <dgm:pt modelId="{8440EA00-4EB9-4163-8408-F18DDBDA00D2}" type="pres">
      <dgm:prSet presAssocID="{FBBC2C52-45B1-4769-9C0E-27BB47522ECF}" presName="rootComposite" presStyleCnt="0"/>
      <dgm:spPr/>
    </dgm:pt>
    <dgm:pt modelId="{AA244CF7-DEDE-41BB-A883-CA6396986AE8}" type="pres">
      <dgm:prSet presAssocID="{FBBC2C52-45B1-4769-9C0E-27BB47522ECF}" presName="rootText" presStyleLbl="node3" presStyleIdx="22" presStyleCnt="40">
        <dgm:presLayoutVars>
          <dgm:chPref val="3"/>
        </dgm:presLayoutVars>
      </dgm:prSet>
      <dgm:spPr/>
    </dgm:pt>
    <dgm:pt modelId="{61B42172-3C52-46E4-B519-5C2080C951EB}" type="pres">
      <dgm:prSet presAssocID="{FBBC2C52-45B1-4769-9C0E-27BB47522ECF}" presName="rootConnector" presStyleLbl="node3" presStyleIdx="22" presStyleCnt="40"/>
      <dgm:spPr/>
    </dgm:pt>
    <dgm:pt modelId="{A1E96C85-7729-4FAC-BE9F-34F5B5355D3E}" type="pres">
      <dgm:prSet presAssocID="{FBBC2C52-45B1-4769-9C0E-27BB47522ECF}" presName="hierChild4" presStyleCnt="0"/>
      <dgm:spPr/>
    </dgm:pt>
    <dgm:pt modelId="{7910AB79-1E27-42B7-B0A9-D50B8651597B}" type="pres">
      <dgm:prSet presAssocID="{FBBC2C52-45B1-4769-9C0E-27BB47522ECF}" presName="hierChild5" presStyleCnt="0"/>
      <dgm:spPr/>
    </dgm:pt>
    <dgm:pt modelId="{59CE8C3C-2F87-4345-8A55-BB52946549C1}" type="pres">
      <dgm:prSet presAssocID="{E7508F1A-A764-48BE-8927-AB4895B4AD05}" presName="Name37" presStyleLbl="parChTrans1D3" presStyleIdx="23" presStyleCnt="40"/>
      <dgm:spPr/>
    </dgm:pt>
    <dgm:pt modelId="{D79F032F-A2F0-4C9D-9153-FA2919F21BF1}" type="pres">
      <dgm:prSet presAssocID="{6DB8DBB5-EFFB-444C-BDAD-38828690AD62}" presName="hierRoot2" presStyleCnt="0">
        <dgm:presLayoutVars>
          <dgm:hierBranch val="init"/>
        </dgm:presLayoutVars>
      </dgm:prSet>
      <dgm:spPr/>
    </dgm:pt>
    <dgm:pt modelId="{D9D9B7E0-7DA1-419C-90F3-625A2E6B0DDD}" type="pres">
      <dgm:prSet presAssocID="{6DB8DBB5-EFFB-444C-BDAD-38828690AD62}" presName="rootComposite" presStyleCnt="0"/>
      <dgm:spPr/>
    </dgm:pt>
    <dgm:pt modelId="{9211FAD7-94A1-44FC-85DA-F7267734705B}" type="pres">
      <dgm:prSet presAssocID="{6DB8DBB5-EFFB-444C-BDAD-38828690AD62}" presName="rootText" presStyleLbl="node3" presStyleIdx="23" presStyleCnt="40">
        <dgm:presLayoutVars>
          <dgm:chPref val="3"/>
        </dgm:presLayoutVars>
      </dgm:prSet>
      <dgm:spPr/>
    </dgm:pt>
    <dgm:pt modelId="{9798F990-D713-4A31-B846-99B165B91B3A}" type="pres">
      <dgm:prSet presAssocID="{6DB8DBB5-EFFB-444C-BDAD-38828690AD62}" presName="rootConnector" presStyleLbl="node3" presStyleIdx="23" presStyleCnt="40"/>
      <dgm:spPr/>
    </dgm:pt>
    <dgm:pt modelId="{C40032E2-E868-4B17-A9F4-399B4B335929}" type="pres">
      <dgm:prSet presAssocID="{6DB8DBB5-EFFB-444C-BDAD-38828690AD62}" presName="hierChild4" presStyleCnt="0"/>
      <dgm:spPr/>
    </dgm:pt>
    <dgm:pt modelId="{EAEC2A58-96EC-4FD3-9BAD-210AE0366A49}" type="pres">
      <dgm:prSet presAssocID="{6DB8DBB5-EFFB-444C-BDAD-38828690AD62}" presName="hierChild5" presStyleCnt="0"/>
      <dgm:spPr/>
    </dgm:pt>
    <dgm:pt modelId="{D4B393E1-92EA-435A-8DD9-8320ED0C0743}" type="pres">
      <dgm:prSet presAssocID="{E71CF5F4-5CA3-420E-8C50-EA43203FF8D2}" presName="Name37" presStyleLbl="parChTrans1D3" presStyleIdx="24" presStyleCnt="40"/>
      <dgm:spPr/>
    </dgm:pt>
    <dgm:pt modelId="{8CD32104-A77D-470F-BB00-94F0435A58D6}" type="pres">
      <dgm:prSet presAssocID="{9D14D23C-9CC5-406E-A76E-37761BF68A8D}" presName="hierRoot2" presStyleCnt="0">
        <dgm:presLayoutVars>
          <dgm:hierBranch val="init"/>
        </dgm:presLayoutVars>
      </dgm:prSet>
      <dgm:spPr/>
    </dgm:pt>
    <dgm:pt modelId="{A2C6260C-F2D3-4F08-860E-E835BB112AE9}" type="pres">
      <dgm:prSet presAssocID="{9D14D23C-9CC5-406E-A76E-37761BF68A8D}" presName="rootComposite" presStyleCnt="0"/>
      <dgm:spPr/>
    </dgm:pt>
    <dgm:pt modelId="{24E1C760-E8C3-422C-B7F0-FDE67D100028}" type="pres">
      <dgm:prSet presAssocID="{9D14D23C-9CC5-406E-A76E-37761BF68A8D}" presName="rootText" presStyleLbl="node3" presStyleIdx="24" presStyleCnt="40">
        <dgm:presLayoutVars>
          <dgm:chPref val="3"/>
        </dgm:presLayoutVars>
      </dgm:prSet>
      <dgm:spPr/>
    </dgm:pt>
    <dgm:pt modelId="{8AD334B0-DDD5-4227-A023-EFE2E377C598}" type="pres">
      <dgm:prSet presAssocID="{9D14D23C-9CC5-406E-A76E-37761BF68A8D}" presName="rootConnector" presStyleLbl="node3" presStyleIdx="24" presStyleCnt="40"/>
      <dgm:spPr/>
    </dgm:pt>
    <dgm:pt modelId="{44386D71-5457-4150-90E1-B69A966248A9}" type="pres">
      <dgm:prSet presAssocID="{9D14D23C-9CC5-406E-A76E-37761BF68A8D}" presName="hierChild4" presStyleCnt="0"/>
      <dgm:spPr/>
    </dgm:pt>
    <dgm:pt modelId="{6E6B458A-75A7-46B9-AE94-B762BFDB7BF6}" type="pres">
      <dgm:prSet presAssocID="{9D14D23C-9CC5-406E-A76E-37761BF68A8D}" presName="hierChild5" presStyleCnt="0"/>
      <dgm:spPr/>
    </dgm:pt>
    <dgm:pt modelId="{162E9753-A2A2-4415-8AF7-5F78AF533843}" type="pres">
      <dgm:prSet presAssocID="{286F12F8-83D9-413C-9FA6-A735D356CCBB}" presName="Name37" presStyleLbl="parChTrans1D3" presStyleIdx="25" presStyleCnt="40"/>
      <dgm:spPr/>
    </dgm:pt>
    <dgm:pt modelId="{9BAC84FA-7B75-43B9-B786-DA4DDC54D73B}" type="pres">
      <dgm:prSet presAssocID="{F5ED7D01-B761-425B-B266-60B494D5F5AA}" presName="hierRoot2" presStyleCnt="0">
        <dgm:presLayoutVars>
          <dgm:hierBranch val="init"/>
        </dgm:presLayoutVars>
      </dgm:prSet>
      <dgm:spPr/>
    </dgm:pt>
    <dgm:pt modelId="{62ABC07D-49FF-47AC-AF55-56DE3A6A428E}" type="pres">
      <dgm:prSet presAssocID="{F5ED7D01-B761-425B-B266-60B494D5F5AA}" presName="rootComposite" presStyleCnt="0"/>
      <dgm:spPr/>
    </dgm:pt>
    <dgm:pt modelId="{DEDC009D-A7E0-4E0C-A8E2-B35A5CADFA46}" type="pres">
      <dgm:prSet presAssocID="{F5ED7D01-B761-425B-B266-60B494D5F5AA}" presName="rootText" presStyleLbl="node3" presStyleIdx="25" presStyleCnt="40">
        <dgm:presLayoutVars>
          <dgm:chPref val="3"/>
        </dgm:presLayoutVars>
      </dgm:prSet>
      <dgm:spPr/>
    </dgm:pt>
    <dgm:pt modelId="{779028DD-C904-47CF-A6CA-DC3F3B6F5221}" type="pres">
      <dgm:prSet presAssocID="{F5ED7D01-B761-425B-B266-60B494D5F5AA}" presName="rootConnector" presStyleLbl="node3" presStyleIdx="25" presStyleCnt="40"/>
      <dgm:spPr/>
    </dgm:pt>
    <dgm:pt modelId="{04344868-487C-43AD-9006-A915C936B67B}" type="pres">
      <dgm:prSet presAssocID="{F5ED7D01-B761-425B-B266-60B494D5F5AA}" presName="hierChild4" presStyleCnt="0"/>
      <dgm:spPr/>
    </dgm:pt>
    <dgm:pt modelId="{79090A1C-7CF1-47DB-8314-4E7CDF5DECB0}" type="pres">
      <dgm:prSet presAssocID="{F5ED7D01-B761-425B-B266-60B494D5F5AA}" presName="hierChild5" presStyleCnt="0"/>
      <dgm:spPr/>
    </dgm:pt>
    <dgm:pt modelId="{5D75E73A-C5CD-46FD-8444-9D586F155F2D}" type="pres">
      <dgm:prSet presAssocID="{00810F94-9376-4ECA-9DF0-0C403DF2616C}" presName="Name37" presStyleLbl="parChTrans1D3" presStyleIdx="26" presStyleCnt="40"/>
      <dgm:spPr/>
    </dgm:pt>
    <dgm:pt modelId="{81A40CC8-8B7E-4B28-95BA-E7981A1F3D0B}" type="pres">
      <dgm:prSet presAssocID="{4C42DA35-D47C-4D4C-89E6-22B9C8609BB5}" presName="hierRoot2" presStyleCnt="0">
        <dgm:presLayoutVars>
          <dgm:hierBranch val="init"/>
        </dgm:presLayoutVars>
      </dgm:prSet>
      <dgm:spPr/>
    </dgm:pt>
    <dgm:pt modelId="{C82D6EBB-64C6-4EB7-98D9-46D563AEC501}" type="pres">
      <dgm:prSet presAssocID="{4C42DA35-D47C-4D4C-89E6-22B9C8609BB5}" presName="rootComposite" presStyleCnt="0"/>
      <dgm:spPr/>
    </dgm:pt>
    <dgm:pt modelId="{E5AEAE66-18C6-4C9A-8D71-67BBD89BB1FB}" type="pres">
      <dgm:prSet presAssocID="{4C42DA35-D47C-4D4C-89E6-22B9C8609BB5}" presName="rootText" presStyleLbl="node3" presStyleIdx="26" presStyleCnt="40">
        <dgm:presLayoutVars>
          <dgm:chPref val="3"/>
        </dgm:presLayoutVars>
      </dgm:prSet>
      <dgm:spPr/>
    </dgm:pt>
    <dgm:pt modelId="{57AF8D20-55C1-43BC-8CE3-7CFE05C3264D}" type="pres">
      <dgm:prSet presAssocID="{4C42DA35-D47C-4D4C-89E6-22B9C8609BB5}" presName="rootConnector" presStyleLbl="node3" presStyleIdx="26" presStyleCnt="40"/>
      <dgm:spPr/>
    </dgm:pt>
    <dgm:pt modelId="{EA5A2732-6FCB-43A8-8A55-6D9BED1D002E}" type="pres">
      <dgm:prSet presAssocID="{4C42DA35-D47C-4D4C-89E6-22B9C8609BB5}" presName="hierChild4" presStyleCnt="0"/>
      <dgm:spPr/>
    </dgm:pt>
    <dgm:pt modelId="{286117A3-9A59-4BA9-9DCF-94D28FC6AF02}" type="pres">
      <dgm:prSet presAssocID="{4C42DA35-D47C-4D4C-89E6-22B9C8609BB5}" presName="hierChild5" presStyleCnt="0"/>
      <dgm:spPr/>
    </dgm:pt>
    <dgm:pt modelId="{1E5C8FAE-BF56-43B9-82B5-A797272D6033}" type="pres">
      <dgm:prSet presAssocID="{4CEC81A5-C0E8-4EBA-8D03-C71B55761C3E}" presName="Name37" presStyleLbl="parChTrans1D3" presStyleIdx="27" presStyleCnt="40"/>
      <dgm:spPr/>
    </dgm:pt>
    <dgm:pt modelId="{5EF9ADA1-257D-46C5-ACF4-07115200DE8B}" type="pres">
      <dgm:prSet presAssocID="{755DE6A6-3060-4310-9D3C-7BCDF23BF067}" presName="hierRoot2" presStyleCnt="0">
        <dgm:presLayoutVars>
          <dgm:hierBranch val="init"/>
        </dgm:presLayoutVars>
      </dgm:prSet>
      <dgm:spPr/>
    </dgm:pt>
    <dgm:pt modelId="{B2588FA5-8CEF-4DAE-9298-BFD7DE2CA346}" type="pres">
      <dgm:prSet presAssocID="{755DE6A6-3060-4310-9D3C-7BCDF23BF067}" presName="rootComposite" presStyleCnt="0"/>
      <dgm:spPr/>
    </dgm:pt>
    <dgm:pt modelId="{64105F4F-2E36-4EB9-A0FA-194650607F93}" type="pres">
      <dgm:prSet presAssocID="{755DE6A6-3060-4310-9D3C-7BCDF23BF067}" presName="rootText" presStyleLbl="node3" presStyleIdx="27" presStyleCnt="40">
        <dgm:presLayoutVars>
          <dgm:chPref val="3"/>
        </dgm:presLayoutVars>
      </dgm:prSet>
      <dgm:spPr/>
    </dgm:pt>
    <dgm:pt modelId="{EBFB97C1-0732-41E5-A145-697E5FED505B}" type="pres">
      <dgm:prSet presAssocID="{755DE6A6-3060-4310-9D3C-7BCDF23BF067}" presName="rootConnector" presStyleLbl="node3" presStyleIdx="27" presStyleCnt="40"/>
      <dgm:spPr/>
    </dgm:pt>
    <dgm:pt modelId="{F5973FD0-75F7-4995-9747-94A88E35E46C}" type="pres">
      <dgm:prSet presAssocID="{755DE6A6-3060-4310-9D3C-7BCDF23BF067}" presName="hierChild4" presStyleCnt="0"/>
      <dgm:spPr/>
    </dgm:pt>
    <dgm:pt modelId="{937B7B06-4E72-4CC9-8C1F-ABD736408D5C}" type="pres">
      <dgm:prSet presAssocID="{755DE6A6-3060-4310-9D3C-7BCDF23BF067}" presName="hierChild5" presStyleCnt="0"/>
      <dgm:spPr/>
    </dgm:pt>
    <dgm:pt modelId="{C43047C5-0B3F-4C91-ACE3-43FA0AEEEA2E}" type="pres">
      <dgm:prSet presAssocID="{80E2B2D5-D2E3-4719-A9E9-EEDD13B815E6}" presName="Name37" presStyleLbl="parChTrans1D3" presStyleIdx="28" presStyleCnt="40"/>
      <dgm:spPr/>
    </dgm:pt>
    <dgm:pt modelId="{0D6ADF33-D1A7-46D7-87E3-027B4EE2333D}" type="pres">
      <dgm:prSet presAssocID="{3019FFF6-E042-4F61-A49E-CE8FE0B53AC1}" presName="hierRoot2" presStyleCnt="0">
        <dgm:presLayoutVars>
          <dgm:hierBranch val="init"/>
        </dgm:presLayoutVars>
      </dgm:prSet>
      <dgm:spPr/>
    </dgm:pt>
    <dgm:pt modelId="{DBD9D270-FA3C-49E2-86EC-358E9C612D95}" type="pres">
      <dgm:prSet presAssocID="{3019FFF6-E042-4F61-A49E-CE8FE0B53AC1}" presName="rootComposite" presStyleCnt="0"/>
      <dgm:spPr/>
    </dgm:pt>
    <dgm:pt modelId="{2E2341B2-A714-42AC-912A-662B5A25ED6C}" type="pres">
      <dgm:prSet presAssocID="{3019FFF6-E042-4F61-A49E-CE8FE0B53AC1}" presName="rootText" presStyleLbl="node3" presStyleIdx="28" presStyleCnt="40">
        <dgm:presLayoutVars>
          <dgm:chPref val="3"/>
        </dgm:presLayoutVars>
      </dgm:prSet>
      <dgm:spPr/>
    </dgm:pt>
    <dgm:pt modelId="{B447FB09-D380-4FB2-8E71-D4A37B9ED637}" type="pres">
      <dgm:prSet presAssocID="{3019FFF6-E042-4F61-A49E-CE8FE0B53AC1}" presName="rootConnector" presStyleLbl="node3" presStyleIdx="28" presStyleCnt="40"/>
      <dgm:spPr/>
    </dgm:pt>
    <dgm:pt modelId="{FA014895-42F5-46BA-8A90-9327761E9A75}" type="pres">
      <dgm:prSet presAssocID="{3019FFF6-E042-4F61-A49E-CE8FE0B53AC1}" presName="hierChild4" presStyleCnt="0"/>
      <dgm:spPr/>
    </dgm:pt>
    <dgm:pt modelId="{A5B285CA-3C5B-41FA-BC6E-0D35B96BFE0B}" type="pres">
      <dgm:prSet presAssocID="{3019FFF6-E042-4F61-A49E-CE8FE0B53AC1}" presName="hierChild5" presStyleCnt="0"/>
      <dgm:spPr/>
    </dgm:pt>
    <dgm:pt modelId="{D71EEC9C-998D-4721-916A-C715462BC044}" type="pres">
      <dgm:prSet presAssocID="{20F5F784-2576-4EB6-B1F8-A5D810E8051B}" presName="Name37" presStyleLbl="parChTrans1D3" presStyleIdx="29" presStyleCnt="40"/>
      <dgm:spPr/>
    </dgm:pt>
    <dgm:pt modelId="{606AA4DC-1911-45AE-858C-C4ECA3385EBA}" type="pres">
      <dgm:prSet presAssocID="{B506C602-491F-45EB-96A6-69BEF4710D18}" presName="hierRoot2" presStyleCnt="0">
        <dgm:presLayoutVars>
          <dgm:hierBranch val="init"/>
        </dgm:presLayoutVars>
      </dgm:prSet>
      <dgm:spPr/>
    </dgm:pt>
    <dgm:pt modelId="{5DAB220A-FA90-43E1-A8A7-AEFEAC35A167}" type="pres">
      <dgm:prSet presAssocID="{B506C602-491F-45EB-96A6-69BEF4710D18}" presName="rootComposite" presStyleCnt="0"/>
      <dgm:spPr/>
    </dgm:pt>
    <dgm:pt modelId="{E0D07454-F13A-40DB-8659-0908807838B4}" type="pres">
      <dgm:prSet presAssocID="{B506C602-491F-45EB-96A6-69BEF4710D18}" presName="rootText" presStyleLbl="node3" presStyleIdx="29" presStyleCnt="40">
        <dgm:presLayoutVars>
          <dgm:chPref val="3"/>
        </dgm:presLayoutVars>
      </dgm:prSet>
      <dgm:spPr/>
    </dgm:pt>
    <dgm:pt modelId="{96C19B7F-EB22-4059-B4E8-2058CDD1CBA1}" type="pres">
      <dgm:prSet presAssocID="{B506C602-491F-45EB-96A6-69BEF4710D18}" presName="rootConnector" presStyleLbl="node3" presStyleIdx="29" presStyleCnt="40"/>
      <dgm:spPr/>
    </dgm:pt>
    <dgm:pt modelId="{98B77D02-0AB3-4287-8FD8-73B5E274616F}" type="pres">
      <dgm:prSet presAssocID="{B506C602-491F-45EB-96A6-69BEF4710D18}" presName="hierChild4" presStyleCnt="0"/>
      <dgm:spPr/>
    </dgm:pt>
    <dgm:pt modelId="{4178752C-6173-414A-BCA8-7FFAE9CDA26E}" type="pres">
      <dgm:prSet presAssocID="{B506C602-491F-45EB-96A6-69BEF4710D18}" presName="hierChild5" presStyleCnt="0"/>
      <dgm:spPr/>
    </dgm:pt>
    <dgm:pt modelId="{1F9D980E-A166-4FBD-BFA9-899708AC5BA2}" type="pres">
      <dgm:prSet presAssocID="{5DEABB7F-8259-488C-A707-B770ED2F0FB1}" presName="hierChild5" presStyleCnt="0"/>
      <dgm:spPr/>
    </dgm:pt>
    <dgm:pt modelId="{824533E9-033C-4EA4-ACE4-F21F1031A760}" type="pres">
      <dgm:prSet presAssocID="{F881FC27-179E-445E-9B34-0DE9E6156A67}" presName="Name37" presStyleLbl="parChTrans1D2" presStyleIdx="7" presStyleCnt="10"/>
      <dgm:spPr/>
    </dgm:pt>
    <dgm:pt modelId="{F0DFF1BB-518D-4B4B-92EA-5D85D94AC8C7}" type="pres">
      <dgm:prSet presAssocID="{9888FA54-1B19-446C-B40F-5752F14633DB}" presName="hierRoot2" presStyleCnt="0">
        <dgm:presLayoutVars>
          <dgm:hierBranch val="init"/>
        </dgm:presLayoutVars>
      </dgm:prSet>
      <dgm:spPr/>
    </dgm:pt>
    <dgm:pt modelId="{A91C04ED-0AE4-4264-BB77-F1919485AE5A}" type="pres">
      <dgm:prSet presAssocID="{9888FA54-1B19-446C-B40F-5752F14633DB}" presName="rootComposite" presStyleCnt="0"/>
      <dgm:spPr/>
    </dgm:pt>
    <dgm:pt modelId="{5772FA97-EA60-4A12-809B-6007501722A6}" type="pres">
      <dgm:prSet presAssocID="{9888FA54-1B19-446C-B40F-5752F14633DB}" presName="rootText" presStyleLbl="node2" presStyleIdx="7" presStyleCnt="10">
        <dgm:presLayoutVars>
          <dgm:chPref val="3"/>
        </dgm:presLayoutVars>
      </dgm:prSet>
      <dgm:spPr/>
    </dgm:pt>
    <dgm:pt modelId="{2213A516-97D7-452A-9660-6EFB067EAFC1}" type="pres">
      <dgm:prSet presAssocID="{9888FA54-1B19-446C-B40F-5752F14633DB}" presName="rootConnector" presStyleLbl="node2" presStyleIdx="7" presStyleCnt="10"/>
      <dgm:spPr/>
    </dgm:pt>
    <dgm:pt modelId="{CF81E6CC-C4F3-4305-BBCA-58CE39024737}" type="pres">
      <dgm:prSet presAssocID="{9888FA54-1B19-446C-B40F-5752F14633DB}" presName="hierChild4" presStyleCnt="0"/>
      <dgm:spPr/>
    </dgm:pt>
    <dgm:pt modelId="{77B1C000-AF8E-40EE-B8AE-2BB19C3B9888}" type="pres">
      <dgm:prSet presAssocID="{516A677B-8EE8-4426-8DAE-B770D0345390}" presName="Name37" presStyleLbl="parChTrans1D3" presStyleIdx="30" presStyleCnt="40"/>
      <dgm:spPr/>
    </dgm:pt>
    <dgm:pt modelId="{2A92E231-4053-4CC8-9DC7-5E900A67A99D}" type="pres">
      <dgm:prSet presAssocID="{44EDD140-7B3D-49F1-992D-DE6F5F318353}" presName="hierRoot2" presStyleCnt="0">
        <dgm:presLayoutVars>
          <dgm:hierBranch val="init"/>
        </dgm:presLayoutVars>
      </dgm:prSet>
      <dgm:spPr/>
    </dgm:pt>
    <dgm:pt modelId="{18FA4FC1-7CBA-4749-AF96-9EE96F406900}" type="pres">
      <dgm:prSet presAssocID="{44EDD140-7B3D-49F1-992D-DE6F5F318353}" presName="rootComposite" presStyleCnt="0"/>
      <dgm:spPr/>
    </dgm:pt>
    <dgm:pt modelId="{5EA2BC33-BF3D-42B9-83D1-6EF46ECF090E}" type="pres">
      <dgm:prSet presAssocID="{44EDD140-7B3D-49F1-992D-DE6F5F318353}" presName="rootText" presStyleLbl="node3" presStyleIdx="30" presStyleCnt="40">
        <dgm:presLayoutVars>
          <dgm:chPref val="3"/>
        </dgm:presLayoutVars>
      </dgm:prSet>
      <dgm:spPr/>
    </dgm:pt>
    <dgm:pt modelId="{7B190456-AF6C-4F99-8ABA-6271B7CA2414}" type="pres">
      <dgm:prSet presAssocID="{44EDD140-7B3D-49F1-992D-DE6F5F318353}" presName="rootConnector" presStyleLbl="node3" presStyleIdx="30" presStyleCnt="40"/>
      <dgm:spPr/>
    </dgm:pt>
    <dgm:pt modelId="{3089F1A6-0B10-43A4-8602-08903C9058F0}" type="pres">
      <dgm:prSet presAssocID="{44EDD140-7B3D-49F1-992D-DE6F5F318353}" presName="hierChild4" presStyleCnt="0"/>
      <dgm:spPr/>
    </dgm:pt>
    <dgm:pt modelId="{48A12630-77A1-42C3-8F26-5598C226306E}" type="pres">
      <dgm:prSet presAssocID="{44EDD140-7B3D-49F1-992D-DE6F5F318353}" presName="hierChild5" presStyleCnt="0"/>
      <dgm:spPr/>
    </dgm:pt>
    <dgm:pt modelId="{1236812E-C627-496D-986B-F6C3353163E4}" type="pres">
      <dgm:prSet presAssocID="{2FCBAEB1-79BF-4AE4-B4D9-189F3AA54139}" presName="Name37" presStyleLbl="parChTrans1D3" presStyleIdx="31" presStyleCnt="40"/>
      <dgm:spPr/>
    </dgm:pt>
    <dgm:pt modelId="{F6EFEC41-F83E-4935-9820-79043E8BEA21}" type="pres">
      <dgm:prSet presAssocID="{497D1966-371D-4AEB-9AA3-86E7EDECE42D}" presName="hierRoot2" presStyleCnt="0">
        <dgm:presLayoutVars>
          <dgm:hierBranch val="init"/>
        </dgm:presLayoutVars>
      </dgm:prSet>
      <dgm:spPr/>
    </dgm:pt>
    <dgm:pt modelId="{E874FE73-5C72-445B-915A-7FDED13CF194}" type="pres">
      <dgm:prSet presAssocID="{497D1966-371D-4AEB-9AA3-86E7EDECE42D}" presName="rootComposite" presStyleCnt="0"/>
      <dgm:spPr/>
    </dgm:pt>
    <dgm:pt modelId="{DED40463-B413-4912-8F09-11E43D3CFF2E}" type="pres">
      <dgm:prSet presAssocID="{497D1966-371D-4AEB-9AA3-86E7EDECE42D}" presName="rootText" presStyleLbl="node3" presStyleIdx="31" presStyleCnt="40">
        <dgm:presLayoutVars>
          <dgm:chPref val="3"/>
        </dgm:presLayoutVars>
      </dgm:prSet>
      <dgm:spPr/>
    </dgm:pt>
    <dgm:pt modelId="{7222E79E-1C17-4196-A2B0-911FAC92A718}" type="pres">
      <dgm:prSet presAssocID="{497D1966-371D-4AEB-9AA3-86E7EDECE42D}" presName="rootConnector" presStyleLbl="node3" presStyleIdx="31" presStyleCnt="40"/>
      <dgm:spPr/>
    </dgm:pt>
    <dgm:pt modelId="{22A9F05A-77D0-4B1B-B245-43A116D9E4CA}" type="pres">
      <dgm:prSet presAssocID="{497D1966-371D-4AEB-9AA3-86E7EDECE42D}" presName="hierChild4" presStyleCnt="0"/>
      <dgm:spPr/>
    </dgm:pt>
    <dgm:pt modelId="{3CE64967-2663-4AE4-9645-2DF2BEFF4DD9}" type="pres">
      <dgm:prSet presAssocID="{497D1966-371D-4AEB-9AA3-86E7EDECE42D}" presName="hierChild5" presStyleCnt="0"/>
      <dgm:spPr/>
    </dgm:pt>
    <dgm:pt modelId="{B140FCC9-3FCE-4A09-BABF-7CF110EFFBD8}" type="pres">
      <dgm:prSet presAssocID="{80FE979A-930F-4A0F-8611-21F4EA3CE613}" presName="Name37" presStyleLbl="parChTrans1D3" presStyleIdx="32" presStyleCnt="40"/>
      <dgm:spPr/>
    </dgm:pt>
    <dgm:pt modelId="{A609C3BC-FA44-454F-85F8-7384F0A2480C}" type="pres">
      <dgm:prSet presAssocID="{615AE1EE-A89B-4A29-B876-0E401BB41FE9}" presName="hierRoot2" presStyleCnt="0">
        <dgm:presLayoutVars>
          <dgm:hierBranch val="init"/>
        </dgm:presLayoutVars>
      </dgm:prSet>
      <dgm:spPr/>
    </dgm:pt>
    <dgm:pt modelId="{795CB7F4-AE13-488A-898E-18D784EE8E89}" type="pres">
      <dgm:prSet presAssocID="{615AE1EE-A89B-4A29-B876-0E401BB41FE9}" presName="rootComposite" presStyleCnt="0"/>
      <dgm:spPr/>
    </dgm:pt>
    <dgm:pt modelId="{4E97D9E6-4896-4D3A-AB38-389852D67097}" type="pres">
      <dgm:prSet presAssocID="{615AE1EE-A89B-4A29-B876-0E401BB41FE9}" presName="rootText" presStyleLbl="node3" presStyleIdx="32" presStyleCnt="40">
        <dgm:presLayoutVars>
          <dgm:chPref val="3"/>
        </dgm:presLayoutVars>
      </dgm:prSet>
      <dgm:spPr/>
    </dgm:pt>
    <dgm:pt modelId="{1A277E82-C132-4012-91F9-FA0EE5CAE2D4}" type="pres">
      <dgm:prSet presAssocID="{615AE1EE-A89B-4A29-B876-0E401BB41FE9}" presName="rootConnector" presStyleLbl="node3" presStyleIdx="32" presStyleCnt="40"/>
      <dgm:spPr/>
    </dgm:pt>
    <dgm:pt modelId="{E18788A4-4BD9-448D-A535-89ABA4F706B7}" type="pres">
      <dgm:prSet presAssocID="{615AE1EE-A89B-4A29-B876-0E401BB41FE9}" presName="hierChild4" presStyleCnt="0"/>
      <dgm:spPr/>
    </dgm:pt>
    <dgm:pt modelId="{81FD0673-5E1B-41C7-AE72-F66C9A7ECC1C}" type="pres">
      <dgm:prSet presAssocID="{615AE1EE-A89B-4A29-B876-0E401BB41FE9}" presName="hierChild5" presStyleCnt="0"/>
      <dgm:spPr/>
    </dgm:pt>
    <dgm:pt modelId="{DDDD735D-8B84-42A8-894A-3A08B17A4FD7}" type="pres">
      <dgm:prSet presAssocID="{39E00F4E-1936-4530-AFED-EEF9BB469E1F}" presName="Name37" presStyleLbl="parChTrans1D3" presStyleIdx="33" presStyleCnt="40"/>
      <dgm:spPr/>
    </dgm:pt>
    <dgm:pt modelId="{A72EC824-61D9-4BAA-AE3D-9DE4DBE0C968}" type="pres">
      <dgm:prSet presAssocID="{5EE5192C-2944-45D5-8226-4F0F86CEAC72}" presName="hierRoot2" presStyleCnt="0">
        <dgm:presLayoutVars>
          <dgm:hierBranch val="init"/>
        </dgm:presLayoutVars>
      </dgm:prSet>
      <dgm:spPr/>
    </dgm:pt>
    <dgm:pt modelId="{DDB13AE9-26F0-4DE3-8C06-1F6D6ABC9B3F}" type="pres">
      <dgm:prSet presAssocID="{5EE5192C-2944-45D5-8226-4F0F86CEAC72}" presName="rootComposite" presStyleCnt="0"/>
      <dgm:spPr/>
    </dgm:pt>
    <dgm:pt modelId="{55065923-9D24-4145-8036-066716859AF4}" type="pres">
      <dgm:prSet presAssocID="{5EE5192C-2944-45D5-8226-4F0F86CEAC72}" presName="rootText" presStyleLbl="node3" presStyleIdx="33" presStyleCnt="40">
        <dgm:presLayoutVars>
          <dgm:chPref val="3"/>
        </dgm:presLayoutVars>
      </dgm:prSet>
      <dgm:spPr/>
    </dgm:pt>
    <dgm:pt modelId="{AA57A510-68B2-4F9B-B7C7-5ACC487073D9}" type="pres">
      <dgm:prSet presAssocID="{5EE5192C-2944-45D5-8226-4F0F86CEAC72}" presName="rootConnector" presStyleLbl="node3" presStyleIdx="33" presStyleCnt="40"/>
      <dgm:spPr/>
    </dgm:pt>
    <dgm:pt modelId="{52D8F131-1855-4060-9A1A-BE3AD15FDFCD}" type="pres">
      <dgm:prSet presAssocID="{5EE5192C-2944-45D5-8226-4F0F86CEAC72}" presName="hierChild4" presStyleCnt="0"/>
      <dgm:spPr/>
    </dgm:pt>
    <dgm:pt modelId="{10D99789-2A0B-4E68-939D-79184C590109}" type="pres">
      <dgm:prSet presAssocID="{5EE5192C-2944-45D5-8226-4F0F86CEAC72}" presName="hierChild5" presStyleCnt="0"/>
      <dgm:spPr/>
    </dgm:pt>
    <dgm:pt modelId="{72B53EEF-9E26-4C39-A50A-B062F8AD239A}" type="pres">
      <dgm:prSet presAssocID="{9888FA54-1B19-446C-B40F-5752F14633DB}" presName="hierChild5" presStyleCnt="0"/>
      <dgm:spPr/>
    </dgm:pt>
    <dgm:pt modelId="{39C7CCD8-696D-49BD-B74E-1734ECC55EF5}" type="pres">
      <dgm:prSet presAssocID="{B53BAB42-6B52-44D6-B120-9703B7DE6728}" presName="Name37" presStyleLbl="parChTrans1D2" presStyleIdx="8" presStyleCnt="10"/>
      <dgm:spPr/>
    </dgm:pt>
    <dgm:pt modelId="{5D2EC189-1404-44C8-9966-AEE0AE985F15}" type="pres">
      <dgm:prSet presAssocID="{DF9F45AA-36CB-492F-98E1-4C174A80FBFC}" presName="hierRoot2" presStyleCnt="0">
        <dgm:presLayoutVars>
          <dgm:hierBranch val="init"/>
        </dgm:presLayoutVars>
      </dgm:prSet>
      <dgm:spPr/>
    </dgm:pt>
    <dgm:pt modelId="{4B835E1C-73FA-4CFA-B5DD-6E8DCEB01915}" type="pres">
      <dgm:prSet presAssocID="{DF9F45AA-36CB-492F-98E1-4C174A80FBFC}" presName="rootComposite" presStyleCnt="0"/>
      <dgm:spPr/>
    </dgm:pt>
    <dgm:pt modelId="{5889CFDD-0160-4AEB-8915-5E5E45057671}" type="pres">
      <dgm:prSet presAssocID="{DF9F45AA-36CB-492F-98E1-4C174A80FBFC}" presName="rootText" presStyleLbl="node2" presStyleIdx="8" presStyleCnt="10">
        <dgm:presLayoutVars>
          <dgm:chPref val="3"/>
        </dgm:presLayoutVars>
      </dgm:prSet>
      <dgm:spPr/>
    </dgm:pt>
    <dgm:pt modelId="{81FF0562-AD66-4DFD-B890-1055898913D0}" type="pres">
      <dgm:prSet presAssocID="{DF9F45AA-36CB-492F-98E1-4C174A80FBFC}" presName="rootConnector" presStyleLbl="node2" presStyleIdx="8" presStyleCnt="10"/>
      <dgm:spPr/>
    </dgm:pt>
    <dgm:pt modelId="{8E41A52D-FCDF-4419-8175-47798717A9D2}" type="pres">
      <dgm:prSet presAssocID="{DF9F45AA-36CB-492F-98E1-4C174A80FBFC}" presName="hierChild4" presStyleCnt="0"/>
      <dgm:spPr/>
    </dgm:pt>
    <dgm:pt modelId="{4AC65444-946B-434E-AEA2-AAF440F32CAA}" type="pres">
      <dgm:prSet presAssocID="{DF9F45AA-36CB-492F-98E1-4C174A80FBFC}" presName="hierChild5" presStyleCnt="0"/>
      <dgm:spPr/>
    </dgm:pt>
    <dgm:pt modelId="{3C739A08-0029-43F2-BCFB-CFD4B777065D}" type="pres">
      <dgm:prSet presAssocID="{ECFCDEC3-6B9D-4DC2-91AD-17DD10F6EA3A}" presName="Name37" presStyleLbl="parChTrans1D2" presStyleIdx="9" presStyleCnt="10"/>
      <dgm:spPr/>
    </dgm:pt>
    <dgm:pt modelId="{6FF164CF-92D1-4296-8C7F-9F1D17B6B28F}" type="pres">
      <dgm:prSet presAssocID="{6EB22D79-0F28-4063-B4AB-F1541DB3FA0C}" presName="hierRoot2" presStyleCnt="0">
        <dgm:presLayoutVars>
          <dgm:hierBranch val="init"/>
        </dgm:presLayoutVars>
      </dgm:prSet>
      <dgm:spPr/>
    </dgm:pt>
    <dgm:pt modelId="{F3A60370-9819-4EE0-8B9E-B40967C24742}" type="pres">
      <dgm:prSet presAssocID="{6EB22D79-0F28-4063-B4AB-F1541DB3FA0C}" presName="rootComposite" presStyleCnt="0"/>
      <dgm:spPr/>
    </dgm:pt>
    <dgm:pt modelId="{E79D7E0F-FD0F-4A6B-97E6-64200AB08F95}" type="pres">
      <dgm:prSet presAssocID="{6EB22D79-0F28-4063-B4AB-F1541DB3FA0C}" presName="rootText" presStyleLbl="node2" presStyleIdx="9" presStyleCnt="10">
        <dgm:presLayoutVars>
          <dgm:chPref val="3"/>
        </dgm:presLayoutVars>
      </dgm:prSet>
      <dgm:spPr/>
    </dgm:pt>
    <dgm:pt modelId="{3EF8D553-0272-4BAA-AF0B-635DA81ED346}" type="pres">
      <dgm:prSet presAssocID="{6EB22D79-0F28-4063-B4AB-F1541DB3FA0C}" presName="rootConnector" presStyleLbl="node2" presStyleIdx="9" presStyleCnt="10"/>
      <dgm:spPr/>
    </dgm:pt>
    <dgm:pt modelId="{A9354CBF-E928-491C-A978-47BA821D7105}" type="pres">
      <dgm:prSet presAssocID="{6EB22D79-0F28-4063-B4AB-F1541DB3FA0C}" presName="hierChild4" presStyleCnt="0"/>
      <dgm:spPr/>
    </dgm:pt>
    <dgm:pt modelId="{04E1C43C-00CF-4698-8974-9B145B4E1D09}" type="pres">
      <dgm:prSet presAssocID="{6CBC7D82-93A3-4745-BAED-30E138089B46}" presName="Name37" presStyleLbl="parChTrans1D3" presStyleIdx="34" presStyleCnt="40"/>
      <dgm:spPr/>
    </dgm:pt>
    <dgm:pt modelId="{F08943FA-1584-4FDD-8C85-21D1FC21867C}" type="pres">
      <dgm:prSet presAssocID="{520344BE-958C-422C-B95B-4DF090784813}" presName="hierRoot2" presStyleCnt="0">
        <dgm:presLayoutVars>
          <dgm:hierBranch val="init"/>
        </dgm:presLayoutVars>
      </dgm:prSet>
      <dgm:spPr/>
    </dgm:pt>
    <dgm:pt modelId="{0BCE4377-8DEB-482E-B07B-4825F246C542}" type="pres">
      <dgm:prSet presAssocID="{520344BE-958C-422C-B95B-4DF090784813}" presName="rootComposite" presStyleCnt="0"/>
      <dgm:spPr/>
    </dgm:pt>
    <dgm:pt modelId="{356DB542-BD3F-40A9-91F8-A2681D2EB64A}" type="pres">
      <dgm:prSet presAssocID="{520344BE-958C-422C-B95B-4DF090784813}" presName="rootText" presStyleLbl="node3" presStyleIdx="34" presStyleCnt="40">
        <dgm:presLayoutVars>
          <dgm:chPref val="3"/>
        </dgm:presLayoutVars>
      </dgm:prSet>
      <dgm:spPr/>
    </dgm:pt>
    <dgm:pt modelId="{D861C31A-19CA-48D5-B762-A11D13846FDC}" type="pres">
      <dgm:prSet presAssocID="{520344BE-958C-422C-B95B-4DF090784813}" presName="rootConnector" presStyleLbl="node3" presStyleIdx="34" presStyleCnt="40"/>
      <dgm:spPr/>
    </dgm:pt>
    <dgm:pt modelId="{B8BAF1B1-5E4B-47E9-B28B-E622D05999D3}" type="pres">
      <dgm:prSet presAssocID="{520344BE-958C-422C-B95B-4DF090784813}" presName="hierChild4" presStyleCnt="0"/>
      <dgm:spPr/>
    </dgm:pt>
    <dgm:pt modelId="{903A7F4F-8669-479A-84AD-3E9B8B46CCAD}" type="pres">
      <dgm:prSet presAssocID="{520344BE-958C-422C-B95B-4DF090784813}" presName="hierChild5" presStyleCnt="0"/>
      <dgm:spPr/>
    </dgm:pt>
    <dgm:pt modelId="{D22775C2-8BB1-4481-BA28-2B2D1CFC8DFF}" type="pres">
      <dgm:prSet presAssocID="{40B0BA6B-3F7A-4F9D-BA74-B461E62AFC04}" presName="Name37" presStyleLbl="parChTrans1D3" presStyleIdx="35" presStyleCnt="40"/>
      <dgm:spPr/>
    </dgm:pt>
    <dgm:pt modelId="{A0252417-6A6D-4A70-B906-8B2ACCB6A627}" type="pres">
      <dgm:prSet presAssocID="{FC9070B9-BB8B-4DCC-9802-B57310D255EB}" presName="hierRoot2" presStyleCnt="0">
        <dgm:presLayoutVars>
          <dgm:hierBranch val="init"/>
        </dgm:presLayoutVars>
      </dgm:prSet>
      <dgm:spPr/>
    </dgm:pt>
    <dgm:pt modelId="{780C366E-180A-40CA-97F0-DE7D982D11C0}" type="pres">
      <dgm:prSet presAssocID="{FC9070B9-BB8B-4DCC-9802-B57310D255EB}" presName="rootComposite" presStyleCnt="0"/>
      <dgm:spPr/>
    </dgm:pt>
    <dgm:pt modelId="{B3ACAAAF-3AED-4211-B196-47F58B17D088}" type="pres">
      <dgm:prSet presAssocID="{FC9070B9-BB8B-4DCC-9802-B57310D255EB}" presName="rootText" presStyleLbl="node3" presStyleIdx="35" presStyleCnt="40">
        <dgm:presLayoutVars>
          <dgm:chPref val="3"/>
        </dgm:presLayoutVars>
      </dgm:prSet>
      <dgm:spPr/>
    </dgm:pt>
    <dgm:pt modelId="{CE5A71E7-1FB9-42B2-B77C-A75FFB50BE00}" type="pres">
      <dgm:prSet presAssocID="{FC9070B9-BB8B-4DCC-9802-B57310D255EB}" presName="rootConnector" presStyleLbl="node3" presStyleIdx="35" presStyleCnt="40"/>
      <dgm:spPr/>
    </dgm:pt>
    <dgm:pt modelId="{0656F8F2-A7E8-45CD-9669-72519FCFD7E8}" type="pres">
      <dgm:prSet presAssocID="{FC9070B9-BB8B-4DCC-9802-B57310D255EB}" presName="hierChild4" presStyleCnt="0"/>
      <dgm:spPr/>
    </dgm:pt>
    <dgm:pt modelId="{7F989F64-9E13-4715-907D-970B6BF4A42E}" type="pres">
      <dgm:prSet presAssocID="{FC9070B9-BB8B-4DCC-9802-B57310D255EB}" presName="hierChild5" presStyleCnt="0"/>
      <dgm:spPr/>
    </dgm:pt>
    <dgm:pt modelId="{FB4B4997-6E11-4422-B905-12EADF52A185}" type="pres">
      <dgm:prSet presAssocID="{AD6E1919-C104-4DDE-8341-4624D7DD7FB8}" presName="Name37" presStyleLbl="parChTrans1D3" presStyleIdx="36" presStyleCnt="40"/>
      <dgm:spPr/>
    </dgm:pt>
    <dgm:pt modelId="{C1EEA4DC-F321-4F67-AFE0-FF74C86FDA35}" type="pres">
      <dgm:prSet presAssocID="{AF115A1E-71CB-4769-93AA-3D57880DA286}" presName="hierRoot2" presStyleCnt="0">
        <dgm:presLayoutVars>
          <dgm:hierBranch val="init"/>
        </dgm:presLayoutVars>
      </dgm:prSet>
      <dgm:spPr/>
    </dgm:pt>
    <dgm:pt modelId="{99448E3E-0A08-406F-B9AC-735DB45B0116}" type="pres">
      <dgm:prSet presAssocID="{AF115A1E-71CB-4769-93AA-3D57880DA286}" presName="rootComposite" presStyleCnt="0"/>
      <dgm:spPr/>
    </dgm:pt>
    <dgm:pt modelId="{AF577EE6-E947-4C6C-BB84-3CDA413C5CEA}" type="pres">
      <dgm:prSet presAssocID="{AF115A1E-71CB-4769-93AA-3D57880DA286}" presName="rootText" presStyleLbl="node3" presStyleIdx="36" presStyleCnt="40">
        <dgm:presLayoutVars>
          <dgm:chPref val="3"/>
        </dgm:presLayoutVars>
      </dgm:prSet>
      <dgm:spPr/>
    </dgm:pt>
    <dgm:pt modelId="{7575EB53-959D-4220-B8AC-8E883A5BB279}" type="pres">
      <dgm:prSet presAssocID="{AF115A1E-71CB-4769-93AA-3D57880DA286}" presName="rootConnector" presStyleLbl="node3" presStyleIdx="36" presStyleCnt="40"/>
      <dgm:spPr/>
    </dgm:pt>
    <dgm:pt modelId="{9F4AA61B-6532-43CD-80B1-ACEAFD56AEF4}" type="pres">
      <dgm:prSet presAssocID="{AF115A1E-71CB-4769-93AA-3D57880DA286}" presName="hierChild4" presStyleCnt="0"/>
      <dgm:spPr/>
    </dgm:pt>
    <dgm:pt modelId="{6B580492-D594-4D4A-B9E1-40A3D482905C}" type="pres">
      <dgm:prSet presAssocID="{AF115A1E-71CB-4769-93AA-3D57880DA286}" presName="hierChild5" presStyleCnt="0"/>
      <dgm:spPr/>
    </dgm:pt>
    <dgm:pt modelId="{A0D0B146-F5F3-47EB-B783-EE5DDF76958D}" type="pres">
      <dgm:prSet presAssocID="{95387563-7824-4644-ACA6-66C68A056F87}" presName="Name37" presStyleLbl="parChTrans1D3" presStyleIdx="37" presStyleCnt="40"/>
      <dgm:spPr/>
    </dgm:pt>
    <dgm:pt modelId="{6897918B-55F9-4707-AE8C-982A4CB6ACA7}" type="pres">
      <dgm:prSet presAssocID="{B0C00CED-A7B6-4E21-8302-B08FFE8E6806}" presName="hierRoot2" presStyleCnt="0">
        <dgm:presLayoutVars>
          <dgm:hierBranch val="init"/>
        </dgm:presLayoutVars>
      </dgm:prSet>
      <dgm:spPr/>
    </dgm:pt>
    <dgm:pt modelId="{9FB0E972-70C0-4E48-A015-6A7D4706468F}" type="pres">
      <dgm:prSet presAssocID="{B0C00CED-A7B6-4E21-8302-B08FFE8E6806}" presName="rootComposite" presStyleCnt="0"/>
      <dgm:spPr/>
    </dgm:pt>
    <dgm:pt modelId="{50C9C3A8-D83C-4F39-84F5-B09C22B9E335}" type="pres">
      <dgm:prSet presAssocID="{B0C00CED-A7B6-4E21-8302-B08FFE8E6806}" presName="rootText" presStyleLbl="node3" presStyleIdx="37" presStyleCnt="40">
        <dgm:presLayoutVars>
          <dgm:chPref val="3"/>
        </dgm:presLayoutVars>
      </dgm:prSet>
      <dgm:spPr/>
    </dgm:pt>
    <dgm:pt modelId="{AB0D9F3A-7420-4B9E-BAD8-E467106C2324}" type="pres">
      <dgm:prSet presAssocID="{B0C00CED-A7B6-4E21-8302-B08FFE8E6806}" presName="rootConnector" presStyleLbl="node3" presStyleIdx="37" presStyleCnt="40"/>
      <dgm:spPr/>
    </dgm:pt>
    <dgm:pt modelId="{785BB332-FA74-4283-ABC8-4EB8021056A7}" type="pres">
      <dgm:prSet presAssocID="{B0C00CED-A7B6-4E21-8302-B08FFE8E6806}" presName="hierChild4" presStyleCnt="0"/>
      <dgm:spPr/>
    </dgm:pt>
    <dgm:pt modelId="{4F19D030-3E31-4EE0-918E-AB17985BC8B3}" type="pres">
      <dgm:prSet presAssocID="{B0C00CED-A7B6-4E21-8302-B08FFE8E6806}" presName="hierChild5" presStyleCnt="0"/>
      <dgm:spPr/>
    </dgm:pt>
    <dgm:pt modelId="{ED4ABDFD-8314-48E6-ACC2-AAC435547961}" type="pres">
      <dgm:prSet presAssocID="{F8FBCD35-898D-4150-8701-5C039DC03DF3}" presName="Name37" presStyleLbl="parChTrans1D3" presStyleIdx="38" presStyleCnt="40"/>
      <dgm:spPr/>
    </dgm:pt>
    <dgm:pt modelId="{89D09991-4A45-4A9E-B640-8462285584A4}" type="pres">
      <dgm:prSet presAssocID="{0DDCEDF5-762E-497D-8837-DB502032E109}" presName="hierRoot2" presStyleCnt="0">
        <dgm:presLayoutVars>
          <dgm:hierBranch val="init"/>
        </dgm:presLayoutVars>
      </dgm:prSet>
      <dgm:spPr/>
    </dgm:pt>
    <dgm:pt modelId="{4F76B565-0430-4F38-8A57-4A4C3096F3F3}" type="pres">
      <dgm:prSet presAssocID="{0DDCEDF5-762E-497D-8837-DB502032E109}" presName="rootComposite" presStyleCnt="0"/>
      <dgm:spPr/>
    </dgm:pt>
    <dgm:pt modelId="{5A1506FC-F779-4F77-BAEA-5F059B1E2A0C}" type="pres">
      <dgm:prSet presAssocID="{0DDCEDF5-762E-497D-8837-DB502032E109}" presName="rootText" presStyleLbl="node3" presStyleIdx="38" presStyleCnt="40">
        <dgm:presLayoutVars>
          <dgm:chPref val="3"/>
        </dgm:presLayoutVars>
      </dgm:prSet>
      <dgm:spPr/>
    </dgm:pt>
    <dgm:pt modelId="{1228A37A-D045-46B9-A743-4373A5DE4E8A}" type="pres">
      <dgm:prSet presAssocID="{0DDCEDF5-762E-497D-8837-DB502032E109}" presName="rootConnector" presStyleLbl="node3" presStyleIdx="38" presStyleCnt="40"/>
      <dgm:spPr/>
    </dgm:pt>
    <dgm:pt modelId="{2DFF89B1-1A8C-4EFB-A414-9676984F70C0}" type="pres">
      <dgm:prSet presAssocID="{0DDCEDF5-762E-497D-8837-DB502032E109}" presName="hierChild4" presStyleCnt="0"/>
      <dgm:spPr/>
    </dgm:pt>
    <dgm:pt modelId="{16704BD8-C089-42D1-B338-AE4EDC4CB326}" type="pres">
      <dgm:prSet presAssocID="{0DDCEDF5-762E-497D-8837-DB502032E109}" presName="hierChild5" presStyleCnt="0"/>
      <dgm:spPr/>
    </dgm:pt>
    <dgm:pt modelId="{A2DA2DD5-5AD6-4E3A-817F-41E2486A05C1}" type="pres">
      <dgm:prSet presAssocID="{F74714B0-FBC1-4256-BA7E-778507E322FA}" presName="Name37" presStyleLbl="parChTrans1D3" presStyleIdx="39" presStyleCnt="40"/>
      <dgm:spPr/>
    </dgm:pt>
    <dgm:pt modelId="{A7A1800D-F0EC-4080-8227-A78349F6FCAC}" type="pres">
      <dgm:prSet presAssocID="{8A4CD866-5686-400B-9B4F-6EC73631F0C0}" presName="hierRoot2" presStyleCnt="0">
        <dgm:presLayoutVars>
          <dgm:hierBranch val="init"/>
        </dgm:presLayoutVars>
      </dgm:prSet>
      <dgm:spPr/>
    </dgm:pt>
    <dgm:pt modelId="{8A8792CC-3422-4745-AF8F-2E467D7C1831}" type="pres">
      <dgm:prSet presAssocID="{8A4CD866-5686-400B-9B4F-6EC73631F0C0}" presName="rootComposite" presStyleCnt="0"/>
      <dgm:spPr/>
    </dgm:pt>
    <dgm:pt modelId="{5D535AC0-739A-4EDB-90A4-17CE1F508173}" type="pres">
      <dgm:prSet presAssocID="{8A4CD866-5686-400B-9B4F-6EC73631F0C0}" presName="rootText" presStyleLbl="node3" presStyleIdx="39" presStyleCnt="40">
        <dgm:presLayoutVars>
          <dgm:chPref val="3"/>
        </dgm:presLayoutVars>
      </dgm:prSet>
      <dgm:spPr/>
    </dgm:pt>
    <dgm:pt modelId="{B11CD5F0-CB48-47F9-8CD5-185141BF7342}" type="pres">
      <dgm:prSet presAssocID="{8A4CD866-5686-400B-9B4F-6EC73631F0C0}" presName="rootConnector" presStyleLbl="node3" presStyleIdx="39" presStyleCnt="40"/>
      <dgm:spPr/>
    </dgm:pt>
    <dgm:pt modelId="{7F109651-46A9-496F-BFA9-621C5A26859E}" type="pres">
      <dgm:prSet presAssocID="{8A4CD866-5686-400B-9B4F-6EC73631F0C0}" presName="hierChild4" presStyleCnt="0"/>
      <dgm:spPr/>
    </dgm:pt>
    <dgm:pt modelId="{876A4DE9-C976-4B05-ADFE-96C2C39848F1}" type="pres">
      <dgm:prSet presAssocID="{8A4CD866-5686-400B-9B4F-6EC73631F0C0}" presName="hierChild5" presStyleCnt="0"/>
      <dgm:spPr/>
    </dgm:pt>
    <dgm:pt modelId="{B00781A6-E656-4A2A-AA0A-19B7672A83DE}" type="pres">
      <dgm:prSet presAssocID="{6EB22D79-0F28-4063-B4AB-F1541DB3FA0C}" presName="hierChild5" presStyleCnt="0"/>
      <dgm:spPr/>
    </dgm:pt>
    <dgm:pt modelId="{ED745F5F-8D86-4DA0-90A8-683A3D7EED19}" type="pres">
      <dgm:prSet presAssocID="{5C2D200D-C78E-419A-8FB0-B60FD28E1830}" presName="hierChild3" presStyleCnt="0"/>
      <dgm:spPr/>
    </dgm:pt>
  </dgm:ptLst>
  <dgm:cxnLst>
    <dgm:cxn modelId="{670D3502-A038-48D0-8A8E-12004F0A63F3}" srcId="{5C2D200D-C78E-419A-8FB0-B60FD28E1830}" destId="{5DEABB7F-8259-488C-A707-B770ED2F0FB1}" srcOrd="6" destOrd="0" parTransId="{D318727D-888D-42E5-B9F3-D296CFD88F48}" sibTransId="{F46E91DE-DF50-4019-9148-F496D8602766}"/>
    <dgm:cxn modelId="{27966A04-BB15-4962-AED2-BEA95AABDE5E}" srcId="{6EB22D79-0F28-4063-B4AB-F1541DB3FA0C}" destId="{520344BE-958C-422C-B95B-4DF090784813}" srcOrd="0" destOrd="0" parTransId="{6CBC7D82-93A3-4745-BAED-30E138089B46}" sibTransId="{A7CC6BAB-7AA5-44B7-84F2-8B40B34B22AE}"/>
    <dgm:cxn modelId="{F10F9C05-D557-4E25-986E-FB518527DC4B}" type="presOf" srcId="{B506C602-491F-45EB-96A6-69BEF4710D18}" destId="{96C19B7F-EB22-4059-B4E8-2058CDD1CBA1}" srcOrd="1" destOrd="0" presId="urn:microsoft.com/office/officeart/2005/8/layout/orgChart1"/>
    <dgm:cxn modelId="{E49D4E06-67F1-4AA8-B1AC-A2413FB1B082}" srcId="{5C2D200D-C78E-419A-8FB0-B60FD28E1830}" destId="{DF9F45AA-36CB-492F-98E1-4C174A80FBFC}" srcOrd="8" destOrd="0" parTransId="{B53BAB42-6B52-44D6-B120-9703B7DE6728}" sibTransId="{88867D2B-81F8-48A7-AC8F-7BC6B9962EA1}"/>
    <dgm:cxn modelId="{A9D8EC06-AE82-456C-BF2A-4F3BB5655138}" type="presOf" srcId="{2979986B-19FA-4079-BBF6-E94E76E1A8B2}" destId="{9B821657-CD97-433A-82E5-6D8C9EEC744F}" srcOrd="0" destOrd="0" presId="urn:microsoft.com/office/officeart/2005/8/layout/orgChart1"/>
    <dgm:cxn modelId="{00EC8809-DB6F-48B0-AE98-E711B42A97B3}" type="presOf" srcId="{AAB4ABB9-2095-4118-AF52-15CF65073CA3}" destId="{1EE3A84C-D653-410B-ABA7-0A052C8424D2}" srcOrd="0" destOrd="0" presId="urn:microsoft.com/office/officeart/2005/8/layout/orgChart1"/>
    <dgm:cxn modelId="{C6B1930A-1DE5-4791-A2E0-2AB4CAAB2A28}" type="presOf" srcId="{75867088-B755-4AF9-9240-296E1B65C206}" destId="{513E87A9-133D-4F3B-8A2B-C6A7C1178B0D}" srcOrd="0" destOrd="0" presId="urn:microsoft.com/office/officeart/2005/8/layout/orgChart1"/>
    <dgm:cxn modelId="{EEDFB20A-C0B6-404C-AF0F-C85AE4CDFA8F}" srcId="{9888FA54-1B19-446C-B40F-5752F14633DB}" destId="{497D1966-371D-4AEB-9AA3-86E7EDECE42D}" srcOrd="1" destOrd="0" parTransId="{2FCBAEB1-79BF-4AE4-B4D9-189F3AA54139}" sibTransId="{F785C814-D9AE-43CC-A272-9A91A1B1FE8E}"/>
    <dgm:cxn modelId="{4A52EE0A-E41A-48B8-8C3F-A5EE196FE81A}" type="presOf" srcId="{AF115A1E-71CB-4769-93AA-3D57880DA286}" destId="{7575EB53-959D-4220-B8AC-8E883A5BB279}" srcOrd="1" destOrd="0" presId="urn:microsoft.com/office/officeart/2005/8/layout/orgChart1"/>
    <dgm:cxn modelId="{916BF80A-EAD5-4A97-B69E-0EEB41645F28}" type="presOf" srcId="{2FCBAEB1-79BF-4AE4-B4D9-189F3AA54139}" destId="{1236812E-C627-496D-986B-F6C3353163E4}" srcOrd="0" destOrd="0" presId="urn:microsoft.com/office/officeart/2005/8/layout/orgChart1"/>
    <dgm:cxn modelId="{594BE00B-C087-4C3E-9CFB-CE9F39407DCE}" srcId="{5C2D200D-C78E-419A-8FB0-B60FD28E1830}" destId="{6E1D1AF0-20D6-48CE-9E3A-E8A484701D64}" srcOrd="3" destOrd="0" parTransId="{D42DA131-180D-48C0-AAF8-B20C37900296}" sibTransId="{55DEF814-200C-4236-AE3D-89B46604BF8F}"/>
    <dgm:cxn modelId="{98E7390D-D00C-49E9-BD75-BB0534C73D2F}" type="presOf" srcId="{D318727D-888D-42E5-B9F3-D296CFD88F48}" destId="{01B8B19F-2F93-4475-BB51-672FCC21622B}" srcOrd="0" destOrd="0" presId="urn:microsoft.com/office/officeart/2005/8/layout/orgChart1"/>
    <dgm:cxn modelId="{2212AE0E-6A56-4266-977C-4B3BDECBC909}" type="presOf" srcId="{C434FDFA-4FED-4908-9657-1CD98A10A2A5}" destId="{ABBC56A2-1A68-4617-A733-A122D5096C3A}" srcOrd="0" destOrd="0" presId="urn:microsoft.com/office/officeart/2005/8/layout/orgChart1"/>
    <dgm:cxn modelId="{53C0A70F-0296-4572-A1A2-BB7453B13E93}" type="presOf" srcId="{8CEBF286-BA1A-4819-8A8F-2BD8653AD97E}" destId="{F96F45A8-E3FF-4F13-83FD-DE99EB4787A0}" srcOrd="1" destOrd="0" presId="urn:microsoft.com/office/officeart/2005/8/layout/orgChart1"/>
    <dgm:cxn modelId="{26D2AB11-4CCD-455C-AC6C-2465DB7FBA1F}" srcId="{8942BCE7-83A0-49FD-AD7C-780D53F75972}" destId="{5C2D200D-C78E-419A-8FB0-B60FD28E1830}" srcOrd="0" destOrd="0" parTransId="{8DBCA1F9-8C44-444C-8677-33BB7DF38C63}" sibTransId="{06AC49CF-1AE7-4DD8-98E4-2C2200C87A80}"/>
    <dgm:cxn modelId="{763B0717-2AC4-429A-AC45-2787728E917D}" type="presOf" srcId="{44EDD140-7B3D-49F1-992D-DE6F5F318353}" destId="{7B190456-AF6C-4F99-8ABA-6271B7CA2414}" srcOrd="1" destOrd="0" presId="urn:microsoft.com/office/officeart/2005/8/layout/orgChart1"/>
    <dgm:cxn modelId="{EF2C2F19-C952-4A3B-BA97-89180A2DC559}" type="presOf" srcId="{9888FA54-1B19-446C-B40F-5752F14633DB}" destId="{5772FA97-EA60-4A12-809B-6007501722A6}" srcOrd="0" destOrd="0" presId="urn:microsoft.com/office/officeart/2005/8/layout/orgChart1"/>
    <dgm:cxn modelId="{8BE2AB1A-0DC7-4FD3-AF11-007BCAE1388D}" type="presOf" srcId="{3CAC48C6-D465-447F-93C2-B20DC5F6C4AF}" destId="{62D4E833-A953-42A2-B3BD-81359126A34C}" srcOrd="0" destOrd="0" presId="urn:microsoft.com/office/officeart/2005/8/layout/orgChart1"/>
    <dgm:cxn modelId="{A971821B-ADB9-48DC-BF42-1A55697D4BB6}" type="presOf" srcId="{13CB4B22-83EF-4839-9F31-0C66C8DC113B}" destId="{B71D0C00-8ABA-4BEF-A7D7-218ED7B978B3}" srcOrd="1" destOrd="0" presId="urn:microsoft.com/office/officeart/2005/8/layout/orgChart1"/>
    <dgm:cxn modelId="{BE10321C-145F-49A8-884A-D8901265642D}" srcId="{5C2D200D-C78E-419A-8FB0-B60FD28E1830}" destId="{E483AEFB-DD21-4B77-ABC8-524D9589FB6A}" srcOrd="1" destOrd="0" parTransId="{784F43EE-7FE5-4FCF-8E69-785E4483910F}" sibTransId="{6FE40663-74B1-48B1-B2C1-6D65A1B75C6E}"/>
    <dgm:cxn modelId="{D2DD791C-B2E8-4FCF-A39E-9E0B60C44858}" srcId="{0A7A4436-59DB-4CB8-8EE1-36E313575160}" destId="{8CEBF286-BA1A-4819-8A8F-2BD8653AD97E}" srcOrd="0" destOrd="0" parTransId="{F5BA747E-ADE9-4D3F-8ACD-927D80E88232}" sibTransId="{5CF47392-C607-401B-BB12-278D9E02397C}"/>
    <dgm:cxn modelId="{2FCD911C-58B9-4A9A-A967-5629E109B8EB}" type="presOf" srcId="{00810F94-9376-4ECA-9DF0-0C403DF2616C}" destId="{5D75E73A-C5CD-46FD-8444-9D586F155F2D}" srcOrd="0" destOrd="0" presId="urn:microsoft.com/office/officeart/2005/8/layout/orgChart1"/>
    <dgm:cxn modelId="{96268927-AA4B-44DB-B162-0824F0A7CB3B}" type="presOf" srcId="{FC9070B9-BB8B-4DCC-9802-B57310D255EB}" destId="{CE5A71E7-1FB9-42B2-B77C-A75FFB50BE00}" srcOrd="1" destOrd="0" presId="urn:microsoft.com/office/officeart/2005/8/layout/orgChart1"/>
    <dgm:cxn modelId="{8817D72A-C1C0-4E67-A90A-2CB970B21CD8}" srcId="{6E1D1AF0-20D6-48CE-9E3A-E8A484701D64}" destId="{AA125115-7A00-466B-B307-2910E1015326}" srcOrd="2" destOrd="0" parTransId="{36F0BA9D-9E47-4749-9410-454F4E1C579B}" sibTransId="{E6134F1B-698E-40AC-A9F3-449AF441245B}"/>
    <dgm:cxn modelId="{2FD8E22A-FCBA-48DE-A99B-A44BC0153C0D}" type="presOf" srcId="{43171815-F338-481E-A7A1-A42601D34A0E}" destId="{61BCBB90-F303-4AB9-B032-08CFEB7C6BB9}" srcOrd="0" destOrd="0" presId="urn:microsoft.com/office/officeart/2005/8/layout/orgChart1"/>
    <dgm:cxn modelId="{BCA7232E-F360-4C92-B77E-28ED93DF8D99}" type="presOf" srcId="{FBBC2C52-45B1-4769-9C0E-27BB47522ECF}" destId="{61B42172-3C52-46E4-B519-5C2080C951EB}" srcOrd="1" destOrd="0" presId="urn:microsoft.com/office/officeart/2005/8/layout/orgChart1"/>
    <dgm:cxn modelId="{24117B2F-EB81-4C66-87F4-E4219D2493A1}" type="presOf" srcId="{37F5D35C-97B5-481F-AE3A-AFB765622A08}" destId="{7EA87241-C42A-4AE5-BCA0-344F9778AE0B}" srcOrd="1" destOrd="0" presId="urn:microsoft.com/office/officeart/2005/8/layout/orgChart1"/>
    <dgm:cxn modelId="{2D087231-726E-403E-B955-99881A6CDE6C}" type="presOf" srcId="{F8FBCD35-898D-4150-8701-5C039DC03DF3}" destId="{ED4ABDFD-8314-48E6-ACC2-AAC435547961}" srcOrd="0" destOrd="0" presId="urn:microsoft.com/office/officeart/2005/8/layout/orgChart1"/>
    <dgm:cxn modelId="{038AC031-D258-40CC-856E-F849AD95A1FF}" type="presOf" srcId="{34BE6E06-6711-420C-AFA8-66AA3D254E9A}" destId="{3B759AA1-88EF-4840-9C0E-F563B9128970}" srcOrd="0" destOrd="0" presId="urn:microsoft.com/office/officeart/2005/8/layout/orgChart1"/>
    <dgm:cxn modelId="{FF4A2232-D0CD-4BC5-AAB7-11F7CE80FA2F}" type="presOf" srcId="{44EDD140-7B3D-49F1-992D-DE6F5F318353}" destId="{5EA2BC33-BF3D-42B9-83D1-6EF46ECF090E}" srcOrd="0" destOrd="0" presId="urn:microsoft.com/office/officeart/2005/8/layout/orgChart1"/>
    <dgm:cxn modelId="{09252F32-28C7-4E9B-9A16-BDD0F81227F4}" type="presOf" srcId="{F5BA747E-ADE9-4D3F-8ACD-927D80E88232}" destId="{FEBA7977-886F-4968-8AC0-DBD3A7C13E1E}" srcOrd="0" destOrd="0" presId="urn:microsoft.com/office/officeart/2005/8/layout/orgChart1"/>
    <dgm:cxn modelId="{F682E332-4AAC-41B2-825B-7865EAB62E44}" type="presOf" srcId="{7BA429D4-5A8A-4172-8182-DE6314894578}" destId="{C41E8685-6FF0-46F6-9F3E-5BEB3B7C9F6A}" srcOrd="0" destOrd="0" presId="urn:microsoft.com/office/officeart/2005/8/layout/orgChart1"/>
    <dgm:cxn modelId="{3AE7D033-850B-4B3D-95B0-F343C5EADABE}" type="presOf" srcId="{E750B41B-DBEA-422C-B2CA-B9539A643241}" destId="{B08B7C98-181F-46D4-8135-7B08DD3BE0D2}" srcOrd="0" destOrd="0" presId="urn:microsoft.com/office/officeart/2005/8/layout/orgChart1"/>
    <dgm:cxn modelId="{D8C54F35-CC39-490E-BBC4-3F0204DF8CBB}" type="presOf" srcId="{04A970C1-4170-4107-88FB-ADCAB6395D5A}" destId="{8C58BFC1-EAE6-445F-A8B3-578A58CD63AA}" srcOrd="0" destOrd="0" presId="urn:microsoft.com/office/officeart/2005/8/layout/orgChart1"/>
    <dgm:cxn modelId="{6ECA8936-994B-4219-A584-DFA92776F66A}" type="presOf" srcId="{13CB4B22-83EF-4839-9F31-0C66C8DC113B}" destId="{0BA1B134-02E2-4742-A9D0-41B136A1BF08}" srcOrd="0" destOrd="0" presId="urn:microsoft.com/office/officeart/2005/8/layout/orgChart1"/>
    <dgm:cxn modelId="{DEB7CB3A-5F70-4D8C-888E-E72B3A466106}" type="presOf" srcId="{20D831BA-5D46-48F3-AFA8-A57264FAF570}" destId="{90D29EF1-9E55-4062-9B41-0E8328CB641D}" srcOrd="0" destOrd="0" presId="urn:microsoft.com/office/officeart/2005/8/layout/orgChart1"/>
    <dgm:cxn modelId="{D96A263C-FB64-4A19-8F09-ECBDB4B2B45D}" type="presOf" srcId="{80E2B2D5-D2E3-4719-A9E9-EEDD13B815E6}" destId="{C43047C5-0B3F-4C91-ACE3-43FA0AEEEA2E}" srcOrd="0" destOrd="0" presId="urn:microsoft.com/office/officeart/2005/8/layout/orgChart1"/>
    <dgm:cxn modelId="{D97BF83C-294D-42CC-9536-25AC019F376B}" type="presOf" srcId="{DF9F45AA-36CB-492F-98E1-4C174A80FBFC}" destId="{5889CFDD-0160-4AEB-8915-5E5E45057671}" srcOrd="0" destOrd="0" presId="urn:microsoft.com/office/officeart/2005/8/layout/orgChart1"/>
    <dgm:cxn modelId="{EA44DD3D-B311-4478-9A1B-A368F2ABAA99}" srcId="{5DEABB7F-8259-488C-A707-B770ED2F0FB1}" destId="{F5ED7D01-B761-425B-B266-60B494D5F5AA}" srcOrd="3" destOrd="0" parTransId="{286F12F8-83D9-413C-9FA6-A735D356CCBB}" sibTransId="{132C9EDF-26E0-4973-B5A1-ED10374A2A85}"/>
    <dgm:cxn modelId="{8AE8023E-B1F7-425B-9D58-E69C0C32D1CC}" type="presOf" srcId="{5DEABB7F-8259-488C-A707-B770ED2F0FB1}" destId="{C988962A-4615-452B-927D-F6515283DE7A}" srcOrd="1" destOrd="0" presId="urn:microsoft.com/office/officeart/2005/8/layout/orgChart1"/>
    <dgm:cxn modelId="{E30C7F3E-9AC5-4508-9190-1EA540A586D0}" type="presOf" srcId="{AA125115-7A00-466B-B307-2910E1015326}" destId="{23A4F3F9-7077-4AE8-B3E4-FE50098341BF}" srcOrd="1" destOrd="0" presId="urn:microsoft.com/office/officeart/2005/8/layout/orgChart1"/>
    <dgm:cxn modelId="{8DF13C3F-529D-4CB8-9344-02B96D95AADB}" type="presOf" srcId="{AAF7DC27-EF7F-4C07-B282-5123073F7EE9}" destId="{C55DC0E6-7A69-4232-8BA8-D1B3C931EE66}" srcOrd="0" destOrd="0" presId="urn:microsoft.com/office/officeart/2005/8/layout/orgChart1"/>
    <dgm:cxn modelId="{48BBA040-F7D7-4476-AE89-A91F15223581}" type="presOf" srcId="{6CBC7D82-93A3-4745-BAED-30E138089B46}" destId="{04E1C43C-00CF-4698-8974-9B145B4E1D09}" srcOrd="0" destOrd="0" presId="urn:microsoft.com/office/officeart/2005/8/layout/orgChart1"/>
    <dgm:cxn modelId="{0F76835C-1F3D-43B6-B4CE-917C89F6F571}" type="presOf" srcId="{E483AEFB-DD21-4B77-ABC8-524D9589FB6A}" destId="{46C94D7E-0604-4D32-8374-24413ADAD93A}" srcOrd="0" destOrd="0" presId="urn:microsoft.com/office/officeart/2005/8/layout/orgChart1"/>
    <dgm:cxn modelId="{B6AC195E-A178-4936-8A3D-58DA8A54E3E5}" srcId="{5DEABB7F-8259-488C-A707-B770ED2F0FB1}" destId="{4C42DA35-D47C-4D4C-89E6-22B9C8609BB5}" srcOrd="4" destOrd="0" parTransId="{00810F94-9376-4ECA-9DF0-0C403DF2616C}" sibTransId="{9726F3D7-6526-4E5D-88B9-FAA3D4EBFCD5}"/>
    <dgm:cxn modelId="{80DD5F5F-A90D-453B-A010-7B30D11F4FE8}" type="presOf" srcId="{29A64D6F-FA0A-4713-8F17-EB21685D1AC4}" destId="{1F77E043-7F46-4A89-80D4-DAAAB443A659}" srcOrd="1" destOrd="0" presId="urn:microsoft.com/office/officeart/2005/8/layout/orgChart1"/>
    <dgm:cxn modelId="{CA4F9060-4491-445E-929D-9C9572AFE2B9}" type="presOf" srcId="{E4F7ADFC-0205-4393-A7A9-23073B5B6DCB}" destId="{6D5F0901-FC86-4ED0-B1DF-A58538E476BD}" srcOrd="0" destOrd="0" presId="urn:microsoft.com/office/officeart/2005/8/layout/orgChart1"/>
    <dgm:cxn modelId="{D845AA60-3044-41A7-A81E-A6D59313951B}" type="presOf" srcId="{755DE6A6-3060-4310-9D3C-7BCDF23BF067}" destId="{EBFB97C1-0732-41E5-A145-697E5FED505B}" srcOrd="1" destOrd="0" presId="urn:microsoft.com/office/officeart/2005/8/layout/orgChart1"/>
    <dgm:cxn modelId="{0EF8F360-0B77-45C0-BBDB-640A50240ABA}" type="presOf" srcId="{77988634-2547-4731-A597-DA1E8A6CFB5D}" destId="{0EA9B9B6-45F3-47CB-98DC-F86C5A5E07DE}" srcOrd="0" destOrd="0" presId="urn:microsoft.com/office/officeart/2005/8/layout/orgChart1"/>
    <dgm:cxn modelId="{416A4641-81D5-4E16-8E2F-066F78B27877}" type="presOf" srcId="{F881FC27-179E-445E-9B34-0DE9E6156A67}" destId="{824533E9-033C-4EA4-ACE4-F21F1031A760}" srcOrd="0" destOrd="0" presId="urn:microsoft.com/office/officeart/2005/8/layout/orgChart1"/>
    <dgm:cxn modelId="{0A625161-BDFF-456C-AA0E-412B2AE7E337}" srcId="{6DD4CB66-AC34-4AB8-AA71-7C5D0A7852A6}" destId="{7314AC1F-B1C3-4BEE-BAF9-39CBE5517E4C}" srcOrd="1" destOrd="0" parTransId="{5A94E56A-7A9F-45F6-B638-FE10573AAE73}" sibTransId="{5CC226DF-C787-4052-965E-CB70FD844CC9}"/>
    <dgm:cxn modelId="{A372DC61-8591-4B57-B1BF-59E91598A05A}" srcId="{13CB4B22-83EF-4839-9F31-0C66C8DC113B}" destId="{AFDFFC00-5ED0-43EF-B051-6C56B2DB412F}" srcOrd="0" destOrd="0" parTransId="{77988634-2547-4731-A597-DA1E8A6CFB5D}" sibTransId="{934F1E8B-1C5C-4752-AA0E-338FB4960696}"/>
    <dgm:cxn modelId="{F17A2644-962E-4B99-AA3E-9A8EF9717EAA}" type="presOf" srcId="{E509CA7A-B404-4E91-9074-8EB98954C327}" destId="{D0B5EC56-1822-4291-898B-58B31EC73DEB}" srcOrd="0" destOrd="0" presId="urn:microsoft.com/office/officeart/2005/8/layout/orgChart1"/>
    <dgm:cxn modelId="{2F032B64-1393-42AC-98E0-52AC31D8D617}" type="presOf" srcId="{40B0BA6B-3F7A-4F9D-BA74-B461E62AFC04}" destId="{D22775C2-8BB1-4481-BA28-2B2D1CFC8DFF}" srcOrd="0" destOrd="0" presId="urn:microsoft.com/office/officeart/2005/8/layout/orgChart1"/>
    <dgm:cxn modelId="{466D8D44-EB94-4378-9212-D8610C4E3555}" type="presOf" srcId="{067C2402-367C-4E3B-9D9B-9AB1EB248583}" destId="{D66A8E83-8A12-4F4F-8963-14F2612C0129}" srcOrd="0" destOrd="0" presId="urn:microsoft.com/office/officeart/2005/8/layout/orgChart1"/>
    <dgm:cxn modelId="{3A28D944-1D14-47A2-A7BE-89FDD59065E3}" type="presOf" srcId="{8A4CD866-5686-400B-9B4F-6EC73631F0C0}" destId="{5D535AC0-739A-4EDB-90A4-17CE1F508173}" srcOrd="0" destOrd="0" presId="urn:microsoft.com/office/officeart/2005/8/layout/orgChart1"/>
    <dgm:cxn modelId="{3FFA3645-2CD9-4EA0-A2C0-EC682EEA3F3E}" type="presOf" srcId="{5C2D200D-C78E-419A-8FB0-B60FD28E1830}" destId="{B2240D78-021E-40D1-9441-CF5974041A2E}" srcOrd="1" destOrd="0" presId="urn:microsoft.com/office/officeart/2005/8/layout/orgChart1"/>
    <dgm:cxn modelId="{9A6A3766-B509-4BE8-AA06-9EEA5D58E52C}" srcId="{6E1D1AF0-20D6-48CE-9E3A-E8A484701D64}" destId="{8ED8D0DB-705A-40DA-A7FC-D6485A3F89BA}" srcOrd="3" destOrd="0" parTransId="{C091DE5C-D703-4501-A25C-AEA2BE722981}" sibTransId="{A90FA460-3610-4857-A8A8-F0F820AC95BE}"/>
    <dgm:cxn modelId="{82343D66-B99C-4275-9D49-E088C92853CE}" type="presOf" srcId="{5EE5192C-2944-45D5-8226-4F0F86CEAC72}" destId="{55065923-9D24-4145-8036-066716859AF4}" srcOrd="0" destOrd="0" presId="urn:microsoft.com/office/officeart/2005/8/layout/orgChart1"/>
    <dgm:cxn modelId="{D7B1AE67-ECA5-43D7-9A8C-A6850C618E64}" type="presOf" srcId="{346E8578-101D-420C-9634-6C8B1007AF94}" destId="{C4A50B85-AEDE-471B-863B-B3415EE53E97}" srcOrd="0" destOrd="0" presId="urn:microsoft.com/office/officeart/2005/8/layout/orgChart1"/>
    <dgm:cxn modelId="{D91F0368-CA9D-48E8-9CBC-5C360B5D7090}" type="presOf" srcId="{B53BAB42-6B52-44D6-B120-9703B7DE6728}" destId="{39C7CCD8-696D-49BD-B74E-1734ECC55EF5}" srcOrd="0" destOrd="0" presId="urn:microsoft.com/office/officeart/2005/8/layout/orgChart1"/>
    <dgm:cxn modelId="{94DB9948-EDA1-4C58-8282-85F59F9B4C06}" type="presOf" srcId="{A3E9E330-CE87-4E86-9ED4-9FFE32D0D8DF}" destId="{A91560FA-1209-4A56-8CF8-684D2FA6FE48}" srcOrd="0" destOrd="0" presId="urn:microsoft.com/office/officeart/2005/8/layout/orgChart1"/>
    <dgm:cxn modelId="{F0C22D49-4FD4-45F5-9514-C9A47D9222C4}" type="presOf" srcId="{6DD4CB66-AC34-4AB8-AA71-7C5D0A7852A6}" destId="{5682E1AB-05AF-4FB0-A7DB-7DF1B6E37DDE}" srcOrd="1" destOrd="0" presId="urn:microsoft.com/office/officeart/2005/8/layout/orgChart1"/>
    <dgm:cxn modelId="{EA164B69-349D-47AB-8288-4332B4CE621E}" srcId="{5C2D200D-C78E-419A-8FB0-B60FD28E1830}" destId="{6EB22D79-0F28-4063-B4AB-F1541DB3FA0C}" srcOrd="9" destOrd="0" parTransId="{ECFCDEC3-6B9D-4DC2-91AD-17DD10F6EA3A}" sibTransId="{30779167-0EAF-4373-BFE3-56BFB9861E2A}"/>
    <dgm:cxn modelId="{4B3F5269-8442-49AF-B1DF-A1C618C200EA}" type="presOf" srcId="{6E1D1AF0-20D6-48CE-9E3A-E8A484701D64}" destId="{9052403E-D4CC-4C22-BA41-64969A0DF735}" srcOrd="0" destOrd="0" presId="urn:microsoft.com/office/officeart/2005/8/layout/orgChart1"/>
    <dgm:cxn modelId="{3D1A8D69-7E5F-46F1-9439-8D336928076B}" type="presOf" srcId="{8ED8D0DB-705A-40DA-A7FC-D6485A3F89BA}" destId="{C9956F11-DB43-4A89-B765-F6CB1BA6C0BA}" srcOrd="0" destOrd="0" presId="urn:microsoft.com/office/officeart/2005/8/layout/orgChart1"/>
    <dgm:cxn modelId="{6DD9E449-39F5-4DED-A139-5E407FE87CF9}" type="presOf" srcId="{0A7A4436-59DB-4CB8-8EE1-36E313575160}" destId="{86F66E74-91D6-46D1-B0F7-F0EC502322BD}" srcOrd="0" destOrd="0" presId="urn:microsoft.com/office/officeart/2005/8/layout/orgChart1"/>
    <dgm:cxn modelId="{AE952F6B-16B0-4ABB-AF40-BA1F57163258}" type="presOf" srcId="{B4353B7C-1471-4409-9425-7C062FDA7059}" destId="{1B8C064A-2F52-4303-BC3B-C443DFDFE2EE}" srcOrd="1" destOrd="0" presId="urn:microsoft.com/office/officeart/2005/8/layout/orgChart1"/>
    <dgm:cxn modelId="{8CEA874B-BB95-4BD0-9954-C6E044E607C3}" type="presOf" srcId="{4C42DA35-D47C-4D4C-89E6-22B9C8609BB5}" destId="{57AF8D20-55C1-43BC-8CE3-7CFE05C3264D}" srcOrd="1" destOrd="0" presId="urn:microsoft.com/office/officeart/2005/8/layout/orgChart1"/>
    <dgm:cxn modelId="{BECBFC4B-6C16-405A-B40F-701FFB3BDB4B}" srcId="{9888FA54-1B19-446C-B40F-5752F14633DB}" destId="{615AE1EE-A89B-4A29-B876-0E401BB41FE9}" srcOrd="2" destOrd="0" parTransId="{80FE979A-930F-4A0F-8611-21F4EA3CE613}" sibTransId="{001238FB-F588-4FE1-A6C4-A60A23582666}"/>
    <dgm:cxn modelId="{EA8A7E6C-5BEB-4F36-A4BD-FEC220066416}" type="presOf" srcId="{3019FFF6-E042-4F61-A49E-CE8FE0B53AC1}" destId="{B447FB09-D380-4FB2-8E71-D4A37B9ED637}" srcOrd="1" destOrd="0" presId="urn:microsoft.com/office/officeart/2005/8/layout/orgChart1"/>
    <dgm:cxn modelId="{DC6FF06D-ED20-4DA0-BD7D-83FC74009ADA}" srcId="{9888FA54-1B19-446C-B40F-5752F14633DB}" destId="{5EE5192C-2944-45D5-8226-4F0F86CEAC72}" srcOrd="3" destOrd="0" parTransId="{39E00F4E-1936-4530-AFED-EEF9BB469E1F}" sibTransId="{B1847EA7-1E09-4EA9-B777-DBE01AFF547B}"/>
    <dgm:cxn modelId="{C62AAE6E-63BC-4140-9582-5AA0BD402B18}" type="presOf" srcId="{3F40C9D8-FD92-4A92-B9A6-CD62B335F73F}" destId="{7DB97937-A383-4FA2-B7E6-4D7A6E9B061D}" srcOrd="0" destOrd="0" presId="urn:microsoft.com/office/officeart/2005/8/layout/orgChart1"/>
    <dgm:cxn modelId="{AE801C6F-A93E-4470-AE2B-089C0BFE8140}" type="presOf" srcId="{76829687-E6DC-4D84-B8C1-ADA38F8426F8}" destId="{85B88B95-7449-4F60-95C7-15060B2C0B81}" srcOrd="0" destOrd="0" presId="urn:microsoft.com/office/officeart/2005/8/layout/orgChart1"/>
    <dgm:cxn modelId="{C4C15C6F-BBF9-44F1-8A18-74BFE9517FFC}" type="presOf" srcId="{8942BCE7-83A0-49FD-AD7C-780D53F75972}" destId="{927660A7-EAE4-4B82-94DE-D22B2EEB47BD}" srcOrd="0" destOrd="0" presId="urn:microsoft.com/office/officeart/2005/8/layout/orgChart1"/>
    <dgm:cxn modelId="{F050604F-81BB-4DCB-9A41-E853D43D4EEF}" type="presOf" srcId="{AFDFFC00-5ED0-43EF-B051-6C56B2DB412F}" destId="{1A1FFAFF-D873-42D5-910A-F6DB5610F4AF}" srcOrd="1" destOrd="0" presId="urn:microsoft.com/office/officeart/2005/8/layout/orgChart1"/>
    <dgm:cxn modelId="{291D824F-3DD4-4404-8BD0-618F34DCD8D7}" srcId="{5C2D200D-C78E-419A-8FB0-B60FD28E1830}" destId="{0A7A4436-59DB-4CB8-8EE1-36E313575160}" srcOrd="5" destOrd="0" parTransId="{42E023F2-3D41-4F48-82B8-3778AAD113BB}" sibTransId="{C82A8666-7825-4B88-A1A2-898864E63127}"/>
    <dgm:cxn modelId="{4A6DD46F-5ABA-4F14-9B33-92675EAC81A6}" type="presOf" srcId="{AF115A1E-71CB-4769-93AA-3D57880DA286}" destId="{AF577EE6-E947-4C6C-BB84-3CDA413C5CEA}" srcOrd="0" destOrd="0" presId="urn:microsoft.com/office/officeart/2005/8/layout/orgChart1"/>
    <dgm:cxn modelId="{408E6950-0C4F-489F-9034-C7D70773D1D4}" type="presOf" srcId="{AFDFFC00-5ED0-43EF-B051-6C56B2DB412F}" destId="{A8047995-60CA-4DF1-85BB-A846693F2C72}" srcOrd="0" destOrd="0" presId="urn:microsoft.com/office/officeart/2005/8/layout/orgChart1"/>
    <dgm:cxn modelId="{C09D7D50-1394-4DC1-8A7F-6A434ADB0B57}" srcId="{20D831BA-5D46-48F3-AFA8-A57264FAF570}" destId="{61E915F4-AAF9-410B-A0DC-808A3413A75A}" srcOrd="0" destOrd="0" parTransId="{2979986B-19FA-4079-BBF6-E94E76E1A8B2}" sibTransId="{6B2C6B77-8D3E-49BD-94A1-60B71CD671E8}"/>
    <dgm:cxn modelId="{803B4351-FC68-45D6-B242-3939A6B89E72}" type="presOf" srcId="{497D1966-371D-4AEB-9AA3-86E7EDECE42D}" destId="{DED40463-B413-4912-8F09-11E43D3CFF2E}" srcOrd="0" destOrd="0" presId="urn:microsoft.com/office/officeart/2005/8/layout/orgChart1"/>
    <dgm:cxn modelId="{80497651-0D85-437B-A07C-2376F32EAFB9}" type="presOf" srcId="{E7508F1A-A764-48BE-8927-AB4895B4AD05}" destId="{59CE8C3C-2F87-4345-8A55-BB52946549C1}" srcOrd="0" destOrd="0" presId="urn:microsoft.com/office/officeart/2005/8/layout/orgChart1"/>
    <dgm:cxn modelId="{FAD3A751-6F0E-442C-8DD7-49DAEC696BAA}" srcId="{0A7A4436-59DB-4CB8-8EE1-36E313575160}" destId="{B4353B7C-1471-4409-9425-7C062FDA7059}" srcOrd="6" destOrd="0" parTransId="{6577EADE-6C65-4536-BE7D-62A156C7CDD7}" sibTransId="{19A863E1-ACF8-4D46-8D59-D6A1D84B8DA3}"/>
    <dgm:cxn modelId="{1B83AE71-6C8D-4AF3-AB16-87EAE7841D66}" srcId="{6EB22D79-0F28-4063-B4AB-F1541DB3FA0C}" destId="{0DDCEDF5-762E-497D-8837-DB502032E109}" srcOrd="4" destOrd="0" parTransId="{F8FBCD35-898D-4150-8701-5C039DC03DF3}" sibTransId="{DB5BFC0B-B2BA-4CAC-B1BC-F56B0CF8EECB}"/>
    <dgm:cxn modelId="{F79FD171-0A55-41BD-92E8-76A2D80EBAE6}" type="presOf" srcId="{FBBC2C52-45B1-4769-9C0E-27BB47522ECF}" destId="{AA244CF7-DEDE-41BB-A883-CA6396986AE8}" srcOrd="0" destOrd="0" presId="urn:microsoft.com/office/officeart/2005/8/layout/orgChart1"/>
    <dgm:cxn modelId="{534E4252-70C2-4CC4-9FBE-A6F71AD67BA6}" type="presOf" srcId="{F5ED7D01-B761-425B-B266-60B494D5F5AA}" destId="{779028DD-C904-47CF-A6CA-DC3F3B6F5221}" srcOrd="1" destOrd="0" presId="urn:microsoft.com/office/officeart/2005/8/layout/orgChart1"/>
    <dgm:cxn modelId="{ABC01B73-68AC-4D55-A1DA-58D23AADB26A}" type="presOf" srcId="{34BE6E06-6711-420C-AFA8-66AA3D254E9A}" destId="{BFE8E342-FB0C-404A-B0A9-DE8696A82DBA}" srcOrd="1" destOrd="0" presId="urn:microsoft.com/office/officeart/2005/8/layout/orgChart1"/>
    <dgm:cxn modelId="{F8768473-C10F-46C1-883A-2C3D133EAB99}" type="presOf" srcId="{AAF7DC27-EF7F-4C07-B282-5123073F7EE9}" destId="{41EDF8B1-599C-4DBA-A17A-8980309E5A99}" srcOrd="1" destOrd="0" presId="urn:microsoft.com/office/officeart/2005/8/layout/orgChart1"/>
    <dgm:cxn modelId="{D82ABE53-1FB4-4548-B1F9-3B2B160F0E72}" type="presOf" srcId="{5DEABB7F-8259-488C-A707-B770ED2F0FB1}" destId="{8247140C-1201-4F31-A40B-E9A6B6563CA0}" srcOrd="0" destOrd="0" presId="urn:microsoft.com/office/officeart/2005/8/layout/orgChart1"/>
    <dgm:cxn modelId="{C304EE54-B52B-4E60-A9B2-BBD7B534B1EA}" type="presOf" srcId="{80FE979A-930F-4A0F-8611-21F4EA3CE613}" destId="{B140FCC9-3FCE-4A09-BABF-7CF110EFFBD8}" srcOrd="0" destOrd="0" presId="urn:microsoft.com/office/officeart/2005/8/layout/orgChart1"/>
    <dgm:cxn modelId="{E7782275-309C-40FD-8AA8-52D6D49CD03F}" type="presOf" srcId="{B506C602-491F-45EB-96A6-69BEF4710D18}" destId="{E0D07454-F13A-40DB-8659-0908807838B4}" srcOrd="0" destOrd="0" presId="urn:microsoft.com/office/officeart/2005/8/layout/orgChart1"/>
    <dgm:cxn modelId="{33ABC175-EEDA-4C66-B501-2F44AE424CA5}" type="presOf" srcId="{54CC871C-00CC-4698-9669-9DF5459E5E7C}" destId="{D43E9F40-5E94-48FE-8A31-BF05A9EC68C9}" srcOrd="1" destOrd="0" presId="urn:microsoft.com/office/officeart/2005/8/layout/orgChart1"/>
    <dgm:cxn modelId="{C4AC1476-DD09-4414-BF25-564E796D0F69}" type="presOf" srcId="{37F5D35C-97B5-481F-AE3A-AFB765622A08}" destId="{F73D8BF1-DA13-44A9-AAA4-9D55A4D0E2B5}" srcOrd="0" destOrd="0" presId="urn:microsoft.com/office/officeart/2005/8/layout/orgChart1"/>
    <dgm:cxn modelId="{5E433158-6B86-4BD4-A522-A87E65BAE340}" type="presOf" srcId="{75867088-B755-4AF9-9240-296E1B65C206}" destId="{E81C2B7B-B0FC-44C7-8C09-E903A42DE643}" srcOrd="1" destOrd="0" presId="urn:microsoft.com/office/officeart/2005/8/layout/orgChart1"/>
    <dgm:cxn modelId="{1EE16578-DCBB-49B6-80C9-20ED6D637061}" srcId="{6DD4CB66-AC34-4AB8-AA71-7C5D0A7852A6}" destId="{06924A0B-4DAA-46B0-849A-9B3737BD9834}" srcOrd="0" destOrd="0" parTransId="{FB9686CC-69BA-4809-B801-5D3FC3637961}" sibTransId="{3D8B68FB-F58F-4D9E-8101-BB3FC81EA994}"/>
    <dgm:cxn modelId="{64B4B579-65FC-4346-ACB0-AC9C4FDC11F6}" type="presOf" srcId="{E483AEFB-DD21-4B77-ABC8-524D9589FB6A}" destId="{F503C326-AE68-4034-B467-C9A8473153C7}" srcOrd="1" destOrd="0" presId="urn:microsoft.com/office/officeart/2005/8/layout/orgChart1"/>
    <dgm:cxn modelId="{7025275A-36F0-4D90-ADB3-DAABFA19C8BF}" srcId="{5DEABB7F-8259-488C-A707-B770ED2F0FB1}" destId="{3019FFF6-E042-4F61-A49E-CE8FE0B53AC1}" srcOrd="6" destOrd="0" parTransId="{80E2B2D5-D2E3-4719-A9E9-EEDD13B815E6}" sibTransId="{5CE3FF59-7BD8-4E68-BB14-5787C9BA52B1}"/>
    <dgm:cxn modelId="{08169A7A-EDE8-490F-831E-616796E2AEBF}" srcId="{20D831BA-5D46-48F3-AFA8-A57264FAF570}" destId="{3F40C9D8-FD92-4A92-B9A6-CD62B335F73F}" srcOrd="1" destOrd="0" parTransId="{E4F7ADFC-0205-4393-A7A9-23073B5B6DCB}" sibTransId="{2DF15619-7C16-4D99-A60F-BE03FF60AE58}"/>
    <dgm:cxn modelId="{52ABB27B-C19A-4B98-950A-E77A50E99A3C}" type="presOf" srcId="{AD6E1919-C104-4DDE-8341-4624D7DD7FB8}" destId="{FB4B4997-6E11-4422-B905-12EADF52A185}" srcOrd="0" destOrd="0" presId="urn:microsoft.com/office/officeart/2005/8/layout/orgChart1"/>
    <dgm:cxn modelId="{3C50E97B-9B68-403A-BF58-99C8C81DAB76}" type="presOf" srcId="{7314AC1F-B1C3-4BEE-BAF9-39CBE5517E4C}" destId="{F4C5DD3C-EF18-4827-8C09-46DF41990A3C}" srcOrd="1" destOrd="0" presId="urn:microsoft.com/office/officeart/2005/8/layout/orgChart1"/>
    <dgm:cxn modelId="{5DF9087C-AB44-4F40-8CE6-6413224E2CDD}" type="presOf" srcId="{E71CF5F4-5CA3-420E-8C50-EA43203FF8D2}" destId="{D4B393E1-92EA-435A-8DD9-8320ED0C0743}" srcOrd="0" destOrd="0" presId="urn:microsoft.com/office/officeart/2005/8/layout/orgChart1"/>
    <dgm:cxn modelId="{0D880E7C-72D3-414A-B241-B2C2F69ADDA9}" type="presOf" srcId="{7E3F910A-DB07-43B6-A7E4-D7F90FCE4423}" destId="{D6956C24-5351-42B5-A707-9662D1E3954A}" srcOrd="0" destOrd="0" presId="urn:microsoft.com/office/officeart/2005/8/layout/orgChart1"/>
    <dgm:cxn modelId="{C499747C-CAA1-48A7-AADC-48AA1072A355}" type="presOf" srcId="{520344BE-958C-422C-B95B-4DF090784813}" destId="{356DB542-BD3F-40A9-91F8-A2681D2EB64A}" srcOrd="0" destOrd="0" presId="urn:microsoft.com/office/officeart/2005/8/layout/orgChart1"/>
    <dgm:cxn modelId="{3FB45B7E-04BB-4F7D-9FEF-AFB9EFFC397C}" srcId="{0A7A4436-59DB-4CB8-8EE1-36E313575160}" destId="{29A64D6F-FA0A-4713-8F17-EB21685D1AC4}" srcOrd="4" destOrd="0" parTransId="{AAB4ABB9-2095-4118-AF52-15CF65073CA3}" sibTransId="{3829A886-9EA9-4992-B77D-F84AA2F9AE6D}"/>
    <dgm:cxn modelId="{3CD3BB81-E108-4647-81CA-D9131651EAB9}" type="presOf" srcId="{3F40C9D8-FD92-4A92-B9A6-CD62B335F73F}" destId="{E4C326B6-4B41-4083-9A64-0113370C7D60}" srcOrd="1" destOrd="0" presId="urn:microsoft.com/office/officeart/2005/8/layout/orgChart1"/>
    <dgm:cxn modelId="{3F1DAB82-D043-420E-AEE3-D03AA7C719DA}" type="presOf" srcId="{AA125115-7A00-466B-B307-2910E1015326}" destId="{1C980C05-BE60-459B-A718-4686EEEB7BF7}" srcOrd="0" destOrd="0" presId="urn:microsoft.com/office/officeart/2005/8/layout/orgChart1"/>
    <dgm:cxn modelId="{7E376B83-5B24-47DD-AB24-FDA856E53780}" type="presOf" srcId="{0A7A4436-59DB-4CB8-8EE1-36E313575160}" destId="{7933A8A5-2B73-4944-BE53-8C20B8400517}" srcOrd="1" destOrd="0" presId="urn:microsoft.com/office/officeart/2005/8/layout/orgChart1"/>
    <dgm:cxn modelId="{B0132286-01B4-42DD-B874-CDF121CCEBF4}" type="presOf" srcId="{B0C00CED-A7B6-4E21-8302-B08FFE8E6806}" destId="{AB0D9F3A-7420-4B9E-BAD8-E467106C2324}" srcOrd="1" destOrd="0" presId="urn:microsoft.com/office/officeart/2005/8/layout/orgChart1"/>
    <dgm:cxn modelId="{AE538A86-4592-40A0-BD6D-53DD3B15957F}" type="presOf" srcId="{29A64D6F-FA0A-4713-8F17-EB21685D1AC4}" destId="{E50A453E-BDB4-4689-A202-14B1E35AA58F}" srcOrd="0" destOrd="0" presId="urn:microsoft.com/office/officeart/2005/8/layout/orgChart1"/>
    <dgm:cxn modelId="{7B825787-E8A8-48AD-8CC5-AD4D2C152891}" type="presOf" srcId="{8CEBF286-BA1A-4819-8A8F-2BD8653AD97E}" destId="{9D6F0E0F-4B23-4C6E-A7D9-EBABBA699F59}" srcOrd="0" destOrd="0" presId="urn:microsoft.com/office/officeart/2005/8/layout/orgChart1"/>
    <dgm:cxn modelId="{73D7CE87-BE41-44AB-B56C-14B5E5A4454E}" type="presOf" srcId="{7314AC1F-B1C3-4BEE-BAF9-39CBE5517E4C}" destId="{96DC0672-704D-48E6-85B1-38A52026DE7A}" srcOrd="0" destOrd="0" presId="urn:microsoft.com/office/officeart/2005/8/layout/orgChart1"/>
    <dgm:cxn modelId="{25895F88-6776-458E-801D-8EE8640E9D5D}" type="presOf" srcId="{FC9070B9-BB8B-4DCC-9802-B57310D255EB}" destId="{B3ACAAAF-3AED-4211-B196-47F58B17D088}" srcOrd="0" destOrd="0" presId="urn:microsoft.com/office/officeart/2005/8/layout/orgChart1"/>
    <dgm:cxn modelId="{FF6DD988-E16F-4947-9824-472BA841107F}" type="presOf" srcId="{42E023F2-3D41-4F48-82B8-3778AAD113BB}" destId="{B01B1CD3-AC37-4986-AE44-A125113F9115}" srcOrd="0" destOrd="0" presId="urn:microsoft.com/office/officeart/2005/8/layout/orgChart1"/>
    <dgm:cxn modelId="{9C43AE8B-7942-4FF2-9DDE-A11EACA8F52D}" srcId="{13CB4B22-83EF-4839-9F31-0C66C8DC113B}" destId="{7BA429D4-5A8A-4172-8182-DE6314894578}" srcOrd="2" destOrd="0" parTransId="{88923191-BC01-413C-BA01-78F1E4716751}" sibTransId="{EF48007F-31CB-4820-BA86-5026FECF54E5}"/>
    <dgm:cxn modelId="{7C93038D-AE2A-45C0-80EB-6E7E255CD745}" type="presOf" srcId="{B4353B7C-1471-4409-9425-7C062FDA7059}" destId="{AFB8AE65-8A3D-4278-82AF-2652C06A968A}" srcOrd="0" destOrd="0" presId="urn:microsoft.com/office/officeart/2005/8/layout/orgChart1"/>
    <dgm:cxn modelId="{3B7B5C8E-0CB2-49BF-8926-4F47FC811147}" type="presOf" srcId="{3CAC48C6-D465-447F-93C2-B20DC5F6C4AF}" destId="{0E7BE894-EC44-4DE7-9B05-F704BBF8A2BA}" srcOrd="1" destOrd="0" presId="urn:microsoft.com/office/officeart/2005/8/layout/orgChart1"/>
    <dgm:cxn modelId="{656DE28E-B506-483B-9815-AC0B18766552}" type="presOf" srcId="{26B7E12B-DA31-4D4A-8BC1-A559E338E797}" destId="{2C136710-5943-46BF-BE89-CB4EA87BB2BB}" srcOrd="0" destOrd="0" presId="urn:microsoft.com/office/officeart/2005/8/layout/orgChart1"/>
    <dgm:cxn modelId="{5843298F-9EBF-4D5A-A541-006E160D4A7C}" type="presOf" srcId="{9D14D23C-9CC5-406E-A76E-37761BF68A8D}" destId="{24E1C760-E8C3-422C-B7F0-FDE67D100028}" srcOrd="0" destOrd="0" presId="urn:microsoft.com/office/officeart/2005/8/layout/orgChart1"/>
    <dgm:cxn modelId="{50E29492-D95A-4E90-B7AD-FFF3B1618E52}" type="presOf" srcId="{6577EADE-6C65-4536-BE7D-62A156C7CDD7}" destId="{FF1CEB1B-E1C9-4E48-AC23-C13CC565364C}" srcOrd="0" destOrd="0" presId="urn:microsoft.com/office/officeart/2005/8/layout/orgChart1"/>
    <dgm:cxn modelId="{DC439B94-C2FF-4ADB-A011-A577C45DD6AB}" srcId="{6E1D1AF0-20D6-48CE-9E3A-E8A484701D64}" destId="{75867088-B755-4AF9-9240-296E1B65C206}" srcOrd="1" destOrd="0" parTransId="{ECFEE18B-A52F-43C0-9C7E-1001AFACCBBD}" sibTransId="{8EB548C5-84D5-40E1-88AC-2F4842A7A3D2}"/>
    <dgm:cxn modelId="{FF1EC994-49E2-4B94-B066-E5C8F526170E}" type="presOf" srcId="{61E915F4-AAF9-410B-A0DC-808A3413A75A}" destId="{DD1C39B6-B321-46AC-886F-B35BF9F3FEB9}" srcOrd="0" destOrd="0" presId="urn:microsoft.com/office/officeart/2005/8/layout/orgChart1"/>
    <dgm:cxn modelId="{76F2D295-47EB-4359-9061-181C874599CB}" type="presOf" srcId="{20F5F784-2576-4EB6-B1F8-A5D810E8051B}" destId="{D71EEC9C-998D-4721-916A-C715462BC044}" srcOrd="0" destOrd="0" presId="urn:microsoft.com/office/officeart/2005/8/layout/orgChart1"/>
    <dgm:cxn modelId="{54B3B796-7307-4AE9-B37E-E01333985D47}" srcId="{13CB4B22-83EF-4839-9F31-0C66C8DC113B}" destId="{37F5D35C-97B5-481F-AE3A-AFB765622A08}" srcOrd="3" destOrd="0" parTransId="{346E8578-101D-420C-9634-6C8B1007AF94}" sibTransId="{91E9A689-0C92-4ABF-B1F6-8D008A5BFD71}"/>
    <dgm:cxn modelId="{64396C99-6CC0-4B31-9CD8-7ECA9F8B60BC}" srcId="{0A7A4436-59DB-4CB8-8EE1-36E313575160}" destId="{067C2402-367C-4E3B-9D9B-9AB1EB248583}" srcOrd="5" destOrd="0" parTransId="{5A148F7F-81E4-41C5-9C00-FD0C64BEA488}" sibTransId="{72B5E83F-6FCE-473C-A35B-77B66D70DF67}"/>
    <dgm:cxn modelId="{EE47D499-DF06-4F95-A861-74E88191BF66}" type="presOf" srcId="{4CEC81A5-C0E8-4EBA-8D03-C71B55761C3E}" destId="{1E5C8FAE-BF56-43B9-82B5-A797272D6033}" srcOrd="0" destOrd="0" presId="urn:microsoft.com/office/officeart/2005/8/layout/orgChart1"/>
    <dgm:cxn modelId="{3D77539A-E5E2-49A5-A7E1-18BCF7D06BF2}" type="presOf" srcId="{0DDCEDF5-762E-497D-8837-DB502032E109}" destId="{1228A37A-D045-46B9-A743-4373A5DE4E8A}" srcOrd="1" destOrd="0" presId="urn:microsoft.com/office/officeart/2005/8/layout/orgChart1"/>
    <dgm:cxn modelId="{D8E9EF9A-1B49-4BB8-A533-DF2543242ABA}" srcId="{6EB22D79-0F28-4063-B4AB-F1541DB3FA0C}" destId="{B0C00CED-A7B6-4E21-8302-B08FFE8E6806}" srcOrd="3" destOrd="0" parTransId="{95387563-7824-4644-ACA6-66C68A056F87}" sibTransId="{23AACA19-F66C-4DBE-9B0B-0DBBE3F603E6}"/>
    <dgm:cxn modelId="{17DEB29B-D076-4C00-ADDD-410410023BCA}" srcId="{5C2D200D-C78E-419A-8FB0-B60FD28E1830}" destId="{20D831BA-5D46-48F3-AFA8-A57264FAF570}" srcOrd="0" destOrd="0" parTransId="{7E3F910A-DB07-43B6-A7E4-D7F90FCE4423}" sibTransId="{978B6C3B-9058-4E39-990D-B42F35A1E27F}"/>
    <dgm:cxn modelId="{4E495E9D-876C-4DCD-965D-C249047AF19B}" type="presOf" srcId="{F5ED7D01-B761-425B-B266-60B494D5F5AA}" destId="{DEDC009D-A7E0-4E0C-A8E2-B35A5CADFA46}" srcOrd="0" destOrd="0" presId="urn:microsoft.com/office/officeart/2005/8/layout/orgChart1"/>
    <dgm:cxn modelId="{665103A0-A688-4F77-8310-9D5B22DFA565}" srcId="{0A7A4436-59DB-4CB8-8EE1-36E313575160}" destId="{D2170DD1-BC6B-487D-8DBD-AE475A66700D}" srcOrd="3" destOrd="0" parTransId="{04A970C1-4170-4107-88FB-ADCAB6395D5A}" sibTransId="{0F25CF16-074B-4F01-99B7-858A93903B2B}"/>
    <dgm:cxn modelId="{1BBD79A0-24D7-4FEA-BA4A-BF1AB311ABBB}" type="presOf" srcId="{6DB8DBB5-EFFB-444C-BDAD-38828690AD62}" destId="{9798F990-D713-4A31-B846-99B165B91B3A}" srcOrd="1" destOrd="0" presId="urn:microsoft.com/office/officeart/2005/8/layout/orgChart1"/>
    <dgm:cxn modelId="{352C96A1-A76F-4B6C-8793-8B9C9B443255}" type="presOf" srcId="{7BA429D4-5A8A-4172-8182-DE6314894578}" destId="{5DE5839D-A1F4-4526-A81F-5996CF3C5680}" srcOrd="1" destOrd="0" presId="urn:microsoft.com/office/officeart/2005/8/layout/orgChart1"/>
    <dgm:cxn modelId="{16B5E0A2-9403-4205-895D-660D63C8418F}" srcId="{0A7A4436-59DB-4CB8-8EE1-36E313575160}" destId="{34BE6E06-6711-420C-AFA8-66AA3D254E9A}" srcOrd="2" destOrd="0" parTransId="{26B7E12B-DA31-4D4A-8BC1-A559E338E797}" sibTransId="{89739CC8-24C7-4EC5-9DD3-13C6516D305D}"/>
    <dgm:cxn modelId="{18B88FA3-DA12-42AB-86AC-034993A91CFA}" srcId="{6E1D1AF0-20D6-48CE-9E3A-E8A484701D64}" destId="{A3E9E330-CE87-4E86-9ED4-9FFE32D0D8DF}" srcOrd="4" destOrd="0" parTransId="{C434FDFA-4FED-4908-9657-1CD98A10A2A5}" sibTransId="{93FE4767-2863-4360-A1A9-DC569CCFC51D}"/>
    <dgm:cxn modelId="{EC4D56A9-DF62-4FA4-ACB1-6BBBBB1CEC36}" srcId="{6EB22D79-0F28-4063-B4AB-F1541DB3FA0C}" destId="{AF115A1E-71CB-4769-93AA-3D57880DA286}" srcOrd="2" destOrd="0" parTransId="{AD6E1919-C104-4DDE-8341-4624D7DD7FB8}" sibTransId="{4DDD2868-1D47-4F6C-9E92-056E9FEA7400}"/>
    <dgm:cxn modelId="{66DCC3AB-D1A5-4B00-BB08-1E3569ADE644}" type="presOf" srcId="{FB9686CC-69BA-4809-B801-5D3FC3637961}" destId="{3CB88291-E2F9-4DD2-BADF-FC454DA36380}" srcOrd="0" destOrd="0" presId="urn:microsoft.com/office/officeart/2005/8/layout/orgChart1"/>
    <dgm:cxn modelId="{B2B99DAC-89B8-4CF8-8C62-2FE3BEB143D3}" type="presOf" srcId="{6DB8DBB5-EFFB-444C-BDAD-38828690AD62}" destId="{9211FAD7-94A1-44FC-85DA-F7267734705B}" srcOrd="0" destOrd="0" presId="urn:microsoft.com/office/officeart/2005/8/layout/orgChart1"/>
    <dgm:cxn modelId="{9FEE42AD-C349-4C7A-9881-6964A9F8685A}" type="presOf" srcId="{067C2402-367C-4E3B-9D9B-9AB1EB248583}" destId="{52AFB28A-D7F2-447A-B8DF-F6473E79D048}" srcOrd="1" destOrd="0" presId="urn:microsoft.com/office/officeart/2005/8/layout/orgChart1"/>
    <dgm:cxn modelId="{6A19CBAD-C46A-4CDA-8FD2-1802D50D87A5}" srcId="{5C2D200D-C78E-419A-8FB0-B60FD28E1830}" destId="{13CB4B22-83EF-4839-9F31-0C66C8DC113B}" srcOrd="4" destOrd="0" parTransId="{ABCF2E55-004A-475A-8628-488A986027A5}" sibTransId="{30FE7930-34FA-44B3-8C28-A7A42B88313C}"/>
    <dgm:cxn modelId="{7B66EFAD-4D98-433A-97F0-F6826DF80729}" type="presOf" srcId="{5A94E56A-7A9F-45F6-B638-FE10573AAE73}" destId="{1AA8569F-83C6-41CA-99EB-925A6F2ECB11}" srcOrd="0" destOrd="0" presId="urn:microsoft.com/office/officeart/2005/8/layout/orgChart1"/>
    <dgm:cxn modelId="{AA9A75AE-9E03-41F0-8316-074990BA920A}" srcId="{5C2D200D-C78E-419A-8FB0-B60FD28E1830}" destId="{6DD4CB66-AC34-4AB8-AA71-7C5D0A7852A6}" srcOrd="2" destOrd="0" parTransId="{C16D49A3-5DB3-432E-9A66-E189FAB4DF86}" sibTransId="{C94B4118-7E1E-430A-8431-051C3D022171}"/>
    <dgm:cxn modelId="{B5E98CB0-F00E-464E-A49A-47BCA0CF9B84}" type="presOf" srcId="{3019FFF6-E042-4F61-A49E-CE8FE0B53AC1}" destId="{2E2341B2-A714-42AC-912A-662B5A25ED6C}" srcOrd="0" destOrd="0" presId="urn:microsoft.com/office/officeart/2005/8/layout/orgChart1"/>
    <dgm:cxn modelId="{08B2C9B0-4147-401A-87CB-22A20825D79D}" srcId="{5C2D200D-C78E-419A-8FB0-B60FD28E1830}" destId="{9888FA54-1B19-446C-B40F-5752F14633DB}" srcOrd="7" destOrd="0" parTransId="{F881FC27-179E-445E-9B34-0DE9E6156A67}" sibTransId="{20F076AE-B325-4008-A885-057E901C5B9A}"/>
    <dgm:cxn modelId="{634B69B1-DE72-4BC9-972A-82CE3B2332F3}" type="presOf" srcId="{0DDCEDF5-762E-497D-8837-DB502032E109}" destId="{5A1506FC-F779-4F77-BAEA-5F059B1E2A0C}" srcOrd="0" destOrd="0" presId="urn:microsoft.com/office/officeart/2005/8/layout/orgChart1"/>
    <dgm:cxn modelId="{74AE76B1-1FE5-4BB2-99EA-69AABCC47C25}" srcId="{6EB22D79-0F28-4063-B4AB-F1541DB3FA0C}" destId="{8A4CD866-5686-400B-9B4F-6EC73631F0C0}" srcOrd="5" destOrd="0" parTransId="{F74714B0-FBC1-4256-BA7E-778507E322FA}" sibTransId="{CDAC23CC-77B8-4CA0-A6A6-B2A7D75CCBC0}"/>
    <dgm:cxn modelId="{A714C7B1-EA14-4201-B388-9A4C985FA43F}" type="presOf" srcId="{F74714B0-FBC1-4256-BA7E-778507E322FA}" destId="{A2DA2DD5-5AD6-4E3A-817F-41E2486A05C1}" srcOrd="0" destOrd="0" presId="urn:microsoft.com/office/officeart/2005/8/layout/orgChart1"/>
    <dgm:cxn modelId="{23DB7BB3-851E-411F-92D3-98AE142CB2EB}" type="presOf" srcId="{6EB22D79-0F28-4063-B4AB-F1541DB3FA0C}" destId="{3EF8D553-0272-4BAA-AF0B-635DA81ED346}" srcOrd="1" destOrd="0" presId="urn:microsoft.com/office/officeart/2005/8/layout/orgChart1"/>
    <dgm:cxn modelId="{04AE66B4-7CB8-488E-8AC0-E25A8E70C9B1}" type="presOf" srcId="{520344BE-958C-422C-B95B-4DF090784813}" destId="{D861C31A-19CA-48D5-B762-A11D13846FDC}" srcOrd="1" destOrd="0" presId="urn:microsoft.com/office/officeart/2005/8/layout/orgChart1"/>
    <dgm:cxn modelId="{C8B005B6-FEB9-4C17-A89D-50833C6CDD02}" type="presOf" srcId="{8A4CD866-5686-400B-9B4F-6EC73631F0C0}" destId="{B11CD5F0-CB48-47F9-8CD5-185141BF7342}" srcOrd="1" destOrd="0" presId="urn:microsoft.com/office/officeart/2005/8/layout/orgChart1"/>
    <dgm:cxn modelId="{DA1758B6-957B-4D20-BB29-91585DD762CF}" type="presOf" srcId="{ECFEE18B-A52F-43C0-9C7E-1001AFACCBBD}" destId="{EAE12FEE-D1CD-45D8-A680-C4C5FCDE9D31}" srcOrd="0" destOrd="0" presId="urn:microsoft.com/office/officeart/2005/8/layout/orgChart1"/>
    <dgm:cxn modelId="{0384C8B7-3F41-4600-9AC9-D086DF105AA1}" type="presOf" srcId="{6E1D1AF0-20D6-48CE-9E3A-E8A484701D64}" destId="{AB3C3F79-2C6F-499C-B464-D2701FC0531C}" srcOrd="1" destOrd="0" presId="urn:microsoft.com/office/officeart/2005/8/layout/orgChart1"/>
    <dgm:cxn modelId="{B35163B8-829A-4068-865A-6DF3B05C0406}" srcId="{E483AEFB-DD21-4B77-ABC8-524D9589FB6A}" destId="{38518A2D-6111-449F-ACA8-31391A757E5A}" srcOrd="1" destOrd="0" parTransId="{441E2C6D-1A96-4801-9D60-618D5B01800D}" sibTransId="{FEC9D891-E5C9-41E2-B5DD-83022A90EF0B}"/>
    <dgm:cxn modelId="{89E170BB-4D69-4468-B39C-5217078A1D77}" type="presOf" srcId="{286F12F8-83D9-413C-9FA6-A735D356CCBB}" destId="{162E9753-A2A2-4415-8AF7-5F78AF533843}" srcOrd="0" destOrd="0" presId="urn:microsoft.com/office/officeart/2005/8/layout/orgChart1"/>
    <dgm:cxn modelId="{BE0529BD-1865-47D4-A594-DD9B2E51696F}" type="presOf" srcId="{39E00F4E-1936-4530-AFED-EEF9BB469E1F}" destId="{DDDD735D-8B84-42A8-894A-3A08B17A4FD7}" srcOrd="0" destOrd="0" presId="urn:microsoft.com/office/officeart/2005/8/layout/orgChart1"/>
    <dgm:cxn modelId="{B21F46BE-9ED5-4AC0-B458-E44BD18971CA}" type="presOf" srcId="{54CC871C-00CC-4698-9669-9DF5459E5E7C}" destId="{2BD132C6-BAF7-4EA6-B384-069278FF9295}" srcOrd="0" destOrd="0" presId="urn:microsoft.com/office/officeart/2005/8/layout/orgChart1"/>
    <dgm:cxn modelId="{DDDE4ABF-4303-407E-9443-D40274568313}" srcId="{5DEABB7F-8259-488C-A707-B770ED2F0FB1}" destId="{FBBC2C52-45B1-4769-9C0E-27BB47522ECF}" srcOrd="0" destOrd="0" parTransId="{76829687-E6DC-4D84-B8C1-ADA38F8426F8}" sibTransId="{C6936F97-94B0-48CE-AE6A-1ED9294B972D}"/>
    <dgm:cxn modelId="{4A7E7CC0-EC4F-43E2-9ED1-8D4FF09F5F98}" type="presOf" srcId="{DF9F45AA-36CB-492F-98E1-4C174A80FBFC}" destId="{81FF0562-AD66-4DFD-B890-1055898913D0}" srcOrd="1" destOrd="0" presId="urn:microsoft.com/office/officeart/2005/8/layout/orgChart1"/>
    <dgm:cxn modelId="{35CAA8C0-091D-4639-92E1-81B5DAFC706B}" type="presOf" srcId="{D2170DD1-BC6B-487D-8DBD-AE475A66700D}" destId="{AB3D1B7B-5977-4181-8ADB-75971B961554}" srcOrd="1" destOrd="0" presId="urn:microsoft.com/office/officeart/2005/8/layout/orgChart1"/>
    <dgm:cxn modelId="{A0E40EC1-DF44-43C3-83F9-BE2AE0627DEA}" type="presOf" srcId="{497D1966-371D-4AEB-9AA3-86E7EDECE42D}" destId="{7222E79E-1C17-4196-A2B0-911FAC92A718}" srcOrd="1" destOrd="0" presId="urn:microsoft.com/office/officeart/2005/8/layout/orgChart1"/>
    <dgm:cxn modelId="{886173C1-F8DA-4CC3-A94A-455F92408F4B}" type="presOf" srcId="{61E915F4-AAF9-410B-A0DC-808A3413A75A}" destId="{25690A51-F546-493B-8FFF-39E222BB8880}" srcOrd="1" destOrd="0" presId="urn:microsoft.com/office/officeart/2005/8/layout/orgChart1"/>
    <dgm:cxn modelId="{69DAC6C5-6C1F-46F1-BBC0-A0FD09229975}" type="presOf" srcId="{20D831BA-5D46-48F3-AFA8-A57264FAF570}" destId="{D94669BC-0016-45C8-915A-715EE46FBF37}" srcOrd="1" destOrd="0" presId="urn:microsoft.com/office/officeart/2005/8/layout/orgChart1"/>
    <dgm:cxn modelId="{5E3F16C7-E4D5-470B-86DF-2D22A9CD1953}" type="presOf" srcId="{17FA5BD9-BA39-4584-A2EB-47C1B6E0DE5C}" destId="{80B5E7CC-3D98-4D91-8E14-1B1017F12DC3}" srcOrd="0" destOrd="0" presId="urn:microsoft.com/office/officeart/2005/8/layout/orgChart1"/>
    <dgm:cxn modelId="{D4C2B2C8-6D41-4DE2-BFC7-6DEDC13BEDAA}" srcId="{13CB4B22-83EF-4839-9F31-0C66C8DC113B}" destId="{E509CA7A-B404-4E91-9074-8EB98954C327}" srcOrd="1" destOrd="0" parTransId="{17FA5BD9-BA39-4584-A2EB-47C1B6E0DE5C}" sibTransId="{2ADB3B1F-40F7-43A3-B9A6-D323A58C4E4D}"/>
    <dgm:cxn modelId="{D24266CD-D577-4158-B9F5-C7BA54A875C3}" srcId="{0A7A4436-59DB-4CB8-8EE1-36E313575160}" destId="{54CC871C-00CC-4698-9669-9DF5459E5E7C}" srcOrd="1" destOrd="0" parTransId="{A417B5C3-9A41-4652-B397-185B3EBE2F2E}" sibTransId="{149FBFB0-261D-4B0D-85F8-8B64528DF39B}"/>
    <dgm:cxn modelId="{4BDBEECD-2D6D-426D-A6F8-CC46836B4B69}" type="presOf" srcId="{A3E9E330-CE87-4E86-9ED4-9FFE32D0D8DF}" destId="{E3C8889B-C3DD-47FD-B902-DC94D236AE50}" srcOrd="1" destOrd="0" presId="urn:microsoft.com/office/officeart/2005/8/layout/orgChart1"/>
    <dgm:cxn modelId="{D8EE9BCE-CA5A-4E8D-9C2C-438FAB234481}" type="presOf" srcId="{5A148F7F-81E4-41C5-9C00-FD0C64BEA488}" destId="{E0D89C47-298E-4A3C-A292-C5091B4A321B}" srcOrd="0" destOrd="0" presId="urn:microsoft.com/office/officeart/2005/8/layout/orgChart1"/>
    <dgm:cxn modelId="{164788CF-757D-4B12-9D8C-CB1B3BF47087}" type="presOf" srcId="{615AE1EE-A89B-4A29-B876-0E401BB41FE9}" destId="{1A277E82-C132-4012-91F9-FA0EE5CAE2D4}" srcOrd="1" destOrd="0" presId="urn:microsoft.com/office/officeart/2005/8/layout/orgChart1"/>
    <dgm:cxn modelId="{4B79E7CF-2D6D-4DB9-94C6-697C7A0C951D}" type="presOf" srcId="{D42DA131-180D-48C0-AAF8-B20C37900296}" destId="{1DC992F0-0281-4C7C-91CC-07BB61B405B1}" srcOrd="0" destOrd="0" presId="urn:microsoft.com/office/officeart/2005/8/layout/orgChart1"/>
    <dgm:cxn modelId="{A43657D0-65BE-4BAB-8583-FD99E827997E}" type="presOf" srcId="{6EB22D79-0F28-4063-B4AB-F1541DB3FA0C}" destId="{E79D7E0F-FD0F-4A6B-97E6-64200AB08F95}" srcOrd="0" destOrd="0" presId="urn:microsoft.com/office/officeart/2005/8/layout/orgChart1"/>
    <dgm:cxn modelId="{2DBDB7D2-AAC6-41AB-9047-904AEC2695D4}" type="presOf" srcId="{95387563-7824-4644-ACA6-66C68A056F87}" destId="{A0D0B146-F5F3-47EB-B783-EE5DDF76958D}" srcOrd="0" destOrd="0" presId="urn:microsoft.com/office/officeart/2005/8/layout/orgChart1"/>
    <dgm:cxn modelId="{FFCDDFD2-ECA4-4CD9-8396-1D18E69A2370}" type="presOf" srcId="{06924A0B-4DAA-46B0-849A-9B3737BD9834}" destId="{673C7EF3-FCD4-4E49-AE97-69AADA8DA087}" srcOrd="1" destOrd="0" presId="urn:microsoft.com/office/officeart/2005/8/layout/orgChart1"/>
    <dgm:cxn modelId="{699C90D4-6899-4DAD-BD5A-0FB70A613008}" type="presOf" srcId="{D2170DD1-BC6B-487D-8DBD-AE475A66700D}" destId="{6B4E9AB8-D087-4E00-9CB5-E95E7C05F163}" srcOrd="0" destOrd="0" presId="urn:microsoft.com/office/officeart/2005/8/layout/orgChart1"/>
    <dgm:cxn modelId="{4EBD17D6-0C96-41EA-B820-50257CEA7644}" srcId="{6EB22D79-0F28-4063-B4AB-F1541DB3FA0C}" destId="{FC9070B9-BB8B-4DCC-9802-B57310D255EB}" srcOrd="1" destOrd="0" parTransId="{40B0BA6B-3F7A-4F9D-BA74-B461E62AFC04}" sibTransId="{72D8C001-B6B9-4BB3-A259-F16DB29B2970}"/>
    <dgm:cxn modelId="{1CA1A3D7-5719-41AB-AA05-EC6FF6D104E5}" srcId="{5DEABB7F-8259-488C-A707-B770ED2F0FB1}" destId="{9D14D23C-9CC5-406E-A76E-37761BF68A8D}" srcOrd="2" destOrd="0" parTransId="{E71CF5F4-5CA3-420E-8C50-EA43203FF8D2}" sibTransId="{4444FBC1-33CB-4279-991A-5B26B681262F}"/>
    <dgm:cxn modelId="{74CE7BD8-1291-4359-BFC9-4B93E275770F}" type="presOf" srcId="{C091DE5C-D703-4501-A25C-AEA2BE722981}" destId="{48FAC8BF-B59E-49BD-809D-275BCF5F68F0}" srcOrd="0" destOrd="0" presId="urn:microsoft.com/office/officeart/2005/8/layout/orgChart1"/>
    <dgm:cxn modelId="{6C23DCD9-EAF9-41B2-9DC8-06298EEDD54D}" type="presOf" srcId="{06924A0B-4DAA-46B0-849A-9B3737BD9834}" destId="{38F56F13-0788-48E0-8D3C-0B564DE2C41F}" srcOrd="0" destOrd="0" presId="urn:microsoft.com/office/officeart/2005/8/layout/orgChart1"/>
    <dgm:cxn modelId="{24935DDB-B9E0-4B52-9C48-FFA36A364013}" type="presOf" srcId="{784F43EE-7FE5-4FCF-8E69-785E4483910F}" destId="{C6CA983F-7FCB-4AC6-ABC1-8C9C2BD2D9E5}" srcOrd="0" destOrd="0" presId="urn:microsoft.com/office/officeart/2005/8/layout/orgChart1"/>
    <dgm:cxn modelId="{69069FDB-FCC5-4B6F-B8E5-976FA5D288DB}" type="presOf" srcId="{38518A2D-6111-449F-ACA8-31391A757E5A}" destId="{FA7DC381-BB3F-4CDA-A2E9-738F460E1339}" srcOrd="1" destOrd="0" presId="urn:microsoft.com/office/officeart/2005/8/layout/orgChart1"/>
    <dgm:cxn modelId="{6A9B38DC-57A3-4071-9826-8A4E3627B869}" type="presOf" srcId="{E509CA7A-B404-4E91-9074-8EB98954C327}" destId="{B6A2693F-AF6B-499B-AD60-C0DD230F8564}" srcOrd="1" destOrd="0" presId="urn:microsoft.com/office/officeart/2005/8/layout/orgChart1"/>
    <dgm:cxn modelId="{B2AEDBDC-E38D-4D74-BF8D-DAED00D6CAC0}" type="presOf" srcId="{88923191-BC01-413C-BA01-78F1E4716751}" destId="{E0431B29-D2EB-494C-8828-6E1366FDB083}" srcOrd="0" destOrd="0" presId="urn:microsoft.com/office/officeart/2005/8/layout/orgChart1"/>
    <dgm:cxn modelId="{769B89DD-728D-4548-B1DF-46B8BAD303F5}" type="presOf" srcId="{A417B5C3-9A41-4652-B397-185B3EBE2F2E}" destId="{9E836AF2-3059-4FCC-A160-354209112420}" srcOrd="0" destOrd="0" presId="urn:microsoft.com/office/officeart/2005/8/layout/orgChart1"/>
    <dgm:cxn modelId="{9ADAACDD-4297-4FDC-8DCF-B8CBA327BC49}" type="presOf" srcId="{755DE6A6-3060-4310-9D3C-7BCDF23BF067}" destId="{64105F4F-2E36-4EB9-A0FA-194650607F93}" srcOrd="0" destOrd="0" presId="urn:microsoft.com/office/officeart/2005/8/layout/orgChart1"/>
    <dgm:cxn modelId="{8A310EDE-F072-493D-B372-3477AF3651FB}" type="presOf" srcId="{38518A2D-6111-449F-ACA8-31391A757E5A}" destId="{A37D18F7-C02F-448E-AEC2-63DEE509AF8A}" srcOrd="0" destOrd="0" presId="urn:microsoft.com/office/officeart/2005/8/layout/orgChart1"/>
    <dgm:cxn modelId="{494747DE-FB2D-4601-96C4-D8BA3DE37F0E}" type="presOf" srcId="{ABCF2E55-004A-475A-8628-488A986027A5}" destId="{EE29AC10-99B1-49D4-8790-0CD6950167AF}" srcOrd="0" destOrd="0" presId="urn:microsoft.com/office/officeart/2005/8/layout/orgChart1"/>
    <dgm:cxn modelId="{E9DD6DDF-170C-4F76-BF61-0A06D651C078}" type="presOf" srcId="{615AE1EE-A89B-4A29-B876-0E401BB41FE9}" destId="{4E97D9E6-4896-4D3A-AB38-389852D67097}" srcOrd="0" destOrd="0" presId="urn:microsoft.com/office/officeart/2005/8/layout/orgChart1"/>
    <dgm:cxn modelId="{FE8259DF-C224-4FC6-A67C-19BA5D94D51A}" srcId="{9888FA54-1B19-446C-B40F-5752F14633DB}" destId="{44EDD140-7B3D-49F1-992D-DE6F5F318353}" srcOrd="0" destOrd="0" parTransId="{516A677B-8EE8-4426-8DAE-B770D0345390}" sibTransId="{1ECFF19C-BB22-4EA9-B59A-761250479A59}"/>
    <dgm:cxn modelId="{7A8058E0-558D-4A7B-9767-766EF7BA00DD}" type="presOf" srcId="{8ED8D0DB-705A-40DA-A7FC-D6485A3F89BA}" destId="{79984E93-4CFC-4A40-9E0A-DE07BFACAD95}" srcOrd="1" destOrd="0" presId="urn:microsoft.com/office/officeart/2005/8/layout/orgChart1"/>
    <dgm:cxn modelId="{2E391DE1-C401-4304-A8EE-ACF9C9882121}" type="presOf" srcId="{516A677B-8EE8-4426-8DAE-B770D0345390}" destId="{77B1C000-AF8E-40EE-B8AE-2BB19C3B9888}" srcOrd="0" destOrd="0" presId="urn:microsoft.com/office/officeart/2005/8/layout/orgChart1"/>
    <dgm:cxn modelId="{2B4C81E1-B64D-43BF-B49A-1CF04C56956F}" type="presOf" srcId="{441E2C6D-1A96-4801-9D60-618D5B01800D}" destId="{88973724-16ED-410B-A779-B771D0F8E19C}" srcOrd="0" destOrd="0" presId="urn:microsoft.com/office/officeart/2005/8/layout/orgChart1"/>
    <dgm:cxn modelId="{F142FBE2-3440-484F-B585-C1E41E2E9366}" type="presOf" srcId="{B0C00CED-A7B6-4E21-8302-B08FFE8E6806}" destId="{50C9C3A8-D83C-4F39-84F5-B09C22B9E335}" srcOrd="0" destOrd="0" presId="urn:microsoft.com/office/officeart/2005/8/layout/orgChart1"/>
    <dgm:cxn modelId="{3B35A0E5-7263-4361-A177-9BD663F71BF8}" srcId="{5DEABB7F-8259-488C-A707-B770ED2F0FB1}" destId="{6DB8DBB5-EFFB-444C-BDAD-38828690AD62}" srcOrd="1" destOrd="0" parTransId="{E7508F1A-A764-48BE-8927-AB4895B4AD05}" sibTransId="{EE78AFB2-4D54-401B-8603-39628B428D77}"/>
    <dgm:cxn modelId="{58B3CEE8-57FB-468B-BC70-FE036E3AF0C7}" type="presOf" srcId="{ECFCDEC3-6B9D-4DC2-91AD-17DD10F6EA3A}" destId="{3C739A08-0029-43F2-BCFB-CFD4B777065D}" srcOrd="0" destOrd="0" presId="urn:microsoft.com/office/officeart/2005/8/layout/orgChart1"/>
    <dgm:cxn modelId="{C52282E9-C937-4C9D-904B-EA0157E6B9B5}" type="presOf" srcId="{C16D49A3-5DB3-432E-9A66-E189FAB4DF86}" destId="{629556FE-C734-4FD2-B784-0BCC18C4F3D7}" srcOrd="0" destOrd="0" presId="urn:microsoft.com/office/officeart/2005/8/layout/orgChart1"/>
    <dgm:cxn modelId="{006C8EEA-0FE3-4610-900B-501BDDC5D7B7}" srcId="{E483AEFB-DD21-4B77-ABC8-524D9589FB6A}" destId="{AAF7DC27-EF7F-4C07-B282-5123073F7EE9}" srcOrd="0" destOrd="0" parTransId="{E750B41B-DBEA-422C-B2CA-B9539A643241}" sibTransId="{E297A670-B1E6-4E1F-B272-085A65685B1B}"/>
    <dgm:cxn modelId="{90D784EB-14A0-4F18-9FD3-CBCFB25D3BFE}" srcId="{6E1D1AF0-20D6-48CE-9E3A-E8A484701D64}" destId="{3CAC48C6-D465-447F-93C2-B20DC5F6C4AF}" srcOrd="0" destOrd="0" parTransId="{43171815-F338-481E-A7A1-A42601D34A0E}" sibTransId="{1984CB58-21D1-4B8E-AC52-58FB8C33087D}"/>
    <dgm:cxn modelId="{406609EC-6318-4986-A0C2-407D1C42B4A8}" type="presOf" srcId="{9888FA54-1B19-446C-B40F-5752F14633DB}" destId="{2213A516-97D7-452A-9660-6EFB067EAFC1}" srcOrd="1" destOrd="0" presId="urn:microsoft.com/office/officeart/2005/8/layout/orgChart1"/>
    <dgm:cxn modelId="{3602B4ED-12E7-44C4-BF77-FA4A1585326D}" type="presOf" srcId="{5C2D200D-C78E-419A-8FB0-B60FD28E1830}" destId="{4C9D89E8-438A-441A-9C41-8488F2FAB8A0}" srcOrd="0" destOrd="0" presId="urn:microsoft.com/office/officeart/2005/8/layout/orgChart1"/>
    <dgm:cxn modelId="{9AF162F0-D3E6-4EB0-BDE8-7801701187E8}" srcId="{5DEABB7F-8259-488C-A707-B770ED2F0FB1}" destId="{B506C602-491F-45EB-96A6-69BEF4710D18}" srcOrd="7" destOrd="0" parTransId="{20F5F784-2576-4EB6-B1F8-A5D810E8051B}" sibTransId="{1808D770-4A2C-430D-9082-2DEBCA7630E0}"/>
    <dgm:cxn modelId="{A60A4CF0-4517-4B06-9A09-C51A9AD192B2}" type="presOf" srcId="{9D14D23C-9CC5-406E-A76E-37761BF68A8D}" destId="{8AD334B0-DDD5-4227-A023-EFE2E377C598}" srcOrd="1" destOrd="0" presId="urn:microsoft.com/office/officeart/2005/8/layout/orgChart1"/>
    <dgm:cxn modelId="{99540CF2-A57C-4D7D-9D70-724C2145DDAC}" type="presOf" srcId="{6DD4CB66-AC34-4AB8-AA71-7C5D0A7852A6}" destId="{35555172-EB37-47B9-B0EA-686FEB4DF23C}" srcOrd="0" destOrd="0" presId="urn:microsoft.com/office/officeart/2005/8/layout/orgChart1"/>
    <dgm:cxn modelId="{88D55BF2-F74B-4C51-A250-C14548977A44}" type="presOf" srcId="{4C42DA35-D47C-4D4C-89E6-22B9C8609BB5}" destId="{E5AEAE66-18C6-4C9A-8D71-67BBD89BB1FB}" srcOrd="0" destOrd="0" presId="urn:microsoft.com/office/officeart/2005/8/layout/orgChart1"/>
    <dgm:cxn modelId="{0A7FDEF2-69B5-482E-82A5-F89DD8365B68}" type="presOf" srcId="{36F0BA9D-9E47-4749-9410-454F4E1C579B}" destId="{146E4393-2FDB-481A-98DB-B6342B1DBB13}" srcOrd="0" destOrd="0" presId="urn:microsoft.com/office/officeart/2005/8/layout/orgChart1"/>
    <dgm:cxn modelId="{0A620AF5-43B4-4513-A611-4D68C6B2F687}" type="presOf" srcId="{5EE5192C-2944-45D5-8226-4F0F86CEAC72}" destId="{AA57A510-68B2-4F9B-B7C7-5ACC487073D9}" srcOrd="1" destOrd="0" presId="urn:microsoft.com/office/officeart/2005/8/layout/orgChart1"/>
    <dgm:cxn modelId="{748B1EF8-AC25-43FC-B4B4-BAAB5722A685}" srcId="{5DEABB7F-8259-488C-A707-B770ED2F0FB1}" destId="{755DE6A6-3060-4310-9D3C-7BCDF23BF067}" srcOrd="5" destOrd="0" parTransId="{4CEC81A5-C0E8-4EBA-8D03-C71B55761C3E}" sibTransId="{21F4D371-9A92-4A2E-93E8-8F21D0E8BC31}"/>
    <dgm:cxn modelId="{78F4EBAB-77FF-476B-94A8-400043C42CCF}" type="presParOf" srcId="{927660A7-EAE4-4B82-94DE-D22B2EEB47BD}" destId="{0534636F-3816-438B-8897-2371F6BDBAA9}" srcOrd="0" destOrd="0" presId="urn:microsoft.com/office/officeart/2005/8/layout/orgChart1"/>
    <dgm:cxn modelId="{91BC74B2-0FBA-4D77-B820-BA8361F73578}" type="presParOf" srcId="{0534636F-3816-438B-8897-2371F6BDBAA9}" destId="{AD66C786-16E0-4B91-8A08-9BE5C06D1C7E}" srcOrd="0" destOrd="0" presId="urn:microsoft.com/office/officeart/2005/8/layout/orgChart1"/>
    <dgm:cxn modelId="{77F16E72-1DDE-4032-9A75-9266D46D086A}" type="presParOf" srcId="{AD66C786-16E0-4B91-8A08-9BE5C06D1C7E}" destId="{4C9D89E8-438A-441A-9C41-8488F2FAB8A0}" srcOrd="0" destOrd="0" presId="urn:microsoft.com/office/officeart/2005/8/layout/orgChart1"/>
    <dgm:cxn modelId="{16F2271A-E452-43D9-A238-7A2E134C813E}" type="presParOf" srcId="{AD66C786-16E0-4B91-8A08-9BE5C06D1C7E}" destId="{B2240D78-021E-40D1-9441-CF5974041A2E}" srcOrd="1" destOrd="0" presId="urn:microsoft.com/office/officeart/2005/8/layout/orgChart1"/>
    <dgm:cxn modelId="{151A0F8E-0569-4534-8F3E-C4A511437833}" type="presParOf" srcId="{0534636F-3816-438B-8897-2371F6BDBAA9}" destId="{F77596A1-2ACA-4256-BB49-AC7EF198DC9A}" srcOrd="1" destOrd="0" presId="urn:microsoft.com/office/officeart/2005/8/layout/orgChart1"/>
    <dgm:cxn modelId="{6999ED81-A123-4297-A234-ED0CF2F0D401}" type="presParOf" srcId="{F77596A1-2ACA-4256-BB49-AC7EF198DC9A}" destId="{D6956C24-5351-42B5-A707-9662D1E3954A}" srcOrd="0" destOrd="0" presId="urn:microsoft.com/office/officeart/2005/8/layout/orgChart1"/>
    <dgm:cxn modelId="{518DAF7F-75FF-47F0-99AD-38E4C189AAD1}" type="presParOf" srcId="{F77596A1-2ACA-4256-BB49-AC7EF198DC9A}" destId="{AE2408F7-CB17-46B6-9E9B-C8A06A8F2083}" srcOrd="1" destOrd="0" presId="urn:microsoft.com/office/officeart/2005/8/layout/orgChart1"/>
    <dgm:cxn modelId="{17ABB772-017D-4B04-AA18-EA9B24FFDF7D}" type="presParOf" srcId="{AE2408F7-CB17-46B6-9E9B-C8A06A8F2083}" destId="{38B8BC50-B80B-475E-8266-2F29BEAA81A3}" srcOrd="0" destOrd="0" presId="urn:microsoft.com/office/officeart/2005/8/layout/orgChart1"/>
    <dgm:cxn modelId="{9025D41F-D90A-409B-BF8C-836EFED81D19}" type="presParOf" srcId="{38B8BC50-B80B-475E-8266-2F29BEAA81A3}" destId="{90D29EF1-9E55-4062-9B41-0E8328CB641D}" srcOrd="0" destOrd="0" presId="urn:microsoft.com/office/officeart/2005/8/layout/orgChart1"/>
    <dgm:cxn modelId="{9E43EC22-263E-458F-B9AD-68960F12CE39}" type="presParOf" srcId="{38B8BC50-B80B-475E-8266-2F29BEAA81A3}" destId="{D94669BC-0016-45C8-915A-715EE46FBF37}" srcOrd="1" destOrd="0" presId="urn:microsoft.com/office/officeart/2005/8/layout/orgChart1"/>
    <dgm:cxn modelId="{61A5BF8E-525F-42E4-8E84-A03689050649}" type="presParOf" srcId="{AE2408F7-CB17-46B6-9E9B-C8A06A8F2083}" destId="{64F873EF-5284-4109-B1C8-2BCDF8AD9B3E}" srcOrd="1" destOrd="0" presId="urn:microsoft.com/office/officeart/2005/8/layout/orgChart1"/>
    <dgm:cxn modelId="{8AB61DE3-DFF6-4EA1-9B2F-5E1524F5B299}" type="presParOf" srcId="{64F873EF-5284-4109-B1C8-2BCDF8AD9B3E}" destId="{9B821657-CD97-433A-82E5-6D8C9EEC744F}" srcOrd="0" destOrd="0" presId="urn:microsoft.com/office/officeart/2005/8/layout/orgChart1"/>
    <dgm:cxn modelId="{8F7F5704-EFED-4239-9535-AF85B00DD679}" type="presParOf" srcId="{64F873EF-5284-4109-B1C8-2BCDF8AD9B3E}" destId="{E69937AB-194E-4B06-8A4B-21E37469B15B}" srcOrd="1" destOrd="0" presId="urn:microsoft.com/office/officeart/2005/8/layout/orgChart1"/>
    <dgm:cxn modelId="{28FBFB56-FE73-4E65-B8A4-3CDA275D7844}" type="presParOf" srcId="{E69937AB-194E-4B06-8A4B-21E37469B15B}" destId="{298F4036-0BB5-4AB3-A437-EAED3260537A}" srcOrd="0" destOrd="0" presId="urn:microsoft.com/office/officeart/2005/8/layout/orgChart1"/>
    <dgm:cxn modelId="{8F5D22E7-6AC5-4084-9BAD-8C245BDC546F}" type="presParOf" srcId="{298F4036-0BB5-4AB3-A437-EAED3260537A}" destId="{DD1C39B6-B321-46AC-886F-B35BF9F3FEB9}" srcOrd="0" destOrd="0" presId="urn:microsoft.com/office/officeart/2005/8/layout/orgChart1"/>
    <dgm:cxn modelId="{D229AC9D-A65B-456B-B80D-E7F02F260164}" type="presParOf" srcId="{298F4036-0BB5-4AB3-A437-EAED3260537A}" destId="{25690A51-F546-493B-8FFF-39E222BB8880}" srcOrd="1" destOrd="0" presId="urn:microsoft.com/office/officeart/2005/8/layout/orgChart1"/>
    <dgm:cxn modelId="{6EB82CB6-AC41-4AE1-8B5F-DA76364E19A2}" type="presParOf" srcId="{E69937AB-194E-4B06-8A4B-21E37469B15B}" destId="{E7B7F984-7215-4D3B-9387-2308218A91E0}" srcOrd="1" destOrd="0" presId="urn:microsoft.com/office/officeart/2005/8/layout/orgChart1"/>
    <dgm:cxn modelId="{3B30A169-C474-428D-BFB9-F39189C30564}" type="presParOf" srcId="{E69937AB-194E-4B06-8A4B-21E37469B15B}" destId="{EBD8CF00-ADC2-4912-A8A6-CF6DA2614123}" srcOrd="2" destOrd="0" presId="urn:microsoft.com/office/officeart/2005/8/layout/orgChart1"/>
    <dgm:cxn modelId="{5A9D0D77-8F0C-405B-A808-25DE0463810D}" type="presParOf" srcId="{64F873EF-5284-4109-B1C8-2BCDF8AD9B3E}" destId="{6D5F0901-FC86-4ED0-B1DF-A58538E476BD}" srcOrd="2" destOrd="0" presId="urn:microsoft.com/office/officeart/2005/8/layout/orgChart1"/>
    <dgm:cxn modelId="{AFE02BAA-853C-4652-8C5A-DCB8825486E2}" type="presParOf" srcId="{64F873EF-5284-4109-B1C8-2BCDF8AD9B3E}" destId="{1875A672-D1AD-4B5C-A92C-CBA263568C56}" srcOrd="3" destOrd="0" presId="urn:microsoft.com/office/officeart/2005/8/layout/orgChart1"/>
    <dgm:cxn modelId="{0733C492-9641-4267-A9E0-14B7CFB98E71}" type="presParOf" srcId="{1875A672-D1AD-4B5C-A92C-CBA263568C56}" destId="{CD6FF5EA-A4D4-4457-82BA-2EFF815AEEF8}" srcOrd="0" destOrd="0" presId="urn:microsoft.com/office/officeart/2005/8/layout/orgChart1"/>
    <dgm:cxn modelId="{000223E4-FB4C-4160-B22F-33CE4FCFCAED}" type="presParOf" srcId="{CD6FF5EA-A4D4-4457-82BA-2EFF815AEEF8}" destId="{7DB97937-A383-4FA2-B7E6-4D7A6E9B061D}" srcOrd="0" destOrd="0" presId="urn:microsoft.com/office/officeart/2005/8/layout/orgChart1"/>
    <dgm:cxn modelId="{C4C9203E-3F59-4A5B-A8F5-B0F47202CCAB}" type="presParOf" srcId="{CD6FF5EA-A4D4-4457-82BA-2EFF815AEEF8}" destId="{E4C326B6-4B41-4083-9A64-0113370C7D60}" srcOrd="1" destOrd="0" presId="urn:microsoft.com/office/officeart/2005/8/layout/orgChart1"/>
    <dgm:cxn modelId="{6C98FBE3-7CB6-4356-A8DC-B302A080C5A4}" type="presParOf" srcId="{1875A672-D1AD-4B5C-A92C-CBA263568C56}" destId="{56EE54B9-D9BC-4D33-A387-69678D0F1020}" srcOrd="1" destOrd="0" presId="urn:microsoft.com/office/officeart/2005/8/layout/orgChart1"/>
    <dgm:cxn modelId="{372E789E-B5CF-4771-803E-CF7CF4C6F3C6}" type="presParOf" srcId="{1875A672-D1AD-4B5C-A92C-CBA263568C56}" destId="{03BDCA07-EBA9-4AB8-8728-58D84E29CA68}" srcOrd="2" destOrd="0" presId="urn:microsoft.com/office/officeart/2005/8/layout/orgChart1"/>
    <dgm:cxn modelId="{739A346F-E64C-4D3C-AAF5-F4FCD9344E68}" type="presParOf" srcId="{AE2408F7-CB17-46B6-9E9B-C8A06A8F2083}" destId="{ACC89EA0-2508-4B38-A066-A957A74A62A2}" srcOrd="2" destOrd="0" presId="urn:microsoft.com/office/officeart/2005/8/layout/orgChart1"/>
    <dgm:cxn modelId="{099EB7CB-7FE9-4AFC-B279-F8DB7A712BB2}" type="presParOf" srcId="{F77596A1-2ACA-4256-BB49-AC7EF198DC9A}" destId="{C6CA983F-7FCB-4AC6-ABC1-8C9C2BD2D9E5}" srcOrd="2" destOrd="0" presId="urn:microsoft.com/office/officeart/2005/8/layout/orgChart1"/>
    <dgm:cxn modelId="{069C238D-DADE-4FBB-AD25-77D9255F27AB}" type="presParOf" srcId="{F77596A1-2ACA-4256-BB49-AC7EF198DC9A}" destId="{3DFE30D2-6F48-4444-A623-4C5BDAECDB81}" srcOrd="3" destOrd="0" presId="urn:microsoft.com/office/officeart/2005/8/layout/orgChart1"/>
    <dgm:cxn modelId="{FCCA3DE8-EE60-470B-99F0-79D3CFB76F3F}" type="presParOf" srcId="{3DFE30D2-6F48-4444-A623-4C5BDAECDB81}" destId="{116E9863-5A65-43B2-AC7B-03D1E0025FA4}" srcOrd="0" destOrd="0" presId="urn:microsoft.com/office/officeart/2005/8/layout/orgChart1"/>
    <dgm:cxn modelId="{1C822E33-E3F2-49C6-9C1D-CD266BEA5492}" type="presParOf" srcId="{116E9863-5A65-43B2-AC7B-03D1E0025FA4}" destId="{46C94D7E-0604-4D32-8374-24413ADAD93A}" srcOrd="0" destOrd="0" presId="urn:microsoft.com/office/officeart/2005/8/layout/orgChart1"/>
    <dgm:cxn modelId="{1F928BE8-76C7-4085-88FF-CC50117AC06F}" type="presParOf" srcId="{116E9863-5A65-43B2-AC7B-03D1E0025FA4}" destId="{F503C326-AE68-4034-B467-C9A8473153C7}" srcOrd="1" destOrd="0" presId="urn:microsoft.com/office/officeart/2005/8/layout/orgChart1"/>
    <dgm:cxn modelId="{870DD5EB-4683-43DE-A5C4-834C7818C615}" type="presParOf" srcId="{3DFE30D2-6F48-4444-A623-4C5BDAECDB81}" destId="{B6972DC5-E5BF-438E-BD50-3D92DA2DB0F3}" srcOrd="1" destOrd="0" presId="urn:microsoft.com/office/officeart/2005/8/layout/orgChart1"/>
    <dgm:cxn modelId="{28EE1784-60FD-48F6-8E9E-BCE73E038B85}" type="presParOf" srcId="{B6972DC5-E5BF-438E-BD50-3D92DA2DB0F3}" destId="{B08B7C98-181F-46D4-8135-7B08DD3BE0D2}" srcOrd="0" destOrd="0" presId="urn:microsoft.com/office/officeart/2005/8/layout/orgChart1"/>
    <dgm:cxn modelId="{FAB5C3C7-E742-4EF6-B467-F3390871666D}" type="presParOf" srcId="{B6972DC5-E5BF-438E-BD50-3D92DA2DB0F3}" destId="{0C277198-DF63-4362-9898-AE13557A8D14}" srcOrd="1" destOrd="0" presId="urn:microsoft.com/office/officeart/2005/8/layout/orgChart1"/>
    <dgm:cxn modelId="{BB9C458E-380B-440F-AF82-861B371D2CA9}" type="presParOf" srcId="{0C277198-DF63-4362-9898-AE13557A8D14}" destId="{B45A10FF-8863-4C71-BBB2-D4C0D9483EA3}" srcOrd="0" destOrd="0" presId="urn:microsoft.com/office/officeart/2005/8/layout/orgChart1"/>
    <dgm:cxn modelId="{253859C4-1177-46A4-BD92-9A0BB578C165}" type="presParOf" srcId="{B45A10FF-8863-4C71-BBB2-D4C0D9483EA3}" destId="{C55DC0E6-7A69-4232-8BA8-D1B3C931EE66}" srcOrd="0" destOrd="0" presId="urn:microsoft.com/office/officeart/2005/8/layout/orgChart1"/>
    <dgm:cxn modelId="{AA9DB70F-E4EA-4397-98E6-92B358AF92DD}" type="presParOf" srcId="{B45A10FF-8863-4C71-BBB2-D4C0D9483EA3}" destId="{41EDF8B1-599C-4DBA-A17A-8980309E5A99}" srcOrd="1" destOrd="0" presId="urn:microsoft.com/office/officeart/2005/8/layout/orgChart1"/>
    <dgm:cxn modelId="{7C644123-5C89-4F19-AACB-2519F5160BC2}" type="presParOf" srcId="{0C277198-DF63-4362-9898-AE13557A8D14}" destId="{6FBAC0DD-E94C-4348-B32C-E18D1AB915FE}" srcOrd="1" destOrd="0" presId="urn:microsoft.com/office/officeart/2005/8/layout/orgChart1"/>
    <dgm:cxn modelId="{D53DC09F-AF47-411B-A778-AFADF221B486}" type="presParOf" srcId="{0C277198-DF63-4362-9898-AE13557A8D14}" destId="{809B3115-EE7B-46A0-8221-373CD833F5E6}" srcOrd="2" destOrd="0" presId="urn:microsoft.com/office/officeart/2005/8/layout/orgChart1"/>
    <dgm:cxn modelId="{98B5DF5C-2D08-407A-832C-898E498660FF}" type="presParOf" srcId="{B6972DC5-E5BF-438E-BD50-3D92DA2DB0F3}" destId="{88973724-16ED-410B-A779-B771D0F8E19C}" srcOrd="2" destOrd="0" presId="urn:microsoft.com/office/officeart/2005/8/layout/orgChart1"/>
    <dgm:cxn modelId="{AB120A14-BF76-4339-A2B1-46D538C6F638}" type="presParOf" srcId="{B6972DC5-E5BF-438E-BD50-3D92DA2DB0F3}" destId="{F4E60A7D-939C-489D-A9D5-6E2CF44FB18B}" srcOrd="3" destOrd="0" presId="urn:microsoft.com/office/officeart/2005/8/layout/orgChart1"/>
    <dgm:cxn modelId="{E9C63F75-D830-4149-ABE4-278A96A72591}" type="presParOf" srcId="{F4E60A7D-939C-489D-A9D5-6E2CF44FB18B}" destId="{AA4AC387-2E0E-472F-AF1C-3EE62FF28DA4}" srcOrd="0" destOrd="0" presId="urn:microsoft.com/office/officeart/2005/8/layout/orgChart1"/>
    <dgm:cxn modelId="{B1B2E3B8-B6D5-4F52-9C30-22380F660D61}" type="presParOf" srcId="{AA4AC387-2E0E-472F-AF1C-3EE62FF28DA4}" destId="{A37D18F7-C02F-448E-AEC2-63DEE509AF8A}" srcOrd="0" destOrd="0" presId="urn:microsoft.com/office/officeart/2005/8/layout/orgChart1"/>
    <dgm:cxn modelId="{505B6861-9B37-4D65-9AB3-B81707AE4A16}" type="presParOf" srcId="{AA4AC387-2E0E-472F-AF1C-3EE62FF28DA4}" destId="{FA7DC381-BB3F-4CDA-A2E9-738F460E1339}" srcOrd="1" destOrd="0" presId="urn:microsoft.com/office/officeart/2005/8/layout/orgChart1"/>
    <dgm:cxn modelId="{B569AA73-3B27-4858-9F62-3FE5FADA2D7E}" type="presParOf" srcId="{F4E60A7D-939C-489D-A9D5-6E2CF44FB18B}" destId="{ABF7F889-1FAA-4CE3-A425-71F47936755E}" srcOrd="1" destOrd="0" presId="urn:microsoft.com/office/officeart/2005/8/layout/orgChart1"/>
    <dgm:cxn modelId="{FB10C182-901B-4E6F-8C08-D5F725E60C0F}" type="presParOf" srcId="{F4E60A7D-939C-489D-A9D5-6E2CF44FB18B}" destId="{C0F79350-B89B-4E0C-8CA8-7B7BCB68C62B}" srcOrd="2" destOrd="0" presId="urn:microsoft.com/office/officeart/2005/8/layout/orgChart1"/>
    <dgm:cxn modelId="{5845A8A3-D807-4F9F-B039-F9AFF1BF3AD4}" type="presParOf" srcId="{3DFE30D2-6F48-4444-A623-4C5BDAECDB81}" destId="{94021C47-87A5-49EA-BF6C-8DF792EE1EE6}" srcOrd="2" destOrd="0" presId="urn:microsoft.com/office/officeart/2005/8/layout/orgChart1"/>
    <dgm:cxn modelId="{63A9827D-EB1A-4B46-821B-B3EEE58DC445}" type="presParOf" srcId="{F77596A1-2ACA-4256-BB49-AC7EF198DC9A}" destId="{629556FE-C734-4FD2-B784-0BCC18C4F3D7}" srcOrd="4" destOrd="0" presId="urn:microsoft.com/office/officeart/2005/8/layout/orgChart1"/>
    <dgm:cxn modelId="{B5D9F53B-CBB4-4EC9-9395-CADC49EEDF79}" type="presParOf" srcId="{F77596A1-2ACA-4256-BB49-AC7EF198DC9A}" destId="{BCC69AC2-E0D2-45F5-B86F-4DA083782797}" srcOrd="5" destOrd="0" presId="urn:microsoft.com/office/officeart/2005/8/layout/orgChart1"/>
    <dgm:cxn modelId="{470071B7-2E54-4E37-9863-4DAB62B61D08}" type="presParOf" srcId="{BCC69AC2-E0D2-45F5-B86F-4DA083782797}" destId="{243263CE-2990-4EDF-A937-AB2AC664D253}" srcOrd="0" destOrd="0" presId="urn:microsoft.com/office/officeart/2005/8/layout/orgChart1"/>
    <dgm:cxn modelId="{40EF0E90-9A44-4CCF-B3D1-17FDDEABA084}" type="presParOf" srcId="{243263CE-2990-4EDF-A937-AB2AC664D253}" destId="{35555172-EB37-47B9-B0EA-686FEB4DF23C}" srcOrd="0" destOrd="0" presId="urn:microsoft.com/office/officeart/2005/8/layout/orgChart1"/>
    <dgm:cxn modelId="{05AB51C5-6681-4FBB-B48B-8945BEF4CE62}" type="presParOf" srcId="{243263CE-2990-4EDF-A937-AB2AC664D253}" destId="{5682E1AB-05AF-4FB0-A7DB-7DF1B6E37DDE}" srcOrd="1" destOrd="0" presId="urn:microsoft.com/office/officeart/2005/8/layout/orgChart1"/>
    <dgm:cxn modelId="{DCC734DE-629E-4928-85F2-45779198722E}" type="presParOf" srcId="{BCC69AC2-E0D2-45F5-B86F-4DA083782797}" destId="{724B23AA-D40C-426F-9892-137089F8EB7C}" srcOrd="1" destOrd="0" presId="urn:microsoft.com/office/officeart/2005/8/layout/orgChart1"/>
    <dgm:cxn modelId="{EF43C890-9138-4609-8FEF-72BC97265040}" type="presParOf" srcId="{724B23AA-D40C-426F-9892-137089F8EB7C}" destId="{3CB88291-E2F9-4DD2-BADF-FC454DA36380}" srcOrd="0" destOrd="0" presId="urn:microsoft.com/office/officeart/2005/8/layout/orgChart1"/>
    <dgm:cxn modelId="{2352DC71-88AC-4B55-A0FD-540DFEF63D11}" type="presParOf" srcId="{724B23AA-D40C-426F-9892-137089F8EB7C}" destId="{BF9C27C7-BD72-4D21-BD35-7EA6AF7B3278}" srcOrd="1" destOrd="0" presId="urn:microsoft.com/office/officeart/2005/8/layout/orgChart1"/>
    <dgm:cxn modelId="{632CC70A-D5CB-465F-B550-278A928988A6}" type="presParOf" srcId="{BF9C27C7-BD72-4D21-BD35-7EA6AF7B3278}" destId="{70EEA449-781C-43D3-943B-0465084C4ACA}" srcOrd="0" destOrd="0" presId="urn:microsoft.com/office/officeart/2005/8/layout/orgChart1"/>
    <dgm:cxn modelId="{1A3BBA8C-5CC7-4B64-B5D0-C3C01EB8E439}" type="presParOf" srcId="{70EEA449-781C-43D3-943B-0465084C4ACA}" destId="{38F56F13-0788-48E0-8D3C-0B564DE2C41F}" srcOrd="0" destOrd="0" presId="urn:microsoft.com/office/officeart/2005/8/layout/orgChart1"/>
    <dgm:cxn modelId="{A09FE7AF-B2C1-4CFD-80EA-51D96FF368BC}" type="presParOf" srcId="{70EEA449-781C-43D3-943B-0465084C4ACA}" destId="{673C7EF3-FCD4-4E49-AE97-69AADA8DA087}" srcOrd="1" destOrd="0" presId="urn:microsoft.com/office/officeart/2005/8/layout/orgChart1"/>
    <dgm:cxn modelId="{C24268E4-25DF-4B3D-8A53-E500B5DB1030}" type="presParOf" srcId="{BF9C27C7-BD72-4D21-BD35-7EA6AF7B3278}" destId="{F2D1938E-DC01-423A-8E9E-C1BE90290E35}" srcOrd="1" destOrd="0" presId="urn:microsoft.com/office/officeart/2005/8/layout/orgChart1"/>
    <dgm:cxn modelId="{0A5B6043-1D96-48B0-A0A8-EED0DF3C71A7}" type="presParOf" srcId="{BF9C27C7-BD72-4D21-BD35-7EA6AF7B3278}" destId="{ABA7D35D-7D73-49E5-920C-9F864331449A}" srcOrd="2" destOrd="0" presId="urn:microsoft.com/office/officeart/2005/8/layout/orgChart1"/>
    <dgm:cxn modelId="{3E7943A2-29F5-4B63-95FB-40A59D477154}" type="presParOf" srcId="{724B23AA-D40C-426F-9892-137089F8EB7C}" destId="{1AA8569F-83C6-41CA-99EB-925A6F2ECB11}" srcOrd="2" destOrd="0" presId="urn:microsoft.com/office/officeart/2005/8/layout/orgChart1"/>
    <dgm:cxn modelId="{B81666EC-A8DE-4309-8F6A-9EF2B4A9D3AC}" type="presParOf" srcId="{724B23AA-D40C-426F-9892-137089F8EB7C}" destId="{A1CCC026-576D-45A3-A41F-55DCB902C69D}" srcOrd="3" destOrd="0" presId="urn:microsoft.com/office/officeart/2005/8/layout/orgChart1"/>
    <dgm:cxn modelId="{A0C9621B-1C68-414A-A2F5-798FD389058A}" type="presParOf" srcId="{A1CCC026-576D-45A3-A41F-55DCB902C69D}" destId="{1FBE21E1-A514-46F5-8479-376EF28733EA}" srcOrd="0" destOrd="0" presId="urn:microsoft.com/office/officeart/2005/8/layout/orgChart1"/>
    <dgm:cxn modelId="{84F2FA01-E788-433D-931C-70FC9E96F0A0}" type="presParOf" srcId="{1FBE21E1-A514-46F5-8479-376EF28733EA}" destId="{96DC0672-704D-48E6-85B1-38A52026DE7A}" srcOrd="0" destOrd="0" presId="urn:microsoft.com/office/officeart/2005/8/layout/orgChart1"/>
    <dgm:cxn modelId="{B6DAD504-DF07-442C-B466-72DB9F465493}" type="presParOf" srcId="{1FBE21E1-A514-46F5-8479-376EF28733EA}" destId="{F4C5DD3C-EF18-4827-8C09-46DF41990A3C}" srcOrd="1" destOrd="0" presId="urn:microsoft.com/office/officeart/2005/8/layout/orgChart1"/>
    <dgm:cxn modelId="{33D53283-4704-4BB0-8428-9FA655D3B5B2}" type="presParOf" srcId="{A1CCC026-576D-45A3-A41F-55DCB902C69D}" destId="{2F8BD4D0-3F7C-4558-A378-C4D2E854B676}" srcOrd="1" destOrd="0" presId="urn:microsoft.com/office/officeart/2005/8/layout/orgChart1"/>
    <dgm:cxn modelId="{38C35D89-C89F-4341-A3F3-BF85E12C7A2E}" type="presParOf" srcId="{A1CCC026-576D-45A3-A41F-55DCB902C69D}" destId="{350B5628-2B3E-4C51-9650-DDA54AB10733}" srcOrd="2" destOrd="0" presId="urn:microsoft.com/office/officeart/2005/8/layout/orgChart1"/>
    <dgm:cxn modelId="{26C8B132-D4DA-46E6-A4AC-A2BAD23E193B}" type="presParOf" srcId="{BCC69AC2-E0D2-45F5-B86F-4DA083782797}" destId="{6451C91E-CA9A-4341-A8B4-42B7DA078AE3}" srcOrd="2" destOrd="0" presId="urn:microsoft.com/office/officeart/2005/8/layout/orgChart1"/>
    <dgm:cxn modelId="{27C1888F-B467-4FE8-B8FF-49FFB671B039}" type="presParOf" srcId="{F77596A1-2ACA-4256-BB49-AC7EF198DC9A}" destId="{1DC992F0-0281-4C7C-91CC-07BB61B405B1}" srcOrd="6" destOrd="0" presId="urn:microsoft.com/office/officeart/2005/8/layout/orgChart1"/>
    <dgm:cxn modelId="{DEC071DD-A46D-4F59-95E3-59A296F6B9D5}" type="presParOf" srcId="{F77596A1-2ACA-4256-BB49-AC7EF198DC9A}" destId="{A5C65102-9096-4FFD-9114-A2F806E2310F}" srcOrd="7" destOrd="0" presId="urn:microsoft.com/office/officeart/2005/8/layout/orgChart1"/>
    <dgm:cxn modelId="{0FE242A4-B986-4450-8645-18F788A84B29}" type="presParOf" srcId="{A5C65102-9096-4FFD-9114-A2F806E2310F}" destId="{F0CD08B6-36EE-41FD-BCA2-275ABA2BAB05}" srcOrd="0" destOrd="0" presId="urn:microsoft.com/office/officeart/2005/8/layout/orgChart1"/>
    <dgm:cxn modelId="{938F55E2-3C42-4F0B-BB83-EB737DBD1D86}" type="presParOf" srcId="{F0CD08B6-36EE-41FD-BCA2-275ABA2BAB05}" destId="{9052403E-D4CC-4C22-BA41-64969A0DF735}" srcOrd="0" destOrd="0" presId="urn:microsoft.com/office/officeart/2005/8/layout/orgChart1"/>
    <dgm:cxn modelId="{3FE798D7-6D06-41B4-8198-B1A6190D616F}" type="presParOf" srcId="{F0CD08B6-36EE-41FD-BCA2-275ABA2BAB05}" destId="{AB3C3F79-2C6F-499C-B464-D2701FC0531C}" srcOrd="1" destOrd="0" presId="urn:microsoft.com/office/officeart/2005/8/layout/orgChart1"/>
    <dgm:cxn modelId="{ECC0F5A9-1390-4978-B8F5-3BAF2468B12B}" type="presParOf" srcId="{A5C65102-9096-4FFD-9114-A2F806E2310F}" destId="{899F49B8-D16D-4ACF-B7BD-CF61C08D2714}" srcOrd="1" destOrd="0" presId="urn:microsoft.com/office/officeart/2005/8/layout/orgChart1"/>
    <dgm:cxn modelId="{9C91B4F5-5B5F-42DC-A70F-C8028A671289}" type="presParOf" srcId="{899F49B8-D16D-4ACF-B7BD-CF61C08D2714}" destId="{61BCBB90-F303-4AB9-B032-08CFEB7C6BB9}" srcOrd="0" destOrd="0" presId="urn:microsoft.com/office/officeart/2005/8/layout/orgChart1"/>
    <dgm:cxn modelId="{765BC177-DB12-4F13-B346-B6B3419808CC}" type="presParOf" srcId="{899F49B8-D16D-4ACF-B7BD-CF61C08D2714}" destId="{5B942109-3582-42B5-B9AA-FC59F5F70910}" srcOrd="1" destOrd="0" presId="urn:microsoft.com/office/officeart/2005/8/layout/orgChart1"/>
    <dgm:cxn modelId="{84021945-3D44-4F3A-8815-D54BE0181BD4}" type="presParOf" srcId="{5B942109-3582-42B5-B9AA-FC59F5F70910}" destId="{B0B06FAE-EA45-4907-B9D1-7D7B94F59326}" srcOrd="0" destOrd="0" presId="urn:microsoft.com/office/officeart/2005/8/layout/orgChart1"/>
    <dgm:cxn modelId="{C7AC7BA3-BBA9-4417-93D7-2E009B57AA1A}" type="presParOf" srcId="{B0B06FAE-EA45-4907-B9D1-7D7B94F59326}" destId="{62D4E833-A953-42A2-B3BD-81359126A34C}" srcOrd="0" destOrd="0" presId="urn:microsoft.com/office/officeart/2005/8/layout/orgChart1"/>
    <dgm:cxn modelId="{7712A012-6828-4274-81ED-7AC3CF09F6DD}" type="presParOf" srcId="{B0B06FAE-EA45-4907-B9D1-7D7B94F59326}" destId="{0E7BE894-EC44-4DE7-9B05-F704BBF8A2BA}" srcOrd="1" destOrd="0" presId="urn:microsoft.com/office/officeart/2005/8/layout/orgChart1"/>
    <dgm:cxn modelId="{E1614D22-E47C-44C5-B10A-FA33B1F5B57F}" type="presParOf" srcId="{5B942109-3582-42B5-B9AA-FC59F5F70910}" destId="{70D37206-A9AC-4F09-8649-469721F619EA}" srcOrd="1" destOrd="0" presId="urn:microsoft.com/office/officeart/2005/8/layout/orgChart1"/>
    <dgm:cxn modelId="{497F50C1-0AA5-4D3D-B452-6B433DC22DCD}" type="presParOf" srcId="{5B942109-3582-42B5-B9AA-FC59F5F70910}" destId="{ABCF8D86-39BB-4DA7-A8F7-5B98B1F6D676}" srcOrd="2" destOrd="0" presId="urn:microsoft.com/office/officeart/2005/8/layout/orgChart1"/>
    <dgm:cxn modelId="{498B3C74-4145-490D-B569-5879072DB4CA}" type="presParOf" srcId="{899F49B8-D16D-4ACF-B7BD-CF61C08D2714}" destId="{EAE12FEE-D1CD-45D8-A680-C4C5FCDE9D31}" srcOrd="2" destOrd="0" presId="urn:microsoft.com/office/officeart/2005/8/layout/orgChart1"/>
    <dgm:cxn modelId="{E8360CA4-4F9F-4E02-B075-F2DC581949C3}" type="presParOf" srcId="{899F49B8-D16D-4ACF-B7BD-CF61C08D2714}" destId="{4A8635B0-4B5B-4736-AD42-49D7B3CA6D84}" srcOrd="3" destOrd="0" presId="urn:microsoft.com/office/officeart/2005/8/layout/orgChart1"/>
    <dgm:cxn modelId="{AEF2CA5D-D605-4839-966E-42256A21E1C1}" type="presParOf" srcId="{4A8635B0-4B5B-4736-AD42-49D7B3CA6D84}" destId="{4591BCFD-4784-437A-8FB2-A145275EEF25}" srcOrd="0" destOrd="0" presId="urn:microsoft.com/office/officeart/2005/8/layout/orgChart1"/>
    <dgm:cxn modelId="{9E58DB61-DAF4-42E1-810E-8FF5C64C3E67}" type="presParOf" srcId="{4591BCFD-4784-437A-8FB2-A145275EEF25}" destId="{513E87A9-133D-4F3B-8A2B-C6A7C1178B0D}" srcOrd="0" destOrd="0" presId="urn:microsoft.com/office/officeart/2005/8/layout/orgChart1"/>
    <dgm:cxn modelId="{D5353860-A752-4A98-A1E6-F7D32C63803B}" type="presParOf" srcId="{4591BCFD-4784-437A-8FB2-A145275EEF25}" destId="{E81C2B7B-B0FC-44C7-8C09-E903A42DE643}" srcOrd="1" destOrd="0" presId="urn:microsoft.com/office/officeart/2005/8/layout/orgChart1"/>
    <dgm:cxn modelId="{4927AC0F-4360-4267-BB6B-9E3269B69A97}" type="presParOf" srcId="{4A8635B0-4B5B-4736-AD42-49D7B3CA6D84}" destId="{28B529BB-F1A1-46FD-947A-26C0E4345F45}" srcOrd="1" destOrd="0" presId="urn:microsoft.com/office/officeart/2005/8/layout/orgChart1"/>
    <dgm:cxn modelId="{91E6B7C0-1A88-4B24-A04F-E546E1B1231A}" type="presParOf" srcId="{4A8635B0-4B5B-4736-AD42-49D7B3CA6D84}" destId="{C1B8147F-D744-44BD-BC16-02028953F953}" srcOrd="2" destOrd="0" presId="urn:microsoft.com/office/officeart/2005/8/layout/orgChart1"/>
    <dgm:cxn modelId="{40F21A37-B45D-4EF4-97AA-8E7400000C04}" type="presParOf" srcId="{899F49B8-D16D-4ACF-B7BD-CF61C08D2714}" destId="{146E4393-2FDB-481A-98DB-B6342B1DBB13}" srcOrd="4" destOrd="0" presId="urn:microsoft.com/office/officeart/2005/8/layout/orgChart1"/>
    <dgm:cxn modelId="{1254CFEE-3477-45E6-9B75-D70C77EB9AD4}" type="presParOf" srcId="{899F49B8-D16D-4ACF-B7BD-CF61C08D2714}" destId="{A5E69FEB-FCC2-4620-B863-10667FCD3C92}" srcOrd="5" destOrd="0" presId="urn:microsoft.com/office/officeart/2005/8/layout/orgChart1"/>
    <dgm:cxn modelId="{3D9BBAFB-DEA2-4199-A56C-624C33271B85}" type="presParOf" srcId="{A5E69FEB-FCC2-4620-B863-10667FCD3C92}" destId="{B7E310CE-CE16-4363-9A2B-6D0207FFFFD9}" srcOrd="0" destOrd="0" presId="urn:microsoft.com/office/officeart/2005/8/layout/orgChart1"/>
    <dgm:cxn modelId="{1ED20ED5-70CB-4BCC-94DF-6F1E4A471AB1}" type="presParOf" srcId="{B7E310CE-CE16-4363-9A2B-6D0207FFFFD9}" destId="{1C980C05-BE60-459B-A718-4686EEEB7BF7}" srcOrd="0" destOrd="0" presId="urn:microsoft.com/office/officeart/2005/8/layout/orgChart1"/>
    <dgm:cxn modelId="{6C983A1A-06B9-4D06-B76E-44CDEDAF73EB}" type="presParOf" srcId="{B7E310CE-CE16-4363-9A2B-6D0207FFFFD9}" destId="{23A4F3F9-7077-4AE8-B3E4-FE50098341BF}" srcOrd="1" destOrd="0" presId="urn:microsoft.com/office/officeart/2005/8/layout/orgChart1"/>
    <dgm:cxn modelId="{A0BFC81A-3260-4C15-8828-CCAA91F8E407}" type="presParOf" srcId="{A5E69FEB-FCC2-4620-B863-10667FCD3C92}" destId="{69B1E9EC-9731-405B-84A9-B1FCD5C73CD5}" srcOrd="1" destOrd="0" presId="urn:microsoft.com/office/officeart/2005/8/layout/orgChart1"/>
    <dgm:cxn modelId="{8FEC4D25-A934-4268-9C7C-239524C34B44}" type="presParOf" srcId="{A5E69FEB-FCC2-4620-B863-10667FCD3C92}" destId="{3BADE10E-9DB2-47F9-923C-63FF48538431}" srcOrd="2" destOrd="0" presId="urn:microsoft.com/office/officeart/2005/8/layout/orgChart1"/>
    <dgm:cxn modelId="{4ED7CCFD-C87F-458C-9C29-B9F381BC8A7E}" type="presParOf" srcId="{899F49B8-D16D-4ACF-B7BD-CF61C08D2714}" destId="{48FAC8BF-B59E-49BD-809D-275BCF5F68F0}" srcOrd="6" destOrd="0" presId="urn:microsoft.com/office/officeart/2005/8/layout/orgChart1"/>
    <dgm:cxn modelId="{299A21A4-F7C9-4EFB-B1ED-E705D4C6C20B}" type="presParOf" srcId="{899F49B8-D16D-4ACF-B7BD-CF61C08D2714}" destId="{B1CFBDD4-B435-4617-8854-6A329E8E10C4}" srcOrd="7" destOrd="0" presId="urn:microsoft.com/office/officeart/2005/8/layout/orgChart1"/>
    <dgm:cxn modelId="{7B7A8F2C-97B1-4F32-BBC6-E9B751B40DF9}" type="presParOf" srcId="{B1CFBDD4-B435-4617-8854-6A329E8E10C4}" destId="{9187699D-6098-4C21-A3F1-F53E2F1D30ED}" srcOrd="0" destOrd="0" presId="urn:microsoft.com/office/officeart/2005/8/layout/orgChart1"/>
    <dgm:cxn modelId="{C7E09AF2-5842-406A-AC3E-77890A2B666B}" type="presParOf" srcId="{9187699D-6098-4C21-A3F1-F53E2F1D30ED}" destId="{C9956F11-DB43-4A89-B765-F6CB1BA6C0BA}" srcOrd="0" destOrd="0" presId="urn:microsoft.com/office/officeart/2005/8/layout/orgChart1"/>
    <dgm:cxn modelId="{D46ABABA-2E7A-4B35-B24D-A26FDCE8287B}" type="presParOf" srcId="{9187699D-6098-4C21-A3F1-F53E2F1D30ED}" destId="{79984E93-4CFC-4A40-9E0A-DE07BFACAD95}" srcOrd="1" destOrd="0" presId="urn:microsoft.com/office/officeart/2005/8/layout/orgChart1"/>
    <dgm:cxn modelId="{2817EACB-B444-4F9F-9E73-97B3803D5ADE}" type="presParOf" srcId="{B1CFBDD4-B435-4617-8854-6A329E8E10C4}" destId="{986E98B6-9647-48A2-A53E-E2C970C770F4}" srcOrd="1" destOrd="0" presId="urn:microsoft.com/office/officeart/2005/8/layout/orgChart1"/>
    <dgm:cxn modelId="{670B8B59-6F2E-4D6F-95D8-10FE588F2E6E}" type="presParOf" srcId="{B1CFBDD4-B435-4617-8854-6A329E8E10C4}" destId="{F6B964A3-9E2F-4FA2-86A2-CE306FEA1B08}" srcOrd="2" destOrd="0" presId="urn:microsoft.com/office/officeart/2005/8/layout/orgChart1"/>
    <dgm:cxn modelId="{14106F63-95E0-46BD-BB5A-BBD750208298}" type="presParOf" srcId="{899F49B8-D16D-4ACF-B7BD-CF61C08D2714}" destId="{ABBC56A2-1A68-4617-A733-A122D5096C3A}" srcOrd="8" destOrd="0" presId="urn:microsoft.com/office/officeart/2005/8/layout/orgChart1"/>
    <dgm:cxn modelId="{25273304-8224-46EC-9AB2-A09FE0893BC2}" type="presParOf" srcId="{899F49B8-D16D-4ACF-B7BD-CF61C08D2714}" destId="{333B5545-24D7-42CD-8B21-4AE6724CD8FC}" srcOrd="9" destOrd="0" presId="urn:microsoft.com/office/officeart/2005/8/layout/orgChart1"/>
    <dgm:cxn modelId="{AD69ABBB-1BAB-412C-8AFF-E0437891ABF8}" type="presParOf" srcId="{333B5545-24D7-42CD-8B21-4AE6724CD8FC}" destId="{70C61171-350B-4747-8037-61099DF8BB82}" srcOrd="0" destOrd="0" presId="urn:microsoft.com/office/officeart/2005/8/layout/orgChart1"/>
    <dgm:cxn modelId="{C0DAAF14-E7B9-4B80-9E2C-066C3DC80BDB}" type="presParOf" srcId="{70C61171-350B-4747-8037-61099DF8BB82}" destId="{A91560FA-1209-4A56-8CF8-684D2FA6FE48}" srcOrd="0" destOrd="0" presId="urn:microsoft.com/office/officeart/2005/8/layout/orgChart1"/>
    <dgm:cxn modelId="{982E2349-F7F1-4EEF-8C42-F630DD15AE99}" type="presParOf" srcId="{70C61171-350B-4747-8037-61099DF8BB82}" destId="{E3C8889B-C3DD-47FD-B902-DC94D236AE50}" srcOrd="1" destOrd="0" presId="urn:microsoft.com/office/officeart/2005/8/layout/orgChart1"/>
    <dgm:cxn modelId="{0574971C-692B-4A8F-B01F-3B5503A2448F}" type="presParOf" srcId="{333B5545-24D7-42CD-8B21-4AE6724CD8FC}" destId="{D8D6E348-7DC0-40B4-9380-85572339AF2F}" srcOrd="1" destOrd="0" presId="urn:microsoft.com/office/officeart/2005/8/layout/orgChart1"/>
    <dgm:cxn modelId="{F5105E1C-0B31-411E-84D6-E79F935CE5E1}" type="presParOf" srcId="{333B5545-24D7-42CD-8B21-4AE6724CD8FC}" destId="{0DD3552B-0642-4F78-97A1-01DF9B36E554}" srcOrd="2" destOrd="0" presId="urn:microsoft.com/office/officeart/2005/8/layout/orgChart1"/>
    <dgm:cxn modelId="{91F763DF-04C0-4B85-ADD9-86EF991552EF}" type="presParOf" srcId="{A5C65102-9096-4FFD-9114-A2F806E2310F}" destId="{F7DCE836-24F0-4605-9B9A-18D40EE32604}" srcOrd="2" destOrd="0" presId="urn:microsoft.com/office/officeart/2005/8/layout/orgChart1"/>
    <dgm:cxn modelId="{78CE1B25-2C2F-4765-ACA0-77B664EB8F77}" type="presParOf" srcId="{F77596A1-2ACA-4256-BB49-AC7EF198DC9A}" destId="{EE29AC10-99B1-49D4-8790-0CD6950167AF}" srcOrd="8" destOrd="0" presId="urn:microsoft.com/office/officeart/2005/8/layout/orgChart1"/>
    <dgm:cxn modelId="{3A6F797A-953D-4E5A-A38D-5B31F7D2EB50}" type="presParOf" srcId="{F77596A1-2ACA-4256-BB49-AC7EF198DC9A}" destId="{D8A9B59C-385A-4D7B-A103-0C0AAE29FF26}" srcOrd="9" destOrd="0" presId="urn:microsoft.com/office/officeart/2005/8/layout/orgChart1"/>
    <dgm:cxn modelId="{908D8045-F3BD-4238-96E4-EAE987CA4B2D}" type="presParOf" srcId="{D8A9B59C-385A-4D7B-A103-0C0AAE29FF26}" destId="{D679B364-C9A6-494F-A52D-1DB3E994A0CA}" srcOrd="0" destOrd="0" presId="urn:microsoft.com/office/officeart/2005/8/layout/orgChart1"/>
    <dgm:cxn modelId="{A6A4C692-0179-44BD-AB1C-22398CF26B0D}" type="presParOf" srcId="{D679B364-C9A6-494F-A52D-1DB3E994A0CA}" destId="{0BA1B134-02E2-4742-A9D0-41B136A1BF08}" srcOrd="0" destOrd="0" presId="urn:microsoft.com/office/officeart/2005/8/layout/orgChart1"/>
    <dgm:cxn modelId="{8B51B64F-D1BA-4248-AB8E-B09BDCA01A97}" type="presParOf" srcId="{D679B364-C9A6-494F-A52D-1DB3E994A0CA}" destId="{B71D0C00-8ABA-4BEF-A7D7-218ED7B978B3}" srcOrd="1" destOrd="0" presId="urn:microsoft.com/office/officeart/2005/8/layout/orgChart1"/>
    <dgm:cxn modelId="{175ABBAD-EC2E-497C-83DC-4B58C623467B}" type="presParOf" srcId="{D8A9B59C-385A-4D7B-A103-0C0AAE29FF26}" destId="{B108FED2-3F8E-47F3-8A23-2C1362101800}" srcOrd="1" destOrd="0" presId="urn:microsoft.com/office/officeart/2005/8/layout/orgChart1"/>
    <dgm:cxn modelId="{DC992BC7-BB11-42A4-86A1-E8E972E64C07}" type="presParOf" srcId="{B108FED2-3F8E-47F3-8A23-2C1362101800}" destId="{0EA9B9B6-45F3-47CB-98DC-F86C5A5E07DE}" srcOrd="0" destOrd="0" presId="urn:microsoft.com/office/officeart/2005/8/layout/orgChart1"/>
    <dgm:cxn modelId="{761AE377-B4EF-449C-A896-B8BD5A2F4EA4}" type="presParOf" srcId="{B108FED2-3F8E-47F3-8A23-2C1362101800}" destId="{0202B257-80A3-4E20-B1D7-A92122BD6D3E}" srcOrd="1" destOrd="0" presId="urn:microsoft.com/office/officeart/2005/8/layout/orgChart1"/>
    <dgm:cxn modelId="{8FD4970D-D899-43C1-8E40-FA7CB2D615CE}" type="presParOf" srcId="{0202B257-80A3-4E20-B1D7-A92122BD6D3E}" destId="{771EA0F8-12DD-49AB-A809-E636A67FFC10}" srcOrd="0" destOrd="0" presId="urn:microsoft.com/office/officeart/2005/8/layout/orgChart1"/>
    <dgm:cxn modelId="{2F25C3B0-89EF-4BE6-9E06-06B72BD2EC00}" type="presParOf" srcId="{771EA0F8-12DD-49AB-A809-E636A67FFC10}" destId="{A8047995-60CA-4DF1-85BB-A846693F2C72}" srcOrd="0" destOrd="0" presId="urn:microsoft.com/office/officeart/2005/8/layout/orgChart1"/>
    <dgm:cxn modelId="{57C88826-A37A-4A13-BEC5-278E164D3000}" type="presParOf" srcId="{771EA0F8-12DD-49AB-A809-E636A67FFC10}" destId="{1A1FFAFF-D873-42D5-910A-F6DB5610F4AF}" srcOrd="1" destOrd="0" presId="urn:microsoft.com/office/officeart/2005/8/layout/orgChart1"/>
    <dgm:cxn modelId="{7FC41252-191A-4658-A5F6-42A0BA400699}" type="presParOf" srcId="{0202B257-80A3-4E20-B1D7-A92122BD6D3E}" destId="{0A6A6FC5-82F9-434C-94D7-ECA90FF68FF8}" srcOrd="1" destOrd="0" presId="urn:microsoft.com/office/officeart/2005/8/layout/orgChart1"/>
    <dgm:cxn modelId="{676847E0-9A7E-4BF3-A48A-3864ADFF1501}" type="presParOf" srcId="{0202B257-80A3-4E20-B1D7-A92122BD6D3E}" destId="{59C343AB-ADFD-4D1A-A348-0DD3F539A7CD}" srcOrd="2" destOrd="0" presId="urn:microsoft.com/office/officeart/2005/8/layout/orgChart1"/>
    <dgm:cxn modelId="{4E6EF5DB-0E37-4441-A704-A9DD38ABEAB3}" type="presParOf" srcId="{B108FED2-3F8E-47F3-8A23-2C1362101800}" destId="{80B5E7CC-3D98-4D91-8E14-1B1017F12DC3}" srcOrd="2" destOrd="0" presId="urn:microsoft.com/office/officeart/2005/8/layout/orgChart1"/>
    <dgm:cxn modelId="{F649D2AD-A404-402E-A607-B1E82C6D839E}" type="presParOf" srcId="{B108FED2-3F8E-47F3-8A23-2C1362101800}" destId="{11F095F9-ECB5-4AAF-9BBE-83B4E825F13E}" srcOrd="3" destOrd="0" presId="urn:microsoft.com/office/officeart/2005/8/layout/orgChart1"/>
    <dgm:cxn modelId="{F70C586A-2CC1-4FEC-8459-D9ED692BBF9D}" type="presParOf" srcId="{11F095F9-ECB5-4AAF-9BBE-83B4E825F13E}" destId="{D56B4917-10D3-44EC-BDA7-58FBAA65FF0C}" srcOrd="0" destOrd="0" presId="urn:microsoft.com/office/officeart/2005/8/layout/orgChart1"/>
    <dgm:cxn modelId="{86713B87-4270-4467-A52C-64072AF6B82E}" type="presParOf" srcId="{D56B4917-10D3-44EC-BDA7-58FBAA65FF0C}" destId="{D0B5EC56-1822-4291-898B-58B31EC73DEB}" srcOrd="0" destOrd="0" presId="urn:microsoft.com/office/officeart/2005/8/layout/orgChart1"/>
    <dgm:cxn modelId="{EDF15A8B-092C-4171-B3EE-97DEFD8A257C}" type="presParOf" srcId="{D56B4917-10D3-44EC-BDA7-58FBAA65FF0C}" destId="{B6A2693F-AF6B-499B-AD60-C0DD230F8564}" srcOrd="1" destOrd="0" presId="urn:microsoft.com/office/officeart/2005/8/layout/orgChart1"/>
    <dgm:cxn modelId="{AA4B6133-D66F-4A8E-BC9A-0D0F37DF63CC}" type="presParOf" srcId="{11F095F9-ECB5-4AAF-9BBE-83B4E825F13E}" destId="{5CB672F7-3A69-4BFB-AAEC-F5EDFAAB69B7}" srcOrd="1" destOrd="0" presId="urn:microsoft.com/office/officeart/2005/8/layout/orgChart1"/>
    <dgm:cxn modelId="{F9A07AA5-09EA-47ED-B809-B2E6777DE661}" type="presParOf" srcId="{11F095F9-ECB5-4AAF-9BBE-83B4E825F13E}" destId="{F935EF52-AF12-4338-A75A-07E0EF8A72BF}" srcOrd="2" destOrd="0" presId="urn:microsoft.com/office/officeart/2005/8/layout/orgChart1"/>
    <dgm:cxn modelId="{5F353AB4-E4BB-4905-93A7-C322DCCFFB55}" type="presParOf" srcId="{B108FED2-3F8E-47F3-8A23-2C1362101800}" destId="{E0431B29-D2EB-494C-8828-6E1366FDB083}" srcOrd="4" destOrd="0" presId="urn:microsoft.com/office/officeart/2005/8/layout/orgChart1"/>
    <dgm:cxn modelId="{B5D36154-9CA1-406B-A70E-12507F2A9ABC}" type="presParOf" srcId="{B108FED2-3F8E-47F3-8A23-2C1362101800}" destId="{6A19EFB8-1488-4576-A6D5-490E54A00AA0}" srcOrd="5" destOrd="0" presId="urn:microsoft.com/office/officeart/2005/8/layout/orgChart1"/>
    <dgm:cxn modelId="{574548E8-84A3-4190-B262-FCFAF191BA55}" type="presParOf" srcId="{6A19EFB8-1488-4576-A6D5-490E54A00AA0}" destId="{F49A1482-D787-47DD-8F02-5BCF8B591B85}" srcOrd="0" destOrd="0" presId="urn:microsoft.com/office/officeart/2005/8/layout/orgChart1"/>
    <dgm:cxn modelId="{AA0FDD1C-B557-4437-8D42-04A4AF54A360}" type="presParOf" srcId="{F49A1482-D787-47DD-8F02-5BCF8B591B85}" destId="{C41E8685-6FF0-46F6-9F3E-5BEB3B7C9F6A}" srcOrd="0" destOrd="0" presId="urn:microsoft.com/office/officeart/2005/8/layout/orgChart1"/>
    <dgm:cxn modelId="{FE6861A4-57C0-4517-892B-ECB70A20D86D}" type="presParOf" srcId="{F49A1482-D787-47DD-8F02-5BCF8B591B85}" destId="{5DE5839D-A1F4-4526-A81F-5996CF3C5680}" srcOrd="1" destOrd="0" presId="urn:microsoft.com/office/officeart/2005/8/layout/orgChart1"/>
    <dgm:cxn modelId="{4E2B4609-0060-493B-81E3-5BD6E2EF4820}" type="presParOf" srcId="{6A19EFB8-1488-4576-A6D5-490E54A00AA0}" destId="{305E11CE-8D54-485A-AC85-22E2DB3C6D69}" srcOrd="1" destOrd="0" presId="urn:microsoft.com/office/officeart/2005/8/layout/orgChart1"/>
    <dgm:cxn modelId="{DB5D1295-B4C8-4BCF-B8EE-91ADBFFB6154}" type="presParOf" srcId="{6A19EFB8-1488-4576-A6D5-490E54A00AA0}" destId="{06518E9A-C35B-407A-87CB-6A8B8EAD5A49}" srcOrd="2" destOrd="0" presId="urn:microsoft.com/office/officeart/2005/8/layout/orgChart1"/>
    <dgm:cxn modelId="{4E1AFD7F-B12A-41A1-A24C-0E57AC0FD80E}" type="presParOf" srcId="{B108FED2-3F8E-47F3-8A23-2C1362101800}" destId="{C4A50B85-AEDE-471B-863B-B3415EE53E97}" srcOrd="6" destOrd="0" presId="urn:microsoft.com/office/officeart/2005/8/layout/orgChart1"/>
    <dgm:cxn modelId="{250BAD9E-2F21-4F2B-8E0B-635A279034BB}" type="presParOf" srcId="{B108FED2-3F8E-47F3-8A23-2C1362101800}" destId="{46B878AF-DF29-4E2D-BCFA-29E7AFA1C305}" srcOrd="7" destOrd="0" presId="urn:microsoft.com/office/officeart/2005/8/layout/orgChart1"/>
    <dgm:cxn modelId="{09914E39-09F4-442E-AB58-67842FB6FAE1}" type="presParOf" srcId="{46B878AF-DF29-4E2D-BCFA-29E7AFA1C305}" destId="{EB137034-2C18-4090-B59B-67ECEEAA469A}" srcOrd="0" destOrd="0" presId="urn:microsoft.com/office/officeart/2005/8/layout/orgChart1"/>
    <dgm:cxn modelId="{F56D2A76-C755-4AF0-84D6-D3CD08F9C5EF}" type="presParOf" srcId="{EB137034-2C18-4090-B59B-67ECEEAA469A}" destId="{F73D8BF1-DA13-44A9-AAA4-9D55A4D0E2B5}" srcOrd="0" destOrd="0" presId="urn:microsoft.com/office/officeart/2005/8/layout/orgChart1"/>
    <dgm:cxn modelId="{5F496842-DCA8-472C-A768-170A7E5DED89}" type="presParOf" srcId="{EB137034-2C18-4090-B59B-67ECEEAA469A}" destId="{7EA87241-C42A-4AE5-BCA0-344F9778AE0B}" srcOrd="1" destOrd="0" presId="urn:microsoft.com/office/officeart/2005/8/layout/orgChart1"/>
    <dgm:cxn modelId="{725377EC-7B8E-491E-9555-1F9A7ADE8F5E}" type="presParOf" srcId="{46B878AF-DF29-4E2D-BCFA-29E7AFA1C305}" destId="{B7CE586C-67F8-4D42-A93A-86D9562F1866}" srcOrd="1" destOrd="0" presId="urn:microsoft.com/office/officeart/2005/8/layout/orgChart1"/>
    <dgm:cxn modelId="{AAAB938D-6122-4AB7-86A8-3B2B3C1D70FA}" type="presParOf" srcId="{46B878AF-DF29-4E2D-BCFA-29E7AFA1C305}" destId="{07AFC7F2-161D-45B9-8B2D-09F7CEA31CC5}" srcOrd="2" destOrd="0" presId="urn:microsoft.com/office/officeart/2005/8/layout/orgChart1"/>
    <dgm:cxn modelId="{4865E854-4FF2-4E7E-9966-624427C1FDB4}" type="presParOf" srcId="{D8A9B59C-385A-4D7B-A103-0C0AAE29FF26}" destId="{D32D7800-516C-4B19-AB00-49675638AE5D}" srcOrd="2" destOrd="0" presId="urn:microsoft.com/office/officeart/2005/8/layout/orgChart1"/>
    <dgm:cxn modelId="{DAA1F3ED-C3A6-4808-ACB4-B10992822BA6}" type="presParOf" srcId="{F77596A1-2ACA-4256-BB49-AC7EF198DC9A}" destId="{B01B1CD3-AC37-4986-AE44-A125113F9115}" srcOrd="10" destOrd="0" presId="urn:microsoft.com/office/officeart/2005/8/layout/orgChart1"/>
    <dgm:cxn modelId="{F4F1A514-4DC4-4A21-BA0D-D226A7C51B41}" type="presParOf" srcId="{F77596A1-2ACA-4256-BB49-AC7EF198DC9A}" destId="{6164EE03-861C-4642-B1BE-28978B73E5DB}" srcOrd="11" destOrd="0" presId="urn:microsoft.com/office/officeart/2005/8/layout/orgChart1"/>
    <dgm:cxn modelId="{3236967C-FC0A-451C-8D21-EAE6EE122A79}" type="presParOf" srcId="{6164EE03-861C-4642-B1BE-28978B73E5DB}" destId="{BBA009EC-5F14-42E4-99E8-100C11E40DDD}" srcOrd="0" destOrd="0" presId="urn:microsoft.com/office/officeart/2005/8/layout/orgChart1"/>
    <dgm:cxn modelId="{687AC4C5-5B48-41F0-B5E3-87AF26AD61D0}" type="presParOf" srcId="{BBA009EC-5F14-42E4-99E8-100C11E40DDD}" destId="{86F66E74-91D6-46D1-B0F7-F0EC502322BD}" srcOrd="0" destOrd="0" presId="urn:microsoft.com/office/officeart/2005/8/layout/orgChart1"/>
    <dgm:cxn modelId="{8393CA64-5981-431E-8EBD-4564E6AC0E3E}" type="presParOf" srcId="{BBA009EC-5F14-42E4-99E8-100C11E40DDD}" destId="{7933A8A5-2B73-4944-BE53-8C20B8400517}" srcOrd="1" destOrd="0" presId="urn:microsoft.com/office/officeart/2005/8/layout/orgChart1"/>
    <dgm:cxn modelId="{660D301B-6C6D-4D49-AF15-5AFAD9359E4C}" type="presParOf" srcId="{6164EE03-861C-4642-B1BE-28978B73E5DB}" destId="{A0AE73BB-D23D-49A2-B2EB-8CF9D54A8461}" srcOrd="1" destOrd="0" presId="urn:microsoft.com/office/officeart/2005/8/layout/orgChart1"/>
    <dgm:cxn modelId="{F28A4BFD-B43F-4A32-878B-86C82A625BE5}" type="presParOf" srcId="{A0AE73BB-D23D-49A2-B2EB-8CF9D54A8461}" destId="{FEBA7977-886F-4968-8AC0-DBD3A7C13E1E}" srcOrd="0" destOrd="0" presId="urn:microsoft.com/office/officeart/2005/8/layout/orgChart1"/>
    <dgm:cxn modelId="{5F5FF5D3-41F7-49DD-8750-63D3AA1A8F8A}" type="presParOf" srcId="{A0AE73BB-D23D-49A2-B2EB-8CF9D54A8461}" destId="{44208917-49F2-4805-8C81-282DF42A3B63}" srcOrd="1" destOrd="0" presId="urn:microsoft.com/office/officeart/2005/8/layout/orgChart1"/>
    <dgm:cxn modelId="{B9D70CDC-D81F-4679-AA9D-CC813887B513}" type="presParOf" srcId="{44208917-49F2-4805-8C81-282DF42A3B63}" destId="{30BD9B35-0299-4218-B79C-8A5DBDCB2CD9}" srcOrd="0" destOrd="0" presId="urn:microsoft.com/office/officeart/2005/8/layout/orgChart1"/>
    <dgm:cxn modelId="{C7ED6BBE-7AB6-45CA-B28C-F8F5DC029D0D}" type="presParOf" srcId="{30BD9B35-0299-4218-B79C-8A5DBDCB2CD9}" destId="{9D6F0E0F-4B23-4C6E-A7D9-EBABBA699F59}" srcOrd="0" destOrd="0" presId="urn:microsoft.com/office/officeart/2005/8/layout/orgChart1"/>
    <dgm:cxn modelId="{0E48AEA3-8153-46DF-B7F5-F5A27A8DF147}" type="presParOf" srcId="{30BD9B35-0299-4218-B79C-8A5DBDCB2CD9}" destId="{F96F45A8-E3FF-4F13-83FD-DE99EB4787A0}" srcOrd="1" destOrd="0" presId="urn:microsoft.com/office/officeart/2005/8/layout/orgChart1"/>
    <dgm:cxn modelId="{72ABE346-5444-440B-BEB1-C2BAB7F7BFE1}" type="presParOf" srcId="{44208917-49F2-4805-8C81-282DF42A3B63}" destId="{F7B2F727-ECFE-4856-9170-B174F8CDD7A0}" srcOrd="1" destOrd="0" presId="urn:microsoft.com/office/officeart/2005/8/layout/orgChart1"/>
    <dgm:cxn modelId="{CD61D60F-00AF-417C-92D6-9E166ECFBDEB}" type="presParOf" srcId="{44208917-49F2-4805-8C81-282DF42A3B63}" destId="{D67726F5-0C0C-4613-9CA2-380D9B872766}" srcOrd="2" destOrd="0" presId="urn:microsoft.com/office/officeart/2005/8/layout/orgChart1"/>
    <dgm:cxn modelId="{9F2E8D9B-CB0E-48F3-A852-C66ADEA342A9}" type="presParOf" srcId="{A0AE73BB-D23D-49A2-B2EB-8CF9D54A8461}" destId="{9E836AF2-3059-4FCC-A160-354209112420}" srcOrd="2" destOrd="0" presId="urn:microsoft.com/office/officeart/2005/8/layout/orgChart1"/>
    <dgm:cxn modelId="{F20DCE6A-6C61-46AA-9909-843DA3D10D71}" type="presParOf" srcId="{A0AE73BB-D23D-49A2-B2EB-8CF9D54A8461}" destId="{FA73013D-BE17-420E-8C16-4BDF990A359E}" srcOrd="3" destOrd="0" presId="urn:microsoft.com/office/officeart/2005/8/layout/orgChart1"/>
    <dgm:cxn modelId="{590BE867-658E-4FC7-A28C-4142E19F0168}" type="presParOf" srcId="{FA73013D-BE17-420E-8C16-4BDF990A359E}" destId="{5F2FB6C1-BD78-4469-ACE9-5259CB1B22CE}" srcOrd="0" destOrd="0" presId="urn:microsoft.com/office/officeart/2005/8/layout/orgChart1"/>
    <dgm:cxn modelId="{AC45B8CA-1CE4-4161-933E-1837F17123B3}" type="presParOf" srcId="{5F2FB6C1-BD78-4469-ACE9-5259CB1B22CE}" destId="{2BD132C6-BAF7-4EA6-B384-069278FF9295}" srcOrd="0" destOrd="0" presId="urn:microsoft.com/office/officeart/2005/8/layout/orgChart1"/>
    <dgm:cxn modelId="{DABBE1F4-FDE0-4538-9BB6-2849F657FCC2}" type="presParOf" srcId="{5F2FB6C1-BD78-4469-ACE9-5259CB1B22CE}" destId="{D43E9F40-5E94-48FE-8A31-BF05A9EC68C9}" srcOrd="1" destOrd="0" presId="urn:microsoft.com/office/officeart/2005/8/layout/orgChart1"/>
    <dgm:cxn modelId="{EB936F9E-5FF4-4F5B-88C3-A63E4F4B01C6}" type="presParOf" srcId="{FA73013D-BE17-420E-8C16-4BDF990A359E}" destId="{E78E21E6-FE72-44C8-AE21-248CF4A9878F}" srcOrd="1" destOrd="0" presId="urn:microsoft.com/office/officeart/2005/8/layout/orgChart1"/>
    <dgm:cxn modelId="{D5456F1D-BDD2-440E-A5C5-9958E6C43078}" type="presParOf" srcId="{FA73013D-BE17-420E-8C16-4BDF990A359E}" destId="{84FFF16E-9BA3-4856-93E8-4AE48EEACF80}" srcOrd="2" destOrd="0" presId="urn:microsoft.com/office/officeart/2005/8/layout/orgChart1"/>
    <dgm:cxn modelId="{AE972C88-BD88-43B7-AF7C-9CE863F53355}" type="presParOf" srcId="{A0AE73BB-D23D-49A2-B2EB-8CF9D54A8461}" destId="{2C136710-5943-46BF-BE89-CB4EA87BB2BB}" srcOrd="4" destOrd="0" presId="urn:microsoft.com/office/officeart/2005/8/layout/orgChart1"/>
    <dgm:cxn modelId="{EFFA379B-8195-4B25-9451-3A055E267201}" type="presParOf" srcId="{A0AE73BB-D23D-49A2-B2EB-8CF9D54A8461}" destId="{CF27C1A7-3D1E-4307-AC86-F7CF19DC208A}" srcOrd="5" destOrd="0" presId="urn:microsoft.com/office/officeart/2005/8/layout/orgChart1"/>
    <dgm:cxn modelId="{AB4C0D24-D4DD-43B6-B0CF-8B65853CE885}" type="presParOf" srcId="{CF27C1A7-3D1E-4307-AC86-F7CF19DC208A}" destId="{3899201D-F6D7-4AF1-AC1E-C40484FA00CD}" srcOrd="0" destOrd="0" presId="urn:microsoft.com/office/officeart/2005/8/layout/orgChart1"/>
    <dgm:cxn modelId="{F251B380-522B-4D20-A97A-5D3DB60F3CEB}" type="presParOf" srcId="{3899201D-F6D7-4AF1-AC1E-C40484FA00CD}" destId="{3B759AA1-88EF-4840-9C0E-F563B9128970}" srcOrd="0" destOrd="0" presId="urn:microsoft.com/office/officeart/2005/8/layout/orgChart1"/>
    <dgm:cxn modelId="{733B2FE3-C6E8-45C6-9FA3-A8BE6E272974}" type="presParOf" srcId="{3899201D-F6D7-4AF1-AC1E-C40484FA00CD}" destId="{BFE8E342-FB0C-404A-B0A9-DE8696A82DBA}" srcOrd="1" destOrd="0" presId="urn:microsoft.com/office/officeart/2005/8/layout/orgChart1"/>
    <dgm:cxn modelId="{FA3636F5-579E-4598-BDE4-2A78BC14F167}" type="presParOf" srcId="{CF27C1A7-3D1E-4307-AC86-F7CF19DC208A}" destId="{980BD686-9B68-4DFE-8C15-6927A0DB5ACF}" srcOrd="1" destOrd="0" presId="urn:microsoft.com/office/officeart/2005/8/layout/orgChart1"/>
    <dgm:cxn modelId="{7A9D5A12-C6C5-4414-A281-371269A2A6CA}" type="presParOf" srcId="{CF27C1A7-3D1E-4307-AC86-F7CF19DC208A}" destId="{023015BB-748B-4089-9044-50CE98AE10E9}" srcOrd="2" destOrd="0" presId="urn:microsoft.com/office/officeart/2005/8/layout/orgChart1"/>
    <dgm:cxn modelId="{937C7029-9DD3-45E9-A9FE-768FBE48AD5C}" type="presParOf" srcId="{A0AE73BB-D23D-49A2-B2EB-8CF9D54A8461}" destId="{8C58BFC1-EAE6-445F-A8B3-578A58CD63AA}" srcOrd="6" destOrd="0" presId="urn:microsoft.com/office/officeart/2005/8/layout/orgChart1"/>
    <dgm:cxn modelId="{35F6EAA0-2649-4147-A938-786C63E4648E}" type="presParOf" srcId="{A0AE73BB-D23D-49A2-B2EB-8CF9D54A8461}" destId="{0B16B1F8-90A2-4BF4-9920-C9DE92227511}" srcOrd="7" destOrd="0" presId="urn:microsoft.com/office/officeart/2005/8/layout/orgChart1"/>
    <dgm:cxn modelId="{7B1FC4C2-1D35-4B92-A617-015568C17660}" type="presParOf" srcId="{0B16B1F8-90A2-4BF4-9920-C9DE92227511}" destId="{3B2CF9ED-1F27-477B-92A3-C197CBBEC528}" srcOrd="0" destOrd="0" presId="urn:microsoft.com/office/officeart/2005/8/layout/orgChart1"/>
    <dgm:cxn modelId="{48451E6A-8BDD-414E-9B63-8EC7BE870AD6}" type="presParOf" srcId="{3B2CF9ED-1F27-477B-92A3-C197CBBEC528}" destId="{6B4E9AB8-D087-4E00-9CB5-E95E7C05F163}" srcOrd="0" destOrd="0" presId="urn:microsoft.com/office/officeart/2005/8/layout/orgChart1"/>
    <dgm:cxn modelId="{8971C8EA-E8F7-4682-BA42-5685B20CD6C4}" type="presParOf" srcId="{3B2CF9ED-1F27-477B-92A3-C197CBBEC528}" destId="{AB3D1B7B-5977-4181-8ADB-75971B961554}" srcOrd="1" destOrd="0" presId="urn:microsoft.com/office/officeart/2005/8/layout/orgChart1"/>
    <dgm:cxn modelId="{EDC85224-F55A-4C0E-A533-D8194E01557C}" type="presParOf" srcId="{0B16B1F8-90A2-4BF4-9920-C9DE92227511}" destId="{86648C66-4839-4322-88E6-6EF43C0F5601}" srcOrd="1" destOrd="0" presId="urn:microsoft.com/office/officeart/2005/8/layout/orgChart1"/>
    <dgm:cxn modelId="{CCC1CF73-B304-495A-B472-55E1DBC5D626}" type="presParOf" srcId="{0B16B1F8-90A2-4BF4-9920-C9DE92227511}" destId="{E20D1488-6DD7-41A1-9369-6740D17DAD94}" srcOrd="2" destOrd="0" presId="urn:microsoft.com/office/officeart/2005/8/layout/orgChart1"/>
    <dgm:cxn modelId="{EA2B59EE-6119-416B-911E-ED093ED0CCD2}" type="presParOf" srcId="{A0AE73BB-D23D-49A2-B2EB-8CF9D54A8461}" destId="{1EE3A84C-D653-410B-ABA7-0A052C8424D2}" srcOrd="8" destOrd="0" presId="urn:microsoft.com/office/officeart/2005/8/layout/orgChart1"/>
    <dgm:cxn modelId="{FBDD69DF-3F98-4A12-A84F-EB6D954C4E8C}" type="presParOf" srcId="{A0AE73BB-D23D-49A2-B2EB-8CF9D54A8461}" destId="{3863C408-FB66-49CB-A7FD-201F7F6783C6}" srcOrd="9" destOrd="0" presId="urn:microsoft.com/office/officeart/2005/8/layout/orgChart1"/>
    <dgm:cxn modelId="{570B909A-52F9-4086-BE53-D836C58EC659}" type="presParOf" srcId="{3863C408-FB66-49CB-A7FD-201F7F6783C6}" destId="{9C2F05B8-1BFA-4583-8106-44F62B966437}" srcOrd="0" destOrd="0" presId="urn:microsoft.com/office/officeart/2005/8/layout/orgChart1"/>
    <dgm:cxn modelId="{AED0432E-114E-4D58-842B-605A54EBCA47}" type="presParOf" srcId="{9C2F05B8-1BFA-4583-8106-44F62B966437}" destId="{E50A453E-BDB4-4689-A202-14B1E35AA58F}" srcOrd="0" destOrd="0" presId="urn:microsoft.com/office/officeart/2005/8/layout/orgChart1"/>
    <dgm:cxn modelId="{F3FFAEBF-E215-4780-B9DE-34FD5819321D}" type="presParOf" srcId="{9C2F05B8-1BFA-4583-8106-44F62B966437}" destId="{1F77E043-7F46-4A89-80D4-DAAAB443A659}" srcOrd="1" destOrd="0" presId="urn:microsoft.com/office/officeart/2005/8/layout/orgChart1"/>
    <dgm:cxn modelId="{1BB6C9FA-8D95-4C83-A240-60A7426FBC83}" type="presParOf" srcId="{3863C408-FB66-49CB-A7FD-201F7F6783C6}" destId="{0BD14293-DAD9-41B7-BA4F-A815C7FFBDEE}" srcOrd="1" destOrd="0" presId="urn:microsoft.com/office/officeart/2005/8/layout/orgChart1"/>
    <dgm:cxn modelId="{AB7253DD-9E2F-4707-9C65-F1B2ECA3D36E}" type="presParOf" srcId="{3863C408-FB66-49CB-A7FD-201F7F6783C6}" destId="{599CAD78-1911-4878-9289-C4D8B0D03E4D}" srcOrd="2" destOrd="0" presId="urn:microsoft.com/office/officeart/2005/8/layout/orgChart1"/>
    <dgm:cxn modelId="{5D8C8189-6BE5-4B92-B53A-639B10324AA8}" type="presParOf" srcId="{A0AE73BB-D23D-49A2-B2EB-8CF9D54A8461}" destId="{E0D89C47-298E-4A3C-A292-C5091B4A321B}" srcOrd="10" destOrd="0" presId="urn:microsoft.com/office/officeart/2005/8/layout/orgChart1"/>
    <dgm:cxn modelId="{4379EB2D-22B6-4CFC-A791-15EB528ECBA4}" type="presParOf" srcId="{A0AE73BB-D23D-49A2-B2EB-8CF9D54A8461}" destId="{7922E6B5-CDE7-4C41-92C6-00AB7A8819AE}" srcOrd="11" destOrd="0" presId="urn:microsoft.com/office/officeart/2005/8/layout/orgChart1"/>
    <dgm:cxn modelId="{B80A0A02-DF1A-4527-8BF3-D9901C0FED38}" type="presParOf" srcId="{7922E6B5-CDE7-4C41-92C6-00AB7A8819AE}" destId="{5CBBDD96-AAA0-4BBB-9168-40482973FE8E}" srcOrd="0" destOrd="0" presId="urn:microsoft.com/office/officeart/2005/8/layout/orgChart1"/>
    <dgm:cxn modelId="{9CC5D59E-30CA-4F3D-A3BB-E82BAF05BEA3}" type="presParOf" srcId="{5CBBDD96-AAA0-4BBB-9168-40482973FE8E}" destId="{D66A8E83-8A12-4F4F-8963-14F2612C0129}" srcOrd="0" destOrd="0" presId="urn:microsoft.com/office/officeart/2005/8/layout/orgChart1"/>
    <dgm:cxn modelId="{7407C145-ACA1-4CCB-8AE9-90DB5228C30E}" type="presParOf" srcId="{5CBBDD96-AAA0-4BBB-9168-40482973FE8E}" destId="{52AFB28A-D7F2-447A-B8DF-F6473E79D048}" srcOrd="1" destOrd="0" presId="urn:microsoft.com/office/officeart/2005/8/layout/orgChart1"/>
    <dgm:cxn modelId="{D46ABF0D-A2AF-48DD-A9EF-8AE2F187358F}" type="presParOf" srcId="{7922E6B5-CDE7-4C41-92C6-00AB7A8819AE}" destId="{27E9E48B-B077-4E36-87CA-9BE684D784E5}" srcOrd="1" destOrd="0" presId="urn:microsoft.com/office/officeart/2005/8/layout/orgChart1"/>
    <dgm:cxn modelId="{20C26503-100D-466E-B320-1F90B8BCA7E0}" type="presParOf" srcId="{7922E6B5-CDE7-4C41-92C6-00AB7A8819AE}" destId="{373CAAFC-00E9-49B4-AAF7-5B0779055861}" srcOrd="2" destOrd="0" presId="urn:microsoft.com/office/officeart/2005/8/layout/orgChart1"/>
    <dgm:cxn modelId="{A8D3C8E8-92D8-4C09-95CF-36927EE3939C}" type="presParOf" srcId="{A0AE73BB-D23D-49A2-B2EB-8CF9D54A8461}" destId="{FF1CEB1B-E1C9-4E48-AC23-C13CC565364C}" srcOrd="12" destOrd="0" presId="urn:microsoft.com/office/officeart/2005/8/layout/orgChart1"/>
    <dgm:cxn modelId="{CC83FD07-EBB5-4B4B-BB73-EBB02626566B}" type="presParOf" srcId="{A0AE73BB-D23D-49A2-B2EB-8CF9D54A8461}" destId="{1E8B0FF8-734D-4D8C-84D1-563729510C73}" srcOrd="13" destOrd="0" presId="urn:microsoft.com/office/officeart/2005/8/layout/orgChart1"/>
    <dgm:cxn modelId="{171A0D76-5A23-4447-9561-E7834BFB7BA5}" type="presParOf" srcId="{1E8B0FF8-734D-4D8C-84D1-563729510C73}" destId="{3E76525D-4611-48DC-98C7-C9C689747693}" srcOrd="0" destOrd="0" presId="urn:microsoft.com/office/officeart/2005/8/layout/orgChart1"/>
    <dgm:cxn modelId="{4AC8CFBF-B3BF-4B45-BC8C-78E526803509}" type="presParOf" srcId="{3E76525D-4611-48DC-98C7-C9C689747693}" destId="{AFB8AE65-8A3D-4278-82AF-2652C06A968A}" srcOrd="0" destOrd="0" presId="urn:microsoft.com/office/officeart/2005/8/layout/orgChart1"/>
    <dgm:cxn modelId="{D4BAFD86-B874-4152-A260-BB42A6BE91FA}" type="presParOf" srcId="{3E76525D-4611-48DC-98C7-C9C689747693}" destId="{1B8C064A-2F52-4303-BC3B-C443DFDFE2EE}" srcOrd="1" destOrd="0" presId="urn:microsoft.com/office/officeart/2005/8/layout/orgChart1"/>
    <dgm:cxn modelId="{C5BA808C-5366-4A18-B6AD-8D4BC9679278}" type="presParOf" srcId="{1E8B0FF8-734D-4D8C-84D1-563729510C73}" destId="{662CD403-2713-482B-BFC8-67C9F2D9622B}" srcOrd="1" destOrd="0" presId="urn:microsoft.com/office/officeart/2005/8/layout/orgChart1"/>
    <dgm:cxn modelId="{7F070E05-49F1-4C32-A0FA-FCD17D9F9014}" type="presParOf" srcId="{1E8B0FF8-734D-4D8C-84D1-563729510C73}" destId="{D9034B46-6DDA-47F8-AA86-F2FE079AE318}" srcOrd="2" destOrd="0" presId="urn:microsoft.com/office/officeart/2005/8/layout/orgChart1"/>
    <dgm:cxn modelId="{E38AB5A5-0378-4970-8FD7-1EC08D90791B}" type="presParOf" srcId="{6164EE03-861C-4642-B1BE-28978B73E5DB}" destId="{35757FAA-9489-4F05-95A4-9D7B570807A0}" srcOrd="2" destOrd="0" presId="urn:microsoft.com/office/officeart/2005/8/layout/orgChart1"/>
    <dgm:cxn modelId="{824D2F52-0E0B-49EC-AABE-9AEC33E2C511}" type="presParOf" srcId="{F77596A1-2ACA-4256-BB49-AC7EF198DC9A}" destId="{01B8B19F-2F93-4475-BB51-672FCC21622B}" srcOrd="12" destOrd="0" presId="urn:microsoft.com/office/officeart/2005/8/layout/orgChart1"/>
    <dgm:cxn modelId="{DA009F74-55FF-4717-956C-2127115EC54B}" type="presParOf" srcId="{F77596A1-2ACA-4256-BB49-AC7EF198DC9A}" destId="{F82242C3-5ACB-4050-B6C1-EF24485DC71B}" srcOrd="13" destOrd="0" presId="urn:microsoft.com/office/officeart/2005/8/layout/orgChart1"/>
    <dgm:cxn modelId="{E1546623-DE3D-4EAE-9E5F-FE95012943D5}" type="presParOf" srcId="{F82242C3-5ACB-4050-B6C1-EF24485DC71B}" destId="{28FF11BA-D6B2-46E2-87EA-81F339D02D91}" srcOrd="0" destOrd="0" presId="urn:microsoft.com/office/officeart/2005/8/layout/orgChart1"/>
    <dgm:cxn modelId="{B7CCA200-984C-4F26-8DB8-758A8530F4C3}" type="presParOf" srcId="{28FF11BA-D6B2-46E2-87EA-81F339D02D91}" destId="{8247140C-1201-4F31-A40B-E9A6B6563CA0}" srcOrd="0" destOrd="0" presId="urn:microsoft.com/office/officeart/2005/8/layout/orgChart1"/>
    <dgm:cxn modelId="{E0E4D498-31FA-4351-BD92-422CB80DB273}" type="presParOf" srcId="{28FF11BA-D6B2-46E2-87EA-81F339D02D91}" destId="{C988962A-4615-452B-927D-F6515283DE7A}" srcOrd="1" destOrd="0" presId="urn:microsoft.com/office/officeart/2005/8/layout/orgChart1"/>
    <dgm:cxn modelId="{84EC28DD-C0B8-405E-A086-2FFA9A940DBA}" type="presParOf" srcId="{F82242C3-5ACB-4050-B6C1-EF24485DC71B}" destId="{105CC50F-9ABF-42C0-8517-441A3E608A14}" srcOrd="1" destOrd="0" presId="urn:microsoft.com/office/officeart/2005/8/layout/orgChart1"/>
    <dgm:cxn modelId="{10BDAEAE-EB60-4B25-8E58-CC17AA146F14}" type="presParOf" srcId="{105CC50F-9ABF-42C0-8517-441A3E608A14}" destId="{85B88B95-7449-4F60-95C7-15060B2C0B81}" srcOrd="0" destOrd="0" presId="urn:microsoft.com/office/officeart/2005/8/layout/orgChart1"/>
    <dgm:cxn modelId="{F3A5DAD9-58D8-4333-A948-B5BEAA00B3C0}" type="presParOf" srcId="{105CC50F-9ABF-42C0-8517-441A3E608A14}" destId="{2B3ED1BA-8318-492C-AD7D-3B5433A758B1}" srcOrd="1" destOrd="0" presId="urn:microsoft.com/office/officeart/2005/8/layout/orgChart1"/>
    <dgm:cxn modelId="{96BA7151-8551-4FBF-ADBB-EDB565746FDB}" type="presParOf" srcId="{2B3ED1BA-8318-492C-AD7D-3B5433A758B1}" destId="{8440EA00-4EB9-4163-8408-F18DDBDA00D2}" srcOrd="0" destOrd="0" presId="urn:microsoft.com/office/officeart/2005/8/layout/orgChart1"/>
    <dgm:cxn modelId="{F6FB2566-8CF7-4BB6-9D1A-17CBE0338702}" type="presParOf" srcId="{8440EA00-4EB9-4163-8408-F18DDBDA00D2}" destId="{AA244CF7-DEDE-41BB-A883-CA6396986AE8}" srcOrd="0" destOrd="0" presId="urn:microsoft.com/office/officeart/2005/8/layout/orgChart1"/>
    <dgm:cxn modelId="{7919503C-DD7F-4CD3-A5B9-173EE8CB910B}" type="presParOf" srcId="{8440EA00-4EB9-4163-8408-F18DDBDA00D2}" destId="{61B42172-3C52-46E4-B519-5C2080C951EB}" srcOrd="1" destOrd="0" presId="urn:microsoft.com/office/officeart/2005/8/layout/orgChart1"/>
    <dgm:cxn modelId="{9AAC99B7-B89D-43C2-BADC-A6EC5475ACCB}" type="presParOf" srcId="{2B3ED1BA-8318-492C-AD7D-3B5433A758B1}" destId="{A1E96C85-7729-4FAC-BE9F-34F5B5355D3E}" srcOrd="1" destOrd="0" presId="urn:microsoft.com/office/officeart/2005/8/layout/orgChart1"/>
    <dgm:cxn modelId="{9C11BC91-2873-470F-B376-C19D4A6FB115}" type="presParOf" srcId="{2B3ED1BA-8318-492C-AD7D-3B5433A758B1}" destId="{7910AB79-1E27-42B7-B0A9-D50B8651597B}" srcOrd="2" destOrd="0" presId="urn:microsoft.com/office/officeart/2005/8/layout/orgChart1"/>
    <dgm:cxn modelId="{D07D8ACE-0713-4953-B8DF-2B124B96EFD3}" type="presParOf" srcId="{105CC50F-9ABF-42C0-8517-441A3E608A14}" destId="{59CE8C3C-2F87-4345-8A55-BB52946549C1}" srcOrd="2" destOrd="0" presId="urn:microsoft.com/office/officeart/2005/8/layout/orgChart1"/>
    <dgm:cxn modelId="{05337C94-A04A-4116-A1F1-74E15651E79A}" type="presParOf" srcId="{105CC50F-9ABF-42C0-8517-441A3E608A14}" destId="{D79F032F-A2F0-4C9D-9153-FA2919F21BF1}" srcOrd="3" destOrd="0" presId="urn:microsoft.com/office/officeart/2005/8/layout/orgChart1"/>
    <dgm:cxn modelId="{AF2B4E22-A089-4C0F-AD38-CD4EE7E58AC7}" type="presParOf" srcId="{D79F032F-A2F0-4C9D-9153-FA2919F21BF1}" destId="{D9D9B7E0-7DA1-419C-90F3-625A2E6B0DDD}" srcOrd="0" destOrd="0" presId="urn:microsoft.com/office/officeart/2005/8/layout/orgChart1"/>
    <dgm:cxn modelId="{8B086D0A-C208-4C5B-BF90-4A97D78834C8}" type="presParOf" srcId="{D9D9B7E0-7DA1-419C-90F3-625A2E6B0DDD}" destId="{9211FAD7-94A1-44FC-85DA-F7267734705B}" srcOrd="0" destOrd="0" presId="urn:microsoft.com/office/officeart/2005/8/layout/orgChart1"/>
    <dgm:cxn modelId="{89362B3E-B332-4C4F-8D60-77344690E881}" type="presParOf" srcId="{D9D9B7E0-7DA1-419C-90F3-625A2E6B0DDD}" destId="{9798F990-D713-4A31-B846-99B165B91B3A}" srcOrd="1" destOrd="0" presId="urn:microsoft.com/office/officeart/2005/8/layout/orgChart1"/>
    <dgm:cxn modelId="{98212A47-B6C3-4B97-998E-66FC9A71E4A0}" type="presParOf" srcId="{D79F032F-A2F0-4C9D-9153-FA2919F21BF1}" destId="{C40032E2-E868-4B17-A9F4-399B4B335929}" srcOrd="1" destOrd="0" presId="urn:microsoft.com/office/officeart/2005/8/layout/orgChart1"/>
    <dgm:cxn modelId="{EA8E698C-5A94-4BCB-9A69-839057ED34FA}" type="presParOf" srcId="{D79F032F-A2F0-4C9D-9153-FA2919F21BF1}" destId="{EAEC2A58-96EC-4FD3-9BAD-210AE0366A49}" srcOrd="2" destOrd="0" presId="urn:microsoft.com/office/officeart/2005/8/layout/orgChart1"/>
    <dgm:cxn modelId="{59A65BE5-96B6-41FA-B11F-3B41CD97584E}" type="presParOf" srcId="{105CC50F-9ABF-42C0-8517-441A3E608A14}" destId="{D4B393E1-92EA-435A-8DD9-8320ED0C0743}" srcOrd="4" destOrd="0" presId="urn:microsoft.com/office/officeart/2005/8/layout/orgChart1"/>
    <dgm:cxn modelId="{CE744805-A136-46CD-A5A8-EE930D7EFD88}" type="presParOf" srcId="{105CC50F-9ABF-42C0-8517-441A3E608A14}" destId="{8CD32104-A77D-470F-BB00-94F0435A58D6}" srcOrd="5" destOrd="0" presId="urn:microsoft.com/office/officeart/2005/8/layout/orgChart1"/>
    <dgm:cxn modelId="{7908A5F4-3494-40BF-BDE3-C7A066A80E78}" type="presParOf" srcId="{8CD32104-A77D-470F-BB00-94F0435A58D6}" destId="{A2C6260C-F2D3-4F08-860E-E835BB112AE9}" srcOrd="0" destOrd="0" presId="urn:microsoft.com/office/officeart/2005/8/layout/orgChart1"/>
    <dgm:cxn modelId="{008FD8F9-1F94-49A0-9162-F3FC30ECEE9C}" type="presParOf" srcId="{A2C6260C-F2D3-4F08-860E-E835BB112AE9}" destId="{24E1C760-E8C3-422C-B7F0-FDE67D100028}" srcOrd="0" destOrd="0" presId="urn:microsoft.com/office/officeart/2005/8/layout/orgChart1"/>
    <dgm:cxn modelId="{4CE65ED8-20BE-491D-BDFA-DC39866AE796}" type="presParOf" srcId="{A2C6260C-F2D3-4F08-860E-E835BB112AE9}" destId="{8AD334B0-DDD5-4227-A023-EFE2E377C598}" srcOrd="1" destOrd="0" presId="urn:microsoft.com/office/officeart/2005/8/layout/orgChart1"/>
    <dgm:cxn modelId="{17E41465-650D-4406-AB30-20607B427791}" type="presParOf" srcId="{8CD32104-A77D-470F-BB00-94F0435A58D6}" destId="{44386D71-5457-4150-90E1-B69A966248A9}" srcOrd="1" destOrd="0" presId="urn:microsoft.com/office/officeart/2005/8/layout/orgChart1"/>
    <dgm:cxn modelId="{B9DB57BF-CAD5-45AA-8F40-1618E25D4A9F}" type="presParOf" srcId="{8CD32104-A77D-470F-BB00-94F0435A58D6}" destId="{6E6B458A-75A7-46B9-AE94-B762BFDB7BF6}" srcOrd="2" destOrd="0" presId="urn:microsoft.com/office/officeart/2005/8/layout/orgChart1"/>
    <dgm:cxn modelId="{AEDDD025-DED8-48C7-94A1-422A63CD8596}" type="presParOf" srcId="{105CC50F-9ABF-42C0-8517-441A3E608A14}" destId="{162E9753-A2A2-4415-8AF7-5F78AF533843}" srcOrd="6" destOrd="0" presId="urn:microsoft.com/office/officeart/2005/8/layout/orgChart1"/>
    <dgm:cxn modelId="{D2475934-E597-491E-89B2-C0126CEBF2E5}" type="presParOf" srcId="{105CC50F-9ABF-42C0-8517-441A3E608A14}" destId="{9BAC84FA-7B75-43B9-B786-DA4DDC54D73B}" srcOrd="7" destOrd="0" presId="urn:microsoft.com/office/officeart/2005/8/layout/orgChart1"/>
    <dgm:cxn modelId="{00A62E55-9B37-4D38-8905-D08E3748DD3D}" type="presParOf" srcId="{9BAC84FA-7B75-43B9-B786-DA4DDC54D73B}" destId="{62ABC07D-49FF-47AC-AF55-56DE3A6A428E}" srcOrd="0" destOrd="0" presId="urn:microsoft.com/office/officeart/2005/8/layout/orgChart1"/>
    <dgm:cxn modelId="{F13C826C-9C42-469C-BB41-0514FE02AA79}" type="presParOf" srcId="{62ABC07D-49FF-47AC-AF55-56DE3A6A428E}" destId="{DEDC009D-A7E0-4E0C-A8E2-B35A5CADFA46}" srcOrd="0" destOrd="0" presId="urn:microsoft.com/office/officeart/2005/8/layout/orgChart1"/>
    <dgm:cxn modelId="{49841B8C-C366-42F9-9414-E29C0DA1610C}" type="presParOf" srcId="{62ABC07D-49FF-47AC-AF55-56DE3A6A428E}" destId="{779028DD-C904-47CF-A6CA-DC3F3B6F5221}" srcOrd="1" destOrd="0" presId="urn:microsoft.com/office/officeart/2005/8/layout/orgChart1"/>
    <dgm:cxn modelId="{F5B99679-3981-46AD-848D-103A8C5B211E}" type="presParOf" srcId="{9BAC84FA-7B75-43B9-B786-DA4DDC54D73B}" destId="{04344868-487C-43AD-9006-A915C936B67B}" srcOrd="1" destOrd="0" presId="urn:microsoft.com/office/officeart/2005/8/layout/orgChart1"/>
    <dgm:cxn modelId="{712D5F94-F895-4561-823B-EA711DD75F56}" type="presParOf" srcId="{9BAC84FA-7B75-43B9-B786-DA4DDC54D73B}" destId="{79090A1C-7CF1-47DB-8314-4E7CDF5DECB0}" srcOrd="2" destOrd="0" presId="urn:microsoft.com/office/officeart/2005/8/layout/orgChart1"/>
    <dgm:cxn modelId="{5AF0001F-DDE5-49FC-8C10-58361DDD94F9}" type="presParOf" srcId="{105CC50F-9ABF-42C0-8517-441A3E608A14}" destId="{5D75E73A-C5CD-46FD-8444-9D586F155F2D}" srcOrd="8" destOrd="0" presId="urn:microsoft.com/office/officeart/2005/8/layout/orgChart1"/>
    <dgm:cxn modelId="{A9B423C3-E44C-4456-8FCA-66EDE5EC0627}" type="presParOf" srcId="{105CC50F-9ABF-42C0-8517-441A3E608A14}" destId="{81A40CC8-8B7E-4B28-95BA-E7981A1F3D0B}" srcOrd="9" destOrd="0" presId="urn:microsoft.com/office/officeart/2005/8/layout/orgChart1"/>
    <dgm:cxn modelId="{60CCA768-EA76-4459-A006-5469E803197C}" type="presParOf" srcId="{81A40CC8-8B7E-4B28-95BA-E7981A1F3D0B}" destId="{C82D6EBB-64C6-4EB7-98D9-46D563AEC501}" srcOrd="0" destOrd="0" presId="urn:microsoft.com/office/officeart/2005/8/layout/orgChart1"/>
    <dgm:cxn modelId="{A45F8538-D1D5-4314-A160-F155CEA4C7AF}" type="presParOf" srcId="{C82D6EBB-64C6-4EB7-98D9-46D563AEC501}" destId="{E5AEAE66-18C6-4C9A-8D71-67BBD89BB1FB}" srcOrd="0" destOrd="0" presId="urn:microsoft.com/office/officeart/2005/8/layout/orgChart1"/>
    <dgm:cxn modelId="{659B194A-580E-4A6B-9701-9E33097E5EC3}" type="presParOf" srcId="{C82D6EBB-64C6-4EB7-98D9-46D563AEC501}" destId="{57AF8D20-55C1-43BC-8CE3-7CFE05C3264D}" srcOrd="1" destOrd="0" presId="urn:microsoft.com/office/officeart/2005/8/layout/orgChart1"/>
    <dgm:cxn modelId="{EA8E899A-03B3-4DCE-B66B-9E5758DD00A5}" type="presParOf" srcId="{81A40CC8-8B7E-4B28-95BA-E7981A1F3D0B}" destId="{EA5A2732-6FCB-43A8-8A55-6D9BED1D002E}" srcOrd="1" destOrd="0" presId="urn:microsoft.com/office/officeart/2005/8/layout/orgChart1"/>
    <dgm:cxn modelId="{2A8D8876-AECF-48E4-88F4-5A8012B8F56B}" type="presParOf" srcId="{81A40CC8-8B7E-4B28-95BA-E7981A1F3D0B}" destId="{286117A3-9A59-4BA9-9DCF-94D28FC6AF02}" srcOrd="2" destOrd="0" presId="urn:microsoft.com/office/officeart/2005/8/layout/orgChart1"/>
    <dgm:cxn modelId="{DC1EE743-FA71-4C56-B4E3-BD88FB455D38}" type="presParOf" srcId="{105CC50F-9ABF-42C0-8517-441A3E608A14}" destId="{1E5C8FAE-BF56-43B9-82B5-A797272D6033}" srcOrd="10" destOrd="0" presId="urn:microsoft.com/office/officeart/2005/8/layout/orgChart1"/>
    <dgm:cxn modelId="{9C5A613F-7E2E-4F38-91C4-CFD6264D587D}" type="presParOf" srcId="{105CC50F-9ABF-42C0-8517-441A3E608A14}" destId="{5EF9ADA1-257D-46C5-ACF4-07115200DE8B}" srcOrd="11" destOrd="0" presId="urn:microsoft.com/office/officeart/2005/8/layout/orgChart1"/>
    <dgm:cxn modelId="{4B6BC5DF-FEA7-4A56-87BF-A14426B19335}" type="presParOf" srcId="{5EF9ADA1-257D-46C5-ACF4-07115200DE8B}" destId="{B2588FA5-8CEF-4DAE-9298-BFD7DE2CA346}" srcOrd="0" destOrd="0" presId="urn:microsoft.com/office/officeart/2005/8/layout/orgChart1"/>
    <dgm:cxn modelId="{FFA66A56-9953-4DD2-B4B3-B7650D4A7B68}" type="presParOf" srcId="{B2588FA5-8CEF-4DAE-9298-BFD7DE2CA346}" destId="{64105F4F-2E36-4EB9-A0FA-194650607F93}" srcOrd="0" destOrd="0" presId="urn:microsoft.com/office/officeart/2005/8/layout/orgChart1"/>
    <dgm:cxn modelId="{3EFCF1DA-01B0-471A-9BC2-9D2C4A17DA79}" type="presParOf" srcId="{B2588FA5-8CEF-4DAE-9298-BFD7DE2CA346}" destId="{EBFB97C1-0732-41E5-A145-697E5FED505B}" srcOrd="1" destOrd="0" presId="urn:microsoft.com/office/officeart/2005/8/layout/orgChart1"/>
    <dgm:cxn modelId="{46AF9889-8CFF-42BE-B3B6-456DC837971F}" type="presParOf" srcId="{5EF9ADA1-257D-46C5-ACF4-07115200DE8B}" destId="{F5973FD0-75F7-4995-9747-94A88E35E46C}" srcOrd="1" destOrd="0" presId="urn:microsoft.com/office/officeart/2005/8/layout/orgChart1"/>
    <dgm:cxn modelId="{000B5A93-838C-4F1C-A4E5-6C3B0A69CF5F}" type="presParOf" srcId="{5EF9ADA1-257D-46C5-ACF4-07115200DE8B}" destId="{937B7B06-4E72-4CC9-8C1F-ABD736408D5C}" srcOrd="2" destOrd="0" presId="urn:microsoft.com/office/officeart/2005/8/layout/orgChart1"/>
    <dgm:cxn modelId="{91C7B0CE-A248-41B3-A32E-E363B20B1D0A}" type="presParOf" srcId="{105CC50F-9ABF-42C0-8517-441A3E608A14}" destId="{C43047C5-0B3F-4C91-ACE3-43FA0AEEEA2E}" srcOrd="12" destOrd="0" presId="urn:microsoft.com/office/officeart/2005/8/layout/orgChart1"/>
    <dgm:cxn modelId="{04C77F8A-17A5-4C84-93F1-C154FEC88975}" type="presParOf" srcId="{105CC50F-9ABF-42C0-8517-441A3E608A14}" destId="{0D6ADF33-D1A7-46D7-87E3-027B4EE2333D}" srcOrd="13" destOrd="0" presId="urn:microsoft.com/office/officeart/2005/8/layout/orgChart1"/>
    <dgm:cxn modelId="{B4FC696C-5267-4410-952B-F2ACD2D3518D}" type="presParOf" srcId="{0D6ADF33-D1A7-46D7-87E3-027B4EE2333D}" destId="{DBD9D270-FA3C-49E2-86EC-358E9C612D95}" srcOrd="0" destOrd="0" presId="urn:microsoft.com/office/officeart/2005/8/layout/orgChart1"/>
    <dgm:cxn modelId="{249B2A9F-DA51-4647-969C-F8AB9C7F2355}" type="presParOf" srcId="{DBD9D270-FA3C-49E2-86EC-358E9C612D95}" destId="{2E2341B2-A714-42AC-912A-662B5A25ED6C}" srcOrd="0" destOrd="0" presId="urn:microsoft.com/office/officeart/2005/8/layout/orgChart1"/>
    <dgm:cxn modelId="{B5428842-B00D-4B02-9FB4-3ABA220ACAC1}" type="presParOf" srcId="{DBD9D270-FA3C-49E2-86EC-358E9C612D95}" destId="{B447FB09-D380-4FB2-8E71-D4A37B9ED637}" srcOrd="1" destOrd="0" presId="urn:microsoft.com/office/officeart/2005/8/layout/orgChart1"/>
    <dgm:cxn modelId="{7D63AF4A-58C9-465D-B0AB-C8408C4BC533}" type="presParOf" srcId="{0D6ADF33-D1A7-46D7-87E3-027B4EE2333D}" destId="{FA014895-42F5-46BA-8A90-9327761E9A75}" srcOrd="1" destOrd="0" presId="urn:microsoft.com/office/officeart/2005/8/layout/orgChart1"/>
    <dgm:cxn modelId="{CB22067E-58ED-44A4-BE7C-B028B79F8DA5}" type="presParOf" srcId="{0D6ADF33-D1A7-46D7-87E3-027B4EE2333D}" destId="{A5B285CA-3C5B-41FA-BC6E-0D35B96BFE0B}" srcOrd="2" destOrd="0" presId="urn:microsoft.com/office/officeart/2005/8/layout/orgChart1"/>
    <dgm:cxn modelId="{B9026ED6-A498-4101-BE1D-F7CEEFD8C207}" type="presParOf" srcId="{105CC50F-9ABF-42C0-8517-441A3E608A14}" destId="{D71EEC9C-998D-4721-916A-C715462BC044}" srcOrd="14" destOrd="0" presId="urn:microsoft.com/office/officeart/2005/8/layout/orgChart1"/>
    <dgm:cxn modelId="{2CD13B3D-7ECE-4286-BD5A-99F1DA7F8E91}" type="presParOf" srcId="{105CC50F-9ABF-42C0-8517-441A3E608A14}" destId="{606AA4DC-1911-45AE-858C-C4ECA3385EBA}" srcOrd="15" destOrd="0" presId="urn:microsoft.com/office/officeart/2005/8/layout/orgChart1"/>
    <dgm:cxn modelId="{F7BC840E-BB17-443D-8409-191300D25765}" type="presParOf" srcId="{606AA4DC-1911-45AE-858C-C4ECA3385EBA}" destId="{5DAB220A-FA90-43E1-A8A7-AEFEAC35A167}" srcOrd="0" destOrd="0" presId="urn:microsoft.com/office/officeart/2005/8/layout/orgChart1"/>
    <dgm:cxn modelId="{768F80C4-2125-4E20-8E58-E90D6A7F5B03}" type="presParOf" srcId="{5DAB220A-FA90-43E1-A8A7-AEFEAC35A167}" destId="{E0D07454-F13A-40DB-8659-0908807838B4}" srcOrd="0" destOrd="0" presId="urn:microsoft.com/office/officeart/2005/8/layout/orgChart1"/>
    <dgm:cxn modelId="{80CDEF60-342F-43B0-A55C-1F7BFDAD591E}" type="presParOf" srcId="{5DAB220A-FA90-43E1-A8A7-AEFEAC35A167}" destId="{96C19B7F-EB22-4059-B4E8-2058CDD1CBA1}" srcOrd="1" destOrd="0" presId="urn:microsoft.com/office/officeart/2005/8/layout/orgChart1"/>
    <dgm:cxn modelId="{D234165D-B6E5-4543-B176-FEDBD3A78DF7}" type="presParOf" srcId="{606AA4DC-1911-45AE-858C-C4ECA3385EBA}" destId="{98B77D02-0AB3-4287-8FD8-73B5E274616F}" srcOrd="1" destOrd="0" presId="urn:microsoft.com/office/officeart/2005/8/layout/orgChart1"/>
    <dgm:cxn modelId="{7BEF447D-407C-4985-97F2-9D72B4AAEB25}" type="presParOf" srcId="{606AA4DC-1911-45AE-858C-C4ECA3385EBA}" destId="{4178752C-6173-414A-BCA8-7FFAE9CDA26E}" srcOrd="2" destOrd="0" presId="urn:microsoft.com/office/officeart/2005/8/layout/orgChart1"/>
    <dgm:cxn modelId="{2CA17843-DDC5-4C85-9064-801FCF913ED9}" type="presParOf" srcId="{F82242C3-5ACB-4050-B6C1-EF24485DC71B}" destId="{1F9D980E-A166-4FBD-BFA9-899708AC5BA2}" srcOrd="2" destOrd="0" presId="urn:microsoft.com/office/officeart/2005/8/layout/orgChart1"/>
    <dgm:cxn modelId="{6DD4655D-BAD0-4B9A-8970-32B467017AF2}" type="presParOf" srcId="{F77596A1-2ACA-4256-BB49-AC7EF198DC9A}" destId="{824533E9-033C-4EA4-ACE4-F21F1031A760}" srcOrd="14" destOrd="0" presId="urn:microsoft.com/office/officeart/2005/8/layout/orgChart1"/>
    <dgm:cxn modelId="{4EE3BE79-A70F-4FBD-8F34-81263C2B9447}" type="presParOf" srcId="{F77596A1-2ACA-4256-BB49-AC7EF198DC9A}" destId="{F0DFF1BB-518D-4B4B-92EA-5D85D94AC8C7}" srcOrd="15" destOrd="0" presId="urn:microsoft.com/office/officeart/2005/8/layout/orgChart1"/>
    <dgm:cxn modelId="{C61F7521-0BEF-45D9-A13F-BE824E5C7A06}" type="presParOf" srcId="{F0DFF1BB-518D-4B4B-92EA-5D85D94AC8C7}" destId="{A91C04ED-0AE4-4264-BB77-F1919485AE5A}" srcOrd="0" destOrd="0" presId="urn:microsoft.com/office/officeart/2005/8/layout/orgChart1"/>
    <dgm:cxn modelId="{DD0D7B0F-297B-4F04-BEA4-D636C09F41A7}" type="presParOf" srcId="{A91C04ED-0AE4-4264-BB77-F1919485AE5A}" destId="{5772FA97-EA60-4A12-809B-6007501722A6}" srcOrd="0" destOrd="0" presId="urn:microsoft.com/office/officeart/2005/8/layout/orgChart1"/>
    <dgm:cxn modelId="{801BDD71-168B-4AE4-BBE9-8F3E032A9675}" type="presParOf" srcId="{A91C04ED-0AE4-4264-BB77-F1919485AE5A}" destId="{2213A516-97D7-452A-9660-6EFB067EAFC1}" srcOrd="1" destOrd="0" presId="urn:microsoft.com/office/officeart/2005/8/layout/orgChart1"/>
    <dgm:cxn modelId="{1382CB52-3CB4-422A-A323-355D7E137915}" type="presParOf" srcId="{F0DFF1BB-518D-4B4B-92EA-5D85D94AC8C7}" destId="{CF81E6CC-C4F3-4305-BBCA-58CE39024737}" srcOrd="1" destOrd="0" presId="urn:microsoft.com/office/officeart/2005/8/layout/orgChart1"/>
    <dgm:cxn modelId="{F4E1295E-A02D-4917-950E-A355E2C7B790}" type="presParOf" srcId="{CF81E6CC-C4F3-4305-BBCA-58CE39024737}" destId="{77B1C000-AF8E-40EE-B8AE-2BB19C3B9888}" srcOrd="0" destOrd="0" presId="urn:microsoft.com/office/officeart/2005/8/layout/orgChart1"/>
    <dgm:cxn modelId="{30906766-D8D6-4BEF-8AB4-57FB195F4B79}" type="presParOf" srcId="{CF81E6CC-C4F3-4305-BBCA-58CE39024737}" destId="{2A92E231-4053-4CC8-9DC7-5E900A67A99D}" srcOrd="1" destOrd="0" presId="urn:microsoft.com/office/officeart/2005/8/layout/orgChart1"/>
    <dgm:cxn modelId="{8E7C676A-61CF-49E9-8C80-604D03B5357F}" type="presParOf" srcId="{2A92E231-4053-4CC8-9DC7-5E900A67A99D}" destId="{18FA4FC1-7CBA-4749-AF96-9EE96F406900}" srcOrd="0" destOrd="0" presId="urn:microsoft.com/office/officeart/2005/8/layout/orgChart1"/>
    <dgm:cxn modelId="{F10257E6-B366-45E7-9625-7AFCD932B3FA}" type="presParOf" srcId="{18FA4FC1-7CBA-4749-AF96-9EE96F406900}" destId="{5EA2BC33-BF3D-42B9-83D1-6EF46ECF090E}" srcOrd="0" destOrd="0" presId="urn:microsoft.com/office/officeart/2005/8/layout/orgChart1"/>
    <dgm:cxn modelId="{64BB686E-A139-4F09-B1C3-8DE8D0CB73D3}" type="presParOf" srcId="{18FA4FC1-7CBA-4749-AF96-9EE96F406900}" destId="{7B190456-AF6C-4F99-8ABA-6271B7CA2414}" srcOrd="1" destOrd="0" presId="urn:microsoft.com/office/officeart/2005/8/layout/orgChart1"/>
    <dgm:cxn modelId="{B3E72B23-3DF8-47BE-A9E8-7C55006F78A3}" type="presParOf" srcId="{2A92E231-4053-4CC8-9DC7-5E900A67A99D}" destId="{3089F1A6-0B10-43A4-8602-08903C9058F0}" srcOrd="1" destOrd="0" presId="urn:microsoft.com/office/officeart/2005/8/layout/orgChart1"/>
    <dgm:cxn modelId="{54787A4F-4699-4982-BF0D-33171A94EE00}" type="presParOf" srcId="{2A92E231-4053-4CC8-9DC7-5E900A67A99D}" destId="{48A12630-77A1-42C3-8F26-5598C226306E}" srcOrd="2" destOrd="0" presId="urn:microsoft.com/office/officeart/2005/8/layout/orgChart1"/>
    <dgm:cxn modelId="{ACAA8320-7708-4D12-A2BD-933F76789ACE}" type="presParOf" srcId="{CF81E6CC-C4F3-4305-BBCA-58CE39024737}" destId="{1236812E-C627-496D-986B-F6C3353163E4}" srcOrd="2" destOrd="0" presId="urn:microsoft.com/office/officeart/2005/8/layout/orgChart1"/>
    <dgm:cxn modelId="{AC7FCCF7-A0A2-46D7-8C56-6B0105DDBA14}" type="presParOf" srcId="{CF81E6CC-C4F3-4305-BBCA-58CE39024737}" destId="{F6EFEC41-F83E-4935-9820-79043E8BEA21}" srcOrd="3" destOrd="0" presId="urn:microsoft.com/office/officeart/2005/8/layout/orgChart1"/>
    <dgm:cxn modelId="{B7355ED2-5D51-48C1-8A25-EB000E04EFF5}" type="presParOf" srcId="{F6EFEC41-F83E-4935-9820-79043E8BEA21}" destId="{E874FE73-5C72-445B-915A-7FDED13CF194}" srcOrd="0" destOrd="0" presId="urn:microsoft.com/office/officeart/2005/8/layout/orgChart1"/>
    <dgm:cxn modelId="{D5552493-A444-4BD0-95E6-F295275BA58F}" type="presParOf" srcId="{E874FE73-5C72-445B-915A-7FDED13CF194}" destId="{DED40463-B413-4912-8F09-11E43D3CFF2E}" srcOrd="0" destOrd="0" presId="urn:microsoft.com/office/officeart/2005/8/layout/orgChart1"/>
    <dgm:cxn modelId="{6FF6ABFE-ABB2-495C-B77D-D7071ECB0CB1}" type="presParOf" srcId="{E874FE73-5C72-445B-915A-7FDED13CF194}" destId="{7222E79E-1C17-4196-A2B0-911FAC92A718}" srcOrd="1" destOrd="0" presId="urn:microsoft.com/office/officeart/2005/8/layout/orgChart1"/>
    <dgm:cxn modelId="{63316848-54E9-4CA0-BE7A-DB0AC893F092}" type="presParOf" srcId="{F6EFEC41-F83E-4935-9820-79043E8BEA21}" destId="{22A9F05A-77D0-4B1B-B245-43A116D9E4CA}" srcOrd="1" destOrd="0" presId="urn:microsoft.com/office/officeart/2005/8/layout/orgChart1"/>
    <dgm:cxn modelId="{173ECA32-3D0E-4FF0-AA21-234721AC2443}" type="presParOf" srcId="{F6EFEC41-F83E-4935-9820-79043E8BEA21}" destId="{3CE64967-2663-4AE4-9645-2DF2BEFF4DD9}" srcOrd="2" destOrd="0" presId="urn:microsoft.com/office/officeart/2005/8/layout/orgChart1"/>
    <dgm:cxn modelId="{3497705D-EA48-42ED-90D6-32E4032D2C0A}" type="presParOf" srcId="{CF81E6CC-C4F3-4305-BBCA-58CE39024737}" destId="{B140FCC9-3FCE-4A09-BABF-7CF110EFFBD8}" srcOrd="4" destOrd="0" presId="urn:microsoft.com/office/officeart/2005/8/layout/orgChart1"/>
    <dgm:cxn modelId="{FB98281D-BC1F-4895-A7FF-7B82945E36BF}" type="presParOf" srcId="{CF81E6CC-C4F3-4305-BBCA-58CE39024737}" destId="{A609C3BC-FA44-454F-85F8-7384F0A2480C}" srcOrd="5" destOrd="0" presId="urn:microsoft.com/office/officeart/2005/8/layout/orgChart1"/>
    <dgm:cxn modelId="{BD2A925D-3B35-4E8A-B156-630247CE5747}" type="presParOf" srcId="{A609C3BC-FA44-454F-85F8-7384F0A2480C}" destId="{795CB7F4-AE13-488A-898E-18D784EE8E89}" srcOrd="0" destOrd="0" presId="urn:microsoft.com/office/officeart/2005/8/layout/orgChart1"/>
    <dgm:cxn modelId="{C5D8AE08-4491-4566-8082-1A94C8588593}" type="presParOf" srcId="{795CB7F4-AE13-488A-898E-18D784EE8E89}" destId="{4E97D9E6-4896-4D3A-AB38-389852D67097}" srcOrd="0" destOrd="0" presId="urn:microsoft.com/office/officeart/2005/8/layout/orgChart1"/>
    <dgm:cxn modelId="{806E9BE8-2649-41D1-95C6-E514EC22B198}" type="presParOf" srcId="{795CB7F4-AE13-488A-898E-18D784EE8E89}" destId="{1A277E82-C132-4012-91F9-FA0EE5CAE2D4}" srcOrd="1" destOrd="0" presId="urn:microsoft.com/office/officeart/2005/8/layout/orgChart1"/>
    <dgm:cxn modelId="{F65DEB14-7150-4BCB-BA16-1F54C6D761CF}" type="presParOf" srcId="{A609C3BC-FA44-454F-85F8-7384F0A2480C}" destId="{E18788A4-4BD9-448D-A535-89ABA4F706B7}" srcOrd="1" destOrd="0" presId="urn:microsoft.com/office/officeart/2005/8/layout/orgChart1"/>
    <dgm:cxn modelId="{F516BE17-2E92-4A74-8260-EEA13599F3C2}" type="presParOf" srcId="{A609C3BC-FA44-454F-85F8-7384F0A2480C}" destId="{81FD0673-5E1B-41C7-AE72-F66C9A7ECC1C}" srcOrd="2" destOrd="0" presId="urn:microsoft.com/office/officeart/2005/8/layout/orgChart1"/>
    <dgm:cxn modelId="{534EF5F9-48A3-439B-A426-9DDBE14CF923}" type="presParOf" srcId="{CF81E6CC-C4F3-4305-BBCA-58CE39024737}" destId="{DDDD735D-8B84-42A8-894A-3A08B17A4FD7}" srcOrd="6" destOrd="0" presId="urn:microsoft.com/office/officeart/2005/8/layout/orgChart1"/>
    <dgm:cxn modelId="{EFDF178A-5B8E-4803-BFCA-4E36DFB415FC}" type="presParOf" srcId="{CF81E6CC-C4F3-4305-BBCA-58CE39024737}" destId="{A72EC824-61D9-4BAA-AE3D-9DE4DBE0C968}" srcOrd="7" destOrd="0" presId="urn:microsoft.com/office/officeart/2005/8/layout/orgChart1"/>
    <dgm:cxn modelId="{3B375485-87E8-4766-9370-E92EB18B98E4}" type="presParOf" srcId="{A72EC824-61D9-4BAA-AE3D-9DE4DBE0C968}" destId="{DDB13AE9-26F0-4DE3-8C06-1F6D6ABC9B3F}" srcOrd="0" destOrd="0" presId="urn:microsoft.com/office/officeart/2005/8/layout/orgChart1"/>
    <dgm:cxn modelId="{0EC2B681-B7AC-4A76-8BD2-0730B8ECBA39}" type="presParOf" srcId="{DDB13AE9-26F0-4DE3-8C06-1F6D6ABC9B3F}" destId="{55065923-9D24-4145-8036-066716859AF4}" srcOrd="0" destOrd="0" presId="urn:microsoft.com/office/officeart/2005/8/layout/orgChart1"/>
    <dgm:cxn modelId="{8A954405-8D48-475A-88F7-1BCA2D78211A}" type="presParOf" srcId="{DDB13AE9-26F0-4DE3-8C06-1F6D6ABC9B3F}" destId="{AA57A510-68B2-4F9B-B7C7-5ACC487073D9}" srcOrd="1" destOrd="0" presId="urn:microsoft.com/office/officeart/2005/8/layout/orgChart1"/>
    <dgm:cxn modelId="{74416515-A72B-4C09-BF4B-F79C0A54BD98}" type="presParOf" srcId="{A72EC824-61D9-4BAA-AE3D-9DE4DBE0C968}" destId="{52D8F131-1855-4060-9A1A-BE3AD15FDFCD}" srcOrd="1" destOrd="0" presId="urn:microsoft.com/office/officeart/2005/8/layout/orgChart1"/>
    <dgm:cxn modelId="{A71E23A1-D19D-4057-BCB1-DF2DA9879407}" type="presParOf" srcId="{A72EC824-61D9-4BAA-AE3D-9DE4DBE0C968}" destId="{10D99789-2A0B-4E68-939D-79184C590109}" srcOrd="2" destOrd="0" presId="urn:microsoft.com/office/officeart/2005/8/layout/orgChart1"/>
    <dgm:cxn modelId="{68226E21-259D-4E1D-B023-65E1BDFECA4C}" type="presParOf" srcId="{F0DFF1BB-518D-4B4B-92EA-5D85D94AC8C7}" destId="{72B53EEF-9E26-4C39-A50A-B062F8AD239A}" srcOrd="2" destOrd="0" presId="urn:microsoft.com/office/officeart/2005/8/layout/orgChart1"/>
    <dgm:cxn modelId="{45A95BD2-BA7D-4526-8C11-AABFD7430926}" type="presParOf" srcId="{F77596A1-2ACA-4256-BB49-AC7EF198DC9A}" destId="{39C7CCD8-696D-49BD-B74E-1734ECC55EF5}" srcOrd="16" destOrd="0" presId="urn:microsoft.com/office/officeart/2005/8/layout/orgChart1"/>
    <dgm:cxn modelId="{542681E3-D825-4015-8295-18E8C46428AA}" type="presParOf" srcId="{F77596A1-2ACA-4256-BB49-AC7EF198DC9A}" destId="{5D2EC189-1404-44C8-9966-AEE0AE985F15}" srcOrd="17" destOrd="0" presId="urn:microsoft.com/office/officeart/2005/8/layout/orgChart1"/>
    <dgm:cxn modelId="{DDF329C6-E1B9-41D9-89AC-42286D60C298}" type="presParOf" srcId="{5D2EC189-1404-44C8-9966-AEE0AE985F15}" destId="{4B835E1C-73FA-4CFA-B5DD-6E8DCEB01915}" srcOrd="0" destOrd="0" presId="urn:microsoft.com/office/officeart/2005/8/layout/orgChart1"/>
    <dgm:cxn modelId="{A23B4BB2-C3DC-44CE-8923-473529A44C21}" type="presParOf" srcId="{4B835E1C-73FA-4CFA-B5DD-6E8DCEB01915}" destId="{5889CFDD-0160-4AEB-8915-5E5E45057671}" srcOrd="0" destOrd="0" presId="urn:microsoft.com/office/officeart/2005/8/layout/orgChart1"/>
    <dgm:cxn modelId="{FBAD8143-658F-4153-8E49-22FB64472AFF}" type="presParOf" srcId="{4B835E1C-73FA-4CFA-B5DD-6E8DCEB01915}" destId="{81FF0562-AD66-4DFD-B890-1055898913D0}" srcOrd="1" destOrd="0" presId="urn:microsoft.com/office/officeart/2005/8/layout/orgChart1"/>
    <dgm:cxn modelId="{97035D8D-0200-40E6-B228-463EFC6785E4}" type="presParOf" srcId="{5D2EC189-1404-44C8-9966-AEE0AE985F15}" destId="{8E41A52D-FCDF-4419-8175-47798717A9D2}" srcOrd="1" destOrd="0" presId="urn:microsoft.com/office/officeart/2005/8/layout/orgChart1"/>
    <dgm:cxn modelId="{3FCBA986-1BD2-4D64-95A3-89F4FDE28B88}" type="presParOf" srcId="{5D2EC189-1404-44C8-9966-AEE0AE985F15}" destId="{4AC65444-946B-434E-AEA2-AAF440F32CAA}" srcOrd="2" destOrd="0" presId="urn:microsoft.com/office/officeart/2005/8/layout/orgChart1"/>
    <dgm:cxn modelId="{AC14FBC4-7AE5-4EE3-BBD5-CF15346EB711}" type="presParOf" srcId="{F77596A1-2ACA-4256-BB49-AC7EF198DC9A}" destId="{3C739A08-0029-43F2-BCFB-CFD4B777065D}" srcOrd="18" destOrd="0" presId="urn:microsoft.com/office/officeart/2005/8/layout/orgChart1"/>
    <dgm:cxn modelId="{0E16DE08-6178-4F3E-8914-AA326C4F13AA}" type="presParOf" srcId="{F77596A1-2ACA-4256-BB49-AC7EF198DC9A}" destId="{6FF164CF-92D1-4296-8C7F-9F1D17B6B28F}" srcOrd="19" destOrd="0" presId="urn:microsoft.com/office/officeart/2005/8/layout/orgChart1"/>
    <dgm:cxn modelId="{E9FF0789-495E-4920-8DB7-87E3F7D4E4C0}" type="presParOf" srcId="{6FF164CF-92D1-4296-8C7F-9F1D17B6B28F}" destId="{F3A60370-9819-4EE0-8B9E-B40967C24742}" srcOrd="0" destOrd="0" presId="urn:microsoft.com/office/officeart/2005/8/layout/orgChart1"/>
    <dgm:cxn modelId="{EA903B22-BDFB-450A-9F33-B0A099CB1C04}" type="presParOf" srcId="{F3A60370-9819-4EE0-8B9E-B40967C24742}" destId="{E79D7E0F-FD0F-4A6B-97E6-64200AB08F95}" srcOrd="0" destOrd="0" presId="urn:microsoft.com/office/officeart/2005/8/layout/orgChart1"/>
    <dgm:cxn modelId="{77079112-70ED-4ADB-ADF0-D3AC5260F1A3}" type="presParOf" srcId="{F3A60370-9819-4EE0-8B9E-B40967C24742}" destId="{3EF8D553-0272-4BAA-AF0B-635DA81ED346}" srcOrd="1" destOrd="0" presId="urn:microsoft.com/office/officeart/2005/8/layout/orgChart1"/>
    <dgm:cxn modelId="{6E2EC977-B4D4-4AD0-A33F-C35437C56267}" type="presParOf" srcId="{6FF164CF-92D1-4296-8C7F-9F1D17B6B28F}" destId="{A9354CBF-E928-491C-A978-47BA821D7105}" srcOrd="1" destOrd="0" presId="urn:microsoft.com/office/officeart/2005/8/layout/orgChart1"/>
    <dgm:cxn modelId="{80B0ECAA-89D4-4C44-B0D6-AF0E5BAAC4CA}" type="presParOf" srcId="{A9354CBF-E928-491C-A978-47BA821D7105}" destId="{04E1C43C-00CF-4698-8974-9B145B4E1D09}" srcOrd="0" destOrd="0" presId="urn:microsoft.com/office/officeart/2005/8/layout/orgChart1"/>
    <dgm:cxn modelId="{0BA60BFE-F6A2-46EA-8638-5E2E842D2F38}" type="presParOf" srcId="{A9354CBF-E928-491C-A978-47BA821D7105}" destId="{F08943FA-1584-4FDD-8C85-21D1FC21867C}" srcOrd="1" destOrd="0" presId="urn:microsoft.com/office/officeart/2005/8/layout/orgChart1"/>
    <dgm:cxn modelId="{442B8F87-E1E6-4AD9-85CA-29933DB96FE8}" type="presParOf" srcId="{F08943FA-1584-4FDD-8C85-21D1FC21867C}" destId="{0BCE4377-8DEB-482E-B07B-4825F246C542}" srcOrd="0" destOrd="0" presId="urn:microsoft.com/office/officeart/2005/8/layout/orgChart1"/>
    <dgm:cxn modelId="{CF8678D6-DA8E-45D0-A79A-E8EEC9145217}" type="presParOf" srcId="{0BCE4377-8DEB-482E-B07B-4825F246C542}" destId="{356DB542-BD3F-40A9-91F8-A2681D2EB64A}" srcOrd="0" destOrd="0" presId="urn:microsoft.com/office/officeart/2005/8/layout/orgChart1"/>
    <dgm:cxn modelId="{C0625896-6553-426B-930B-90008147E75F}" type="presParOf" srcId="{0BCE4377-8DEB-482E-B07B-4825F246C542}" destId="{D861C31A-19CA-48D5-B762-A11D13846FDC}" srcOrd="1" destOrd="0" presId="urn:microsoft.com/office/officeart/2005/8/layout/orgChart1"/>
    <dgm:cxn modelId="{F561D7E8-2981-4212-AE57-3459EB9A9A0B}" type="presParOf" srcId="{F08943FA-1584-4FDD-8C85-21D1FC21867C}" destId="{B8BAF1B1-5E4B-47E9-B28B-E622D05999D3}" srcOrd="1" destOrd="0" presId="urn:microsoft.com/office/officeart/2005/8/layout/orgChart1"/>
    <dgm:cxn modelId="{0532EB67-2D5B-4138-AB89-6511B12EAE8E}" type="presParOf" srcId="{F08943FA-1584-4FDD-8C85-21D1FC21867C}" destId="{903A7F4F-8669-479A-84AD-3E9B8B46CCAD}" srcOrd="2" destOrd="0" presId="urn:microsoft.com/office/officeart/2005/8/layout/orgChart1"/>
    <dgm:cxn modelId="{E6C86F0D-CEAE-4358-8CB8-11DDD547BC03}" type="presParOf" srcId="{A9354CBF-E928-491C-A978-47BA821D7105}" destId="{D22775C2-8BB1-4481-BA28-2B2D1CFC8DFF}" srcOrd="2" destOrd="0" presId="urn:microsoft.com/office/officeart/2005/8/layout/orgChart1"/>
    <dgm:cxn modelId="{F16B5F91-07C4-42C1-BC3A-4A95EAFFB3FE}" type="presParOf" srcId="{A9354CBF-E928-491C-A978-47BA821D7105}" destId="{A0252417-6A6D-4A70-B906-8B2ACCB6A627}" srcOrd="3" destOrd="0" presId="urn:microsoft.com/office/officeart/2005/8/layout/orgChart1"/>
    <dgm:cxn modelId="{34FBCEEE-166B-42A3-B776-825BB9ABAD58}" type="presParOf" srcId="{A0252417-6A6D-4A70-B906-8B2ACCB6A627}" destId="{780C366E-180A-40CA-97F0-DE7D982D11C0}" srcOrd="0" destOrd="0" presId="urn:microsoft.com/office/officeart/2005/8/layout/orgChart1"/>
    <dgm:cxn modelId="{331D6AED-7846-46B8-8ED0-948BCF1C95F0}" type="presParOf" srcId="{780C366E-180A-40CA-97F0-DE7D982D11C0}" destId="{B3ACAAAF-3AED-4211-B196-47F58B17D088}" srcOrd="0" destOrd="0" presId="urn:microsoft.com/office/officeart/2005/8/layout/orgChart1"/>
    <dgm:cxn modelId="{F282D14D-E79D-4A13-83AA-D9FCC2D29CB3}" type="presParOf" srcId="{780C366E-180A-40CA-97F0-DE7D982D11C0}" destId="{CE5A71E7-1FB9-42B2-B77C-A75FFB50BE00}" srcOrd="1" destOrd="0" presId="urn:microsoft.com/office/officeart/2005/8/layout/orgChart1"/>
    <dgm:cxn modelId="{4BB2E68B-A2A9-4F33-9765-A513A28EB76C}" type="presParOf" srcId="{A0252417-6A6D-4A70-B906-8B2ACCB6A627}" destId="{0656F8F2-A7E8-45CD-9669-72519FCFD7E8}" srcOrd="1" destOrd="0" presId="urn:microsoft.com/office/officeart/2005/8/layout/orgChart1"/>
    <dgm:cxn modelId="{76403F60-B41D-49AF-8FD4-30533BF5DE93}" type="presParOf" srcId="{A0252417-6A6D-4A70-B906-8B2ACCB6A627}" destId="{7F989F64-9E13-4715-907D-970B6BF4A42E}" srcOrd="2" destOrd="0" presId="urn:microsoft.com/office/officeart/2005/8/layout/orgChart1"/>
    <dgm:cxn modelId="{C73A7CCE-06D1-43F6-A5DF-A78CDD2B5D31}" type="presParOf" srcId="{A9354CBF-E928-491C-A978-47BA821D7105}" destId="{FB4B4997-6E11-4422-B905-12EADF52A185}" srcOrd="4" destOrd="0" presId="urn:microsoft.com/office/officeart/2005/8/layout/orgChart1"/>
    <dgm:cxn modelId="{933DEBF8-39AD-44C6-8642-E0F7E57EC78B}" type="presParOf" srcId="{A9354CBF-E928-491C-A978-47BA821D7105}" destId="{C1EEA4DC-F321-4F67-AFE0-FF74C86FDA35}" srcOrd="5" destOrd="0" presId="urn:microsoft.com/office/officeart/2005/8/layout/orgChart1"/>
    <dgm:cxn modelId="{16A31F47-3EFF-41E4-8162-CC9ACAEFD6DA}" type="presParOf" srcId="{C1EEA4DC-F321-4F67-AFE0-FF74C86FDA35}" destId="{99448E3E-0A08-406F-B9AC-735DB45B0116}" srcOrd="0" destOrd="0" presId="urn:microsoft.com/office/officeart/2005/8/layout/orgChart1"/>
    <dgm:cxn modelId="{EEBCCFF9-02EB-4DC5-A9A9-C9322095F9D5}" type="presParOf" srcId="{99448E3E-0A08-406F-B9AC-735DB45B0116}" destId="{AF577EE6-E947-4C6C-BB84-3CDA413C5CEA}" srcOrd="0" destOrd="0" presId="urn:microsoft.com/office/officeart/2005/8/layout/orgChart1"/>
    <dgm:cxn modelId="{BEC02739-93E0-435D-8C91-EEE4F630E0E9}" type="presParOf" srcId="{99448E3E-0A08-406F-B9AC-735DB45B0116}" destId="{7575EB53-959D-4220-B8AC-8E883A5BB279}" srcOrd="1" destOrd="0" presId="urn:microsoft.com/office/officeart/2005/8/layout/orgChart1"/>
    <dgm:cxn modelId="{7A2EF8B6-B141-4725-8C1C-4ED135538B73}" type="presParOf" srcId="{C1EEA4DC-F321-4F67-AFE0-FF74C86FDA35}" destId="{9F4AA61B-6532-43CD-80B1-ACEAFD56AEF4}" srcOrd="1" destOrd="0" presId="urn:microsoft.com/office/officeart/2005/8/layout/orgChart1"/>
    <dgm:cxn modelId="{007F95B6-B1F1-49CF-B0A9-5E61D83551DA}" type="presParOf" srcId="{C1EEA4DC-F321-4F67-AFE0-FF74C86FDA35}" destId="{6B580492-D594-4D4A-B9E1-40A3D482905C}" srcOrd="2" destOrd="0" presId="urn:microsoft.com/office/officeart/2005/8/layout/orgChart1"/>
    <dgm:cxn modelId="{04774BBD-14CC-437A-A349-2428297DBB92}" type="presParOf" srcId="{A9354CBF-E928-491C-A978-47BA821D7105}" destId="{A0D0B146-F5F3-47EB-B783-EE5DDF76958D}" srcOrd="6" destOrd="0" presId="urn:microsoft.com/office/officeart/2005/8/layout/orgChart1"/>
    <dgm:cxn modelId="{97ADFEE0-F41F-42C1-A5AC-970C7379E2A0}" type="presParOf" srcId="{A9354CBF-E928-491C-A978-47BA821D7105}" destId="{6897918B-55F9-4707-AE8C-982A4CB6ACA7}" srcOrd="7" destOrd="0" presId="urn:microsoft.com/office/officeart/2005/8/layout/orgChart1"/>
    <dgm:cxn modelId="{4D414275-21C4-40F8-99AB-8F69E28B0280}" type="presParOf" srcId="{6897918B-55F9-4707-AE8C-982A4CB6ACA7}" destId="{9FB0E972-70C0-4E48-A015-6A7D4706468F}" srcOrd="0" destOrd="0" presId="urn:microsoft.com/office/officeart/2005/8/layout/orgChart1"/>
    <dgm:cxn modelId="{47720024-7054-49C1-8A69-A16D7908A332}" type="presParOf" srcId="{9FB0E972-70C0-4E48-A015-6A7D4706468F}" destId="{50C9C3A8-D83C-4F39-84F5-B09C22B9E335}" srcOrd="0" destOrd="0" presId="urn:microsoft.com/office/officeart/2005/8/layout/orgChart1"/>
    <dgm:cxn modelId="{4A87CF45-F3AD-4DD5-ACDA-22652D063413}" type="presParOf" srcId="{9FB0E972-70C0-4E48-A015-6A7D4706468F}" destId="{AB0D9F3A-7420-4B9E-BAD8-E467106C2324}" srcOrd="1" destOrd="0" presId="urn:microsoft.com/office/officeart/2005/8/layout/orgChart1"/>
    <dgm:cxn modelId="{B05CCCCB-877B-46B5-A19B-5F50D1EC349E}" type="presParOf" srcId="{6897918B-55F9-4707-AE8C-982A4CB6ACA7}" destId="{785BB332-FA74-4283-ABC8-4EB8021056A7}" srcOrd="1" destOrd="0" presId="urn:microsoft.com/office/officeart/2005/8/layout/orgChart1"/>
    <dgm:cxn modelId="{EDE175A7-D8AC-439E-932C-651D1EEB352D}" type="presParOf" srcId="{6897918B-55F9-4707-AE8C-982A4CB6ACA7}" destId="{4F19D030-3E31-4EE0-918E-AB17985BC8B3}" srcOrd="2" destOrd="0" presId="urn:microsoft.com/office/officeart/2005/8/layout/orgChart1"/>
    <dgm:cxn modelId="{21CA5B01-5A3D-4B74-B6FA-1A4327C55739}" type="presParOf" srcId="{A9354CBF-E928-491C-A978-47BA821D7105}" destId="{ED4ABDFD-8314-48E6-ACC2-AAC435547961}" srcOrd="8" destOrd="0" presId="urn:microsoft.com/office/officeart/2005/8/layout/orgChart1"/>
    <dgm:cxn modelId="{E6FF3F46-008A-4DAB-B859-854DC9AB13E4}" type="presParOf" srcId="{A9354CBF-E928-491C-A978-47BA821D7105}" destId="{89D09991-4A45-4A9E-B640-8462285584A4}" srcOrd="9" destOrd="0" presId="urn:microsoft.com/office/officeart/2005/8/layout/orgChart1"/>
    <dgm:cxn modelId="{D543852E-BA44-493F-9210-5C939030F385}" type="presParOf" srcId="{89D09991-4A45-4A9E-B640-8462285584A4}" destId="{4F76B565-0430-4F38-8A57-4A4C3096F3F3}" srcOrd="0" destOrd="0" presId="urn:microsoft.com/office/officeart/2005/8/layout/orgChart1"/>
    <dgm:cxn modelId="{AEB1CC2C-B683-4F3F-BBA0-9572ECDC4002}" type="presParOf" srcId="{4F76B565-0430-4F38-8A57-4A4C3096F3F3}" destId="{5A1506FC-F779-4F77-BAEA-5F059B1E2A0C}" srcOrd="0" destOrd="0" presId="urn:microsoft.com/office/officeart/2005/8/layout/orgChart1"/>
    <dgm:cxn modelId="{CF88A0C5-5503-4619-A3D6-99DEACE4CA02}" type="presParOf" srcId="{4F76B565-0430-4F38-8A57-4A4C3096F3F3}" destId="{1228A37A-D045-46B9-A743-4373A5DE4E8A}" srcOrd="1" destOrd="0" presId="urn:microsoft.com/office/officeart/2005/8/layout/orgChart1"/>
    <dgm:cxn modelId="{1998B2F9-6867-4EFE-9276-092A62B22406}" type="presParOf" srcId="{89D09991-4A45-4A9E-B640-8462285584A4}" destId="{2DFF89B1-1A8C-4EFB-A414-9676984F70C0}" srcOrd="1" destOrd="0" presId="urn:microsoft.com/office/officeart/2005/8/layout/orgChart1"/>
    <dgm:cxn modelId="{97E01BA9-0D8D-421C-A131-C06C31996CD8}" type="presParOf" srcId="{89D09991-4A45-4A9E-B640-8462285584A4}" destId="{16704BD8-C089-42D1-B338-AE4EDC4CB326}" srcOrd="2" destOrd="0" presId="urn:microsoft.com/office/officeart/2005/8/layout/orgChart1"/>
    <dgm:cxn modelId="{22899EC3-F463-4AAB-9D36-0FAB897A9D91}" type="presParOf" srcId="{A9354CBF-E928-491C-A978-47BA821D7105}" destId="{A2DA2DD5-5AD6-4E3A-817F-41E2486A05C1}" srcOrd="10" destOrd="0" presId="urn:microsoft.com/office/officeart/2005/8/layout/orgChart1"/>
    <dgm:cxn modelId="{D6D50942-9317-4545-A54C-7745AFC3704D}" type="presParOf" srcId="{A9354CBF-E928-491C-A978-47BA821D7105}" destId="{A7A1800D-F0EC-4080-8227-A78349F6FCAC}" srcOrd="11" destOrd="0" presId="urn:microsoft.com/office/officeart/2005/8/layout/orgChart1"/>
    <dgm:cxn modelId="{E745D631-746B-415A-873A-DD5FD8A28DD0}" type="presParOf" srcId="{A7A1800D-F0EC-4080-8227-A78349F6FCAC}" destId="{8A8792CC-3422-4745-AF8F-2E467D7C1831}" srcOrd="0" destOrd="0" presId="urn:microsoft.com/office/officeart/2005/8/layout/orgChart1"/>
    <dgm:cxn modelId="{4C87940D-3FA8-44B3-8C34-867BF2EBEFB7}" type="presParOf" srcId="{8A8792CC-3422-4745-AF8F-2E467D7C1831}" destId="{5D535AC0-739A-4EDB-90A4-17CE1F508173}" srcOrd="0" destOrd="0" presId="urn:microsoft.com/office/officeart/2005/8/layout/orgChart1"/>
    <dgm:cxn modelId="{200BD6C0-2D5E-499F-A784-0FE416819CB1}" type="presParOf" srcId="{8A8792CC-3422-4745-AF8F-2E467D7C1831}" destId="{B11CD5F0-CB48-47F9-8CD5-185141BF7342}" srcOrd="1" destOrd="0" presId="urn:microsoft.com/office/officeart/2005/8/layout/orgChart1"/>
    <dgm:cxn modelId="{F5826858-67B8-49E6-930F-E03BE6162097}" type="presParOf" srcId="{A7A1800D-F0EC-4080-8227-A78349F6FCAC}" destId="{7F109651-46A9-496F-BFA9-621C5A26859E}" srcOrd="1" destOrd="0" presId="urn:microsoft.com/office/officeart/2005/8/layout/orgChart1"/>
    <dgm:cxn modelId="{CFD71027-C7B9-42A4-A295-26F26CA657FB}" type="presParOf" srcId="{A7A1800D-F0EC-4080-8227-A78349F6FCAC}" destId="{876A4DE9-C976-4B05-ADFE-96C2C39848F1}" srcOrd="2" destOrd="0" presId="urn:microsoft.com/office/officeart/2005/8/layout/orgChart1"/>
    <dgm:cxn modelId="{D06061AC-A863-47A4-A32F-2BEC270F4F02}" type="presParOf" srcId="{6FF164CF-92D1-4296-8C7F-9F1D17B6B28F}" destId="{B00781A6-E656-4A2A-AA0A-19B7672A83DE}" srcOrd="2" destOrd="0" presId="urn:microsoft.com/office/officeart/2005/8/layout/orgChart1"/>
    <dgm:cxn modelId="{463F55A9-589C-4C9A-8A15-7C8045A24EE3}" type="presParOf" srcId="{0534636F-3816-438B-8897-2371F6BDBAA9}" destId="{ED745F5F-8D86-4DA0-90A8-683A3D7EED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A2DD5-5AD6-4E3A-817F-41E2486A05C1}">
      <dsp:nvSpPr>
        <dsp:cNvPr id="0" name=""/>
        <dsp:cNvSpPr/>
      </dsp:nvSpPr>
      <dsp:spPr>
        <a:xfrm>
          <a:off x="11067754" y="1131225"/>
          <a:ext cx="139865" cy="3739063"/>
        </a:xfrm>
        <a:custGeom>
          <a:avLst/>
          <a:gdLst/>
          <a:ahLst/>
          <a:cxnLst/>
          <a:rect l="0" t="0" r="0" b="0"/>
          <a:pathLst>
            <a:path>
              <a:moveTo>
                <a:pt x="0" y="0"/>
              </a:moveTo>
              <a:lnTo>
                <a:pt x="0" y="3739063"/>
              </a:lnTo>
              <a:lnTo>
                <a:pt x="139865" y="37390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4ABDFD-8314-48E6-ACC2-AAC435547961}">
      <dsp:nvSpPr>
        <dsp:cNvPr id="0" name=""/>
        <dsp:cNvSpPr/>
      </dsp:nvSpPr>
      <dsp:spPr>
        <a:xfrm>
          <a:off x="11067754" y="1131225"/>
          <a:ext cx="139865" cy="3077035"/>
        </a:xfrm>
        <a:custGeom>
          <a:avLst/>
          <a:gdLst/>
          <a:ahLst/>
          <a:cxnLst/>
          <a:rect l="0" t="0" r="0" b="0"/>
          <a:pathLst>
            <a:path>
              <a:moveTo>
                <a:pt x="0" y="0"/>
              </a:moveTo>
              <a:lnTo>
                <a:pt x="0" y="3077035"/>
              </a:lnTo>
              <a:lnTo>
                <a:pt x="139865" y="307703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D0B146-F5F3-47EB-B783-EE5DDF76958D}">
      <dsp:nvSpPr>
        <dsp:cNvPr id="0" name=""/>
        <dsp:cNvSpPr/>
      </dsp:nvSpPr>
      <dsp:spPr>
        <a:xfrm>
          <a:off x="11067754" y="1131225"/>
          <a:ext cx="139865" cy="2415006"/>
        </a:xfrm>
        <a:custGeom>
          <a:avLst/>
          <a:gdLst/>
          <a:ahLst/>
          <a:cxnLst/>
          <a:rect l="0" t="0" r="0" b="0"/>
          <a:pathLst>
            <a:path>
              <a:moveTo>
                <a:pt x="0" y="0"/>
              </a:moveTo>
              <a:lnTo>
                <a:pt x="0" y="2415006"/>
              </a:lnTo>
              <a:lnTo>
                <a:pt x="139865" y="24150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B4997-6E11-4422-B905-12EADF52A185}">
      <dsp:nvSpPr>
        <dsp:cNvPr id="0" name=""/>
        <dsp:cNvSpPr/>
      </dsp:nvSpPr>
      <dsp:spPr>
        <a:xfrm>
          <a:off x="11067754" y="1131225"/>
          <a:ext cx="139865" cy="1752977"/>
        </a:xfrm>
        <a:custGeom>
          <a:avLst/>
          <a:gdLst/>
          <a:ahLst/>
          <a:cxnLst/>
          <a:rect l="0" t="0" r="0" b="0"/>
          <a:pathLst>
            <a:path>
              <a:moveTo>
                <a:pt x="0" y="0"/>
              </a:moveTo>
              <a:lnTo>
                <a:pt x="0" y="1752977"/>
              </a:lnTo>
              <a:lnTo>
                <a:pt x="139865" y="17529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775C2-8BB1-4481-BA28-2B2D1CFC8DFF}">
      <dsp:nvSpPr>
        <dsp:cNvPr id="0" name=""/>
        <dsp:cNvSpPr/>
      </dsp:nvSpPr>
      <dsp:spPr>
        <a:xfrm>
          <a:off x="11067754" y="1131225"/>
          <a:ext cx="139865" cy="1090948"/>
        </a:xfrm>
        <a:custGeom>
          <a:avLst/>
          <a:gdLst/>
          <a:ahLst/>
          <a:cxnLst/>
          <a:rect l="0" t="0" r="0" b="0"/>
          <a:pathLst>
            <a:path>
              <a:moveTo>
                <a:pt x="0" y="0"/>
              </a:moveTo>
              <a:lnTo>
                <a:pt x="0" y="1090948"/>
              </a:lnTo>
              <a:lnTo>
                <a:pt x="139865" y="10909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E1C43C-00CF-4698-8974-9B145B4E1D09}">
      <dsp:nvSpPr>
        <dsp:cNvPr id="0" name=""/>
        <dsp:cNvSpPr/>
      </dsp:nvSpPr>
      <dsp:spPr>
        <a:xfrm>
          <a:off x="11067754" y="1131225"/>
          <a:ext cx="139865" cy="428920"/>
        </a:xfrm>
        <a:custGeom>
          <a:avLst/>
          <a:gdLst/>
          <a:ahLst/>
          <a:cxnLst/>
          <a:rect l="0" t="0" r="0" b="0"/>
          <a:pathLst>
            <a:path>
              <a:moveTo>
                <a:pt x="0" y="0"/>
              </a:moveTo>
              <a:lnTo>
                <a:pt x="0" y="428920"/>
              </a:lnTo>
              <a:lnTo>
                <a:pt x="139865" y="4289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739A08-0029-43F2-BCFB-CFD4B777065D}">
      <dsp:nvSpPr>
        <dsp:cNvPr id="0" name=""/>
        <dsp:cNvSpPr/>
      </dsp:nvSpPr>
      <dsp:spPr>
        <a:xfrm>
          <a:off x="6363620" y="469196"/>
          <a:ext cx="5077107" cy="195811"/>
        </a:xfrm>
        <a:custGeom>
          <a:avLst/>
          <a:gdLst/>
          <a:ahLst/>
          <a:cxnLst/>
          <a:rect l="0" t="0" r="0" b="0"/>
          <a:pathLst>
            <a:path>
              <a:moveTo>
                <a:pt x="0" y="0"/>
              </a:moveTo>
              <a:lnTo>
                <a:pt x="0" y="97905"/>
              </a:lnTo>
              <a:lnTo>
                <a:pt x="5077107" y="97905"/>
              </a:lnTo>
              <a:lnTo>
                <a:pt x="5077107"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C7CCD8-696D-49BD-B74E-1734ECC55EF5}">
      <dsp:nvSpPr>
        <dsp:cNvPr id="0" name=""/>
        <dsp:cNvSpPr/>
      </dsp:nvSpPr>
      <dsp:spPr>
        <a:xfrm>
          <a:off x="6363620" y="469196"/>
          <a:ext cx="3948861" cy="195811"/>
        </a:xfrm>
        <a:custGeom>
          <a:avLst/>
          <a:gdLst/>
          <a:ahLst/>
          <a:cxnLst/>
          <a:rect l="0" t="0" r="0" b="0"/>
          <a:pathLst>
            <a:path>
              <a:moveTo>
                <a:pt x="0" y="0"/>
              </a:moveTo>
              <a:lnTo>
                <a:pt x="0" y="97905"/>
              </a:lnTo>
              <a:lnTo>
                <a:pt x="3948861" y="97905"/>
              </a:lnTo>
              <a:lnTo>
                <a:pt x="3948861"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DD735D-8B84-42A8-894A-3A08B17A4FD7}">
      <dsp:nvSpPr>
        <dsp:cNvPr id="0" name=""/>
        <dsp:cNvSpPr/>
      </dsp:nvSpPr>
      <dsp:spPr>
        <a:xfrm>
          <a:off x="8811262" y="1131225"/>
          <a:ext cx="139865" cy="2415006"/>
        </a:xfrm>
        <a:custGeom>
          <a:avLst/>
          <a:gdLst/>
          <a:ahLst/>
          <a:cxnLst/>
          <a:rect l="0" t="0" r="0" b="0"/>
          <a:pathLst>
            <a:path>
              <a:moveTo>
                <a:pt x="0" y="0"/>
              </a:moveTo>
              <a:lnTo>
                <a:pt x="0" y="2415006"/>
              </a:lnTo>
              <a:lnTo>
                <a:pt x="139865" y="24150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0FCC9-3FCE-4A09-BABF-7CF110EFFBD8}">
      <dsp:nvSpPr>
        <dsp:cNvPr id="0" name=""/>
        <dsp:cNvSpPr/>
      </dsp:nvSpPr>
      <dsp:spPr>
        <a:xfrm>
          <a:off x="8811262" y="1131225"/>
          <a:ext cx="139865" cy="1752977"/>
        </a:xfrm>
        <a:custGeom>
          <a:avLst/>
          <a:gdLst/>
          <a:ahLst/>
          <a:cxnLst/>
          <a:rect l="0" t="0" r="0" b="0"/>
          <a:pathLst>
            <a:path>
              <a:moveTo>
                <a:pt x="0" y="0"/>
              </a:moveTo>
              <a:lnTo>
                <a:pt x="0" y="1752977"/>
              </a:lnTo>
              <a:lnTo>
                <a:pt x="139865" y="17529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36812E-C627-496D-986B-F6C3353163E4}">
      <dsp:nvSpPr>
        <dsp:cNvPr id="0" name=""/>
        <dsp:cNvSpPr/>
      </dsp:nvSpPr>
      <dsp:spPr>
        <a:xfrm>
          <a:off x="8811262" y="1131225"/>
          <a:ext cx="139865" cy="1090948"/>
        </a:xfrm>
        <a:custGeom>
          <a:avLst/>
          <a:gdLst/>
          <a:ahLst/>
          <a:cxnLst/>
          <a:rect l="0" t="0" r="0" b="0"/>
          <a:pathLst>
            <a:path>
              <a:moveTo>
                <a:pt x="0" y="0"/>
              </a:moveTo>
              <a:lnTo>
                <a:pt x="0" y="1090948"/>
              </a:lnTo>
              <a:lnTo>
                <a:pt x="139865" y="10909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B1C000-AF8E-40EE-B8AE-2BB19C3B9888}">
      <dsp:nvSpPr>
        <dsp:cNvPr id="0" name=""/>
        <dsp:cNvSpPr/>
      </dsp:nvSpPr>
      <dsp:spPr>
        <a:xfrm>
          <a:off x="8811262" y="1131225"/>
          <a:ext cx="139865" cy="428920"/>
        </a:xfrm>
        <a:custGeom>
          <a:avLst/>
          <a:gdLst/>
          <a:ahLst/>
          <a:cxnLst/>
          <a:rect l="0" t="0" r="0" b="0"/>
          <a:pathLst>
            <a:path>
              <a:moveTo>
                <a:pt x="0" y="0"/>
              </a:moveTo>
              <a:lnTo>
                <a:pt x="0" y="428920"/>
              </a:lnTo>
              <a:lnTo>
                <a:pt x="139865" y="4289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4533E9-033C-4EA4-ACE4-F21F1031A760}">
      <dsp:nvSpPr>
        <dsp:cNvPr id="0" name=""/>
        <dsp:cNvSpPr/>
      </dsp:nvSpPr>
      <dsp:spPr>
        <a:xfrm>
          <a:off x="6363620" y="469196"/>
          <a:ext cx="2820615" cy="195811"/>
        </a:xfrm>
        <a:custGeom>
          <a:avLst/>
          <a:gdLst/>
          <a:ahLst/>
          <a:cxnLst/>
          <a:rect l="0" t="0" r="0" b="0"/>
          <a:pathLst>
            <a:path>
              <a:moveTo>
                <a:pt x="0" y="0"/>
              </a:moveTo>
              <a:lnTo>
                <a:pt x="0" y="97905"/>
              </a:lnTo>
              <a:lnTo>
                <a:pt x="2820615" y="97905"/>
              </a:lnTo>
              <a:lnTo>
                <a:pt x="2820615"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1EEC9C-998D-4721-916A-C715462BC044}">
      <dsp:nvSpPr>
        <dsp:cNvPr id="0" name=""/>
        <dsp:cNvSpPr/>
      </dsp:nvSpPr>
      <dsp:spPr>
        <a:xfrm>
          <a:off x="7683015" y="1131225"/>
          <a:ext cx="139865" cy="5063121"/>
        </a:xfrm>
        <a:custGeom>
          <a:avLst/>
          <a:gdLst/>
          <a:ahLst/>
          <a:cxnLst/>
          <a:rect l="0" t="0" r="0" b="0"/>
          <a:pathLst>
            <a:path>
              <a:moveTo>
                <a:pt x="0" y="0"/>
              </a:moveTo>
              <a:lnTo>
                <a:pt x="0" y="5063121"/>
              </a:lnTo>
              <a:lnTo>
                <a:pt x="139865" y="506312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3047C5-0B3F-4C91-ACE3-43FA0AEEEA2E}">
      <dsp:nvSpPr>
        <dsp:cNvPr id="0" name=""/>
        <dsp:cNvSpPr/>
      </dsp:nvSpPr>
      <dsp:spPr>
        <a:xfrm>
          <a:off x="7683015" y="1131225"/>
          <a:ext cx="139865" cy="4401092"/>
        </a:xfrm>
        <a:custGeom>
          <a:avLst/>
          <a:gdLst/>
          <a:ahLst/>
          <a:cxnLst/>
          <a:rect l="0" t="0" r="0" b="0"/>
          <a:pathLst>
            <a:path>
              <a:moveTo>
                <a:pt x="0" y="0"/>
              </a:moveTo>
              <a:lnTo>
                <a:pt x="0" y="4401092"/>
              </a:lnTo>
              <a:lnTo>
                <a:pt x="139865" y="440109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5C8FAE-BF56-43B9-82B5-A797272D6033}">
      <dsp:nvSpPr>
        <dsp:cNvPr id="0" name=""/>
        <dsp:cNvSpPr/>
      </dsp:nvSpPr>
      <dsp:spPr>
        <a:xfrm>
          <a:off x="7683015" y="1131225"/>
          <a:ext cx="139865" cy="3739063"/>
        </a:xfrm>
        <a:custGeom>
          <a:avLst/>
          <a:gdLst/>
          <a:ahLst/>
          <a:cxnLst/>
          <a:rect l="0" t="0" r="0" b="0"/>
          <a:pathLst>
            <a:path>
              <a:moveTo>
                <a:pt x="0" y="0"/>
              </a:moveTo>
              <a:lnTo>
                <a:pt x="0" y="3739063"/>
              </a:lnTo>
              <a:lnTo>
                <a:pt x="139865" y="37390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75E73A-C5CD-46FD-8444-9D586F155F2D}">
      <dsp:nvSpPr>
        <dsp:cNvPr id="0" name=""/>
        <dsp:cNvSpPr/>
      </dsp:nvSpPr>
      <dsp:spPr>
        <a:xfrm>
          <a:off x="7683015" y="1131225"/>
          <a:ext cx="139865" cy="3077035"/>
        </a:xfrm>
        <a:custGeom>
          <a:avLst/>
          <a:gdLst/>
          <a:ahLst/>
          <a:cxnLst/>
          <a:rect l="0" t="0" r="0" b="0"/>
          <a:pathLst>
            <a:path>
              <a:moveTo>
                <a:pt x="0" y="0"/>
              </a:moveTo>
              <a:lnTo>
                <a:pt x="0" y="3077035"/>
              </a:lnTo>
              <a:lnTo>
                <a:pt x="139865" y="307703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2E9753-A2A2-4415-8AF7-5F78AF533843}">
      <dsp:nvSpPr>
        <dsp:cNvPr id="0" name=""/>
        <dsp:cNvSpPr/>
      </dsp:nvSpPr>
      <dsp:spPr>
        <a:xfrm>
          <a:off x="7683015" y="1131225"/>
          <a:ext cx="139865" cy="2415006"/>
        </a:xfrm>
        <a:custGeom>
          <a:avLst/>
          <a:gdLst/>
          <a:ahLst/>
          <a:cxnLst/>
          <a:rect l="0" t="0" r="0" b="0"/>
          <a:pathLst>
            <a:path>
              <a:moveTo>
                <a:pt x="0" y="0"/>
              </a:moveTo>
              <a:lnTo>
                <a:pt x="0" y="2415006"/>
              </a:lnTo>
              <a:lnTo>
                <a:pt x="139865" y="24150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B393E1-92EA-435A-8DD9-8320ED0C0743}">
      <dsp:nvSpPr>
        <dsp:cNvPr id="0" name=""/>
        <dsp:cNvSpPr/>
      </dsp:nvSpPr>
      <dsp:spPr>
        <a:xfrm>
          <a:off x="7683015" y="1131225"/>
          <a:ext cx="139865" cy="1752977"/>
        </a:xfrm>
        <a:custGeom>
          <a:avLst/>
          <a:gdLst/>
          <a:ahLst/>
          <a:cxnLst/>
          <a:rect l="0" t="0" r="0" b="0"/>
          <a:pathLst>
            <a:path>
              <a:moveTo>
                <a:pt x="0" y="0"/>
              </a:moveTo>
              <a:lnTo>
                <a:pt x="0" y="1752977"/>
              </a:lnTo>
              <a:lnTo>
                <a:pt x="139865" y="17529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CE8C3C-2F87-4345-8A55-BB52946549C1}">
      <dsp:nvSpPr>
        <dsp:cNvPr id="0" name=""/>
        <dsp:cNvSpPr/>
      </dsp:nvSpPr>
      <dsp:spPr>
        <a:xfrm>
          <a:off x="7683015" y="1131225"/>
          <a:ext cx="139865" cy="1090948"/>
        </a:xfrm>
        <a:custGeom>
          <a:avLst/>
          <a:gdLst/>
          <a:ahLst/>
          <a:cxnLst/>
          <a:rect l="0" t="0" r="0" b="0"/>
          <a:pathLst>
            <a:path>
              <a:moveTo>
                <a:pt x="0" y="0"/>
              </a:moveTo>
              <a:lnTo>
                <a:pt x="0" y="1090948"/>
              </a:lnTo>
              <a:lnTo>
                <a:pt x="139865" y="10909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B88B95-7449-4F60-95C7-15060B2C0B81}">
      <dsp:nvSpPr>
        <dsp:cNvPr id="0" name=""/>
        <dsp:cNvSpPr/>
      </dsp:nvSpPr>
      <dsp:spPr>
        <a:xfrm>
          <a:off x="7683015" y="1131225"/>
          <a:ext cx="139865" cy="428920"/>
        </a:xfrm>
        <a:custGeom>
          <a:avLst/>
          <a:gdLst/>
          <a:ahLst/>
          <a:cxnLst/>
          <a:rect l="0" t="0" r="0" b="0"/>
          <a:pathLst>
            <a:path>
              <a:moveTo>
                <a:pt x="0" y="0"/>
              </a:moveTo>
              <a:lnTo>
                <a:pt x="0" y="428920"/>
              </a:lnTo>
              <a:lnTo>
                <a:pt x="139865" y="4289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B8B19F-2F93-4475-BB51-672FCC21622B}">
      <dsp:nvSpPr>
        <dsp:cNvPr id="0" name=""/>
        <dsp:cNvSpPr/>
      </dsp:nvSpPr>
      <dsp:spPr>
        <a:xfrm>
          <a:off x="6363620" y="469196"/>
          <a:ext cx="1692369" cy="195811"/>
        </a:xfrm>
        <a:custGeom>
          <a:avLst/>
          <a:gdLst/>
          <a:ahLst/>
          <a:cxnLst/>
          <a:rect l="0" t="0" r="0" b="0"/>
          <a:pathLst>
            <a:path>
              <a:moveTo>
                <a:pt x="0" y="0"/>
              </a:moveTo>
              <a:lnTo>
                <a:pt x="0" y="97905"/>
              </a:lnTo>
              <a:lnTo>
                <a:pt x="1692369" y="97905"/>
              </a:lnTo>
              <a:lnTo>
                <a:pt x="1692369"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1CEB1B-E1C9-4E48-AC23-C13CC565364C}">
      <dsp:nvSpPr>
        <dsp:cNvPr id="0" name=""/>
        <dsp:cNvSpPr/>
      </dsp:nvSpPr>
      <dsp:spPr>
        <a:xfrm>
          <a:off x="6554769" y="1131225"/>
          <a:ext cx="139865" cy="4401092"/>
        </a:xfrm>
        <a:custGeom>
          <a:avLst/>
          <a:gdLst/>
          <a:ahLst/>
          <a:cxnLst/>
          <a:rect l="0" t="0" r="0" b="0"/>
          <a:pathLst>
            <a:path>
              <a:moveTo>
                <a:pt x="0" y="0"/>
              </a:moveTo>
              <a:lnTo>
                <a:pt x="0" y="4401092"/>
              </a:lnTo>
              <a:lnTo>
                <a:pt x="139865" y="440109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D89C47-298E-4A3C-A292-C5091B4A321B}">
      <dsp:nvSpPr>
        <dsp:cNvPr id="0" name=""/>
        <dsp:cNvSpPr/>
      </dsp:nvSpPr>
      <dsp:spPr>
        <a:xfrm>
          <a:off x="6554769" y="1131225"/>
          <a:ext cx="139865" cy="3739063"/>
        </a:xfrm>
        <a:custGeom>
          <a:avLst/>
          <a:gdLst/>
          <a:ahLst/>
          <a:cxnLst/>
          <a:rect l="0" t="0" r="0" b="0"/>
          <a:pathLst>
            <a:path>
              <a:moveTo>
                <a:pt x="0" y="0"/>
              </a:moveTo>
              <a:lnTo>
                <a:pt x="0" y="3739063"/>
              </a:lnTo>
              <a:lnTo>
                <a:pt x="139865" y="37390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E3A84C-D653-410B-ABA7-0A052C8424D2}">
      <dsp:nvSpPr>
        <dsp:cNvPr id="0" name=""/>
        <dsp:cNvSpPr/>
      </dsp:nvSpPr>
      <dsp:spPr>
        <a:xfrm>
          <a:off x="6554769" y="1131225"/>
          <a:ext cx="139865" cy="3077035"/>
        </a:xfrm>
        <a:custGeom>
          <a:avLst/>
          <a:gdLst/>
          <a:ahLst/>
          <a:cxnLst/>
          <a:rect l="0" t="0" r="0" b="0"/>
          <a:pathLst>
            <a:path>
              <a:moveTo>
                <a:pt x="0" y="0"/>
              </a:moveTo>
              <a:lnTo>
                <a:pt x="0" y="3077035"/>
              </a:lnTo>
              <a:lnTo>
                <a:pt x="139865" y="307703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58BFC1-EAE6-445F-A8B3-578A58CD63AA}">
      <dsp:nvSpPr>
        <dsp:cNvPr id="0" name=""/>
        <dsp:cNvSpPr/>
      </dsp:nvSpPr>
      <dsp:spPr>
        <a:xfrm>
          <a:off x="6554769" y="1131225"/>
          <a:ext cx="139865" cy="2415006"/>
        </a:xfrm>
        <a:custGeom>
          <a:avLst/>
          <a:gdLst/>
          <a:ahLst/>
          <a:cxnLst/>
          <a:rect l="0" t="0" r="0" b="0"/>
          <a:pathLst>
            <a:path>
              <a:moveTo>
                <a:pt x="0" y="0"/>
              </a:moveTo>
              <a:lnTo>
                <a:pt x="0" y="2415006"/>
              </a:lnTo>
              <a:lnTo>
                <a:pt x="139865" y="24150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136710-5943-46BF-BE89-CB4EA87BB2BB}">
      <dsp:nvSpPr>
        <dsp:cNvPr id="0" name=""/>
        <dsp:cNvSpPr/>
      </dsp:nvSpPr>
      <dsp:spPr>
        <a:xfrm>
          <a:off x="6554769" y="1131225"/>
          <a:ext cx="139865" cy="1752977"/>
        </a:xfrm>
        <a:custGeom>
          <a:avLst/>
          <a:gdLst/>
          <a:ahLst/>
          <a:cxnLst/>
          <a:rect l="0" t="0" r="0" b="0"/>
          <a:pathLst>
            <a:path>
              <a:moveTo>
                <a:pt x="0" y="0"/>
              </a:moveTo>
              <a:lnTo>
                <a:pt x="0" y="1752977"/>
              </a:lnTo>
              <a:lnTo>
                <a:pt x="139865" y="17529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836AF2-3059-4FCC-A160-354209112420}">
      <dsp:nvSpPr>
        <dsp:cNvPr id="0" name=""/>
        <dsp:cNvSpPr/>
      </dsp:nvSpPr>
      <dsp:spPr>
        <a:xfrm>
          <a:off x="6554769" y="1131225"/>
          <a:ext cx="139865" cy="1090948"/>
        </a:xfrm>
        <a:custGeom>
          <a:avLst/>
          <a:gdLst/>
          <a:ahLst/>
          <a:cxnLst/>
          <a:rect l="0" t="0" r="0" b="0"/>
          <a:pathLst>
            <a:path>
              <a:moveTo>
                <a:pt x="0" y="0"/>
              </a:moveTo>
              <a:lnTo>
                <a:pt x="0" y="1090948"/>
              </a:lnTo>
              <a:lnTo>
                <a:pt x="139865" y="10909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BA7977-886F-4968-8AC0-DBD3A7C13E1E}">
      <dsp:nvSpPr>
        <dsp:cNvPr id="0" name=""/>
        <dsp:cNvSpPr/>
      </dsp:nvSpPr>
      <dsp:spPr>
        <a:xfrm>
          <a:off x="6554769" y="1131225"/>
          <a:ext cx="139865" cy="428920"/>
        </a:xfrm>
        <a:custGeom>
          <a:avLst/>
          <a:gdLst/>
          <a:ahLst/>
          <a:cxnLst/>
          <a:rect l="0" t="0" r="0" b="0"/>
          <a:pathLst>
            <a:path>
              <a:moveTo>
                <a:pt x="0" y="0"/>
              </a:moveTo>
              <a:lnTo>
                <a:pt x="0" y="428920"/>
              </a:lnTo>
              <a:lnTo>
                <a:pt x="139865" y="4289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1B1CD3-AC37-4986-AE44-A125113F9115}">
      <dsp:nvSpPr>
        <dsp:cNvPr id="0" name=""/>
        <dsp:cNvSpPr/>
      </dsp:nvSpPr>
      <dsp:spPr>
        <a:xfrm>
          <a:off x="6363620" y="469196"/>
          <a:ext cx="564123" cy="195811"/>
        </a:xfrm>
        <a:custGeom>
          <a:avLst/>
          <a:gdLst/>
          <a:ahLst/>
          <a:cxnLst/>
          <a:rect l="0" t="0" r="0" b="0"/>
          <a:pathLst>
            <a:path>
              <a:moveTo>
                <a:pt x="0" y="0"/>
              </a:moveTo>
              <a:lnTo>
                <a:pt x="0" y="97905"/>
              </a:lnTo>
              <a:lnTo>
                <a:pt x="564123" y="97905"/>
              </a:lnTo>
              <a:lnTo>
                <a:pt x="564123"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A50B85-AEDE-471B-863B-B3415EE53E97}">
      <dsp:nvSpPr>
        <dsp:cNvPr id="0" name=""/>
        <dsp:cNvSpPr/>
      </dsp:nvSpPr>
      <dsp:spPr>
        <a:xfrm>
          <a:off x="5426523" y="1131225"/>
          <a:ext cx="139865" cy="2415006"/>
        </a:xfrm>
        <a:custGeom>
          <a:avLst/>
          <a:gdLst/>
          <a:ahLst/>
          <a:cxnLst/>
          <a:rect l="0" t="0" r="0" b="0"/>
          <a:pathLst>
            <a:path>
              <a:moveTo>
                <a:pt x="0" y="0"/>
              </a:moveTo>
              <a:lnTo>
                <a:pt x="0" y="2415006"/>
              </a:lnTo>
              <a:lnTo>
                <a:pt x="139865" y="24150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431B29-D2EB-494C-8828-6E1366FDB083}">
      <dsp:nvSpPr>
        <dsp:cNvPr id="0" name=""/>
        <dsp:cNvSpPr/>
      </dsp:nvSpPr>
      <dsp:spPr>
        <a:xfrm>
          <a:off x="5426523" y="1131225"/>
          <a:ext cx="139865" cy="1752977"/>
        </a:xfrm>
        <a:custGeom>
          <a:avLst/>
          <a:gdLst/>
          <a:ahLst/>
          <a:cxnLst/>
          <a:rect l="0" t="0" r="0" b="0"/>
          <a:pathLst>
            <a:path>
              <a:moveTo>
                <a:pt x="0" y="0"/>
              </a:moveTo>
              <a:lnTo>
                <a:pt x="0" y="1752977"/>
              </a:lnTo>
              <a:lnTo>
                <a:pt x="139865" y="17529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5E7CC-3D98-4D91-8E14-1B1017F12DC3}">
      <dsp:nvSpPr>
        <dsp:cNvPr id="0" name=""/>
        <dsp:cNvSpPr/>
      </dsp:nvSpPr>
      <dsp:spPr>
        <a:xfrm>
          <a:off x="5426523" y="1131225"/>
          <a:ext cx="139865" cy="1090948"/>
        </a:xfrm>
        <a:custGeom>
          <a:avLst/>
          <a:gdLst/>
          <a:ahLst/>
          <a:cxnLst/>
          <a:rect l="0" t="0" r="0" b="0"/>
          <a:pathLst>
            <a:path>
              <a:moveTo>
                <a:pt x="0" y="0"/>
              </a:moveTo>
              <a:lnTo>
                <a:pt x="0" y="1090948"/>
              </a:lnTo>
              <a:lnTo>
                <a:pt x="139865" y="10909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A9B9B6-45F3-47CB-98DC-F86C5A5E07DE}">
      <dsp:nvSpPr>
        <dsp:cNvPr id="0" name=""/>
        <dsp:cNvSpPr/>
      </dsp:nvSpPr>
      <dsp:spPr>
        <a:xfrm>
          <a:off x="5426523" y="1131225"/>
          <a:ext cx="139865" cy="428920"/>
        </a:xfrm>
        <a:custGeom>
          <a:avLst/>
          <a:gdLst/>
          <a:ahLst/>
          <a:cxnLst/>
          <a:rect l="0" t="0" r="0" b="0"/>
          <a:pathLst>
            <a:path>
              <a:moveTo>
                <a:pt x="0" y="0"/>
              </a:moveTo>
              <a:lnTo>
                <a:pt x="0" y="428920"/>
              </a:lnTo>
              <a:lnTo>
                <a:pt x="139865" y="4289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29AC10-99B1-49D4-8790-0CD6950167AF}">
      <dsp:nvSpPr>
        <dsp:cNvPr id="0" name=""/>
        <dsp:cNvSpPr/>
      </dsp:nvSpPr>
      <dsp:spPr>
        <a:xfrm>
          <a:off x="5799497" y="469196"/>
          <a:ext cx="564123" cy="195811"/>
        </a:xfrm>
        <a:custGeom>
          <a:avLst/>
          <a:gdLst/>
          <a:ahLst/>
          <a:cxnLst/>
          <a:rect l="0" t="0" r="0" b="0"/>
          <a:pathLst>
            <a:path>
              <a:moveTo>
                <a:pt x="564123" y="0"/>
              </a:moveTo>
              <a:lnTo>
                <a:pt x="564123" y="97905"/>
              </a:lnTo>
              <a:lnTo>
                <a:pt x="0" y="97905"/>
              </a:lnTo>
              <a:lnTo>
                <a:pt x="0"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BC56A2-1A68-4617-A733-A122D5096C3A}">
      <dsp:nvSpPr>
        <dsp:cNvPr id="0" name=""/>
        <dsp:cNvSpPr/>
      </dsp:nvSpPr>
      <dsp:spPr>
        <a:xfrm>
          <a:off x="4298277" y="1131225"/>
          <a:ext cx="139865" cy="3077035"/>
        </a:xfrm>
        <a:custGeom>
          <a:avLst/>
          <a:gdLst/>
          <a:ahLst/>
          <a:cxnLst/>
          <a:rect l="0" t="0" r="0" b="0"/>
          <a:pathLst>
            <a:path>
              <a:moveTo>
                <a:pt x="0" y="0"/>
              </a:moveTo>
              <a:lnTo>
                <a:pt x="0" y="3077035"/>
              </a:lnTo>
              <a:lnTo>
                <a:pt x="139865" y="307703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FAC8BF-B59E-49BD-809D-275BCF5F68F0}">
      <dsp:nvSpPr>
        <dsp:cNvPr id="0" name=""/>
        <dsp:cNvSpPr/>
      </dsp:nvSpPr>
      <dsp:spPr>
        <a:xfrm>
          <a:off x="4298277" y="1131225"/>
          <a:ext cx="139865" cy="2415006"/>
        </a:xfrm>
        <a:custGeom>
          <a:avLst/>
          <a:gdLst/>
          <a:ahLst/>
          <a:cxnLst/>
          <a:rect l="0" t="0" r="0" b="0"/>
          <a:pathLst>
            <a:path>
              <a:moveTo>
                <a:pt x="0" y="0"/>
              </a:moveTo>
              <a:lnTo>
                <a:pt x="0" y="2415006"/>
              </a:lnTo>
              <a:lnTo>
                <a:pt x="139865" y="24150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6E4393-2FDB-481A-98DB-B6342B1DBB13}">
      <dsp:nvSpPr>
        <dsp:cNvPr id="0" name=""/>
        <dsp:cNvSpPr/>
      </dsp:nvSpPr>
      <dsp:spPr>
        <a:xfrm>
          <a:off x="4298277" y="1131225"/>
          <a:ext cx="139865" cy="1752977"/>
        </a:xfrm>
        <a:custGeom>
          <a:avLst/>
          <a:gdLst/>
          <a:ahLst/>
          <a:cxnLst/>
          <a:rect l="0" t="0" r="0" b="0"/>
          <a:pathLst>
            <a:path>
              <a:moveTo>
                <a:pt x="0" y="0"/>
              </a:moveTo>
              <a:lnTo>
                <a:pt x="0" y="1752977"/>
              </a:lnTo>
              <a:lnTo>
                <a:pt x="139865" y="17529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E12FEE-D1CD-45D8-A680-C4C5FCDE9D31}">
      <dsp:nvSpPr>
        <dsp:cNvPr id="0" name=""/>
        <dsp:cNvSpPr/>
      </dsp:nvSpPr>
      <dsp:spPr>
        <a:xfrm>
          <a:off x="4298277" y="1131225"/>
          <a:ext cx="139865" cy="1090948"/>
        </a:xfrm>
        <a:custGeom>
          <a:avLst/>
          <a:gdLst/>
          <a:ahLst/>
          <a:cxnLst/>
          <a:rect l="0" t="0" r="0" b="0"/>
          <a:pathLst>
            <a:path>
              <a:moveTo>
                <a:pt x="0" y="0"/>
              </a:moveTo>
              <a:lnTo>
                <a:pt x="0" y="1090948"/>
              </a:lnTo>
              <a:lnTo>
                <a:pt x="139865" y="10909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BCBB90-F303-4AB9-B032-08CFEB7C6BB9}">
      <dsp:nvSpPr>
        <dsp:cNvPr id="0" name=""/>
        <dsp:cNvSpPr/>
      </dsp:nvSpPr>
      <dsp:spPr>
        <a:xfrm>
          <a:off x="4298277" y="1131225"/>
          <a:ext cx="139865" cy="428920"/>
        </a:xfrm>
        <a:custGeom>
          <a:avLst/>
          <a:gdLst/>
          <a:ahLst/>
          <a:cxnLst/>
          <a:rect l="0" t="0" r="0" b="0"/>
          <a:pathLst>
            <a:path>
              <a:moveTo>
                <a:pt x="0" y="0"/>
              </a:moveTo>
              <a:lnTo>
                <a:pt x="0" y="428920"/>
              </a:lnTo>
              <a:lnTo>
                <a:pt x="139865" y="4289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C992F0-0281-4C7C-91CC-07BB61B405B1}">
      <dsp:nvSpPr>
        <dsp:cNvPr id="0" name=""/>
        <dsp:cNvSpPr/>
      </dsp:nvSpPr>
      <dsp:spPr>
        <a:xfrm>
          <a:off x="4671251" y="469196"/>
          <a:ext cx="1692369" cy="195811"/>
        </a:xfrm>
        <a:custGeom>
          <a:avLst/>
          <a:gdLst/>
          <a:ahLst/>
          <a:cxnLst/>
          <a:rect l="0" t="0" r="0" b="0"/>
          <a:pathLst>
            <a:path>
              <a:moveTo>
                <a:pt x="1692369" y="0"/>
              </a:moveTo>
              <a:lnTo>
                <a:pt x="1692369" y="97905"/>
              </a:lnTo>
              <a:lnTo>
                <a:pt x="0" y="97905"/>
              </a:lnTo>
              <a:lnTo>
                <a:pt x="0"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A8569F-83C6-41CA-99EB-925A6F2ECB11}">
      <dsp:nvSpPr>
        <dsp:cNvPr id="0" name=""/>
        <dsp:cNvSpPr/>
      </dsp:nvSpPr>
      <dsp:spPr>
        <a:xfrm>
          <a:off x="3170031" y="1131225"/>
          <a:ext cx="139865" cy="1090948"/>
        </a:xfrm>
        <a:custGeom>
          <a:avLst/>
          <a:gdLst/>
          <a:ahLst/>
          <a:cxnLst/>
          <a:rect l="0" t="0" r="0" b="0"/>
          <a:pathLst>
            <a:path>
              <a:moveTo>
                <a:pt x="0" y="0"/>
              </a:moveTo>
              <a:lnTo>
                <a:pt x="0" y="1090948"/>
              </a:lnTo>
              <a:lnTo>
                <a:pt x="139865" y="10909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B88291-E2F9-4DD2-BADF-FC454DA36380}">
      <dsp:nvSpPr>
        <dsp:cNvPr id="0" name=""/>
        <dsp:cNvSpPr/>
      </dsp:nvSpPr>
      <dsp:spPr>
        <a:xfrm>
          <a:off x="3170031" y="1131225"/>
          <a:ext cx="139865" cy="428920"/>
        </a:xfrm>
        <a:custGeom>
          <a:avLst/>
          <a:gdLst/>
          <a:ahLst/>
          <a:cxnLst/>
          <a:rect l="0" t="0" r="0" b="0"/>
          <a:pathLst>
            <a:path>
              <a:moveTo>
                <a:pt x="0" y="0"/>
              </a:moveTo>
              <a:lnTo>
                <a:pt x="0" y="428920"/>
              </a:lnTo>
              <a:lnTo>
                <a:pt x="139865" y="4289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9556FE-C734-4FD2-B784-0BCC18C4F3D7}">
      <dsp:nvSpPr>
        <dsp:cNvPr id="0" name=""/>
        <dsp:cNvSpPr/>
      </dsp:nvSpPr>
      <dsp:spPr>
        <a:xfrm>
          <a:off x="3543005" y="469196"/>
          <a:ext cx="2820615" cy="195811"/>
        </a:xfrm>
        <a:custGeom>
          <a:avLst/>
          <a:gdLst/>
          <a:ahLst/>
          <a:cxnLst/>
          <a:rect l="0" t="0" r="0" b="0"/>
          <a:pathLst>
            <a:path>
              <a:moveTo>
                <a:pt x="2820615" y="0"/>
              </a:moveTo>
              <a:lnTo>
                <a:pt x="2820615" y="97905"/>
              </a:lnTo>
              <a:lnTo>
                <a:pt x="0" y="97905"/>
              </a:lnTo>
              <a:lnTo>
                <a:pt x="0"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973724-16ED-410B-A779-B771D0F8E19C}">
      <dsp:nvSpPr>
        <dsp:cNvPr id="0" name=""/>
        <dsp:cNvSpPr/>
      </dsp:nvSpPr>
      <dsp:spPr>
        <a:xfrm>
          <a:off x="2041785" y="1131225"/>
          <a:ext cx="139865" cy="1090948"/>
        </a:xfrm>
        <a:custGeom>
          <a:avLst/>
          <a:gdLst/>
          <a:ahLst/>
          <a:cxnLst/>
          <a:rect l="0" t="0" r="0" b="0"/>
          <a:pathLst>
            <a:path>
              <a:moveTo>
                <a:pt x="0" y="0"/>
              </a:moveTo>
              <a:lnTo>
                <a:pt x="0" y="1090948"/>
              </a:lnTo>
              <a:lnTo>
                <a:pt x="139865" y="10909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8B7C98-181F-46D4-8135-7B08DD3BE0D2}">
      <dsp:nvSpPr>
        <dsp:cNvPr id="0" name=""/>
        <dsp:cNvSpPr/>
      </dsp:nvSpPr>
      <dsp:spPr>
        <a:xfrm>
          <a:off x="2041785" y="1131225"/>
          <a:ext cx="139865" cy="428920"/>
        </a:xfrm>
        <a:custGeom>
          <a:avLst/>
          <a:gdLst/>
          <a:ahLst/>
          <a:cxnLst/>
          <a:rect l="0" t="0" r="0" b="0"/>
          <a:pathLst>
            <a:path>
              <a:moveTo>
                <a:pt x="0" y="0"/>
              </a:moveTo>
              <a:lnTo>
                <a:pt x="0" y="428920"/>
              </a:lnTo>
              <a:lnTo>
                <a:pt x="139865" y="4289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CA983F-7FCB-4AC6-ABC1-8C9C2BD2D9E5}">
      <dsp:nvSpPr>
        <dsp:cNvPr id="0" name=""/>
        <dsp:cNvSpPr/>
      </dsp:nvSpPr>
      <dsp:spPr>
        <a:xfrm>
          <a:off x="2414759" y="469196"/>
          <a:ext cx="3948861" cy="195811"/>
        </a:xfrm>
        <a:custGeom>
          <a:avLst/>
          <a:gdLst/>
          <a:ahLst/>
          <a:cxnLst/>
          <a:rect l="0" t="0" r="0" b="0"/>
          <a:pathLst>
            <a:path>
              <a:moveTo>
                <a:pt x="3948861" y="0"/>
              </a:moveTo>
              <a:lnTo>
                <a:pt x="3948861" y="97905"/>
              </a:lnTo>
              <a:lnTo>
                <a:pt x="0" y="97905"/>
              </a:lnTo>
              <a:lnTo>
                <a:pt x="0"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5F0901-FC86-4ED0-B1DF-A58538E476BD}">
      <dsp:nvSpPr>
        <dsp:cNvPr id="0" name=""/>
        <dsp:cNvSpPr/>
      </dsp:nvSpPr>
      <dsp:spPr>
        <a:xfrm>
          <a:off x="913538" y="1131225"/>
          <a:ext cx="139865" cy="1090948"/>
        </a:xfrm>
        <a:custGeom>
          <a:avLst/>
          <a:gdLst/>
          <a:ahLst/>
          <a:cxnLst/>
          <a:rect l="0" t="0" r="0" b="0"/>
          <a:pathLst>
            <a:path>
              <a:moveTo>
                <a:pt x="0" y="0"/>
              </a:moveTo>
              <a:lnTo>
                <a:pt x="0" y="1090948"/>
              </a:lnTo>
              <a:lnTo>
                <a:pt x="139865" y="10909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821657-CD97-433A-82E5-6D8C9EEC744F}">
      <dsp:nvSpPr>
        <dsp:cNvPr id="0" name=""/>
        <dsp:cNvSpPr/>
      </dsp:nvSpPr>
      <dsp:spPr>
        <a:xfrm>
          <a:off x="913538" y="1131225"/>
          <a:ext cx="139865" cy="428920"/>
        </a:xfrm>
        <a:custGeom>
          <a:avLst/>
          <a:gdLst/>
          <a:ahLst/>
          <a:cxnLst/>
          <a:rect l="0" t="0" r="0" b="0"/>
          <a:pathLst>
            <a:path>
              <a:moveTo>
                <a:pt x="0" y="0"/>
              </a:moveTo>
              <a:lnTo>
                <a:pt x="0" y="428920"/>
              </a:lnTo>
              <a:lnTo>
                <a:pt x="139865" y="4289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956C24-5351-42B5-A707-9662D1E3954A}">
      <dsp:nvSpPr>
        <dsp:cNvPr id="0" name=""/>
        <dsp:cNvSpPr/>
      </dsp:nvSpPr>
      <dsp:spPr>
        <a:xfrm>
          <a:off x="1286512" y="469196"/>
          <a:ext cx="5077107" cy="195811"/>
        </a:xfrm>
        <a:custGeom>
          <a:avLst/>
          <a:gdLst/>
          <a:ahLst/>
          <a:cxnLst/>
          <a:rect l="0" t="0" r="0" b="0"/>
          <a:pathLst>
            <a:path>
              <a:moveTo>
                <a:pt x="5077107" y="0"/>
              </a:moveTo>
              <a:lnTo>
                <a:pt x="5077107" y="97905"/>
              </a:lnTo>
              <a:lnTo>
                <a:pt x="0" y="97905"/>
              </a:lnTo>
              <a:lnTo>
                <a:pt x="0" y="1958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9D89E8-438A-441A-9C41-8488F2FAB8A0}">
      <dsp:nvSpPr>
        <dsp:cNvPr id="0" name=""/>
        <dsp:cNvSpPr/>
      </dsp:nvSpPr>
      <dsp:spPr>
        <a:xfrm>
          <a:off x="5218324" y="2978"/>
          <a:ext cx="2290591"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微软雅黑" panose="020B0503020204020204" pitchFamily="34" charset="-122"/>
              <a:ea typeface="微软雅黑" panose="020B0503020204020204" pitchFamily="34" charset="-122"/>
              <a:sym typeface="微软雅黑" panose="020B0503020204020204" pitchFamily="34" charset="-122"/>
            </a:rPr>
            <a:t>页面设计思维导图</a:t>
          </a:r>
        </a:p>
      </dsp:txBody>
      <dsp:txXfrm>
        <a:off x="5218324" y="2978"/>
        <a:ext cx="2290591" cy="466217"/>
      </dsp:txXfrm>
    </dsp:sp>
    <dsp:sp modelId="{90D29EF1-9E55-4062-9B41-0E8328CB641D}">
      <dsp:nvSpPr>
        <dsp:cNvPr id="0" name=""/>
        <dsp:cNvSpPr/>
      </dsp:nvSpPr>
      <dsp:spPr>
        <a:xfrm>
          <a:off x="820295"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封页</a:t>
          </a:r>
        </a:p>
      </dsp:txBody>
      <dsp:txXfrm>
        <a:off x="820295" y="665007"/>
        <a:ext cx="932434" cy="466217"/>
      </dsp:txXfrm>
    </dsp:sp>
    <dsp:sp modelId="{DD1C39B6-B321-46AC-886F-B35BF9F3FEB9}">
      <dsp:nvSpPr>
        <dsp:cNvPr id="0" name=""/>
        <dsp:cNvSpPr/>
      </dsp:nvSpPr>
      <dsp:spPr>
        <a:xfrm>
          <a:off x="1053404" y="1327036"/>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无图片封页</a:t>
          </a:r>
        </a:p>
      </dsp:txBody>
      <dsp:txXfrm>
        <a:off x="1053404" y="1327036"/>
        <a:ext cx="932434" cy="466217"/>
      </dsp:txXfrm>
    </dsp:sp>
    <dsp:sp modelId="{7DB97937-A383-4FA2-B7E6-4D7A6E9B061D}">
      <dsp:nvSpPr>
        <dsp:cNvPr id="0" name=""/>
        <dsp:cNvSpPr/>
      </dsp:nvSpPr>
      <dsp:spPr>
        <a:xfrm>
          <a:off x="1053404" y="1989065"/>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单张图片封页</a:t>
          </a:r>
        </a:p>
      </dsp:txBody>
      <dsp:txXfrm>
        <a:off x="1053404" y="1989065"/>
        <a:ext cx="932434" cy="466217"/>
      </dsp:txXfrm>
    </dsp:sp>
    <dsp:sp modelId="{46C94D7E-0604-4D32-8374-24413ADAD93A}">
      <dsp:nvSpPr>
        <dsp:cNvPr id="0" name=""/>
        <dsp:cNvSpPr/>
      </dsp:nvSpPr>
      <dsp:spPr>
        <a:xfrm>
          <a:off x="1948541"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目录页</a:t>
          </a:r>
        </a:p>
      </dsp:txBody>
      <dsp:txXfrm>
        <a:off x="1948541" y="665007"/>
        <a:ext cx="932434" cy="466217"/>
      </dsp:txXfrm>
    </dsp:sp>
    <dsp:sp modelId="{C55DC0E6-7A69-4232-8BA8-D1B3C931EE66}">
      <dsp:nvSpPr>
        <dsp:cNvPr id="0" name=""/>
        <dsp:cNvSpPr/>
      </dsp:nvSpPr>
      <dsp:spPr>
        <a:xfrm>
          <a:off x="2181650" y="1327036"/>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无图片目录</a:t>
          </a:r>
        </a:p>
      </dsp:txBody>
      <dsp:txXfrm>
        <a:off x="2181650" y="1327036"/>
        <a:ext cx="932434" cy="466217"/>
      </dsp:txXfrm>
    </dsp:sp>
    <dsp:sp modelId="{A37D18F7-C02F-448E-AEC2-63DEE509AF8A}">
      <dsp:nvSpPr>
        <dsp:cNvPr id="0" name=""/>
        <dsp:cNvSpPr/>
      </dsp:nvSpPr>
      <dsp:spPr>
        <a:xfrm>
          <a:off x="2181650" y="1989065"/>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单张图片目录</a:t>
          </a:r>
        </a:p>
      </dsp:txBody>
      <dsp:txXfrm>
        <a:off x="2181650" y="1989065"/>
        <a:ext cx="932434" cy="466217"/>
      </dsp:txXfrm>
    </dsp:sp>
    <dsp:sp modelId="{35555172-EB37-47B9-B0EA-686FEB4DF23C}">
      <dsp:nvSpPr>
        <dsp:cNvPr id="0" name=""/>
        <dsp:cNvSpPr/>
      </dsp:nvSpPr>
      <dsp:spPr>
        <a:xfrm>
          <a:off x="3076787"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引导页</a:t>
          </a:r>
        </a:p>
      </dsp:txBody>
      <dsp:txXfrm>
        <a:off x="3076787" y="665007"/>
        <a:ext cx="932434" cy="466217"/>
      </dsp:txXfrm>
    </dsp:sp>
    <dsp:sp modelId="{38F56F13-0788-48E0-8D3C-0B564DE2C41F}">
      <dsp:nvSpPr>
        <dsp:cNvPr id="0" name=""/>
        <dsp:cNvSpPr/>
      </dsp:nvSpPr>
      <dsp:spPr>
        <a:xfrm>
          <a:off x="3309896" y="1327036"/>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无图片引导</a:t>
          </a:r>
        </a:p>
      </dsp:txBody>
      <dsp:txXfrm>
        <a:off x="3309896" y="1327036"/>
        <a:ext cx="932434" cy="466217"/>
      </dsp:txXfrm>
    </dsp:sp>
    <dsp:sp modelId="{96DC0672-704D-48E6-85B1-38A52026DE7A}">
      <dsp:nvSpPr>
        <dsp:cNvPr id="0" name=""/>
        <dsp:cNvSpPr/>
      </dsp:nvSpPr>
      <dsp:spPr>
        <a:xfrm>
          <a:off x="3309896" y="1989065"/>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单张图片引导</a:t>
          </a:r>
        </a:p>
      </dsp:txBody>
      <dsp:txXfrm>
        <a:off x="3309896" y="1989065"/>
        <a:ext cx="932434" cy="466217"/>
      </dsp:txXfrm>
    </dsp:sp>
    <dsp:sp modelId="{9052403E-D4CC-4C22-BA41-64969A0DF735}">
      <dsp:nvSpPr>
        <dsp:cNvPr id="0" name=""/>
        <dsp:cNvSpPr/>
      </dsp:nvSpPr>
      <dsp:spPr>
        <a:xfrm>
          <a:off x="4205033"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纯文字内容页</a:t>
          </a:r>
        </a:p>
      </dsp:txBody>
      <dsp:txXfrm>
        <a:off x="4205033" y="665007"/>
        <a:ext cx="932434" cy="466217"/>
      </dsp:txXfrm>
    </dsp:sp>
    <dsp:sp modelId="{62D4E833-A953-42A2-B3BD-81359126A34C}">
      <dsp:nvSpPr>
        <dsp:cNvPr id="0" name=""/>
        <dsp:cNvSpPr/>
      </dsp:nvSpPr>
      <dsp:spPr>
        <a:xfrm>
          <a:off x="4438142" y="1327036"/>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一段内容页</a:t>
          </a:r>
        </a:p>
      </dsp:txBody>
      <dsp:txXfrm>
        <a:off x="4438142" y="1327036"/>
        <a:ext cx="932434" cy="466217"/>
      </dsp:txXfrm>
    </dsp:sp>
    <dsp:sp modelId="{513E87A9-133D-4F3B-8A2B-C6A7C1178B0D}">
      <dsp:nvSpPr>
        <dsp:cNvPr id="0" name=""/>
        <dsp:cNvSpPr/>
      </dsp:nvSpPr>
      <dsp:spPr>
        <a:xfrm>
          <a:off x="4438142" y="1989065"/>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二段内容页</a:t>
          </a:r>
        </a:p>
      </dsp:txBody>
      <dsp:txXfrm>
        <a:off x="4438142" y="1989065"/>
        <a:ext cx="932434" cy="466217"/>
      </dsp:txXfrm>
    </dsp:sp>
    <dsp:sp modelId="{1C980C05-BE60-459B-A718-4686EEEB7BF7}">
      <dsp:nvSpPr>
        <dsp:cNvPr id="0" name=""/>
        <dsp:cNvSpPr/>
      </dsp:nvSpPr>
      <dsp:spPr>
        <a:xfrm>
          <a:off x="4438142" y="2651093"/>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三段内容页</a:t>
          </a:r>
        </a:p>
      </dsp:txBody>
      <dsp:txXfrm>
        <a:off x="4438142" y="2651093"/>
        <a:ext cx="932434" cy="466217"/>
      </dsp:txXfrm>
    </dsp:sp>
    <dsp:sp modelId="{C9956F11-DB43-4A89-B765-F6CB1BA6C0BA}">
      <dsp:nvSpPr>
        <dsp:cNvPr id="0" name=""/>
        <dsp:cNvSpPr/>
      </dsp:nvSpPr>
      <dsp:spPr>
        <a:xfrm>
          <a:off x="4438142" y="3313122"/>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四段内容页</a:t>
          </a:r>
        </a:p>
      </dsp:txBody>
      <dsp:txXfrm>
        <a:off x="4438142" y="3313122"/>
        <a:ext cx="932434" cy="466217"/>
      </dsp:txXfrm>
    </dsp:sp>
    <dsp:sp modelId="{A91560FA-1209-4A56-8CF8-684D2FA6FE48}">
      <dsp:nvSpPr>
        <dsp:cNvPr id="0" name=""/>
        <dsp:cNvSpPr/>
      </dsp:nvSpPr>
      <dsp:spPr>
        <a:xfrm>
          <a:off x="4438142" y="3975151"/>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五段内容页</a:t>
          </a:r>
        </a:p>
      </dsp:txBody>
      <dsp:txXfrm>
        <a:off x="4438142" y="3975151"/>
        <a:ext cx="932434" cy="466217"/>
      </dsp:txXfrm>
    </dsp:sp>
    <dsp:sp modelId="{0BA1B134-02E2-4742-A9D0-41B136A1BF08}">
      <dsp:nvSpPr>
        <dsp:cNvPr id="0" name=""/>
        <dsp:cNvSpPr/>
      </dsp:nvSpPr>
      <dsp:spPr>
        <a:xfrm>
          <a:off x="5333280"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图文页</a:t>
          </a:r>
        </a:p>
      </dsp:txBody>
      <dsp:txXfrm>
        <a:off x="5333280" y="665007"/>
        <a:ext cx="932434" cy="466217"/>
      </dsp:txXfrm>
    </dsp:sp>
    <dsp:sp modelId="{A8047995-60CA-4DF1-85BB-A846693F2C72}">
      <dsp:nvSpPr>
        <dsp:cNvPr id="0" name=""/>
        <dsp:cNvSpPr/>
      </dsp:nvSpPr>
      <dsp:spPr>
        <a:xfrm>
          <a:off x="5566388" y="1327036"/>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一段图文页</a:t>
          </a:r>
        </a:p>
      </dsp:txBody>
      <dsp:txXfrm>
        <a:off x="5566388" y="1327036"/>
        <a:ext cx="932434" cy="466217"/>
      </dsp:txXfrm>
    </dsp:sp>
    <dsp:sp modelId="{D0B5EC56-1822-4291-898B-58B31EC73DEB}">
      <dsp:nvSpPr>
        <dsp:cNvPr id="0" name=""/>
        <dsp:cNvSpPr/>
      </dsp:nvSpPr>
      <dsp:spPr>
        <a:xfrm>
          <a:off x="5566388" y="1989065"/>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二段图文页</a:t>
          </a:r>
        </a:p>
      </dsp:txBody>
      <dsp:txXfrm>
        <a:off x="5566388" y="1989065"/>
        <a:ext cx="932434" cy="466217"/>
      </dsp:txXfrm>
    </dsp:sp>
    <dsp:sp modelId="{C41E8685-6FF0-46F6-9F3E-5BEB3B7C9F6A}">
      <dsp:nvSpPr>
        <dsp:cNvPr id="0" name=""/>
        <dsp:cNvSpPr/>
      </dsp:nvSpPr>
      <dsp:spPr>
        <a:xfrm>
          <a:off x="5566388" y="2651093"/>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三段图文页</a:t>
          </a:r>
        </a:p>
      </dsp:txBody>
      <dsp:txXfrm>
        <a:off x="5566388" y="2651093"/>
        <a:ext cx="932434" cy="466217"/>
      </dsp:txXfrm>
    </dsp:sp>
    <dsp:sp modelId="{F73D8BF1-DA13-44A9-AAA4-9D55A4D0E2B5}">
      <dsp:nvSpPr>
        <dsp:cNvPr id="0" name=""/>
        <dsp:cNvSpPr/>
      </dsp:nvSpPr>
      <dsp:spPr>
        <a:xfrm>
          <a:off x="5566388" y="3313122"/>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四段图文页</a:t>
          </a:r>
        </a:p>
      </dsp:txBody>
      <dsp:txXfrm>
        <a:off x="5566388" y="3313122"/>
        <a:ext cx="932434" cy="466217"/>
      </dsp:txXfrm>
    </dsp:sp>
    <dsp:sp modelId="{86F66E74-91D6-46D1-B0F7-F0EC502322BD}">
      <dsp:nvSpPr>
        <dsp:cNvPr id="0" name=""/>
        <dsp:cNvSpPr/>
      </dsp:nvSpPr>
      <dsp:spPr>
        <a:xfrm>
          <a:off x="6461526"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逻辑关系页</a:t>
          </a:r>
        </a:p>
      </dsp:txBody>
      <dsp:txXfrm>
        <a:off x="6461526" y="665007"/>
        <a:ext cx="932434" cy="466217"/>
      </dsp:txXfrm>
    </dsp:sp>
    <dsp:sp modelId="{9D6F0E0F-4B23-4C6E-A7D9-EBABBA699F59}">
      <dsp:nvSpPr>
        <dsp:cNvPr id="0" name=""/>
        <dsp:cNvSpPr/>
      </dsp:nvSpPr>
      <dsp:spPr>
        <a:xfrm>
          <a:off x="6694635" y="1327036"/>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递进关系</a:t>
          </a:r>
        </a:p>
      </dsp:txBody>
      <dsp:txXfrm>
        <a:off x="6694635" y="1327036"/>
        <a:ext cx="932434" cy="466217"/>
      </dsp:txXfrm>
    </dsp:sp>
    <dsp:sp modelId="{2BD132C6-BAF7-4EA6-B384-069278FF9295}">
      <dsp:nvSpPr>
        <dsp:cNvPr id="0" name=""/>
        <dsp:cNvSpPr/>
      </dsp:nvSpPr>
      <dsp:spPr>
        <a:xfrm>
          <a:off x="6694635" y="1989065"/>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并列关系</a:t>
          </a:r>
        </a:p>
      </dsp:txBody>
      <dsp:txXfrm>
        <a:off x="6694635" y="1989065"/>
        <a:ext cx="932434" cy="466217"/>
      </dsp:txXfrm>
    </dsp:sp>
    <dsp:sp modelId="{3B759AA1-88EF-4840-9C0E-F563B9128970}">
      <dsp:nvSpPr>
        <dsp:cNvPr id="0" name=""/>
        <dsp:cNvSpPr/>
      </dsp:nvSpPr>
      <dsp:spPr>
        <a:xfrm>
          <a:off x="6694635" y="2651093"/>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对比关系</a:t>
          </a:r>
        </a:p>
      </dsp:txBody>
      <dsp:txXfrm>
        <a:off x="6694635" y="2651093"/>
        <a:ext cx="932434" cy="466217"/>
      </dsp:txXfrm>
    </dsp:sp>
    <dsp:sp modelId="{6B4E9AB8-D087-4E00-9CB5-E95E7C05F163}">
      <dsp:nvSpPr>
        <dsp:cNvPr id="0" name=""/>
        <dsp:cNvSpPr/>
      </dsp:nvSpPr>
      <dsp:spPr>
        <a:xfrm>
          <a:off x="6694635" y="3313122"/>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时间轴</a:t>
          </a:r>
        </a:p>
      </dsp:txBody>
      <dsp:txXfrm>
        <a:off x="6694635" y="3313122"/>
        <a:ext cx="932434" cy="466217"/>
      </dsp:txXfrm>
    </dsp:sp>
    <dsp:sp modelId="{E50A453E-BDB4-4689-A202-14B1E35AA58F}">
      <dsp:nvSpPr>
        <dsp:cNvPr id="0" name=""/>
        <dsp:cNvSpPr/>
      </dsp:nvSpPr>
      <dsp:spPr>
        <a:xfrm>
          <a:off x="6694635" y="3975151"/>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循环关系</a:t>
          </a:r>
        </a:p>
      </dsp:txBody>
      <dsp:txXfrm>
        <a:off x="6694635" y="3975151"/>
        <a:ext cx="932434" cy="466217"/>
      </dsp:txXfrm>
    </dsp:sp>
    <dsp:sp modelId="{D66A8E83-8A12-4F4F-8963-14F2612C0129}">
      <dsp:nvSpPr>
        <dsp:cNvPr id="0" name=""/>
        <dsp:cNvSpPr/>
      </dsp:nvSpPr>
      <dsp:spPr>
        <a:xfrm>
          <a:off x="6694635" y="4637180"/>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金字塔结构</a:t>
          </a:r>
        </a:p>
      </dsp:txBody>
      <dsp:txXfrm>
        <a:off x="6694635" y="4637180"/>
        <a:ext cx="932434" cy="466217"/>
      </dsp:txXfrm>
    </dsp:sp>
    <dsp:sp modelId="{AFB8AE65-8A3D-4278-82AF-2652C06A968A}">
      <dsp:nvSpPr>
        <dsp:cNvPr id="0" name=""/>
        <dsp:cNvSpPr/>
      </dsp:nvSpPr>
      <dsp:spPr>
        <a:xfrm>
          <a:off x="6694635" y="5299208"/>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漏斗图</a:t>
          </a:r>
        </a:p>
      </dsp:txBody>
      <dsp:txXfrm>
        <a:off x="6694635" y="5299208"/>
        <a:ext cx="932434" cy="466217"/>
      </dsp:txXfrm>
    </dsp:sp>
    <dsp:sp modelId="{8247140C-1201-4F31-A40B-E9A6B6563CA0}">
      <dsp:nvSpPr>
        <dsp:cNvPr id="0" name=""/>
        <dsp:cNvSpPr/>
      </dsp:nvSpPr>
      <dsp:spPr>
        <a:xfrm>
          <a:off x="7589772"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功能页</a:t>
          </a:r>
        </a:p>
      </dsp:txBody>
      <dsp:txXfrm>
        <a:off x="7589772" y="665007"/>
        <a:ext cx="932434" cy="466217"/>
      </dsp:txXfrm>
    </dsp:sp>
    <dsp:sp modelId="{AA244CF7-DEDE-41BB-A883-CA6396986AE8}">
      <dsp:nvSpPr>
        <dsp:cNvPr id="0" name=""/>
        <dsp:cNvSpPr/>
      </dsp:nvSpPr>
      <dsp:spPr>
        <a:xfrm>
          <a:off x="7822881" y="1327036"/>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浅色系单人物介绍</a:t>
          </a:r>
        </a:p>
      </dsp:txBody>
      <dsp:txXfrm>
        <a:off x="7822881" y="1327036"/>
        <a:ext cx="932434" cy="466217"/>
      </dsp:txXfrm>
    </dsp:sp>
    <dsp:sp modelId="{9211FAD7-94A1-44FC-85DA-F7267734705B}">
      <dsp:nvSpPr>
        <dsp:cNvPr id="0" name=""/>
        <dsp:cNvSpPr/>
      </dsp:nvSpPr>
      <dsp:spPr>
        <a:xfrm>
          <a:off x="7822881" y="1989065"/>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深色系单人物介绍</a:t>
          </a:r>
        </a:p>
      </dsp:txBody>
      <dsp:txXfrm>
        <a:off x="7822881" y="1989065"/>
        <a:ext cx="932434" cy="466217"/>
      </dsp:txXfrm>
    </dsp:sp>
    <dsp:sp modelId="{24E1C760-E8C3-422C-B7F0-FDE67D100028}">
      <dsp:nvSpPr>
        <dsp:cNvPr id="0" name=""/>
        <dsp:cNvSpPr/>
      </dsp:nvSpPr>
      <dsp:spPr>
        <a:xfrm>
          <a:off x="7822881" y="2651093"/>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浅色系团队介绍</a:t>
          </a:r>
        </a:p>
      </dsp:txBody>
      <dsp:txXfrm>
        <a:off x="7822881" y="2651093"/>
        <a:ext cx="932434" cy="466217"/>
      </dsp:txXfrm>
    </dsp:sp>
    <dsp:sp modelId="{DEDC009D-A7E0-4E0C-A8E2-B35A5CADFA46}">
      <dsp:nvSpPr>
        <dsp:cNvPr id="0" name=""/>
        <dsp:cNvSpPr/>
      </dsp:nvSpPr>
      <dsp:spPr>
        <a:xfrm>
          <a:off x="7822881" y="3313122"/>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深色系团队介绍</a:t>
          </a:r>
        </a:p>
      </dsp:txBody>
      <dsp:txXfrm>
        <a:off x="7822881" y="3313122"/>
        <a:ext cx="932434" cy="466217"/>
      </dsp:txXfrm>
    </dsp:sp>
    <dsp:sp modelId="{E5AEAE66-18C6-4C9A-8D71-67BBD89BB1FB}">
      <dsp:nvSpPr>
        <dsp:cNvPr id="0" name=""/>
        <dsp:cNvSpPr/>
      </dsp:nvSpPr>
      <dsp:spPr>
        <a:xfrm>
          <a:off x="7822881" y="3975151"/>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荣誉页</a:t>
          </a:r>
        </a:p>
      </dsp:txBody>
      <dsp:txXfrm>
        <a:off x="7822881" y="3975151"/>
        <a:ext cx="932434" cy="466217"/>
      </dsp:txXfrm>
    </dsp:sp>
    <dsp:sp modelId="{64105F4F-2E36-4EB9-A0FA-194650607F93}">
      <dsp:nvSpPr>
        <dsp:cNvPr id="0" name=""/>
        <dsp:cNvSpPr/>
      </dsp:nvSpPr>
      <dsp:spPr>
        <a:xfrm>
          <a:off x="7822881" y="4637180"/>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进度页</a:t>
          </a:r>
        </a:p>
      </dsp:txBody>
      <dsp:txXfrm>
        <a:off x="7822881" y="4637180"/>
        <a:ext cx="932434" cy="466217"/>
      </dsp:txXfrm>
    </dsp:sp>
    <dsp:sp modelId="{2E2341B2-A714-42AC-912A-662B5A25ED6C}">
      <dsp:nvSpPr>
        <dsp:cNvPr id="0" name=""/>
        <dsp:cNvSpPr/>
      </dsp:nvSpPr>
      <dsp:spPr>
        <a:xfrm>
          <a:off x="7822881" y="5299208"/>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浅色系宣传语介绍</a:t>
          </a:r>
        </a:p>
      </dsp:txBody>
      <dsp:txXfrm>
        <a:off x="7822881" y="5299208"/>
        <a:ext cx="932434" cy="466217"/>
      </dsp:txXfrm>
    </dsp:sp>
    <dsp:sp modelId="{E0D07454-F13A-40DB-8659-0908807838B4}">
      <dsp:nvSpPr>
        <dsp:cNvPr id="0" name=""/>
        <dsp:cNvSpPr/>
      </dsp:nvSpPr>
      <dsp:spPr>
        <a:xfrm>
          <a:off x="7822881" y="596123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深色系宣传语介绍</a:t>
          </a:r>
        </a:p>
      </dsp:txBody>
      <dsp:txXfrm>
        <a:off x="7822881" y="5961237"/>
        <a:ext cx="932434" cy="466217"/>
      </dsp:txXfrm>
    </dsp:sp>
    <dsp:sp modelId="{5772FA97-EA60-4A12-809B-6007501722A6}">
      <dsp:nvSpPr>
        <dsp:cNvPr id="0" name=""/>
        <dsp:cNvSpPr/>
      </dsp:nvSpPr>
      <dsp:spPr>
        <a:xfrm>
          <a:off x="8718018"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图表页</a:t>
          </a:r>
        </a:p>
      </dsp:txBody>
      <dsp:txXfrm>
        <a:off x="8718018" y="665007"/>
        <a:ext cx="932434" cy="466217"/>
      </dsp:txXfrm>
    </dsp:sp>
    <dsp:sp modelId="{5EA2BC33-BF3D-42B9-83D1-6EF46ECF090E}">
      <dsp:nvSpPr>
        <dsp:cNvPr id="0" name=""/>
        <dsp:cNvSpPr/>
      </dsp:nvSpPr>
      <dsp:spPr>
        <a:xfrm>
          <a:off x="8951127" y="1327036"/>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纯表格页</a:t>
          </a:r>
        </a:p>
      </dsp:txBody>
      <dsp:txXfrm>
        <a:off x="8951127" y="1327036"/>
        <a:ext cx="932434" cy="466217"/>
      </dsp:txXfrm>
    </dsp:sp>
    <dsp:sp modelId="{DED40463-B413-4912-8F09-11E43D3CFF2E}">
      <dsp:nvSpPr>
        <dsp:cNvPr id="0" name=""/>
        <dsp:cNvSpPr/>
      </dsp:nvSpPr>
      <dsp:spPr>
        <a:xfrm>
          <a:off x="8951127" y="1989065"/>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折线图页</a:t>
          </a:r>
        </a:p>
      </dsp:txBody>
      <dsp:txXfrm>
        <a:off x="8951127" y="1989065"/>
        <a:ext cx="932434" cy="466217"/>
      </dsp:txXfrm>
    </dsp:sp>
    <dsp:sp modelId="{4E97D9E6-4896-4D3A-AB38-389852D67097}">
      <dsp:nvSpPr>
        <dsp:cNvPr id="0" name=""/>
        <dsp:cNvSpPr/>
      </dsp:nvSpPr>
      <dsp:spPr>
        <a:xfrm>
          <a:off x="8951127" y="2651093"/>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柱状图页</a:t>
          </a:r>
        </a:p>
      </dsp:txBody>
      <dsp:txXfrm>
        <a:off x="8951127" y="2651093"/>
        <a:ext cx="932434" cy="466217"/>
      </dsp:txXfrm>
    </dsp:sp>
    <dsp:sp modelId="{55065923-9D24-4145-8036-066716859AF4}">
      <dsp:nvSpPr>
        <dsp:cNvPr id="0" name=""/>
        <dsp:cNvSpPr/>
      </dsp:nvSpPr>
      <dsp:spPr>
        <a:xfrm>
          <a:off x="8951127" y="3313122"/>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饼状图页</a:t>
          </a:r>
        </a:p>
      </dsp:txBody>
      <dsp:txXfrm>
        <a:off x="8951127" y="3313122"/>
        <a:ext cx="932434" cy="466217"/>
      </dsp:txXfrm>
    </dsp:sp>
    <dsp:sp modelId="{5889CFDD-0160-4AEB-8915-5E5E45057671}">
      <dsp:nvSpPr>
        <dsp:cNvPr id="0" name=""/>
        <dsp:cNvSpPr/>
      </dsp:nvSpPr>
      <dsp:spPr>
        <a:xfrm>
          <a:off x="9846264"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结尾页</a:t>
          </a:r>
        </a:p>
      </dsp:txBody>
      <dsp:txXfrm>
        <a:off x="9846264" y="665007"/>
        <a:ext cx="932434" cy="466217"/>
      </dsp:txXfrm>
    </dsp:sp>
    <dsp:sp modelId="{E79D7E0F-FD0F-4A6B-97E6-64200AB08F95}">
      <dsp:nvSpPr>
        <dsp:cNvPr id="0" name=""/>
        <dsp:cNvSpPr/>
      </dsp:nvSpPr>
      <dsp:spPr>
        <a:xfrm>
          <a:off x="10974510" y="665007"/>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备用页面</a:t>
          </a:r>
        </a:p>
      </dsp:txBody>
      <dsp:txXfrm>
        <a:off x="10974510" y="665007"/>
        <a:ext cx="932434" cy="466217"/>
      </dsp:txXfrm>
    </dsp:sp>
    <dsp:sp modelId="{356DB542-BD3F-40A9-91F8-A2681D2EB64A}">
      <dsp:nvSpPr>
        <dsp:cNvPr id="0" name=""/>
        <dsp:cNvSpPr/>
      </dsp:nvSpPr>
      <dsp:spPr>
        <a:xfrm>
          <a:off x="11207619" y="1327036"/>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配色方案及欧亚</a:t>
          </a:r>
          <a:r>
            <a:rPr lang="en-US" altLang="zh-CN" sz="900" kern="1200" dirty="0">
              <a:latin typeface="微软雅黑" panose="020B0503020204020204" pitchFamily="34" charset="-122"/>
              <a:ea typeface="微软雅黑" panose="020B0503020204020204" pitchFamily="34" charset="-122"/>
              <a:sym typeface="微软雅黑" panose="020B0503020204020204" pitchFamily="34" charset="-122"/>
            </a:rPr>
            <a:t>logo</a:t>
          </a:r>
          <a:endPar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endParaRPr>
        </a:p>
      </dsp:txBody>
      <dsp:txXfrm>
        <a:off x="11207619" y="1327036"/>
        <a:ext cx="932434" cy="466217"/>
      </dsp:txXfrm>
    </dsp:sp>
    <dsp:sp modelId="{B3ACAAAF-3AED-4211-B196-47F58B17D088}">
      <dsp:nvSpPr>
        <dsp:cNvPr id="0" name=""/>
        <dsp:cNvSpPr/>
      </dsp:nvSpPr>
      <dsp:spPr>
        <a:xfrm>
          <a:off x="11207619" y="1989065"/>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欧亚钟图标及图片</a:t>
          </a:r>
        </a:p>
      </dsp:txBody>
      <dsp:txXfrm>
        <a:off x="11207619" y="1989065"/>
        <a:ext cx="932434" cy="466217"/>
      </dsp:txXfrm>
    </dsp:sp>
    <dsp:sp modelId="{AF577EE6-E947-4C6C-BB84-3CDA413C5CEA}">
      <dsp:nvSpPr>
        <dsp:cNvPr id="0" name=""/>
        <dsp:cNvSpPr/>
      </dsp:nvSpPr>
      <dsp:spPr>
        <a:xfrm>
          <a:off x="11207619" y="2651093"/>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各分院无背景</a:t>
          </a:r>
          <a:r>
            <a:rPr lang="en-US" altLang="zh-CN" sz="900" kern="1200" dirty="0">
              <a:latin typeface="微软雅黑" panose="020B0503020204020204" pitchFamily="34" charset="-122"/>
              <a:ea typeface="微软雅黑" panose="020B0503020204020204" pitchFamily="34" charset="-122"/>
              <a:sym typeface="微软雅黑" panose="020B0503020204020204" pitchFamily="34" charset="-122"/>
            </a:rPr>
            <a:t>logo</a:t>
          </a:r>
          <a:endPar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endParaRPr>
        </a:p>
      </dsp:txBody>
      <dsp:txXfrm>
        <a:off x="11207619" y="2651093"/>
        <a:ext cx="932434" cy="466217"/>
      </dsp:txXfrm>
    </dsp:sp>
    <dsp:sp modelId="{50C9C3A8-D83C-4F39-84F5-B09C22B9E335}">
      <dsp:nvSpPr>
        <dsp:cNvPr id="0" name=""/>
        <dsp:cNvSpPr/>
      </dsp:nvSpPr>
      <dsp:spPr>
        <a:xfrm>
          <a:off x="11207619" y="3313122"/>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素材来源及特别感谢</a:t>
          </a:r>
        </a:p>
      </dsp:txBody>
      <dsp:txXfrm>
        <a:off x="11207619" y="3313122"/>
        <a:ext cx="932434" cy="466217"/>
      </dsp:txXfrm>
    </dsp:sp>
    <dsp:sp modelId="{5A1506FC-F779-4F77-BAEA-5F059B1E2A0C}">
      <dsp:nvSpPr>
        <dsp:cNvPr id="0" name=""/>
        <dsp:cNvSpPr/>
      </dsp:nvSpPr>
      <dsp:spPr>
        <a:xfrm>
          <a:off x="11207619" y="3975151"/>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日历备用界面</a:t>
          </a:r>
          <a:r>
            <a:rPr lang="en-US" altLang="zh-CN" sz="900" kern="1200"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endParaRPr>
        </a:p>
      </dsp:txBody>
      <dsp:txXfrm>
        <a:off x="11207619" y="3975151"/>
        <a:ext cx="932434" cy="466217"/>
      </dsp:txXfrm>
    </dsp:sp>
    <dsp:sp modelId="{5D535AC0-739A-4EDB-90A4-17CE1F508173}">
      <dsp:nvSpPr>
        <dsp:cNvPr id="0" name=""/>
        <dsp:cNvSpPr/>
      </dsp:nvSpPr>
      <dsp:spPr>
        <a:xfrm>
          <a:off x="11207619" y="4637180"/>
          <a:ext cx="932434" cy="466217"/>
        </a:xfrm>
        <a:prstGeom prst="rect">
          <a:avLst/>
        </a:prstGeom>
        <a:solidFill>
          <a:srgbClr val="2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zh-CN" altLang="en-US" sz="900" kern="1200" dirty="0">
              <a:latin typeface="微软雅黑" panose="020B0503020204020204" pitchFamily="34" charset="-122"/>
              <a:ea typeface="微软雅黑" panose="020B0503020204020204" pitchFamily="34" charset="-122"/>
              <a:sym typeface="微软雅黑" panose="020B0503020204020204" pitchFamily="34" charset="-122"/>
            </a:rPr>
            <a:t>动态背景（谨慎使用）</a:t>
          </a:r>
        </a:p>
      </dsp:txBody>
      <dsp:txXfrm>
        <a:off x="11207619" y="4637180"/>
        <a:ext cx="932434" cy="4662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1938246-EFCF-43E7-9D25-D5264937F7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A9F7029F-F0E2-4199-BFE0-1EB3FF6D6D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667878-815B-4CDC-84E4-4DF63DA9EC68}" type="datetimeFigureOut">
              <a:rPr lang="zh-CN" altLang="en-US" smtClean="0"/>
              <a:t>2020/5/13</a:t>
            </a:fld>
            <a:endParaRPr lang="zh-CN" altLang="en-US"/>
          </a:p>
        </p:txBody>
      </p:sp>
      <p:sp>
        <p:nvSpPr>
          <p:cNvPr id="4" name="页脚占位符 3">
            <a:extLst>
              <a:ext uri="{FF2B5EF4-FFF2-40B4-BE49-F238E27FC236}">
                <a16:creationId xmlns:a16="http://schemas.microsoft.com/office/drawing/2014/main" id="{7A6BF9E0-D4E0-4FF7-9777-D24E9FBAD0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22DFFBBB-2392-4FBB-BE12-1D9C4438AC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DAC06E-B1A7-410B-9C4A-C3FEF652829B}" type="slidenum">
              <a:rPr lang="zh-CN" altLang="en-US" smtClean="0"/>
              <a:t>‹#›</a:t>
            </a:fld>
            <a:endParaRPr lang="zh-CN" altLang="en-US"/>
          </a:p>
        </p:txBody>
      </p:sp>
    </p:spTree>
    <p:extLst>
      <p:ext uri="{BB962C8B-B14F-4D97-AF65-F5344CB8AC3E}">
        <p14:creationId xmlns:p14="http://schemas.microsoft.com/office/powerpoint/2010/main" val="3597542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B4EC49-C00A-4A5A-A917-14D5D1BD1BAD}" type="datetimeFigureOut">
              <a:rPr lang="zh-CN" altLang="en-US" smtClean="0"/>
              <a:t>2020/5/13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FD901A-9B82-415D-9D3E-80884F45A50D}" type="slidenum">
              <a:rPr lang="zh-CN" altLang="en-US" smtClean="0"/>
              <a:t>‹#›</a:t>
            </a:fld>
            <a:endParaRPr lang="zh-CN" altLang="en-US"/>
          </a:p>
        </p:txBody>
      </p:sp>
    </p:spTree>
    <p:extLst>
      <p:ext uri="{BB962C8B-B14F-4D97-AF65-F5344CB8AC3E}">
        <p14:creationId xmlns:p14="http://schemas.microsoft.com/office/powerpoint/2010/main" val="1715153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1</a:t>
            </a:fld>
            <a:endParaRPr lang="zh-CN" altLang="en-US"/>
          </a:p>
        </p:txBody>
      </p:sp>
    </p:spTree>
    <p:extLst>
      <p:ext uri="{BB962C8B-B14F-4D97-AF65-F5344CB8AC3E}">
        <p14:creationId xmlns:p14="http://schemas.microsoft.com/office/powerpoint/2010/main" val="1096405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11</a:t>
            </a:fld>
            <a:endParaRPr lang="zh-CN" altLang="en-US"/>
          </a:p>
        </p:txBody>
      </p:sp>
    </p:spTree>
    <p:extLst>
      <p:ext uri="{BB962C8B-B14F-4D97-AF65-F5344CB8AC3E}">
        <p14:creationId xmlns:p14="http://schemas.microsoft.com/office/powerpoint/2010/main" val="927732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FFD901A-9B82-415D-9D3E-80884F45A50D}" type="slidenum">
              <a:rPr lang="zh-CN" altLang="en-US" smtClean="0"/>
              <a:t>12</a:t>
            </a:fld>
            <a:endParaRPr lang="zh-CN" altLang="en-US"/>
          </a:p>
        </p:txBody>
      </p:sp>
    </p:spTree>
    <p:extLst>
      <p:ext uri="{BB962C8B-B14F-4D97-AF65-F5344CB8AC3E}">
        <p14:creationId xmlns:p14="http://schemas.microsoft.com/office/powerpoint/2010/main" val="63624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13</a:t>
            </a:fld>
            <a:endParaRPr lang="zh-CN" altLang="en-US"/>
          </a:p>
        </p:txBody>
      </p:sp>
    </p:spTree>
    <p:extLst>
      <p:ext uri="{BB962C8B-B14F-4D97-AF65-F5344CB8AC3E}">
        <p14:creationId xmlns:p14="http://schemas.microsoft.com/office/powerpoint/2010/main" val="1135321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14</a:t>
            </a:fld>
            <a:endParaRPr lang="zh-CN" altLang="en-US"/>
          </a:p>
        </p:txBody>
      </p:sp>
    </p:spTree>
    <p:extLst>
      <p:ext uri="{BB962C8B-B14F-4D97-AF65-F5344CB8AC3E}">
        <p14:creationId xmlns:p14="http://schemas.microsoft.com/office/powerpoint/2010/main" val="2150472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15</a:t>
            </a:fld>
            <a:endParaRPr lang="zh-CN" altLang="en-US"/>
          </a:p>
        </p:txBody>
      </p:sp>
    </p:spTree>
    <p:extLst>
      <p:ext uri="{BB962C8B-B14F-4D97-AF65-F5344CB8AC3E}">
        <p14:creationId xmlns:p14="http://schemas.microsoft.com/office/powerpoint/2010/main" val="4202627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16</a:t>
            </a:fld>
            <a:endParaRPr lang="zh-CN" altLang="en-US"/>
          </a:p>
        </p:txBody>
      </p:sp>
    </p:spTree>
    <p:extLst>
      <p:ext uri="{BB962C8B-B14F-4D97-AF65-F5344CB8AC3E}">
        <p14:creationId xmlns:p14="http://schemas.microsoft.com/office/powerpoint/2010/main" val="3885181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17</a:t>
            </a:fld>
            <a:endParaRPr lang="zh-CN" altLang="en-US"/>
          </a:p>
        </p:txBody>
      </p:sp>
    </p:spTree>
    <p:extLst>
      <p:ext uri="{BB962C8B-B14F-4D97-AF65-F5344CB8AC3E}">
        <p14:creationId xmlns:p14="http://schemas.microsoft.com/office/powerpoint/2010/main" val="524648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18</a:t>
            </a:fld>
            <a:endParaRPr lang="zh-CN" altLang="en-US"/>
          </a:p>
        </p:txBody>
      </p:sp>
    </p:spTree>
    <p:extLst>
      <p:ext uri="{BB962C8B-B14F-4D97-AF65-F5344CB8AC3E}">
        <p14:creationId xmlns:p14="http://schemas.microsoft.com/office/powerpoint/2010/main" val="3507096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FFD901A-9B82-415D-9D3E-80884F45A50D}" type="slidenum">
              <a:rPr lang="zh-CN" altLang="en-US" smtClean="0"/>
              <a:t>19</a:t>
            </a:fld>
            <a:endParaRPr lang="zh-CN" altLang="en-US"/>
          </a:p>
        </p:txBody>
      </p:sp>
    </p:spTree>
    <p:extLst>
      <p:ext uri="{BB962C8B-B14F-4D97-AF65-F5344CB8AC3E}">
        <p14:creationId xmlns:p14="http://schemas.microsoft.com/office/powerpoint/2010/main" val="3145693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20</a:t>
            </a:fld>
            <a:endParaRPr lang="zh-CN" altLang="en-US"/>
          </a:p>
        </p:txBody>
      </p:sp>
    </p:spTree>
    <p:extLst>
      <p:ext uri="{BB962C8B-B14F-4D97-AF65-F5344CB8AC3E}">
        <p14:creationId xmlns:p14="http://schemas.microsoft.com/office/powerpoint/2010/main" val="57193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2</a:t>
            </a:fld>
            <a:endParaRPr lang="zh-CN" altLang="en-US"/>
          </a:p>
        </p:txBody>
      </p:sp>
    </p:spTree>
    <p:extLst>
      <p:ext uri="{BB962C8B-B14F-4D97-AF65-F5344CB8AC3E}">
        <p14:creationId xmlns:p14="http://schemas.microsoft.com/office/powerpoint/2010/main" val="603074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21</a:t>
            </a:fld>
            <a:endParaRPr lang="zh-CN" altLang="en-US"/>
          </a:p>
        </p:txBody>
      </p:sp>
    </p:spTree>
    <p:extLst>
      <p:ext uri="{BB962C8B-B14F-4D97-AF65-F5344CB8AC3E}">
        <p14:creationId xmlns:p14="http://schemas.microsoft.com/office/powerpoint/2010/main" val="3339333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22</a:t>
            </a:fld>
            <a:endParaRPr lang="zh-CN" altLang="en-US"/>
          </a:p>
        </p:txBody>
      </p:sp>
    </p:spTree>
    <p:extLst>
      <p:ext uri="{BB962C8B-B14F-4D97-AF65-F5344CB8AC3E}">
        <p14:creationId xmlns:p14="http://schemas.microsoft.com/office/powerpoint/2010/main" val="3487754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FFD901A-9B82-415D-9D3E-80884F45A50D}" type="slidenum">
              <a:rPr lang="zh-CN" altLang="en-US" smtClean="0"/>
              <a:t>23</a:t>
            </a:fld>
            <a:endParaRPr lang="zh-CN" altLang="en-US"/>
          </a:p>
        </p:txBody>
      </p:sp>
    </p:spTree>
    <p:extLst>
      <p:ext uri="{BB962C8B-B14F-4D97-AF65-F5344CB8AC3E}">
        <p14:creationId xmlns:p14="http://schemas.microsoft.com/office/powerpoint/2010/main" val="3467706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24</a:t>
            </a:fld>
            <a:endParaRPr lang="zh-CN" altLang="en-US"/>
          </a:p>
        </p:txBody>
      </p:sp>
    </p:spTree>
    <p:extLst>
      <p:ext uri="{BB962C8B-B14F-4D97-AF65-F5344CB8AC3E}">
        <p14:creationId xmlns:p14="http://schemas.microsoft.com/office/powerpoint/2010/main" val="1600729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25</a:t>
            </a:fld>
            <a:endParaRPr lang="zh-CN" altLang="en-US"/>
          </a:p>
        </p:txBody>
      </p:sp>
    </p:spTree>
    <p:extLst>
      <p:ext uri="{BB962C8B-B14F-4D97-AF65-F5344CB8AC3E}">
        <p14:creationId xmlns:p14="http://schemas.microsoft.com/office/powerpoint/2010/main" val="4285031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26</a:t>
            </a:fld>
            <a:endParaRPr lang="zh-CN" altLang="en-US"/>
          </a:p>
        </p:txBody>
      </p:sp>
    </p:spTree>
    <p:extLst>
      <p:ext uri="{BB962C8B-B14F-4D97-AF65-F5344CB8AC3E}">
        <p14:creationId xmlns:p14="http://schemas.microsoft.com/office/powerpoint/2010/main" val="2562105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27</a:t>
            </a:fld>
            <a:endParaRPr lang="zh-CN" altLang="en-US"/>
          </a:p>
        </p:txBody>
      </p:sp>
    </p:spTree>
    <p:extLst>
      <p:ext uri="{BB962C8B-B14F-4D97-AF65-F5344CB8AC3E}">
        <p14:creationId xmlns:p14="http://schemas.microsoft.com/office/powerpoint/2010/main" val="962083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FFD901A-9B82-415D-9D3E-80884F45A50D}" type="slidenum">
              <a:rPr lang="zh-CN" altLang="en-US" smtClean="0"/>
              <a:t>28</a:t>
            </a:fld>
            <a:endParaRPr lang="zh-CN" altLang="en-US"/>
          </a:p>
        </p:txBody>
      </p:sp>
    </p:spTree>
    <p:extLst>
      <p:ext uri="{BB962C8B-B14F-4D97-AF65-F5344CB8AC3E}">
        <p14:creationId xmlns:p14="http://schemas.microsoft.com/office/powerpoint/2010/main" val="2343373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29</a:t>
            </a:fld>
            <a:endParaRPr lang="zh-CN" altLang="en-US"/>
          </a:p>
        </p:txBody>
      </p:sp>
    </p:spTree>
    <p:extLst>
      <p:ext uri="{BB962C8B-B14F-4D97-AF65-F5344CB8AC3E}">
        <p14:creationId xmlns:p14="http://schemas.microsoft.com/office/powerpoint/2010/main" val="3723091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30</a:t>
            </a:fld>
            <a:endParaRPr lang="zh-CN" altLang="en-US"/>
          </a:p>
        </p:txBody>
      </p:sp>
    </p:spTree>
    <p:extLst>
      <p:ext uri="{BB962C8B-B14F-4D97-AF65-F5344CB8AC3E}">
        <p14:creationId xmlns:p14="http://schemas.microsoft.com/office/powerpoint/2010/main" val="249216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4</a:t>
            </a:fld>
            <a:endParaRPr lang="zh-CN" altLang="en-US"/>
          </a:p>
        </p:txBody>
      </p:sp>
    </p:spTree>
    <p:extLst>
      <p:ext uri="{BB962C8B-B14F-4D97-AF65-F5344CB8AC3E}">
        <p14:creationId xmlns:p14="http://schemas.microsoft.com/office/powerpoint/2010/main" val="2874626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31</a:t>
            </a:fld>
            <a:endParaRPr lang="zh-CN" altLang="en-US"/>
          </a:p>
        </p:txBody>
      </p:sp>
    </p:spTree>
    <p:extLst>
      <p:ext uri="{BB962C8B-B14F-4D97-AF65-F5344CB8AC3E}">
        <p14:creationId xmlns:p14="http://schemas.microsoft.com/office/powerpoint/2010/main" val="2340146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32</a:t>
            </a:fld>
            <a:endParaRPr lang="zh-CN" altLang="en-US"/>
          </a:p>
        </p:txBody>
      </p:sp>
    </p:spTree>
    <p:extLst>
      <p:ext uri="{BB962C8B-B14F-4D97-AF65-F5344CB8AC3E}">
        <p14:creationId xmlns:p14="http://schemas.microsoft.com/office/powerpoint/2010/main" val="3530454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33</a:t>
            </a:fld>
            <a:endParaRPr lang="zh-CN" altLang="en-US"/>
          </a:p>
        </p:txBody>
      </p:sp>
    </p:spTree>
    <p:extLst>
      <p:ext uri="{BB962C8B-B14F-4D97-AF65-F5344CB8AC3E}">
        <p14:creationId xmlns:p14="http://schemas.microsoft.com/office/powerpoint/2010/main" val="3849097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34</a:t>
            </a:fld>
            <a:endParaRPr lang="zh-CN" altLang="en-US"/>
          </a:p>
        </p:txBody>
      </p:sp>
    </p:spTree>
    <p:extLst>
      <p:ext uri="{BB962C8B-B14F-4D97-AF65-F5344CB8AC3E}">
        <p14:creationId xmlns:p14="http://schemas.microsoft.com/office/powerpoint/2010/main" val="489935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35</a:t>
            </a:fld>
            <a:endParaRPr lang="zh-CN" altLang="en-US"/>
          </a:p>
        </p:txBody>
      </p:sp>
    </p:spTree>
    <p:extLst>
      <p:ext uri="{BB962C8B-B14F-4D97-AF65-F5344CB8AC3E}">
        <p14:creationId xmlns:p14="http://schemas.microsoft.com/office/powerpoint/2010/main" val="2057425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36</a:t>
            </a:fld>
            <a:endParaRPr lang="zh-CN" altLang="en-US"/>
          </a:p>
        </p:txBody>
      </p:sp>
    </p:spTree>
    <p:extLst>
      <p:ext uri="{BB962C8B-B14F-4D97-AF65-F5344CB8AC3E}">
        <p14:creationId xmlns:p14="http://schemas.microsoft.com/office/powerpoint/2010/main" val="2532031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37</a:t>
            </a:fld>
            <a:endParaRPr lang="zh-CN" altLang="en-US"/>
          </a:p>
        </p:txBody>
      </p:sp>
    </p:spTree>
    <p:extLst>
      <p:ext uri="{BB962C8B-B14F-4D97-AF65-F5344CB8AC3E}">
        <p14:creationId xmlns:p14="http://schemas.microsoft.com/office/powerpoint/2010/main" val="3821365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38</a:t>
            </a:fld>
            <a:endParaRPr lang="zh-CN" altLang="en-US"/>
          </a:p>
        </p:txBody>
      </p:sp>
    </p:spTree>
    <p:extLst>
      <p:ext uri="{BB962C8B-B14F-4D97-AF65-F5344CB8AC3E}">
        <p14:creationId xmlns:p14="http://schemas.microsoft.com/office/powerpoint/2010/main" val="368303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39</a:t>
            </a:fld>
            <a:endParaRPr lang="zh-CN" altLang="en-US"/>
          </a:p>
        </p:txBody>
      </p:sp>
    </p:spTree>
    <p:extLst>
      <p:ext uri="{BB962C8B-B14F-4D97-AF65-F5344CB8AC3E}">
        <p14:creationId xmlns:p14="http://schemas.microsoft.com/office/powerpoint/2010/main" val="2738065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5</a:t>
            </a:fld>
            <a:endParaRPr lang="zh-CN" altLang="en-US"/>
          </a:p>
        </p:txBody>
      </p:sp>
    </p:spTree>
    <p:extLst>
      <p:ext uri="{BB962C8B-B14F-4D97-AF65-F5344CB8AC3E}">
        <p14:creationId xmlns:p14="http://schemas.microsoft.com/office/powerpoint/2010/main" val="1254338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319307-74FC-4751-888E-3F18FA31865D}" type="slidenum">
              <a:rPr lang="zh-CN" altLang="en-US" smtClean="0"/>
              <a:t>41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42</a:t>
            </a:fld>
            <a:endParaRPr lang="zh-CN" altLang="en-US"/>
          </a:p>
        </p:txBody>
      </p:sp>
    </p:spTree>
    <p:extLst>
      <p:ext uri="{BB962C8B-B14F-4D97-AF65-F5344CB8AC3E}">
        <p14:creationId xmlns:p14="http://schemas.microsoft.com/office/powerpoint/2010/main" val="2350261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43</a:t>
            </a:fld>
            <a:endParaRPr lang="zh-CN" altLang="en-US"/>
          </a:p>
        </p:txBody>
      </p:sp>
    </p:spTree>
    <p:extLst>
      <p:ext uri="{BB962C8B-B14F-4D97-AF65-F5344CB8AC3E}">
        <p14:creationId xmlns:p14="http://schemas.microsoft.com/office/powerpoint/2010/main" val="551030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44</a:t>
            </a:fld>
            <a:endParaRPr lang="zh-CN" altLang="en-US"/>
          </a:p>
        </p:txBody>
      </p:sp>
    </p:spTree>
    <p:extLst>
      <p:ext uri="{BB962C8B-B14F-4D97-AF65-F5344CB8AC3E}">
        <p14:creationId xmlns:p14="http://schemas.microsoft.com/office/powerpoint/2010/main" val="1826001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45</a:t>
            </a:fld>
            <a:endParaRPr lang="zh-CN" altLang="en-US"/>
          </a:p>
        </p:txBody>
      </p:sp>
    </p:spTree>
    <p:extLst>
      <p:ext uri="{BB962C8B-B14F-4D97-AF65-F5344CB8AC3E}">
        <p14:creationId xmlns:p14="http://schemas.microsoft.com/office/powerpoint/2010/main" val="4049486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47</a:t>
            </a:fld>
            <a:endParaRPr lang="zh-CN" altLang="en-US"/>
          </a:p>
        </p:txBody>
      </p:sp>
    </p:spTree>
    <p:extLst>
      <p:ext uri="{BB962C8B-B14F-4D97-AF65-F5344CB8AC3E}">
        <p14:creationId xmlns:p14="http://schemas.microsoft.com/office/powerpoint/2010/main" val="3230148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48</a:t>
            </a:fld>
            <a:endParaRPr lang="zh-CN" altLang="en-US"/>
          </a:p>
        </p:txBody>
      </p:sp>
    </p:spTree>
    <p:extLst>
      <p:ext uri="{BB962C8B-B14F-4D97-AF65-F5344CB8AC3E}">
        <p14:creationId xmlns:p14="http://schemas.microsoft.com/office/powerpoint/2010/main" val="3241543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49</a:t>
            </a:fld>
            <a:endParaRPr lang="zh-CN" altLang="en-US"/>
          </a:p>
        </p:txBody>
      </p:sp>
    </p:spTree>
    <p:extLst>
      <p:ext uri="{BB962C8B-B14F-4D97-AF65-F5344CB8AC3E}">
        <p14:creationId xmlns:p14="http://schemas.microsoft.com/office/powerpoint/2010/main" val="173599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6</a:t>
            </a:fld>
            <a:endParaRPr lang="zh-CN" altLang="en-US"/>
          </a:p>
        </p:txBody>
      </p:sp>
    </p:spTree>
    <p:extLst>
      <p:ext uri="{BB962C8B-B14F-4D97-AF65-F5344CB8AC3E}">
        <p14:creationId xmlns:p14="http://schemas.microsoft.com/office/powerpoint/2010/main" val="237850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FFD901A-9B82-415D-9D3E-80884F45A50D}" type="slidenum">
              <a:rPr lang="zh-CN" altLang="en-US" smtClean="0"/>
              <a:t>7</a:t>
            </a:fld>
            <a:endParaRPr lang="zh-CN" altLang="en-US"/>
          </a:p>
        </p:txBody>
      </p:sp>
    </p:spTree>
    <p:extLst>
      <p:ext uri="{BB962C8B-B14F-4D97-AF65-F5344CB8AC3E}">
        <p14:creationId xmlns:p14="http://schemas.microsoft.com/office/powerpoint/2010/main" val="3380707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8</a:t>
            </a:fld>
            <a:endParaRPr lang="zh-CN" altLang="en-US"/>
          </a:p>
        </p:txBody>
      </p:sp>
    </p:spTree>
    <p:extLst>
      <p:ext uri="{BB962C8B-B14F-4D97-AF65-F5344CB8AC3E}">
        <p14:creationId xmlns:p14="http://schemas.microsoft.com/office/powerpoint/2010/main" val="1696637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FFD901A-9B82-415D-9D3E-80884F45A50D}" type="slidenum">
              <a:rPr lang="zh-CN" altLang="en-US" smtClean="0"/>
              <a:t>9</a:t>
            </a:fld>
            <a:endParaRPr lang="zh-CN" altLang="en-US"/>
          </a:p>
        </p:txBody>
      </p:sp>
    </p:spTree>
    <p:extLst>
      <p:ext uri="{BB962C8B-B14F-4D97-AF65-F5344CB8AC3E}">
        <p14:creationId xmlns:p14="http://schemas.microsoft.com/office/powerpoint/2010/main" val="379709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FFD901A-9B82-415D-9D3E-80884F45A50D}" type="slidenum">
              <a:rPr lang="zh-CN" altLang="en-US" smtClean="0"/>
              <a:t>10</a:t>
            </a:fld>
            <a:endParaRPr lang="zh-CN" altLang="en-US"/>
          </a:p>
        </p:txBody>
      </p:sp>
    </p:spTree>
    <p:extLst>
      <p:ext uri="{BB962C8B-B14F-4D97-AF65-F5344CB8AC3E}">
        <p14:creationId xmlns:p14="http://schemas.microsoft.com/office/powerpoint/2010/main" val="3004055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98629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62504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9455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07590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66654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07139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17771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12161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76234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208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bg>
      <p:bgPr>
        <a:blipFill dpi="0" rotWithShape="1">
          <a:blip r:embed="rId2" cstate="screen">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9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4F6DD80-1174-419A-9DF0-A80DEC6DC1E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090429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36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548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572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941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226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674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432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5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9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29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49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59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1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195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1838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6E79636-9F0B-473F-8F56-68C88E1EE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7011E75-4400-49BA-8839-D7E7139F88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552D115-6B9A-4C6B-BD34-4C921138B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29667-20F9-4C7E-B6BE-7B8011D95D59}" type="datetimeFigureOut">
              <a:rPr lang="zh-CN" altLang="en-US" smtClean="0"/>
              <a:t>2020/5/13</a:t>
            </a:fld>
            <a:endParaRPr lang="zh-CN" altLang="en-US"/>
          </a:p>
        </p:txBody>
      </p:sp>
      <p:sp>
        <p:nvSpPr>
          <p:cNvPr id="5" name="页脚占位符 4">
            <a:extLst>
              <a:ext uri="{FF2B5EF4-FFF2-40B4-BE49-F238E27FC236}">
                <a16:creationId xmlns:a16="http://schemas.microsoft.com/office/drawing/2014/main" id="{58515EF3-51B6-422E-9C9F-8D3CB158BA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72B4603-39AE-4FD8-B70E-F6146AA71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CFCA0-7506-4A43-BC9B-1DA55A165215}" type="slidenum">
              <a:rPr lang="zh-CN" altLang="en-US" smtClean="0"/>
              <a:t>‹#›</a:t>
            </a:fld>
            <a:endParaRPr lang="zh-CN" altLang="en-US"/>
          </a:p>
        </p:txBody>
      </p:sp>
    </p:spTree>
    <p:extLst>
      <p:ext uri="{BB962C8B-B14F-4D97-AF65-F5344CB8AC3E}">
        <p14:creationId xmlns:p14="http://schemas.microsoft.com/office/powerpoint/2010/main" val="37881532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4" r:id="rId3"/>
    <p:sldLayoutId id="2147483655" r:id="rId4"/>
    <p:sldLayoutId id="2147483657" r:id="rId5"/>
    <p:sldLayoutId id="2147483671" r:id="rId6"/>
    <p:sldLayoutId id="2147483672" r:id="rId7"/>
    <p:sldLayoutId id="214748367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154148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9" r:id="rId13"/>
    <p:sldLayoutId id="2147483690" r:id="rId14"/>
    <p:sldLayoutId id="2147483691"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48133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926516"/>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28.jpe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3.png"/><Relationship Id="rId7"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0.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文本框 60">
            <a:extLst>
              <a:ext uri="{FF2B5EF4-FFF2-40B4-BE49-F238E27FC236}">
                <a16:creationId xmlns:a16="http://schemas.microsoft.com/office/drawing/2014/main" id="{555BB8AF-FFC4-43B0-BA0A-80A5FB474756}"/>
              </a:ext>
            </a:extLst>
          </p:cNvPr>
          <p:cNvSpPr txBox="1"/>
          <p:nvPr/>
        </p:nvSpPr>
        <p:spPr>
          <a:xfrm>
            <a:off x="1101661" y="1318528"/>
            <a:ext cx="4817110" cy="2214880"/>
          </a:xfrm>
          <a:prstGeom prst="rect">
            <a:avLst/>
          </a:prstGeom>
          <a:noFill/>
        </p:spPr>
        <p:txBody>
          <a:bodyPr wrap="square" rtlCol="0">
            <a:spAutoFit/>
          </a:bodyPr>
          <a:lstStyle/>
          <a:p>
            <a:pPr algn="ctr"/>
            <a:r>
              <a:rPr lang="en-US" altLang="zh-CN" sz="13800" b="1" kern="100" noProof="0" dirty="0">
                <a:ln>
                  <a:noFill/>
                </a:ln>
                <a:solidFill>
                  <a:schemeClr val="bg1">
                    <a:lumMod val="95000"/>
                    <a:alpha val="68000"/>
                  </a:schemeClr>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2020</a:t>
            </a:r>
          </a:p>
        </p:txBody>
      </p:sp>
      <p:grpSp>
        <p:nvGrpSpPr>
          <p:cNvPr id="31" name="组合 30">
            <a:extLst>
              <a:ext uri="{FF2B5EF4-FFF2-40B4-BE49-F238E27FC236}">
                <a16:creationId xmlns:a16="http://schemas.microsoft.com/office/drawing/2014/main" id="{99932334-4018-4288-BD8B-7CC54CA470E2}"/>
              </a:ext>
            </a:extLst>
          </p:cNvPr>
          <p:cNvGrpSpPr>
            <a:grpSpLocks noChangeAspect="1"/>
          </p:cNvGrpSpPr>
          <p:nvPr/>
        </p:nvGrpSpPr>
        <p:grpSpPr>
          <a:xfrm>
            <a:off x="9023401" y="1150180"/>
            <a:ext cx="2588864" cy="6957855"/>
            <a:chOff x="9388967" y="842342"/>
            <a:chExt cx="2304256" cy="6192939"/>
          </a:xfrm>
        </p:grpSpPr>
        <p:pic>
          <p:nvPicPr>
            <p:cNvPr id="3" name="图片 2">
              <a:extLst>
                <a:ext uri="{FF2B5EF4-FFF2-40B4-BE49-F238E27FC236}">
                  <a16:creationId xmlns:a16="http://schemas.microsoft.com/office/drawing/2014/main" id="{36549F34-3C01-4F1B-9B08-463822924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8967" y="1842742"/>
              <a:ext cx="2304256" cy="5192539"/>
            </a:xfrm>
            <a:prstGeom prst="rect">
              <a:avLst/>
            </a:prstGeom>
          </p:spPr>
        </p:pic>
        <p:sp>
          <p:nvSpPr>
            <p:cNvPr id="4" name="矩形 3">
              <a:extLst>
                <a:ext uri="{FF2B5EF4-FFF2-40B4-BE49-F238E27FC236}">
                  <a16:creationId xmlns:a16="http://schemas.microsoft.com/office/drawing/2014/main" id="{76536873-800D-4A54-B7D7-B12265EE0A35}"/>
                </a:ext>
              </a:extLst>
            </p:cNvPr>
            <p:cNvSpPr/>
            <p:nvPr/>
          </p:nvSpPr>
          <p:spPr>
            <a:xfrm>
              <a:off x="10495376" y="3939256"/>
              <a:ext cx="45719"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a:extLst>
                <a:ext uri="{FF2B5EF4-FFF2-40B4-BE49-F238E27FC236}">
                  <a16:creationId xmlns:a16="http://schemas.microsoft.com/office/drawing/2014/main" id="{C1A29C55-AD5F-4907-B158-D58F2FAA4D50}"/>
                </a:ext>
              </a:extLst>
            </p:cNvPr>
            <p:cNvSpPr/>
            <p:nvPr/>
          </p:nvSpPr>
          <p:spPr>
            <a:xfrm rot="1913945">
              <a:off x="10334815" y="3905799"/>
              <a:ext cx="45719" cy="22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a:extLst>
                <a:ext uri="{FF2B5EF4-FFF2-40B4-BE49-F238E27FC236}">
                  <a16:creationId xmlns:a16="http://schemas.microsoft.com/office/drawing/2014/main" id="{707A9ABE-C41E-4B1C-B565-DF1D2A9F4374}"/>
                </a:ext>
              </a:extLst>
            </p:cNvPr>
            <p:cNvSpPr/>
            <p:nvPr/>
          </p:nvSpPr>
          <p:spPr>
            <a:xfrm rot="3560957">
              <a:off x="10244986" y="3805194"/>
              <a:ext cx="45719" cy="15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a:extLst>
                <a:ext uri="{FF2B5EF4-FFF2-40B4-BE49-F238E27FC236}">
                  <a16:creationId xmlns:a16="http://schemas.microsoft.com/office/drawing/2014/main" id="{25E31838-8C9C-4009-B405-196A6F93B008}"/>
                </a:ext>
              </a:extLst>
            </p:cNvPr>
            <p:cNvSpPr/>
            <p:nvPr/>
          </p:nvSpPr>
          <p:spPr>
            <a:xfrm rot="5400000" flipH="1">
              <a:off x="10224334" y="3695663"/>
              <a:ext cx="45719" cy="11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7">
              <a:extLst>
                <a:ext uri="{FF2B5EF4-FFF2-40B4-BE49-F238E27FC236}">
                  <a16:creationId xmlns:a16="http://schemas.microsoft.com/office/drawing/2014/main" id="{C77C2402-51CF-4EDA-B8A6-7840571B605C}"/>
                </a:ext>
              </a:extLst>
            </p:cNvPr>
            <p:cNvSpPr/>
            <p:nvPr/>
          </p:nvSpPr>
          <p:spPr>
            <a:xfrm rot="7182698" flipH="1">
              <a:off x="10282868" y="3574415"/>
              <a:ext cx="45719" cy="11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a:extLst>
                <a:ext uri="{FF2B5EF4-FFF2-40B4-BE49-F238E27FC236}">
                  <a16:creationId xmlns:a16="http://schemas.microsoft.com/office/drawing/2014/main" id="{A41D31C1-D8F6-4CD5-8153-9C431AD9AAC7}"/>
                </a:ext>
              </a:extLst>
            </p:cNvPr>
            <p:cNvSpPr/>
            <p:nvPr/>
          </p:nvSpPr>
          <p:spPr>
            <a:xfrm rot="8803395" flipH="1">
              <a:off x="10367097" y="3487604"/>
              <a:ext cx="45719" cy="11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a:extLst>
                <a:ext uri="{FF2B5EF4-FFF2-40B4-BE49-F238E27FC236}">
                  <a16:creationId xmlns:a16="http://schemas.microsoft.com/office/drawing/2014/main" id="{8002F05A-59EC-47BB-93B7-95CFA5CB8977}"/>
                </a:ext>
              </a:extLst>
            </p:cNvPr>
            <p:cNvSpPr/>
            <p:nvPr/>
          </p:nvSpPr>
          <p:spPr>
            <a:xfrm rot="10531412" flipH="1">
              <a:off x="10481498" y="3465410"/>
              <a:ext cx="45719" cy="11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a:extLst>
                <a:ext uri="{FF2B5EF4-FFF2-40B4-BE49-F238E27FC236}">
                  <a16:creationId xmlns:a16="http://schemas.microsoft.com/office/drawing/2014/main" id="{A927F5CB-933A-41F8-8918-4031BB4FAED2}"/>
                </a:ext>
              </a:extLst>
            </p:cNvPr>
            <p:cNvSpPr/>
            <p:nvPr/>
          </p:nvSpPr>
          <p:spPr>
            <a:xfrm rot="12859940" flipH="1">
              <a:off x="10616839" y="3449861"/>
              <a:ext cx="52798" cy="166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11">
              <a:extLst>
                <a:ext uri="{FF2B5EF4-FFF2-40B4-BE49-F238E27FC236}">
                  <a16:creationId xmlns:a16="http://schemas.microsoft.com/office/drawing/2014/main" id="{D4443953-A610-4771-99A9-7C8A016489C1}"/>
                </a:ext>
              </a:extLst>
            </p:cNvPr>
            <p:cNvSpPr/>
            <p:nvPr/>
          </p:nvSpPr>
          <p:spPr>
            <a:xfrm rot="3465650" flipH="1">
              <a:off x="10719557" y="3531519"/>
              <a:ext cx="45719" cy="17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a:extLst>
                <a:ext uri="{FF2B5EF4-FFF2-40B4-BE49-F238E27FC236}">
                  <a16:creationId xmlns:a16="http://schemas.microsoft.com/office/drawing/2014/main" id="{5BF68989-39A7-4EC5-BF82-CFABE9210C77}"/>
                </a:ext>
              </a:extLst>
            </p:cNvPr>
            <p:cNvSpPr/>
            <p:nvPr/>
          </p:nvSpPr>
          <p:spPr>
            <a:xfrm rot="5400000" flipH="1">
              <a:off x="10800397" y="3617549"/>
              <a:ext cx="45719" cy="27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13">
              <a:extLst>
                <a:ext uri="{FF2B5EF4-FFF2-40B4-BE49-F238E27FC236}">
                  <a16:creationId xmlns:a16="http://schemas.microsoft.com/office/drawing/2014/main" id="{1A3BF538-5217-48BE-8D57-9E9EECDB91FD}"/>
                </a:ext>
              </a:extLst>
            </p:cNvPr>
            <p:cNvSpPr/>
            <p:nvPr/>
          </p:nvSpPr>
          <p:spPr>
            <a:xfrm rot="6982768" flipH="1">
              <a:off x="10771088" y="3777274"/>
              <a:ext cx="45719" cy="286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14">
              <a:extLst>
                <a:ext uri="{FF2B5EF4-FFF2-40B4-BE49-F238E27FC236}">
                  <a16:creationId xmlns:a16="http://schemas.microsoft.com/office/drawing/2014/main" id="{F5E2D52B-E376-4AE7-A180-417617267464}"/>
                </a:ext>
              </a:extLst>
            </p:cNvPr>
            <p:cNvSpPr/>
            <p:nvPr/>
          </p:nvSpPr>
          <p:spPr>
            <a:xfrm rot="8848212" flipH="1">
              <a:off x="10679087" y="3893520"/>
              <a:ext cx="45719" cy="379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流程图: 手动操作 15">
              <a:extLst>
                <a:ext uri="{FF2B5EF4-FFF2-40B4-BE49-F238E27FC236}">
                  <a16:creationId xmlns:a16="http://schemas.microsoft.com/office/drawing/2014/main" id="{CFC90F41-2013-4670-A131-DFC0EF9086E8}"/>
                </a:ext>
              </a:extLst>
            </p:cNvPr>
            <p:cNvSpPr/>
            <p:nvPr/>
          </p:nvSpPr>
          <p:spPr>
            <a:xfrm rot="9533878">
              <a:off x="10460659" y="3598115"/>
              <a:ext cx="45719" cy="222615"/>
            </a:xfrm>
            <a:prstGeom prst="flowChartManualOperat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流程图: 手动操作 16">
              <a:extLst>
                <a:ext uri="{FF2B5EF4-FFF2-40B4-BE49-F238E27FC236}">
                  <a16:creationId xmlns:a16="http://schemas.microsoft.com/office/drawing/2014/main" id="{9F5621C9-CC9B-4CCC-B81B-BFA3D9C1DE2F}"/>
                </a:ext>
              </a:extLst>
            </p:cNvPr>
            <p:cNvSpPr/>
            <p:nvPr/>
          </p:nvSpPr>
          <p:spPr>
            <a:xfrm rot="16200000">
              <a:off x="10552441" y="3610601"/>
              <a:ext cx="45719" cy="273212"/>
            </a:xfrm>
            <a:prstGeom prst="flowChartManualOperat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a:extLst>
                <a:ext uri="{FF2B5EF4-FFF2-40B4-BE49-F238E27FC236}">
                  <a16:creationId xmlns:a16="http://schemas.microsoft.com/office/drawing/2014/main" id="{F6447A91-5B93-414C-8A3E-AD89A89F87CB}"/>
                </a:ext>
              </a:extLst>
            </p:cNvPr>
            <p:cNvSpPr/>
            <p:nvPr/>
          </p:nvSpPr>
          <p:spPr>
            <a:xfrm>
              <a:off x="10941926" y="2742230"/>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a:extLst>
                <a:ext uri="{FF2B5EF4-FFF2-40B4-BE49-F238E27FC236}">
                  <a16:creationId xmlns:a16="http://schemas.microsoft.com/office/drawing/2014/main" id="{CD34EFC0-C0C9-409A-8449-71D334B20D34}"/>
                </a:ext>
              </a:extLst>
            </p:cNvPr>
            <p:cNvSpPr/>
            <p:nvPr/>
          </p:nvSpPr>
          <p:spPr>
            <a:xfrm>
              <a:off x="10941926" y="2830090"/>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a:extLst>
                <a:ext uri="{FF2B5EF4-FFF2-40B4-BE49-F238E27FC236}">
                  <a16:creationId xmlns:a16="http://schemas.microsoft.com/office/drawing/2014/main" id="{9A7206DC-455F-4392-B8A0-6CD005F5B11B}"/>
                </a:ext>
              </a:extLst>
            </p:cNvPr>
            <p:cNvSpPr/>
            <p:nvPr/>
          </p:nvSpPr>
          <p:spPr>
            <a:xfrm>
              <a:off x="10941926" y="2980582"/>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a:extLst>
                <a:ext uri="{FF2B5EF4-FFF2-40B4-BE49-F238E27FC236}">
                  <a16:creationId xmlns:a16="http://schemas.microsoft.com/office/drawing/2014/main" id="{2A3DE614-4956-4280-956B-BE5400C9BB8E}"/>
                </a:ext>
              </a:extLst>
            </p:cNvPr>
            <p:cNvSpPr/>
            <p:nvPr/>
          </p:nvSpPr>
          <p:spPr>
            <a:xfrm>
              <a:off x="10941926" y="3085355"/>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21">
              <a:extLst>
                <a:ext uri="{FF2B5EF4-FFF2-40B4-BE49-F238E27FC236}">
                  <a16:creationId xmlns:a16="http://schemas.microsoft.com/office/drawing/2014/main" id="{850C1570-65A5-4FE3-B995-9BC60D4BB020}"/>
                </a:ext>
              </a:extLst>
            </p:cNvPr>
            <p:cNvSpPr/>
            <p:nvPr/>
          </p:nvSpPr>
          <p:spPr>
            <a:xfrm>
              <a:off x="10941926" y="3254632"/>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a:extLst>
                <a:ext uri="{FF2B5EF4-FFF2-40B4-BE49-F238E27FC236}">
                  <a16:creationId xmlns:a16="http://schemas.microsoft.com/office/drawing/2014/main" id="{EB250F72-6218-4472-8E9D-F74A0A8B8BE8}"/>
                </a:ext>
              </a:extLst>
            </p:cNvPr>
            <p:cNvSpPr/>
            <p:nvPr/>
          </p:nvSpPr>
          <p:spPr>
            <a:xfrm>
              <a:off x="10941926" y="3344513"/>
              <a:ext cx="97775"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23">
              <a:extLst>
                <a:ext uri="{FF2B5EF4-FFF2-40B4-BE49-F238E27FC236}">
                  <a16:creationId xmlns:a16="http://schemas.microsoft.com/office/drawing/2014/main" id="{5EE423F9-C35D-4C34-8BED-A2F4452FBDB8}"/>
                </a:ext>
              </a:extLst>
            </p:cNvPr>
            <p:cNvSpPr/>
            <p:nvPr/>
          </p:nvSpPr>
          <p:spPr>
            <a:xfrm>
              <a:off x="10966766" y="2367534"/>
              <a:ext cx="45719" cy="116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5" name="直接连接符 24">
              <a:extLst>
                <a:ext uri="{FF2B5EF4-FFF2-40B4-BE49-F238E27FC236}">
                  <a16:creationId xmlns:a16="http://schemas.microsoft.com/office/drawing/2014/main" id="{BB6C4940-8D36-4187-BCE5-9A2BEA7D1580}"/>
                </a:ext>
              </a:extLst>
            </p:cNvPr>
            <p:cNvCxnSpPr>
              <a:cxnSpLocks/>
            </p:cNvCxnSpPr>
            <p:nvPr/>
          </p:nvCxnSpPr>
          <p:spPr>
            <a:xfrm flipV="1">
              <a:off x="9994169" y="2600280"/>
              <a:ext cx="986798" cy="359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14AB172D-9F63-40DF-A19B-B8CA6E04D094}"/>
                </a:ext>
              </a:extLst>
            </p:cNvPr>
            <p:cNvSpPr/>
            <p:nvPr/>
          </p:nvSpPr>
          <p:spPr>
            <a:xfrm>
              <a:off x="10535224" y="4809041"/>
              <a:ext cx="482023" cy="19588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7" name="直接连接符 26">
              <a:extLst>
                <a:ext uri="{FF2B5EF4-FFF2-40B4-BE49-F238E27FC236}">
                  <a16:creationId xmlns:a16="http://schemas.microsoft.com/office/drawing/2014/main" id="{D7A28996-28BC-42DC-8DDD-C11B378E9282}"/>
                </a:ext>
              </a:extLst>
            </p:cNvPr>
            <p:cNvCxnSpPr>
              <a:cxnSpLocks/>
            </p:cNvCxnSpPr>
            <p:nvPr/>
          </p:nvCxnSpPr>
          <p:spPr>
            <a:xfrm>
              <a:off x="11104723" y="2476526"/>
              <a:ext cx="10509" cy="44439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EEDE6DC4-80D0-465F-901E-11EB2758AAB8}"/>
                </a:ext>
              </a:extLst>
            </p:cNvPr>
            <p:cNvCxnSpPr>
              <a:cxnSpLocks/>
            </p:cNvCxnSpPr>
            <p:nvPr/>
          </p:nvCxnSpPr>
          <p:spPr>
            <a:xfrm>
              <a:off x="11243750" y="2548534"/>
              <a:ext cx="15048" cy="43964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AED9D59D-D47E-4D93-B8D2-7ECAEDC166F8}"/>
                </a:ext>
              </a:extLst>
            </p:cNvPr>
            <p:cNvSpPr/>
            <p:nvPr/>
          </p:nvSpPr>
          <p:spPr>
            <a:xfrm>
              <a:off x="10966766" y="842342"/>
              <a:ext cx="50481" cy="1558784"/>
            </a:xfrm>
            <a:prstGeom prst="rect">
              <a:avLst/>
            </a:prstGeom>
            <a:solidFill>
              <a:schemeClr val="bg1"/>
            </a:solidFill>
            <a:ln>
              <a:solidFill>
                <a:srgbClr val="00A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流程图: 手动输入 29">
              <a:extLst>
                <a:ext uri="{FF2B5EF4-FFF2-40B4-BE49-F238E27FC236}">
                  <a16:creationId xmlns:a16="http://schemas.microsoft.com/office/drawing/2014/main" id="{136E6EF6-B4A6-4E38-9ED6-17F602B803AF}"/>
                </a:ext>
              </a:extLst>
            </p:cNvPr>
            <p:cNvSpPr/>
            <p:nvPr/>
          </p:nvSpPr>
          <p:spPr>
            <a:xfrm flipV="1">
              <a:off x="11107103" y="2304331"/>
              <a:ext cx="134265" cy="244202"/>
            </a:xfrm>
            <a:prstGeom prst="flowChartManualInp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3" name="矩形 32" descr="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
            <a:extLst>
              <a:ext uri="{FF2B5EF4-FFF2-40B4-BE49-F238E27FC236}">
                <a16:creationId xmlns:a16="http://schemas.microsoft.com/office/drawing/2014/main" id="{1BD9F622-D717-4186-B5D7-E2CA17DAF0F2}"/>
              </a:ext>
            </a:extLst>
          </p:cNvPr>
          <p:cNvSpPr/>
          <p:nvPr/>
        </p:nvSpPr>
        <p:spPr>
          <a:xfrm>
            <a:off x="-160721" y="2008788"/>
            <a:ext cx="864269" cy="3683583"/>
          </a:xfrm>
          <a:prstGeom prst="rect">
            <a:avLst/>
          </a:prstGeom>
          <a:solidFill>
            <a:srgbClr val="29B6A9"/>
          </a:solidFill>
          <a:ln>
            <a:solidFill>
              <a:srgbClr val="29B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8" name="组合 47">
            <a:extLst>
              <a:ext uri="{FF2B5EF4-FFF2-40B4-BE49-F238E27FC236}">
                <a16:creationId xmlns:a16="http://schemas.microsoft.com/office/drawing/2014/main" id="{B93D6455-2468-4020-A25F-017B47B81B32}"/>
              </a:ext>
            </a:extLst>
          </p:cNvPr>
          <p:cNvGrpSpPr/>
          <p:nvPr/>
        </p:nvGrpSpPr>
        <p:grpSpPr>
          <a:xfrm>
            <a:off x="-160722" y="1163406"/>
            <a:ext cx="890567" cy="744733"/>
            <a:chOff x="11137900" y="860547"/>
            <a:chExt cx="1054100" cy="744733"/>
          </a:xfrm>
          <a:solidFill>
            <a:srgbClr val="29B6A9"/>
          </a:solidFill>
        </p:grpSpPr>
        <p:sp>
          <p:nvSpPr>
            <p:cNvPr id="49" name="矩形 48">
              <a:extLst>
                <a:ext uri="{FF2B5EF4-FFF2-40B4-BE49-F238E27FC236}">
                  <a16:creationId xmlns:a16="http://schemas.microsoft.com/office/drawing/2014/main" id="{47FC053D-5A1F-4902-8FD0-BC794DAFB24F}"/>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49">
              <a:extLst>
                <a:ext uri="{FF2B5EF4-FFF2-40B4-BE49-F238E27FC236}">
                  <a16:creationId xmlns:a16="http://schemas.microsoft.com/office/drawing/2014/main" id="{071D1598-C9D4-440A-ADD5-BA54C211F3C5}"/>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50">
              <a:extLst>
                <a:ext uri="{FF2B5EF4-FFF2-40B4-BE49-F238E27FC236}">
                  <a16:creationId xmlns:a16="http://schemas.microsoft.com/office/drawing/2014/main" id="{372DF9E7-AA2E-4756-B7FF-50810F42A1EA}"/>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51">
              <a:extLst>
                <a:ext uri="{FF2B5EF4-FFF2-40B4-BE49-F238E27FC236}">
                  <a16:creationId xmlns:a16="http://schemas.microsoft.com/office/drawing/2014/main" id="{E101387F-575E-47CE-8D2E-D21E7586F80C}"/>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53" name="直接连接符 52">
            <a:extLst>
              <a:ext uri="{FF2B5EF4-FFF2-40B4-BE49-F238E27FC236}">
                <a16:creationId xmlns:a16="http://schemas.microsoft.com/office/drawing/2014/main" id="{68CD2853-C4C4-4583-9F2F-873EEAC49E27}"/>
              </a:ext>
            </a:extLst>
          </p:cNvPr>
          <p:cNvCxnSpPr>
            <a:cxnSpLocks/>
          </p:cNvCxnSpPr>
          <p:nvPr/>
        </p:nvCxnSpPr>
        <p:spPr>
          <a:xfrm>
            <a:off x="1971939" y="4218210"/>
            <a:ext cx="38318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94459D83-185E-461B-BF8C-1BFE67CCEFEF}"/>
              </a:ext>
            </a:extLst>
          </p:cNvPr>
          <p:cNvSpPr txBox="1"/>
          <p:nvPr/>
        </p:nvSpPr>
        <p:spPr>
          <a:xfrm>
            <a:off x="1873018" y="4318273"/>
            <a:ext cx="3264590"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Xi'an Eurasia University</a:t>
            </a:r>
          </a:p>
        </p:txBody>
      </p:sp>
      <p:sp>
        <p:nvSpPr>
          <p:cNvPr id="55" name="文本框 54">
            <a:extLst>
              <a:ext uri="{FF2B5EF4-FFF2-40B4-BE49-F238E27FC236}">
                <a16:creationId xmlns:a16="http://schemas.microsoft.com/office/drawing/2014/main" id="{ABC2387A-B23E-4EDE-8B71-AE0E4733425E}"/>
              </a:ext>
            </a:extLst>
          </p:cNvPr>
          <p:cNvSpPr txBox="1"/>
          <p:nvPr/>
        </p:nvSpPr>
        <p:spPr>
          <a:xfrm>
            <a:off x="1873018" y="2838292"/>
            <a:ext cx="3365500" cy="1323439"/>
          </a:xfrm>
          <a:prstGeom prst="rect">
            <a:avLst/>
          </a:prstGeom>
          <a:noFill/>
        </p:spPr>
        <p:txBody>
          <a:bodyPr wrap="square" rtlCol="0">
            <a:spAutoFit/>
          </a:bodyPr>
          <a:lstStyle/>
          <a:p>
            <a:r>
              <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西安欧亚学院</a:t>
            </a:r>
            <a:endParaRPr lang="en-US" altLang="zh-CN"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p>
            <a:r>
              <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通用模板</a:t>
            </a:r>
            <a:endParaRPr lang="en-US" altLang="zh-CN"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6" name="文本框 55">
            <a:extLst>
              <a:ext uri="{FF2B5EF4-FFF2-40B4-BE49-F238E27FC236}">
                <a16:creationId xmlns:a16="http://schemas.microsoft.com/office/drawing/2014/main" id="{8516B8ED-0569-41CB-AED2-886BBCB0D6B4}"/>
              </a:ext>
            </a:extLst>
          </p:cNvPr>
          <p:cNvSpPr txBox="1"/>
          <p:nvPr/>
        </p:nvSpPr>
        <p:spPr>
          <a:xfrm>
            <a:off x="1884761" y="2257444"/>
            <a:ext cx="4132290" cy="646331"/>
          </a:xfrm>
          <a:prstGeom prst="rect">
            <a:avLst/>
          </a:prstGeom>
          <a:noFill/>
        </p:spPr>
        <p:txBody>
          <a:bodyPr wrap="square" rtlCol="0">
            <a:spAutoFit/>
          </a:bodyPr>
          <a:lstStyle/>
          <a:p>
            <a:r>
              <a:rPr lang="en-US" altLang="zh-CN" sz="3600"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Eurasia University</a:t>
            </a:r>
          </a:p>
        </p:txBody>
      </p:sp>
      <p:sp>
        <p:nvSpPr>
          <p:cNvPr id="57" name="矩形 56">
            <a:extLst>
              <a:ext uri="{FF2B5EF4-FFF2-40B4-BE49-F238E27FC236}">
                <a16:creationId xmlns:a16="http://schemas.microsoft.com/office/drawing/2014/main" id="{11D73F60-A37E-471F-AF6F-F54D8C2291D6}"/>
              </a:ext>
            </a:extLst>
          </p:cNvPr>
          <p:cNvSpPr/>
          <p:nvPr/>
        </p:nvSpPr>
        <p:spPr>
          <a:xfrm>
            <a:off x="1884761" y="4655390"/>
            <a:ext cx="2485656" cy="230832"/>
          </a:xfrm>
          <a:prstGeom prst="rect">
            <a:avLst/>
          </a:prstGeom>
        </p:spPr>
        <p:txBody>
          <a:bodyPr vert="horz" wrap="square">
            <a:spAutoFit/>
          </a:bodyPr>
          <a:lstStyle/>
          <a:p>
            <a:r>
              <a:rPr lang="en-US" altLang="zh-CN" sz="900" spc="300" dirty="0">
                <a:latin typeface="微软雅黑" panose="020B0503020204020204" pitchFamily="34" charset="-122"/>
                <a:ea typeface="微软雅黑" panose="020B0503020204020204" pitchFamily="34" charset="-122"/>
                <a:sym typeface="微软雅黑" panose="020B0503020204020204" pitchFamily="34" charset="-122"/>
              </a:rPr>
              <a:t>General PPT Template</a:t>
            </a:r>
            <a:endParaRPr lang="zh-CN" altLang="en-US" sz="900" spc="3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83B410A8-D7D1-4836-A780-314046EDD3C1}"/>
              </a:ext>
            </a:extLst>
          </p:cNvPr>
          <p:cNvSpPr txBox="1"/>
          <p:nvPr/>
        </p:nvSpPr>
        <p:spPr>
          <a:xfrm>
            <a:off x="1976920" y="5552012"/>
            <a:ext cx="1436252" cy="295145"/>
          </a:xfrm>
          <a:prstGeom prst="rect">
            <a:avLst/>
          </a:prstGeom>
          <a:noFill/>
        </p:spPr>
        <p:txBody>
          <a:bodyPr wrap="square" lIns="0" rtlCol="0">
            <a:spAutoFit/>
          </a:bodyPr>
          <a:lstStyle/>
          <a:p>
            <a:pPr>
              <a:lnSpc>
                <a:spcPct val="120000"/>
              </a:lnSpc>
              <a:spcBef>
                <a:spcPts val="100"/>
              </a:spcBef>
            </a:pPr>
            <a:r>
              <a:rPr lang="en-US" altLang="zh-CN" sz="1200" spc="2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DEPARTMENT</a:t>
            </a:r>
          </a:p>
        </p:txBody>
      </p:sp>
      <p:sp>
        <p:nvSpPr>
          <p:cNvPr id="59" name="矩形 58">
            <a:extLst>
              <a:ext uri="{FF2B5EF4-FFF2-40B4-BE49-F238E27FC236}">
                <a16:creationId xmlns:a16="http://schemas.microsoft.com/office/drawing/2014/main" id="{0954D459-37C9-48D4-B043-D7ABFA893C04}"/>
              </a:ext>
            </a:extLst>
          </p:cNvPr>
          <p:cNvSpPr/>
          <p:nvPr/>
        </p:nvSpPr>
        <p:spPr>
          <a:xfrm>
            <a:off x="4672295" y="5552012"/>
            <a:ext cx="756938" cy="295145"/>
          </a:xfrm>
          <a:prstGeom prst="rect">
            <a:avLst/>
          </a:prstGeom>
        </p:spPr>
        <p:txBody>
          <a:bodyPr wrap="none">
            <a:spAutoFit/>
          </a:bodyPr>
          <a:lstStyle/>
          <a:p>
            <a:pPr>
              <a:lnSpc>
                <a:spcPct val="120000"/>
              </a:lnSpc>
              <a:spcBef>
                <a:spcPts val="100"/>
              </a:spcBef>
            </a:pPr>
            <a:r>
              <a:rPr lang="en-US" altLang="zh-CN" sz="1200" spc="200" dirty="0">
                <a:latin typeface="微软雅黑" panose="020B0503020204020204" pitchFamily="34" charset="-122"/>
                <a:ea typeface="微软雅黑" panose="020B0503020204020204" pitchFamily="34" charset="-122"/>
                <a:sym typeface="微软雅黑" panose="020B0503020204020204" pitchFamily="34" charset="-122"/>
              </a:rPr>
              <a:t>NAME</a:t>
            </a:r>
          </a:p>
        </p:txBody>
      </p:sp>
      <p:sp>
        <p:nvSpPr>
          <p:cNvPr id="60" name="TextBox 8">
            <a:extLst>
              <a:ext uri="{FF2B5EF4-FFF2-40B4-BE49-F238E27FC236}">
                <a16:creationId xmlns:a16="http://schemas.microsoft.com/office/drawing/2014/main" id="{9ECC84AC-9047-469C-9E6B-D035D9091E96}"/>
              </a:ext>
            </a:extLst>
          </p:cNvPr>
          <p:cNvSpPr txBox="1"/>
          <p:nvPr/>
        </p:nvSpPr>
        <p:spPr>
          <a:xfrm>
            <a:off x="242221" y="6454290"/>
            <a:ext cx="2436564" cy="295145"/>
          </a:xfrm>
          <a:prstGeom prst="rect">
            <a:avLst/>
          </a:prstGeom>
          <a:noFill/>
        </p:spPr>
        <p:txBody>
          <a:bodyPr wrap="none" rtlCol="0">
            <a:spAutoFit/>
          </a:bodyPr>
          <a:lstStyle/>
          <a:p>
            <a:pPr>
              <a:lnSpc>
                <a:spcPct val="120000"/>
              </a:lnSpc>
              <a:spcBef>
                <a:spcPts val="100"/>
              </a:spcBef>
            </a:pPr>
            <a:fld id="{B03086BF-3166-43EB-8D8B-2717E2D5E225}" type="datetime2">
              <a:rPr lang="en-US" altLang="zh-CN" sz="1200" b="1" spc="200" smtClean="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Wednesday, May 13, 2020</a:t>
            </a:fld>
            <a:endParaRPr lang="zh-CN" altLang="en-US" sz="1200" b="1" spc="2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Tree>
    <p:extLst>
      <p:ext uri="{BB962C8B-B14F-4D97-AF65-F5344CB8AC3E}">
        <p14:creationId xmlns:p14="http://schemas.microsoft.com/office/powerpoint/2010/main" val="2964243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914400" y="904824"/>
            <a:ext cx="10363200" cy="5355772"/>
          </a:xfrm>
          <a:prstGeom prst="rect">
            <a:avLst/>
          </a:prstGeom>
          <a:noFill/>
          <a:ln w="152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文本框 24"/>
          <p:cNvSpPr txBox="1"/>
          <p:nvPr/>
        </p:nvSpPr>
        <p:spPr>
          <a:xfrm>
            <a:off x="4211242" y="1098540"/>
            <a:ext cx="3769516" cy="1226170"/>
          </a:xfrm>
          <a:prstGeom prst="rect">
            <a:avLst/>
          </a:prstGeom>
          <a:noFill/>
        </p:spPr>
        <p:txBody>
          <a:bodyPr wrap="square" rtlCol="0">
            <a:spAutoFit/>
          </a:bodyPr>
          <a:lstStyle/>
          <a:p>
            <a:pPr algn="r">
              <a:lnSpc>
                <a:spcPct val="200000"/>
              </a:lnSpc>
            </a:pP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有别于传统高校的学生管理模式</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200000"/>
              </a:lnSpc>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欧亚青年社区</a:t>
            </a:r>
            <a:endParaRPr lang="en-US" altLang="zh-CN" sz="3600" i="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正文"/>
          <p:cNvSpPr/>
          <p:nvPr/>
        </p:nvSpPr>
        <p:spPr>
          <a:xfrm>
            <a:off x="1272384" y="2549006"/>
            <a:ext cx="9647232" cy="3345659"/>
          </a:xfrm>
          <a:prstGeom prst="rect">
            <a:avLst/>
          </a:prstGeom>
        </p:spPr>
        <p:txBody>
          <a:bodyPr wrap="square">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作为学校人才培养的</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重要组成部分</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，青年社区践行“</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以学生为中心</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”的理念，服务学生成长与发展。青年社区为学生提供方便快捷的</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一站式</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服务、细致贴心的生活指导，全面提升学生校园生活体验；积极引导学生和学生团体组织开展</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高品质校园文化活动</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，打造可传承的“</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和而不同</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”的社区文化。</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lnSpc>
                <a:spcPct val="150000"/>
              </a:lnSpc>
            </a:pP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发挥学生事务教育功能</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，与专业大类协同，为学生提供更精准的学习关注，激发学生专业学习的热情，通过基本素养课程、“</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非形式课程</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体验式活动</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”，提升学生学习体验</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在青年社区，学生可自身基于兴趣和需求，选择与自我成长期望相符的青年社区，朋辈间的志趣相投会不断聚合，产生美好“化学反应”。</a:t>
            </a:r>
            <a:endParaRPr lang="en-GB" altLang="zh-CN"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a:extLst>
              <a:ext uri="{FF2B5EF4-FFF2-40B4-BE49-F238E27FC236}">
                <a16:creationId xmlns:a16="http://schemas.microsoft.com/office/drawing/2014/main" id="{BA8E3E02-CC14-453B-845D-0D6E712064D2}"/>
              </a:ext>
            </a:extLst>
          </p:cNvPr>
          <p:cNvSpPr/>
          <p:nvPr/>
        </p:nvSpPr>
        <p:spPr>
          <a:xfrm>
            <a:off x="1782368" y="0"/>
            <a:ext cx="721334" cy="2197080"/>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11">
            <a:extLst>
              <a:ext uri="{FF2B5EF4-FFF2-40B4-BE49-F238E27FC236}">
                <a16:creationId xmlns:a16="http://schemas.microsoft.com/office/drawing/2014/main" id="{7C85050F-4E21-408B-8007-55348FDF1C05}"/>
              </a:ext>
            </a:extLst>
          </p:cNvPr>
          <p:cNvSpPr/>
          <p:nvPr/>
        </p:nvSpPr>
        <p:spPr>
          <a:xfrm>
            <a:off x="1800821" y="398087"/>
            <a:ext cx="762000" cy="1545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Youth Community</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pic>
        <p:nvPicPr>
          <p:cNvPr id="7" name="Picture 2">
            <a:extLst>
              <a:ext uri="{FF2B5EF4-FFF2-40B4-BE49-F238E27FC236}">
                <a16:creationId xmlns:a16="http://schemas.microsoft.com/office/drawing/2014/main" id="{2E4EEBCE-5B74-425A-8052-61289F7E4A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93521" y="566567"/>
            <a:ext cx="3911880" cy="52322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和而不同 </a:t>
            </a:r>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的青年社区</a:t>
            </a:r>
            <a:endParaRPr lang="en-US" altLang="zh-CN"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7" name="直接连接符 16"/>
          <p:cNvCxnSpPr>
            <a:cxnSpLocks/>
          </p:cNvCxnSpPr>
          <p:nvPr/>
        </p:nvCxnSpPr>
        <p:spPr>
          <a:xfrm>
            <a:off x="1486079" y="3445602"/>
            <a:ext cx="37050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423503" y="2914597"/>
            <a:ext cx="3705046" cy="523220"/>
          </a:xfrm>
          <a:prstGeom prst="rect">
            <a:avLst/>
          </a:prstGeom>
        </p:spPr>
        <p:txBody>
          <a:bodyPr wrap="square">
            <a:spAutoFit/>
          </a:bodyPr>
          <a:lstStyle/>
          <a:p>
            <a:pPr algn="ctr"/>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Xdea</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青年社区</a:t>
            </a:r>
            <a:endParaRPr lang="zh-CN" altLang="en-US" sz="4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正文"/>
          <p:cNvSpPr/>
          <p:nvPr/>
        </p:nvSpPr>
        <p:spPr>
          <a:xfrm>
            <a:off x="1396645" y="3666712"/>
            <a:ext cx="3973162" cy="2930161"/>
          </a:xfrm>
          <a:prstGeom prst="rect">
            <a:avLst/>
          </a:prstGeom>
        </p:spPr>
        <p:txBody>
          <a:bodyPr wrap="square">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Xdea</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青年社区是</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匹配学院新工科人才</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和</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创新性人才</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培养的青年社区，</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X</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表示未知以及无穷无尽的可能，</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idea</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代表观念、想法及创意。通过参与</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创新设计思维工作坊</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创业火种节</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创新创业大赛</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等，给予你追求梦想的支持和帮助。 </a:t>
            </a:r>
          </a:p>
        </p:txBody>
      </p:sp>
      <p:cxnSp>
        <p:nvCxnSpPr>
          <p:cNvPr id="21" name="直接连接符 20"/>
          <p:cNvCxnSpPr>
            <a:cxnSpLocks/>
          </p:cNvCxnSpPr>
          <p:nvPr/>
        </p:nvCxnSpPr>
        <p:spPr>
          <a:xfrm>
            <a:off x="6616879" y="3458301"/>
            <a:ext cx="4440762" cy="9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6554303" y="2892399"/>
            <a:ext cx="4214194" cy="523220"/>
          </a:xfrm>
          <a:prstGeom prst="rect">
            <a:avLst/>
          </a:prstGeom>
        </p:spPr>
        <p:txBody>
          <a:bodyPr wrap="square">
            <a:spAutoFit/>
          </a:bodyPr>
          <a:lstStyle/>
          <a:p>
            <a:pPr algn="ctr"/>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Queens’ land</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青年社区</a:t>
            </a:r>
          </a:p>
        </p:txBody>
      </p:sp>
      <p:sp>
        <p:nvSpPr>
          <p:cNvPr id="24" name="正文"/>
          <p:cNvSpPr/>
          <p:nvPr/>
        </p:nvSpPr>
        <p:spPr>
          <a:xfrm>
            <a:off x="6527444" y="3661351"/>
            <a:ext cx="4699880" cy="2514663"/>
          </a:xfrm>
          <a:prstGeom prst="rect">
            <a:avLst/>
          </a:prstGeom>
        </p:spPr>
        <p:txBody>
          <a:bodyPr wrap="square">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Queens</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land</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青年社区针对</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女生特点</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设计以</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女性领导力</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为核心，致力于激励女生自我认同，鼓励她们勇于追求真实而非完美的自我。充分</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发掘女生潜力</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、积极</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推广互助文化</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、全面</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搭建专业交流平台</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，帮助学生在未来职场、家庭遇见更好的自己。</a:t>
            </a:r>
            <a:endParaRPr lang="en-GB"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形状 24"/>
          <p:cNvSpPr/>
          <p:nvPr/>
        </p:nvSpPr>
        <p:spPr>
          <a:xfrm>
            <a:off x="6616879" y="1868566"/>
            <a:ext cx="714327" cy="792575"/>
          </a:xfrm>
          <a:custGeom>
            <a:avLst/>
            <a:gdLst/>
            <a:ahLst/>
            <a:cxnLst/>
            <a:rect l="l" t="t" r="r" b="b"/>
            <a:pathLst>
              <a:path w="714327" h="792575">
                <a:moveTo>
                  <a:pt x="661321" y="0"/>
                </a:moveTo>
                <a:lnTo>
                  <a:pt x="714327" y="85820"/>
                </a:lnTo>
                <a:cubicBezTo>
                  <a:pt x="584756" y="149764"/>
                  <a:pt x="519970" y="296164"/>
                  <a:pt x="519970" y="525018"/>
                </a:cubicBezTo>
                <a:lnTo>
                  <a:pt x="666369" y="525018"/>
                </a:lnTo>
                <a:lnTo>
                  <a:pt x="666369" y="792575"/>
                </a:lnTo>
                <a:lnTo>
                  <a:pt x="403860" y="792575"/>
                </a:lnTo>
                <a:lnTo>
                  <a:pt x="403860" y="545211"/>
                </a:lnTo>
                <a:cubicBezTo>
                  <a:pt x="403860" y="425735"/>
                  <a:pt x="426156" y="315515"/>
                  <a:pt x="470749" y="214550"/>
                </a:cubicBezTo>
                <a:cubicBezTo>
                  <a:pt x="515342" y="113585"/>
                  <a:pt x="578866" y="42068"/>
                  <a:pt x="661321" y="0"/>
                </a:cubicBezTo>
                <a:close/>
                <a:moveTo>
                  <a:pt x="257461" y="0"/>
                </a:moveTo>
                <a:lnTo>
                  <a:pt x="310467" y="85820"/>
                </a:lnTo>
                <a:cubicBezTo>
                  <a:pt x="180896" y="149764"/>
                  <a:pt x="116110" y="296164"/>
                  <a:pt x="116110" y="525018"/>
                </a:cubicBezTo>
                <a:lnTo>
                  <a:pt x="262509" y="525018"/>
                </a:lnTo>
                <a:lnTo>
                  <a:pt x="262509" y="792575"/>
                </a:lnTo>
                <a:lnTo>
                  <a:pt x="0" y="792575"/>
                </a:lnTo>
                <a:lnTo>
                  <a:pt x="0" y="545211"/>
                </a:lnTo>
                <a:cubicBezTo>
                  <a:pt x="0" y="425735"/>
                  <a:pt x="22296" y="315515"/>
                  <a:pt x="66889" y="214550"/>
                </a:cubicBezTo>
                <a:cubicBezTo>
                  <a:pt x="111482" y="113585"/>
                  <a:pt x="175006" y="42068"/>
                  <a:pt x="257461" y="0"/>
                </a:cubicBezTo>
                <a:close/>
              </a:path>
            </a:pathLst>
          </a:custGeom>
          <a:solidFill>
            <a:srgbClr val="B4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25"/>
          <p:cNvSpPr/>
          <p:nvPr/>
        </p:nvSpPr>
        <p:spPr>
          <a:xfrm>
            <a:off x="1486079" y="1868566"/>
            <a:ext cx="714327" cy="792575"/>
          </a:xfrm>
          <a:custGeom>
            <a:avLst/>
            <a:gdLst/>
            <a:ahLst/>
            <a:cxnLst/>
            <a:rect l="l" t="t" r="r" b="b"/>
            <a:pathLst>
              <a:path w="714327" h="792575">
                <a:moveTo>
                  <a:pt x="661321" y="0"/>
                </a:moveTo>
                <a:lnTo>
                  <a:pt x="714327" y="85820"/>
                </a:lnTo>
                <a:cubicBezTo>
                  <a:pt x="584756" y="149764"/>
                  <a:pt x="519970" y="296164"/>
                  <a:pt x="519970" y="525018"/>
                </a:cubicBezTo>
                <a:lnTo>
                  <a:pt x="666369" y="525018"/>
                </a:lnTo>
                <a:lnTo>
                  <a:pt x="666369" y="792575"/>
                </a:lnTo>
                <a:lnTo>
                  <a:pt x="403860" y="792575"/>
                </a:lnTo>
                <a:lnTo>
                  <a:pt x="403860" y="545211"/>
                </a:lnTo>
                <a:cubicBezTo>
                  <a:pt x="403860" y="425735"/>
                  <a:pt x="426156" y="315515"/>
                  <a:pt x="470749" y="214550"/>
                </a:cubicBezTo>
                <a:cubicBezTo>
                  <a:pt x="515342" y="113585"/>
                  <a:pt x="578866" y="42068"/>
                  <a:pt x="661321" y="0"/>
                </a:cubicBezTo>
                <a:close/>
                <a:moveTo>
                  <a:pt x="257461" y="0"/>
                </a:moveTo>
                <a:lnTo>
                  <a:pt x="310467" y="85820"/>
                </a:lnTo>
                <a:cubicBezTo>
                  <a:pt x="180896" y="149764"/>
                  <a:pt x="116110" y="296164"/>
                  <a:pt x="116110" y="525018"/>
                </a:cubicBezTo>
                <a:lnTo>
                  <a:pt x="262509" y="525018"/>
                </a:lnTo>
                <a:lnTo>
                  <a:pt x="262509" y="792575"/>
                </a:lnTo>
                <a:lnTo>
                  <a:pt x="0" y="792575"/>
                </a:lnTo>
                <a:lnTo>
                  <a:pt x="0" y="545211"/>
                </a:lnTo>
                <a:cubicBezTo>
                  <a:pt x="0" y="425735"/>
                  <a:pt x="22296" y="315515"/>
                  <a:pt x="66889" y="214550"/>
                </a:cubicBezTo>
                <a:cubicBezTo>
                  <a:pt x="111482" y="113585"/>
                  <a:pt x="175006" y="42068"/>
                  <a:pt x="257461" y="0"/>
                </a:cubicBezTo>
                <a:close/>
              </a:path>
            </a:pathLst>
          </a:custGeom>
          <a:solidFill>
            <a:srgbClr val="B4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26">
            <a:extLst>
              <a:ext uri="{FF2B5EF4-FFF2-40B4-BE49-F238E27FC236}">
                <a16:creationId xmlns:a16="http://schemas.microsoft.com/office/drawing/2014/main" id="{C73DD29C-8D48-4D1F-806C-D8C60D1FDE2A}"/>
              </a:ext>
            </a:extLst>
          </p:cNvPr>
          <p:cNvSpPr/>
          <p:nvPr/>
        </p:nvSpPr>
        <p:spPr>
          <a:xfrm>
            <a:off x="-133350" y="700890"/>
            <a:ext cx="1235073" cy="744733"/>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0464752E-ADF8-4C3C-A151-6975CB63F1D7}"/>
              </a:ext>
            </a:extLst>
          </p:cNvPr>
          <p:cNvSpPr txBox="1"/>
          <p:nvPr/>
        </p:nvSpPr>
        <p:spPr>
          <a:xfrm>
            <a:off x="1297717" y="1089788"/>
            <a:ext cx="3198084" cy="362792"/>
          </a:xfrm>
          <a:prstGeom prst="rect">
            <a:avLst/>
          </a:prstGeom>
          <a:noFill/>
        </p:spPr>
        <p:txBody>
          <a:bodyPr wrap="square" lIns="0" rtlCol="0">
            <a:spAutoFit/>
          </a:bodyPr>
          <a:lstStyle/>
          <a:p>
            <a:pPr>
              <a:lnSpc>
                <a:spcPct val="120000"/>
              </a:lnSpc>
              <a:spcBef>
                <a:spcPts val="100"/>
              </a:spcBef>
            </a:pPr>
            <a:r>
              <a:rPr lang="en-US" altLang="zh-CN" sz="1600" b="1" spc="2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Community introduction</a:t>
            </a:r>
            <a:endParaRPr lang="zh-CN" altLang="en-US" sz="1600" b="1" spc="2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15" name="Picture 2">
            <a:extLst>
              <a:ext uri="{FF2B5EF4-FFF2-40B4-BE49-F238E27FC236}">
                <a16:creationId xmlns:a16="http://schemas.microsoft.com/office/drawing/2014/main" id="{16055D8A-8F06-429D-8A38-717C6177D3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31" name="invention_102062">
            <a:extLst>
              <a:ext uri="{FF2B5EF4-FFF2-40B4-BE49-F238E27FC236}">
                <a16:creationId xmlns:a16="http://schemas.microsoft.com/office/drawing/2014/main" id="{EF2691A3-6F95-45E6-8E41-DDD687C25E5F}"/>
              </a:ext>
            </a:extLst>
          </p:cNvPr>
          <p:cNvSpPr>
            <a:spLocks noChangeAspect="1"/>
          </p:cNvSpPr>
          <p:nvPr/>
        </p:nvSpPr>
        <p:spPr bwMode="auto">
          <a:xfrm>
            <a:off x="4654594" y="2802713"/>
            <a:ext cx="579040" cy="609685"/>
          </a:xfrm>
          <a:custGeom>
            <a:avLst/>
            <a:gdLst>
              <a:gd name="T0" fmla="*/ 2729 w 2843"/>
              <a:gd name="T1" fmla="*/ 2452 h 2998"/>
              <a:gd name="T2" fmla="*/ 2843 w 2843"/>
              <a:gd name="T3" fmla="*/ 2214 h 2998"/>
              <a:gd name="T4" fmla="*/ 2537 w 2843"/>
              <a:gd name="T5" fmla="*/ 1907 h 2998"/>
              <a:gd name="T6" fmla="*/ 2230 w 2843"/>
              <a:gd name="T7" fmla="*/ 2216 h 2998"/>
              <a:gd name="T8" fmla="*/ 2251 w 2843"/>
              <a:gd name="T9" fmla="*/ 2330 h 2998"/>
              <a:gd name="T10" fmla="*/ 2147 w 2843"/>
              <a:gd name="T11" fmla="*/ 2330 h 2998"/>
              <a:gd name="T12" fmla="*/ 2147 w 2843"/>
              <a:gd name="T13" fmla="*/ 2101 h 2998"/>
              <a:gd name="T14" fmla="*/ 1972 w 2843"/>
              <a:gd name="T15" fmla="*/ 1930 h 2998"/>
              <a:gd name="T16" fmla="*/ 1440 w 2843"/>
              <a:gd name="T17" fmla="*/ 1930 h 2998"/>
              <a:gd name="T18" fmla="*/ 1440 w 2843"/>
              <a:gd name="T19" fmla="*/ 1850 h 2998"/>
              <a:gd name="T20" fmla="*/ 1488 w 2843"/>
              <a:gd name="T21" fmla="*/ 1747 h 2998"/>
              <a:gd name="T22" fmla="*/ 1484 w 2843"/>
              <a:gd name="T23" fmla="*/ 1709 h 2998"/>
              <a:gd name="T24" fmla="*/ 1551 w 2843"/>
              <a:gd name="T25" fmla="*/ 1580 h 2998"/>
              <a:gd name="T26" fmla="*/ 1504 w 2843"/>
              <a:gd name="T27" fmla="*/ 1468 h 2998"/>
              <a:gd name="T28" fmla="*/ 1601 w 2843"/>
              <a:gd name="T29" fmla="*/ 1350 h 2998"/>
              <a:gd name="T30" fmla="*/ 1859 w 2843"/>
              <a:gd name="T31" fmla="*/ 737 h 2998"/>
              <a:gd name="T32" fmla="*/ 1626 w 2843"/>
              <a:gd name="T33" fmla="*/ 203 h 2998"/>
              <a:gd name="T34" fmla="*/ 1076 w 2843"/>
              <a:gd name="T35" fmla="*/ 0 h 2998"/>
              <a:gd name="T36" fmla="*/ 526 w 2843"/>
              <a:gd name="T37" fmla="*/ 203 h 2998"/>
              <a:gd name="T38" fmla="*/ 292 w 2843"/>
              <a:gd name="T39" fmla="*/ 737 h 2998"/>
              <a:gd name="T40" fmla="*/ 556 w 2843"/>
              <a:gd name="T41" fmla="*/ 1352 h 2998"/>
              <a:gd name="T42" fmla="*/ 649 w 2843"/>
              <a:gd name="T43" fmla="*/ 1466 h 2998"/>
              <a:gd name="T44" fmla="*/ 600 w 2843"/>
              <a:gd name="T45" fmla="*/ 1580 h 2998"/>
              <a:gd name="T46" fmla="*/ 667 w 2843"/>
              <a:gd name="T47" fmla="*/ 1709 h 2998"/>
              <a:gd name="T48" fmla="*/ 659 w 2843"/>
              <a:gd name="T49" fmla="*/ 1747 h 2998"/>
              <a:gd name="T50" fmla="*/ 694 w 2843"/>
              <a:gd name="T51" fmla="*/ 1842 h 2998"/>
              <a:gd name="T52" fmla="*/ 694 w 2843"/>
              <a:gd name="T53" fmla="*/ 1930 h 2998"/>
              <a:gd name="T54" fmla="*/ 179 w 2843"/>
              <a:gd name="T55" fmla="*/ 1930 h 2998"/>
              <a:gd name="T56" fmla="*/ 0 w 2843"/>
              <a:gd name="T57" fmla="*/ 2101 h 2998"/>
              <a:gd name="T58" fmla="*/ 0 w 2843"/>
              <a:gd name="T59" fmla="*/ 2803 h 2998"/>
              <a:gd name="T60" fmla="*/ 179 w 2843"/>
              <a:gd name="T61" fmla="*/ 2983 h 2998"/>
              <a:gd name="T62" fmla="*/ 1972 w 2843"/>
              <a:gd name="T63" fmla="*/ 2983 h 2998"/>
              <a:gd name="T64" fmla="*/ 2147 w 2843"/>
              <a:gd name="T65" fmla="*/ 2803 h 2998"/>
              <a:gd name="T66" fmla="*/ 2147 w 2843"/>
              <a:gd name="T67" fmla="*/ 2583 h 2998"/>
              <a:gd name="T68" fmla="*/ 2251 w 2843"/>
              <a:gd name="T69" fmla="*/ 2583 h 2998"/>
              <a:gd name="T70" fmla="*/ 2230 w 2843"/>
              <a:gd name="T71" fmla="*/ 2692 h 2998"/>
              <a:gd name="T72" fmla="*/ 2537 w 2843"/>
              <a:gd name="T73" fmla="*/ 2998 h 2998"/>
              <a:gd name="T74" fmla="*/ 2843 w 2843"/>
              <a:gd name="T75" fmla="*/ 2691 h 2998"/>
              <a:gd name="T76" fmla="*/ 2729 w 2843"/>
              <a:gd name="T77" fmla="*/ 2452 h 2998"/>
              <a:gd name="T78" fmla="*/ 1076 w 2843"/>
              <a:gd name="T79" fmla="*/ 579 h 2998"/>
              <a:gd name="T80" fmla="*/ 1335 w 2843"/>
              <a:gd name="T81" fmla="*/ 930 h 2998"/>
              <a:gd name="T82" fmla="*/ 1200 w 2843"/>
              <a:gd name="T83" fmla="*/ 930 h 2998"/>
              <a:gd name="T84" fmla="*/ 1200 w 2843"/>
              <a:gd name="T85" fmla="*/ 1410 h 2998"/>
              <a:gd name="T86" fmla="*/ 934 w 2843"/>
              <a:gd name="T87" fmla="*/ 1410 h 2998"/>
              <a:gd name="T88" fmla="*/ 934 w 2843"/>
              <a:gd name="T89" fmla="*/ 930 h 2998"/>
              <a:gd name="T90" fmla="*/ 817 w 2843"/>
              <a:gd name="T91" fmla="*/ 930 h 2998"/>
              <a:gd name="T92" fmla="*/ 1076 w 2843"/>
              <a:gd name="T93" fmla="*/ 579 h 2998"/>
              <a:gd name="T94" fmla="*/ 2537 w 2843"/>
              <a:gd name="T95" fmla="*/ 2120 h 2998"/>
              <a:gd name="T96" fmla="*/ 2631 w 2843"/>
              <a:gd name="T97" fmla="*/ 2214 h 2998"/>
              <a:gd name="T98" fmla="*/ 2537 w 2843"/>
              <a:gd name="T99" fmla="*/ 2308 h 2998"/>
              <a:gd name="T100" fmla="*/ 2443 w 2843"/>
              <a:gd name="T101" fmla="*/ 2214 h 2998"/>
              <a:gd name="T102" fmla="*/ 2537 w 2843"/>
              <a:gd name="T103" fmla="*/ 2120 h 2998"/>
              <a:gd name="T104" fmla="*/ 2537 w 2843"/>
              <a:gd name="T105" fmla="*/ 2784 h 2998"/>
              <a:gd name="T106" fmla="*/ 2443 w 2843"/>
              <a:gd name="T107" fmla="*/ 2690 h 2998"/>
              <a:gd name="T108" fmla="*/ 2537 w 2843"/>
              <a:gd name="T109" fmla="*/ 2596 h 2998"/>
              <a:gd name="T110" fmla="*/ 2631 w 2843"/>
              <a:gd name="T111" fmla="*/ 2690 h 2998"/>
              <a:gd name="T112" fmla="*/ 2537 w 2843"/>
              <a:gd name="T113" fmla="*/ 278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3" h="2998">
                <a:moveTo>
                  <a:pt x="2729" y="2452"/>
                </a:moveTo>
                <a:cubicBezTo>
                  <a:pt x="2799" y="2396"/>
                  <a:pt x="2843" y="2310"/>
                  <a:pt x="2843" y="2214"/>
                </a:cubicBezTo>
                <a:cubicBezTo>
                  <a:pt x="2843" y="2045"/>
                  <a:pt x="2706" y="1907"/>
                  <a:pt x="2537" y="1907"/>
                </a:cubicBezTo>
                <a:cubicBezTo>
                  <a:pt x="2368" y="1907"/>
                  <a:pt x="2230" y="2047"/>
                  <a:pt x="2230" y="2216"/>
                </a:cubicBezTo>
                <a:cubicBezTo>
                  <a:pt x="2230" y="2255"/>
                  <a:pt x="2238" y="2290"/>
                  <a:pt x="2251" y="2330"/>
                </a:cubicBezTo>
                <a:lnTo>
                  <a:pt x="2147" y="2330"/>
                </a:lnTo>
                <a:lnTo>
                  <a:pt x="2147" y="2101"/>
                </a:lnTo>
                <a:cubicBezTo>
                  <a:pt x="2147" y="2004"/>
                  <a:pt x="2069" y="1930"/>
                  <a:pt x="1972" y="1930"/>
                </a:cubicBezTo>
                <a:lnTo>
                  <a:pt x="1440" y="1930"/>
                </a:lnTo>
                <a:lnTo>
                  <a:pt x="1440" y="1850"/>
                </a:lnTo>
                <a:cubicBezTo>
                  <a:pt x="1467" y="1823"/>
                  <a:pt x="1488" y="1787"/>
                  <a:pt x="1488" y="1747"/>
                </a:cubicBezTo>
                <a:cubicBezTo>
                  <a:pt x="1488" y="1734"/>
                  <a:pt x="1487" y="1721"/>
                  <a:pt x="1484" y="1709"/>
                </a:cubicBezTo>
                <a:cubicBezTo>
                  <a:pt x="1524" y="1678"/>
                  <a:pt x="1551" y="1632"/>
                  <a:pt x="1551" y="1580"/>
                </a:cubicBezTo>
                <a:cubicBezTo>
                  <a:pt x="1551" y="1537"/>
                  <a:pt x="1533" y="1498"/>
                  <a:pt x="1504" y="1468"/>
                </a:cubicBezTo>
                <a:cubicBezTo>
                  <a:pt x="1547" y="1411"/>
                  <a:pt x="1583" y="1367"/>
                  <a:pt x="1601" y="1350"/>
                </a:cubicBezTo>
                <a:cubicBezTo>
                  <a:pt x="1774" y="1181"/>
                  <a:pt x="1859" y="981"/>
                  <a:pt x="1859" y="737"/>
                </a:cubicBezTo>
                <a:cubicBezTo>
                  <a:pt x="1859" y="529"/>
                  <a:pt x="1776" y="339"/>
                  <a:pt x="1626" y="203"/>
                </a:cubicBezTo>
                <a:cubicBezTo>
                  <a:pt x="1481" y="72"/>
                  <a:pt x="1286" y="0"/>
                  <a:pt x="1076" y="0"/>
                </a:cubicBezTo>
                <a:cubicBezTo>
                  <a:pt x="865" y="0"/>
                  <a:pt x="670" y="72"/>
                  <a:pt x="526" y="203"/>
                </a:cubicBezTo>
                <a:cubicBezTo>
                  <a:pt x="375" y="339"/>
                  <a:pt x="292" y="529"/>
                  <a:pt x="292" y="737"/>
                </a:cubicBezTo>
                <a:cubicBezTo>
                  <a:pt x="292" y="1095"/>
                  <a:pt x="491" y="1288"/>
                  <a:pt x="556" y="1352"/>
                </a:cubicBezTo>
                <a:cubicBezTo>
                  <a:pt x="574" y="1369"/>
                  <a:pt x="608" y="1411"/>
                  <a:pt x="649" y="1466"/>
                </a:cubicBezTo>
                <a:cubicBezTo>
                  <a:pt x="619" y="1496"/>
                  <a:pt x="600" y="1536"/>
                  <a:pt x="600" y="1580"/>
                </a:cubicBezTo>
                <a:cubicBezTo>
                  <a:pt x="600" y="1632"/>
                  <a:pt x="626" y="1678"/>
                  <a:pt x="667" y="1709"/>
                </a:cubicBezTo>
                <a:cubicBezTo>
                  <a:pt x="663" y="1721"/>
                  <a:pt x="659" y="1734"/>
                  <a:pt x="659" y="1747"/>
                </a:cubicBezTo>
                <a:cubicBezTo>
                  <a:pt x="659" y="1783"/>
                  <a:pt x="680" y="1816"/>
                  <a:pt x="694" y="1842"/>
                </a:cubicBezTo>
                <a:lnTo>
                  <a:pt x="694" y="1930"/>
                </a:lnTo>
                <a:lnTo>
                  <a:pt x="179" y="1930"/>
                </a:lnTo>
                <a:cubicBezTo>
                  <a:pt x="82" y="1930"/>
                  <a:pt x="0" y="2004"/>
                  <a:pt x="0" y="2101"/>
                </a:cubicBezTo>
                <a:lnTo>
                  <a:pt x="0" y="2803"/>
                </a:lnTo>
                <a:cubicBezTo>
                  <a:pt x="0" y="2900"/>
                  <a:pt x="82" y="2983"/>
                  <a:pt x="179" y="2983"/>
                </a:cubicBezTo>
                <a:lnTo>
                  <a:pt x="1972" y="2983"/>
                </a:lnTo>
                <a:cubicBezTo>
                  <a:pt x="2069" y="2983"/>
                  <a:pt x="2147" y="2900"/>
                  <a:pt x="2147" y="2803"/>
                </a:cubicBezTo>
                <a:lnTo>
                  <a:pt x="2147" y="2583"/>
                </a:lnTo>
                <a:lnTo>
                  <a:pt x="2251" y="2583"/>
                </a:lnTo>
                <a:cubicBezTo>
                  <a:pt x="2238" y="2610"/>
                  <a:pt x="2230" y="2653"/>
                  <a:pt x="2230" y="2692"/>
                </a:cubicBezTo>
                <a:cubicBezTo>
                  <a:pt x="2230" y="2861"/>
                  <a:pt x="2368" y="2998"/>
                  <a:pt x="2537" y="2998"/>
                </a:cubicBezTo>
                <a:cubicBezTo>
                  <a:pt x="2706" y="2998"/>
                  <a:pt x="2843" y="2860"/>
                  <a:pt x="2843" y="2691"/>
                </a:cubicBezTo>
                <a:cubicBezTo>
                  <a:pt x="2843" y="2595"/>
                  <a:pt x="2799" y="2508"/>
                  <a:pt x="2729" y="2452"/>
                </a:cubicBezTo>
                <a:close/>
                <a:moveTo>
                  <a:pt x="1076" y="579"/>
                </a:moveTo>
                <a:lnTo>
                  <a:pt x="1335" y="930"/>
                </a:lnTo>
                <a:lnTo>
                  <a:pt x="1200" y="930"/>
                </a:lnTo>
                <a:lnTo>
                  <a:pt x="1200" y="1410"/>
                </a:lnTo>
                <a:lnTo>
                  <a:pt x="934" y="1410"/>
                </a:lnTo>
                <a:lnTo>
                  <a:pt x="934" y="930"/>
                </a:lnTo>
                <a:lnTo>
                  <a:pt x="817" y="930"/>
                </a:lnTo>
                <a:lnTo>
                  <a:pt x="1076" y="579"/>
                </a:lnTo>
                <a:close/>
                <a:moveTo>
                  <a:pt x="2537" y="2120"/>
                </a:moveTo>
                <a:cubicBezTo>
                  <a:pt x="2589" y="2120"/>
                  <a:pt x="2631" y="2162"/>
                  <a:pt x="2631" y="2214"/>
                </a:cubicBezTo>
                <a:cubicBezTo>
                  <a:pt x="2631" y="2266"/>
                  <a:pt x="2589" y="2308"/>
                  <a:pt x="2537" y="2308"/>
                </a:cubicBezTo>
                <a:cubicBezTo>
                  <a:pt x="2485" y="2308"/>
                  <a:pt x="2443" y="2266"/>
                  <a:pt x="2443" y="2214"/>
                </a:cubicBezTo>
                <a:cubicBezTo>
                  <a:pt x="2443" y="2162"/>
                  <a:pt x="2485" y="2120"/>
                  <a:pt x="2537" y="2120"/>
                </a:cubicBezTo>
                <a:close/>
                <a:moveTo>
                  <a:pt x="2537" y="2784"/>
                </a:moveTo>
                <a:cubicBezTo>
                  <a:pt x="2485" y="2784"/>
                  <a:pt x="2443" y="2742"/>
                  <a:pt x="2443" y="2690"/>
                </a:cubicBezTo>
                <a:cubicBezTo>
                  <a:pt x="2443" y="2638"/>
                  <a:pt x="2485" y="2596"/>
                  <a:pt x="2537" y="2596"/>
                </a:cubicBezTo>
                <a:cubicBezTo>
                  <a:pt x="2589" y="2596"/>
                  <a:pt x="2631" y="2638"/>
                  <a:pt x="2631" y="2690"/>
                </a:cubicBezTo>
                <a:cubicBezTo>
                  <a:pt x="2631" y="2742"/>
                  <a:pt x="2589" y="2784"/>
                  <a:pt x="2537" y="2784"/>
                </a:cubicBezTo>
                <a:close/>
              </a:path>
            </a:pathLst>
          </a:custGeom>
          <a:solidFill>
            <a:srgbClr val="29B6A9"/>
          </a:solidFill>
          <a:ln>
            <a:noFill/>
          </a:ln>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high-heel_262905">
            <a:extLst>
              <a:ext uri="{FF2B5EF4-FFF2-40B4-BE49-F238E27FC236}">
                <a16:creationId xmlns:a16="http://schemas.microsoft.com/office/drawing/2014/main" id="{E403D115-796B-4215-9EE4-2746FD2E95A0}"/>
              </a:ext>
            </a:extLst>
          </p:cNvPr>
          <p:cNvSpPr>
            <a:spLocks noChangeAspect="1"/>
          </p:cNvSpPr>
          <p:nvPr/>
        </p:nvSpPr>
        <p:spPr bwMode="auto">
          <a:xfrm>
            <a:off x="10447956" y="2895228"/>
            <a:ext cx="609685" cy="504471"/>
          </a:xfrm>
          <a:custGeom>
            <a:avLst/>
            <a:gdLst>
              <a:gd name="T0" fmla="*/ 6338 w 6827"/>
              <a:gd name="T1" fmla="*/ 114 h 5658"/>
              <a:gd name="T2" fmla="*/ 6227 w 6827"/>
              <a:gd name="T3" fmla="*/ 0 h 5658"/>
              <a:gd name="T4" fmla="*/ 6084 w 6827"/>
              <a:gd name="T5" fmla="*/ 67 h 5658"/>
              <a:gd name="T6" fmla="*/ 3695 w 6827"/>
              <a:gd name="T7" fmla="*/ 1628 h 5658"/>
              <a:gd name="T8" fmla="*/ 2464 w 6827"/>
              <a:gd name="T9" fmla="*/ 3347 h 5658"/>
              <a:gd name="T10" fmla="*/ 2323 w 6827"/>
              <a:gd name="T11" fmla="*/ 3396 h 5658"/>
              <a:gd name="T12" fmla="*/ 1859 w 6827"/>
              <a:gd name="T13" fmla="*/ 3401 h 5658"/>
              <a:gd name="T14" fmla="*/ 675 w 6827"/>
              <a:gd name="T15" fmla="*/ 3577 h 5658"/>
              <a:gd name="T16" fmla="*/ 0 w 6827"/>
              <a:gd name="T17" fmla="*/ 5076 h 5658"/>
              <a:gd name="T18" fmla="*/ 0 w 6827"/>
              <a:gd name="T19" fmla="*/ 5229 h 5658"/>
              <a:gd name="T20" fmla="*/ 144 w 6827"/>
              <a:gd name="T21" fmla="*/ 5284 h 5658"/>
              <a:gd name="T22" fmla="*/ 2215 w 6827"/>
              <a:gd name="T23" fmla="*/ 5658 h 5658"/>
              <a:gd name="T24" fmla="*/ 3412 w 6827"/>
              <a:gd name="T25" fmla="*/ 5393 h 5658"/>
              <a:gd name="T26" fmla="*/ 4051 w 6827"/>
              <a:gd name="T27" fmla="*/ 4451 h 5658"/>
              <a:gd name="T28" fmla="*/ 4982 w 6827"/>
              <a:gd name="T29" fmla="*/ 2888 h 5658"/>
              <a:gd name="T30" fmla="*/ 5342 w 6827"/>
              <a:gd name="T31" fmla="*/ 5436 h 5658"/>
              <a:gd name="T32" fmla="*/ 5342 w 6827"/>
              <a:gd name="T33" fmla="*/ 5658 h 5658"/>
              <a:gd name="T34" fmla="*/ 6194 w 6827"/>
              <a:gd name="T35" fmla="*/ 5658 h 5658"/>
              <a:gd name="T36" fmla="*/ 6203 w 6827"/>
              <a:gd name="T37" fmla="*/ 5445 h 5658"/>
              <a:gd name="T38" fmla="*/ 6631 w 6827"/>
              <a:gd name="T39" fmla="*/ 2667 h 5658"/>
              <a:gd name="T40" fmla="*/ 6827 w 6827"/>
              <a:gd name="T41" fmla="*/ 1552 h 5658"/>
              <a:gd name="T42" fmla="*/ 6338 w 6827"/>
              <a:gd name="T43" fmla="*/ 114 h 5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7" h="5658">
                <a:moveTo>
                  <a:pt x="6338" y="114"/>
                </a:moveTo>
                <a:lnTo>
                  <a:pt x="6227" y="0"/>
                </a:lnTo>
                <a:lnTo>
                  <a:pt x="6084" y="67"/>
                </a:lnTo>
                <a:cubicBezTo>
                  <a:pt x="5033" y="557"/>
                  <a:pt x="4274" y="1053"/>
                  <a:pt x="3695" y="1628"/>
                </a:cubicBezTo>
                <a:cubicBezTo>
                  <a:pt x="3147" y="2173"/>
                  <a:pt x="2800" y="2752"/>
                  <a:pt x="2464" y="3347"/>
                </a:cubicBezTo>
                <a:cubicBezTo>
                  <a:pt x="2455" y="3361"/>
                  <a:pt x="2414" y="3383"/>
                  <a:pt x="2323" y="3396"/>
                </a:cubicBezTo>
                <a:cubicBezTo>
                  <a:pt x="2201" y="3413"/>
                  <a:pt x="2035" y="3407"/>
                  <a:pt x="1859" y="3401"/>
                </a:cubicBezTo>
                <a:cubicBezTo>
                  <a:pt x="1467" y="3388"/>
                  <a:pt x="1023" y="3373"/>
                  <a:pt x="675" y="3577"/>
                </a:cubicBezTo>
                <a:cubicBezTo>
                  <a:pt x="221" y="3844"/>
                  <a:pt x="0" y="4334"/>
                  <a:pt x="0" y="5076"/>
                </a:cubicBezTo>
                <a:lnTo>
                  <a:pt x="0" y="5229"/>
                </a:lnTo>
                <a:lnTo>
                  <a:pt x="144" y="5284"/>
                </a:lnTo>
                <a:cubicBezTo>
                  <a:pt x="184" y="5299"/>
                  <a:pt x="1144" y="5658"/>
                  <a:pt x="2215" y="5658"/>
                </a:cubicBezTo>
                <a:cubicBezTo>
                  <a:pt x="2800" y="5658"/>
                  <a:pt x="3147" y="5581"/>
                  <a:pt x="3412" y="5393"/>
                </a:cubicBezTo>
                <a:cubicBezTo>
                  <a:pt x="3684" y="5200"/>
                  <a:pt x="3847" y="4913"/>
                  <a:pt x="4051" y="4451"/>
                </a:cubicBezTo>
                <a:cubicBezTo>
                  <a:pt x="4385" y="3695"/>
                  <a:pt x="4687" y="3205"/>
                  <a:pt x="4982" y="2888"/>
                </a:cubicBezTo>
                <a:cubicBezTo>
                  <a:pt x="5274" y="3563"/>
                  <a:pt x="5342" y="4914"/>
                  <a:pt x="5342" y="5436"/>
                </a:cubicBezTo>
                <a:lnTo>
                  <a:pt x="5342" y="5658"/>
                </a:lnTo>
                <a:lnTo>
                  <a:pt x="6194" y="5658"/>
                </a:lnTo>
                <a:lnTo>
                  <a:pt x="6203" y="5445"/>
                </a:lnTo>
                <a:cubicBezTo>
                  <a:pt x="6263" y="4075"/>
                  <a:pt x="6476" y="3262"/>
                  <a:pt x="6631" y="2667"/>
                </a:cubicBezTo>
                <a:cubicBezTo>
                  <a:pt x="6740" y="2248"/>
                  <a:pt x="6827" y="1917"/>
                  <a:pt x="6827" y="1552"/>
                </a:cubicBezTo>
                <a:cubicBezTo>
                  <a:pt x="6827" y="630"/>
                  <a:pt x="6358" y="135"/>
                  <a:pt x="6338" y="114"/>
                </a:cubicBezTo>
                <a:close/>
              </a:path>
            </a:pathLst>
          </a:custGeom>
          <a:solidFill>
            <a:srgbClr val="29B6A9"/>
          </a:solidFill>
          <a:ln>
            <a:noFill/>
          </a:ln>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BD3F3AA3-5A5D-42ED-818A-796B4CC92607}"/>
              </a:ext>
            </a:extLst>
          </p:cNvPr>
          <p:cNvGrpSpPr/>
          <p:nvPr/>
        </p:nvGrpSpPr>
        <p:grpSpPr>
          <a:xfrm>
            <a:off x="8280402" y="1996965"/>
            <a:ext cx="3485843" cy="3153359"/>
            <a:chOff x="459516" y="1566228"/>
            <a:chExt cx="4741134" cy="4091622"/>
          </a:xfrm>
        </p:grpSpPr>
        <p:sp>
          <p:nvSpPr>
            <p:cNvPr id="31" name="矩形 30">
              <a:extLst>
                <a:ext uri="{FF2B5EF4-FFF2-40B4-BE49-F238E27FC236}">
                  <a16:creationId xmlns:a16="http://schemas.microsoft.com/office/drawing/2014/main" id="{F680FFEA-4505-4930-8FA1-EDA93DCA943C}"/>
                </a:ext>
              </a:extLst>
            </p:cNvPr>
            <p:cNvSpPr/>
            <p:nvPr/>
          </p:nvSpPr>
          <p:spPr>
            <a:xfrm>
              <a:off x="459516" y="1566228"/>
              <a:ext cx="4741134" cy="472591"/>
            </a:xfrm>
            <a:prstGeom prst="rect">
              <a:avLst/>
            </a:prstGeom>
            <a:solidFill>
              <a:srgbClr val="7F7F7F"/>
            </a:solidFill>
            <a:ln>
              <a:noFill/>
            </a:ln>
            <a:effectLst>
              <a:outerShdw blurRad="50800" dist="50800" dir="5400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32" name="矩形 31">
              <a:extLst>
                <a:ext uri="{FF2B5EF4-FFF2-40B4-BE49-F238E27FC236}">
                  <a16:creationId xmlns:a16="http://schemas.microsoft.com/office/drawing/2014/main" id="{235E454D-323F-4DED-8055-2DED039D02B6}"/>
                </a:ext>
              </a:extLst>
            </p:cNvPr>
            <p:cNvSpPr/>
            <p:nvPr/>
          </p:nvSpPr>
          <p:spPr>
            <a:xfrm>
              <a:off x="459516" y="2038818"/>
              <a:ext cx="4741134" cy="3619032"/>
            </a:xfrm>
            <a:prstGeom prst="rect">
              <a:avLst/>
            </a:prstGeom>
            <a:pattFill prst="ltDnDiag">
              <a:fgClr>
                <a:schemeClr val="bg1">
                  <a:lumMod val="95000"/>
                </a:schemeClr>
              </a:fgClr>
              <a:bgClr>
                <a:schemeClr val="bg1"/>
              </a:bgClr>
            </a:pattFill>
            <a:ln>
              <a:noFill/>
            </a:ln>
            <a:effectLst>
              <a:outerShdw blurRad="50800" dist="50800" dir="5400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grpSp>
      <p:sp>
        <p:nvSpPr>
          <p:cNvPr id="34" name="矩形 33">
            <a:extLst>
              <a:ext uri="{FF2B5EF4-FFF2-40B4-BE49-F238E27FC236}">
                <a16:creationId xmlns:a16="http://schemas.microsoft.com/office/drawing/2014/main" id="{138AEE01-C74E-47C1-A04E-070D88CF7A27}"/>
              </a:ext>
            </a:extLst>
          </p:cNvPr>
          <p:cNvSpPr/>
          <p:nvPr/>
        </p:nvSpPr>
        <p:spPr>
          <a:xfrm>
            <a:off x="4093934" y="956862"/>
            <a:ext cx="4093984" cy="565604"/>
          </a:xfrm>
          <a:prstGeom prst="rect">
            <a:avLst/>
          </a:prstGeom>
        </p:spPr>
        <p:txBody>
          <a:bodyPr wrap="square">
            <a:spAutoFit/>
          </a:bodyPr>
          <a:lstStyle/>
          <a:p>
            <a:pPr>
              <a:lnSpc>
                <a:spcPct val="120000"/>
              </a:lnSpc>
              <a:spcBef>
                <a:spcPts val="100"/>
              </a:spcBef>
            </a:pP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朋辈间的 </a:t>
            </a:r>
            <a:r>
              <a:rPr lang="zh-CN" altLang="en-US" sz="28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志趣相投 </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会不断聚合</a:t>
            </a:r>
            <a:endParaRPr lang="en-US" altLang="zh-CN" sz="3600" b="1" spc="-300" dirty="0">
              <a:solidFill>
                <a:srgbClr val="22AAA0"/>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grpSp>
        <p:nvGrpSpPr>
          <p:cNvPr id="36" name="组合 35">
            <a:extLst>
              <a:ext uri="{FF2B5EF4-FFF2-40B4-BE49-F238E27FC236}">
                <a16:creationId xmlns:a16="http://schemas.microsoft.com/office/drawing/2014/main" id="{BAEA16FF-2B0A-41C4-8545-E4D47E4F4848}"/>
              </a:ext>
            </a:extLst>
          </p:cNvPr>
          <p:cNvGrpSpPr/>
          <p:nvPr/>
        </p:nvGrpSpPr>
        <p:grpSpPr>
          <a:xfrm>
            <a:off x="425757" y="1993373"/>
            <a:ext cx="3485843" cy="4521727"/>
            <a:chOff x="459516" y="1561567"/>
            <a:chExt cx="4741134" cy="4096283"/>
          </a:xfrm>
        </p:grpSpPr>
        <p:sp>
          <p:nvSpPr>
            <p:cNvPr id="37" name="矩形 36">
              <a:extLst>
                <a:ext uri="{FF2B5EF4-FFF2-40B4-BE49-F238E27FC236}">
                  <a16:creationId xmlns:a16="http://schemas.microsoft.com/office/drawing/2014/main" id="{C4B33EC0-6560-47FA-9960-024E5707C598}"/>
                </a:ext>
              </a:extLst>
            </p:cNvPr>
            <p:cNvSpPr/>
            <p:nvPr/>
          </p:nvSpPr>
          <p:spPr>
            <a:xfrm>
              <a:off x="459516" y="1561567"/>
              <a:ext cx="4741134" cy="477252"/>
            </a:xfrm>
            <a:prstGeom prst="rect">
              <a:avLst/>
            </a:prstGeom>
            <a:solidFill>
              <a:schemeClr val="tx1">
                <a:lumMod val="50000"/>
                <a:lumOff val="50000"/>
              </a:schemeClr>
            </a:solidFill>
            <a:ln>
              <a:noFill/>
            </a:ln>
            <a:effectLst>
              <a:outerShdw blurRad="50800" dist="50800" dir="5400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38" name="矩形 37">
              <a:extLst>
                <a:ext uri="{FF2B5EF4-FFF2-40B4-BE49-F238E27FC236}">
                  <a16:creationId xmlns:a16="http://schemas.microsoft.com/office/drawing/2014/main" id="{BC466CA3-72B1-42ED-A0A0-B0949674E7D8}"/>
                </a:ext>
              </a:extLst>
            </p:cNvPr>
            <p:cNvSpPr/>
            <p:nvPr/>
          </p:nvSpPr>
          <p:spPr>
            <a:xfrm>
              <a:off x="459516" y="2038818"/>
              <a:ext cx="4741134" cy="3619032"/>
            </a:xfrm>
            <a:prstGeom prst="rect">
              <a:avLst/>
            </a:prstGeom>
            <a:pattFill prst="ltDnDiag">
              <a:fgClr>
                <a:schemeClr val="bg1">
                  <a:lumMod val="95000"/>
                </a:schemeClr>
              </a:fgClr>
              <a:bgClr>
                <a:schemeClr val="bg1"/>
              </a:bgClr>
            </a:pattFill>
            <a:ln>
              <a:noFill/>
            </a:ln>
            <a:effectLst>
              <a:outerShdw blurRad="50800" dist="50800" dir="5400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grpSp>
      <p:grpSp>
        <p:nvGrpSpPr>
          <p:cNvPr id="39" name="组合 38">
            <a:extLst>
              <a:ext uri="{FF2B5EF4-FFF2-40B4-BE49-F238E27FC236}">
                <a16:creationId xmlns:a16="http://schemas.microsoft.com/office/drawing/2014/main" id="{32359FDA-E7F4-45AE-8BFB-F7CECCB233B3}"/>
              </a:ext>
            </a:extLst>
          </p:cNvPr>
          <p:cNvGrpSpPr/>
          <p:nvPr/>
        </p:nvGrpSpPr>
        <p:grpSpPr>
          <a:xfrm>
            <a:off x="3725433" y="2494518"/>
            <a:ext cx="4741134" cy="3908470"/>
            <a:chOff x="459516" y="1749380"/>
            <a:chExt cx="4741134" cy="3908470"/>
          </a:xfrm>
        </p:grpSpPr>
        <p:sp>
          <p:nvSpPr>
            <p:cNvPr id="41" name="矩形 40">
              <a:extLst>
                <a:ext uri="{FF2B5EF4-FFF2-40B4-BE49-F238E27FC236}">
                  <a16:creationId xmlns:a16="http://schemas.microsoft.com/office/drawing/2014/main" id="{22970009-37F8-4777-9D97-FE23F0266E43}"/>
                </a:ext>
              </a:extLst>
            </p:cNvPr>
            <p:cNvSpPr/>
            <p:nvPr/>
          </p:nvSpPr>
          <p:spPr>
            <a:xfrm>
              <a:off x="459516" y="2038818"/>
              <a:ext cx="4741134" cy="3619032"/>
            </a:xfrm>
            <a:prstGeom prst="rect">
              <a:avLst/>
            </a:prstGeom>
            <a:pattFill prst="ltDnDiag">
              <a:fgClr>
                <a:schemeClr val="bg1">
                  <a:lumMod val="95000"/>
                </a:schemeClr>
              </a:fgClr>
              <a:bgClr>
                <a:schemeClr val="bg1"/>
              </a:bgClr>
            </a:pattFill>
            <a:ln>
              <a:noFill/>
            </a:ln>
            <a:effectLst>
              <a:outerShdw blurRad="50800" dist="50800" dir="5400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0" name="矩形 39">
              <a:extLst>
                <a:ext uri="{FF2B5EF4-FFF2-40B4-BE49-F238E27FC236}">
                  <a16:creationId xmlns:a16="http://schemas.microsoft.com/office/drawing/2014/main" id="{BAC4C307-528A-4A73-8C83-82ABE5E6B371}"/>
                </a:ext>
              </a:extLst>
            </p:cNvPr>
            <p:cNvSpPr/>
            <p:nvPr/>
          </p:nvSpPr>
          <p:spPr>
            <a:xfrm>
              <a:off x="459516" y="1749380"/>
              <a:ext cx="4741134" cy="566182"/>
            </a:xfrm>
            <a:prstGeom prst="rect">
              <a:avLst/>
            </a:prstGeom>
            <a:solidFill>
              <a:srgbClr val="22AAA0"/>
            </a:solidFill>
            <a:ln>
              <a:noFill/>
            </a:ln>
            <a:effectLst>
              <a:outerShdw blurRad="50800" dist="50800" dir="5400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grpSp>
      <p:sp>
        <p:nvSpPr>
          <p:cNvPr id="43" name="矩形 42">
            <a:extLst>
              <a:ext uri="{FF2B5EF4-FFF2-40B4-BE49-F238E27FC236}">
                <a16:creationId xmlns:a16="http://schemas.microsoft.com/office/drawing/2014/main" id="{6D13396D-74AA-45ED-B26C-34C127ABF63C}"/>
              </a:ext>
            </a:extLst>
          </p:cNvPr>
          <p:cNvSpPr/>
          <p:nvPr/>
        </p:nvSpPr>
        <p:spPr>
          <a:xfrm>
            <a:off x="499308" y="2561193"/>
            <a:ext cx="3192342" cy="3761158"/>
          </a:xfrm>
          <a:prstGeom prst="rect">
            <a:avLst/>
          </a:prstGeom>
        </p:spPr>
        <p:txBody>
          <a:bodyPr wrap="square">
            <a:spAutoFit/>
          </a:bodyPr>
          <a:lstStyle/>
          <a:p>
            <a:pPr indent="457200">
              <a:lnSpc>
                <a:spcPct val="150000"/>
              </a:lnSpc>
              <a:spcBef>
                <a:spcPts val="100"/>
              </a:spcBef>
            </a:pPr>
            <a:r>
              <a:rPr lang="en-US" altLang="zh-CN"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Ivy</a:t>
            </a:r>
            <a:r>
              <a:rPr lang="zh-CN" altLang="en-US"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青年社区是面向全校学优群体建立的</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全新社区</a:t>
            </a:r>
            <a:r>
              <a:rPr lang="zh-CN" altLang="en-US"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，旨在通过聚合各种“学霸”</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提升学习投入度，为学生提供全方位个人提升包，助力学生持续成长，培养终身卓越学习者。</a:t>
            </a:r>
            <a:r>
              <a:rPr lang="zh-CN" altLang="en-US"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在这里，有专属的学习空间，有各类学习社群，也有为你量身定制的导师辅导。</a:t>
            </a:r>
            <a:endParaRPr lang="en-US" altLang="zh-CN"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43">
            <a:extLst>
              <a:ext uri="{FF2B5EF4-FFF2-40B4-BE49-F238E27FC236}">
                <a16:creationId xmlns:a16="http://schemas.microsoft.com/office/drawing/2014/main" id="{F26B6410-DF49-4BE1-8BBE-2F2F952C2055}"/>
              </a:ext>
            </a:extLst>
          </p:cNvPr>
          <p:cNvSpPr/>
          <p:nvPr/>
        </p:nvSpPr>
        <p:spPr>
          <a:xfrm>
            <a:off x="8560659" y="2397440"/>
            <a:ext cx="3205584" cy="2514663"/>
          </a:xfrm>
          <a:prstGeom prst="rect">
            <a:avLst/>
          </a:prstGeom>
        </p:spPr>
        <p:txBody>
          <a:bodyPr wrap="square">
            <a:spAutoFit/>
          </a:bodyPr>
          <a:lstStyle/>
          <a:p>
            <a:pPr indent="457200">
              <a:lnSpc>
                <a:spcPct val="150000"/>
              </a:lnSpc>
              <a:spcBef>
                <a:spcPts val="100"/>
              </a:spcBef>
            </a:pPr>
            <a:r>
              <a:rPr lang="zh-CN" altLang="en-US"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德鲁克青年社区溯源于对“现代管理学之父”</a:t>
            </a:r>
            <a:r>
              <a:rPr lang="en-US" altLang="zh-CN"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彼得</a:t>
            </a:r>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德鲁克（</a:t>
            </a:r>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Peter F. Drucker</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先生管理理念的践行而设立。德鲁克青年社区基于欧亚学院商科人才培养体系目标。</a:t>
            </a:r>
            <a:endParaRPr lang="en-US" altLang="zh-CN"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46">
            <a:extLst>
              <a:ext uri="{FF2B5EF4-FFF2-40B4-BE49-F238E27FC236}">
                <a16:creationId xmlns:a16="http://schemas.microsoft.com/office/drawing/2014/main" id="{0E0207AF-BE51-48D7-B09B-9DDE993C321D}"/>
              </a:ext>
            </a:extLst>
          </p:cNvPr>
          <p:cNvSpPr/>
          <p:nvPr/>
        </p:nvSpPr>
        <p:spPr>
          <a:xfrm>
            <a:off x="5832158" y="-164923"/>
            <a:ext cx="617536" cy="744733"/>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75F0E20B-6433-4C93-8A9D-61E25704D33D}"/>
              </a:ext>
            </a:extLst>
          </p:cNvPr>
          <p:cNvSpPr txBox="1"/>
          <p:nvPr/>
        </p:nvSpPr>
        <p:spPr>
          <a:xfrm>
            <a:off x="4393344" y="1531387"/>
            <a:ext cx="3405313" cy="362792"/>
          </a:xfrm>
          <a:prstGeom prst="rect">
            <a:avLst/>
          </a:prstGeom>
          <a:noFill/>
        </p:spPr>
        <p:txBody>
          <a:bodyPr wrap="square" lIns="0" rtlCol="0">
            <a:spAutoFit/>
          </a:bodyPr>
          <a:lstStyle/>
          <a:p>
            <a:pPr algn="ctr">
              <a:lnSpc>
                <a:spcPct val="120000"/>
              </a:lnSpc>
              <a:spcBef>
                <a:spcPts val="100"/>
              </a:spcBef>
            </a:pPr>
            <a:r>
              <a:rPr lang="en-US" altLang="zh-CN" sz="1600" b="1" spc="200" dirty="0">
                <a:latin typeface="微软雅黑" panose="020B0503020204020204" pitchFamily="34" charset="-122"/>
                <a:ea typeface="微软雅黑" panose="020B0503020204020204" pitchFamily="34" charset="-122"/>
                <a:sym typeface="微软雅黑" panose="020B0503020204020204" pitchFamily="34" charset="-122"/>
              </a:rPr>
              <a:t>Friends are like-minded</a:t>
            </a:r>
            <a:endParaRPr lang="zh-CN" altLang="en-US" sz="1600" b="1" spc="2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49">
            <a:extLst>
              <a:ext uri="{FF2B5EF4-FFF2-40B4-BE49-F238E27FC236}">
                <a16:creationId xmlns:a16="http://schemas.microsoft.com/office/drawing/2014/main" id="{BE94FBD3-16E4-4541-8BD0-1A59EA59BE2E}"/>
              </a:ext>
            </a:extLst>
          </p:cNvPr>
          <p:cNvSpPr/>
          <p:nvPr/>
        </p:nvSpPr>
        <p:spPr>
          <a:xfrm>
            <a:off x="4952525" y="2494518"/>
            <a:ext cx="2119491" cy="497957"/>
          </a:xfrm>
          <a:prstGeom prst="rect">
            <a:avLst/>
          </a:prstGeom>
        </p:spPr>
        <p:txBody>
          <a:bodyPr wrap="none">
            <a:spAutoFit/>
          </a:bodyPr>
          <a:lstStyle/>
          <a:p>
            <a:pPr>
              <a:lnSpc>
                <a:spcPct val="120000"/>
              </a:lnSpc>
              <a:spcBef>
                <a:spcPts val="100"/>
              </a:spcBef>
            </a:pP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Jobs</a:t>
            </a: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青年社区</a:t>
            </a:r>
            <a:endParaRPr lang="en-US" altLang="zh-CN" sz="3200" b="1" spc="-30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sp>
        <p:nvSpPr>
          <p:cNvPr id="51" name="矩形 50">
            <a:extLst>
              <a:ext uri="{FF2B5EF4-FFF2-40B4-BE49-F238E27FC236}">
                <a16:creationId xmlns:a16="http://schemas.microsoft.com/office/drawing/2014/main" id="{5DCA3893-F99A-4912-ACAD-589A10B5861F}"/>
              </a:ext>
            </a:extLst>
          </p:cNvPr>
          <p:cNvSpPr/>
          <p:nvPr/>
        </p:nvSpPr>
        <p:spPr>
          <a:xfrm>
            <a:off x="1370761" y="2072483"/>
            <a:ext cx="1451038" cy="396583"/>
          </a:xfrm>
          <a:prstGeom prst="rect">
            <a:avLst/>
          </a:prstGeom>
        </p:spPr>
        <p:txBody>
          <a:bodyPr wrap="none">
            <a:spAutoFit/>
          </a:bodyPr>
          <a:lstStyle/>
          <a:p>
            <a:pPr>
              <a:lnSpc>
                <a:spcPct val="120000"/>
              </a:lnSpc>
              <a:spcBef>
                <a:spcPts val="100"/>
              </a:spcBef>
            </a:pP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Ivy</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青年社区</a:t>
            </a:r>
            <a:endParaRPr lang="en-US" altLang="zh-CN" sz="3200" b="1" spc="-30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sp>
        <p:nvSpPr>
          <p:cNvPr id="52" name="矩形 51">
            <a:extLst>
              <a:ext uri="{FF2B5EF4-FFF2-40B4-BE49-F238E27FC236}">
                <a16:creationId xmlns:a16="http://schemas.microsoft.com/office/drawing/2014/main" id="{408147F4-E201-463D-AB3B-A8E1D5162166}"/>
              </a:ext>
            </a:extLst>
          </p:cNvPr>
          <p:cNvSpPr/>
          <p:nvPr/>
        </p:nvSpPr>
        <p:spPr>
          <a:xfrm>
            <a:off x="9123076" y="1984264"/>
            <a:ext cx="1800493" cy="396583"/>
          </a:xfrm>
          <a:prstGeom prst="rect">
            <a:avLst/>
          </a:prstGeom>
        </p:spPr>
        <p:txBody>
          <a:bodyPr wrap="none">
            <a:spAutoFit/>
          </a:bodyPr>
          <a:lstStyle/>
          <a:p>
            <a:pPr>
              <a:lnSpc>
                <a:spcPct val="120000"/>
              </a:lnSpc>
              <a:spcBef>
                <a:spcPts val="100"/>
              </a:spcBef>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德鲁克青年社区</a:t>
            </a:r>
            <a:endPar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52">
            <a:extLst>
              <a:ext uri="{FF2B5EF4-FFF2-40B4-BE49-F238E27FC236}">
                <a16:creationId xmlns:a16="http://schemas.microsoft.com/office/drawing/2014/main" id="{AA6CC4D2-FD86-4963-BB9E-BC2C21A8B803}"/>
              </a:ext>
            </a:extLst>
          </p:cNvPr>
          <p:cNvSpPr/>
          <p:nvPr/>
        </p:nvSpPr>
        <p:spPr>
          <a:xfrm>
            <a:off x="3792999" y="3164272"/>
            <a:ext cx="4606002" cy="2930161"/>
          </a:xfrm>
          <a:prstGeom prst="rect">
            <a:avLst/>
          </a:prstGeom>
        </p:spPr>
        <p:txBody>
          <a:bodyPr wrap="square">
            <a:spAutoFit/>
          </a:bodyPr>
          <a:lstStyle/>
          <a:p>
            <a:pPr indent="457200">
              <a:lnSpc>
                <a:spcPct val="150000"/>
              </a:lnSpc>
            </a:pPr>
            <a:r>
              <a:rPr lang="en-US" altLang="zh-CN" b="0" i="0" dirty="0">
                <a:solidFill>
                  <a:srgbClr val="333333"/>
                </a:solidFill>
                <a:effectLst/>
                <a:latin typeface="微软雅黑" panose="020B0503020204020204" pitchFamily="34" charset="-122"/>
                <a:ea typeface="微软雅黑" panose="020B0503020204020204" pitchFamily="34" charset="-122"/>
                <a:sym typeface="微软雅黑" panose="020B0503020204020204" pitchFamily="34" charset="-122"/>
              </a:rPr>
              <a:t>Jobs</a:t>
            </a:r>
            <a:r>
              <a:rPr lang="zh-CN" altLang="en-US" b="0" i="0" dirty="0">
                <a:solidFill>
                  <a:srgbClr val="333333"/>
                </a:solidFill>
                <a:effectLst/>
                <a:latin typeface="微软雅黑" panose="020B0503020204020204" pitchFamily="34" charset="-122"/>
                <a:ea typeface="微软雅黑" panose="020B0503020204020204" pitchFamily="34" charset="-122"/>
                <a:sym typeface="微软雅黑" panose="020B0503020204020204" pitchFamily="34" charset="-122"/>
              </a:rPr>
              <a:t>青年社区以</a:t>
            </a:r>
            <a:r>
              <a:rPr lang="zh-CN" altLang="en-US" b="1" i="0" dirty="0">
                <a:solidFill>
                  <a:srgbClr val="29B6A9"/>
                </a:solidFill>
                <a:effectLst/>
                <a:latin typeface="微软雅黑" panose="020B0503020204020204" pitchFamily="34" charset="-122"/>
                <a:ea typeface="微软雅黑" panose="020B0503020204020204" pitchFamily="34" charset="-122"/>
                <a:sym typeface="微软雅黑" panose="020B0503020204020204" pitchFamily="34" charset="-122"/>
              </a:rPr>
              <a:t>培养学生自我管理</a:t>
            </a:r>
            <a:r>
              <a:rPr lang="zh-CN" altLang="en-US" b="0" i="0" dirty="0">
                <a:solidFill>
                  <a:srgbClr val="333333"/>
                </a:solidFill>
                <a:effectLst/>
                <a:latin typeface="微软雅黑" panose="020B0503020204020204" pitchFamily="34" charset="-122"/>
                <a:ea typeface="微软雅黑" panose="020B0503020204020204" pitchFamily="34" charset="-122"/>
                <a:sym typeface="微软雅黑" panose="020B0503020204020204" pitchFamily="34" charset="-122"/>
              </a:rPr>
              <a:t>和</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职业生涯规划能力</a:t>
            </a:r>
            <a:r>
              <a:rPr lang="zh-CN" altLang="en-US" b="0" i="0" dirty="0">
                <a:solidFill>
                  <a:srgbClr val="333333"/>
                </a:solidFill>
                <a:effectLst/>
                <a:latin typeface="微软雅黑" panose="020B0503020204020204" pitchFamily="34" charset="-122"/>
                <a:ea typeface="微软雅黑" panose="020B0503020204020204" pitchFamily="34" charset="-122"/>
                <a:sym typeface="微软雅黑" panose="020B0503020204020204" pitchFamily="34" charset="-122"/>
              </a:rPr>
              <a:t>为核心，以</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搭建职业规划与就业咨询指导平台</a:t>
            </a:r>
            <a:r>
              <a:rPr lang="zh-CN" altLang="en-US" b="0" i="0" dirty="0">
                <a:solidFill>
                  <a:srgbClr val="333333"/>
                </a:solidFill>
                <a:effectLst/>
                <a:latin typeface="微软雅黑" panose="020B0503020204020204" pitchFamily="34" charset="-122"/>
                <a:ea typeface="微软雅黑" panose="020B0503020204020204" pitchFamily="34" charset="-122"/>
                <a:sym typeface="微软雅黑" panose="020B0503020204020204" pitchFamily="34" charset="-122"/>
              </a:rPr>
              <a:t>为体系，从而提升学生的就业能力与大学生初次就业薪酬。</a:t>
            </a:r>
            <a:endParaRPr lang="en-US" altLang="zh-CN" b="0" i="0" dirty="0">
              <a:solidFill>
                <a:srgbClr val="333333"/>
              </a:solidFill>
              <a:effectLst/>
              <a:latin typeface="微软雅黑" panose="020B0503020204020204" pitchFamily="34" charset="-122"/>
              <a:ea typeface="微软雅黑" panose="020B0503020204020204" pitchFamily="34" charset="-122"/>
              <a:sym typeface="微软雅黑" panose="020B0503020204020204" pitchFamily="34" charset="-122"/>
            </a:endParaRPr>
          </a:p>
          <a:p>
            <a:pPr indent="457200">
              <a:lnSpc>
                <a:spcPct val="150000"/>
              </a:lnSpc>
            </a:pPr>
            <a:r>
              <a:rPr lang="zh-CN" altLang="en-US" b="0" i="0" dirty="0">
                <a:solidFill>
                  <a:srgbClr val="333333"/>
                </a:solidFill>
                <a:effectLst/>
                <a:latin typeface="微软雅黑" panose="020B0503020204020204" pitchFamily="34" charset="-122"/>
                <a:ea typeface="微软雅黑" panose="020B0503020204020204" pitchFamily="34" charset="-122"/>
                <a:sym typeface="微软雅黑" panose="020B0503020204020204" pitchFamily="34" charset="-122"/>
              </a:rPr>
              <a:t>这里是大学生走入职场前的空间站，根据不同学生的职业需求与职业规划目标，</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量身定制属于他的就业分析与指导。</a:t>
            </a:r>
          </a:p>
        </p:txBody>
      </p:sp>
      <p:pic>
        <p:nvPicPr>
          <p:cNvPr id="20" name="Picture 2">
            <a:extLst>
              <a:ext uri="{FF2B5EF4-FFF2-40B4-BE49-F238E27FC236}">
                <a16:creationId xmlns:a16="http://schemas.microsoft.com/office/drawing/2014/main" id="{256F96D6-2929-4DC5-A43C-CEEF36E7AF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9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36938208-A783-4CDD-BEA8-DBF98E2AF932}"/>
              </a:ext>
            </a:extLst>
          </p:cNvPr>
          <p:cNvSpPr/>
          <p:nvPr/>
        </p:nvSpPr>
        <p:spPr>
          <a:xfrm>
            <a:off x="397646" y="1894039"/>
            <a:ext cx="2954655" cy="700769"/>
          </a:xfrm>
          <a:prstGeom prst="rect">
            <a:avLst/>
          </a:prstGeom>
        </p:spPr>
        <p:txBody>
          <a:bodyPr wrap="none">
            <a:spAutoFit/>
          </a:bodyPr>
          <a:lstStyle/>
          <a:p>
            <a:pPr>
              <a:lnSpc>
                <a:spcPct val="120000"/>
              </a:lnSpc>
              <a:spcBef>
                <a:spcPts val="100"/>
              </a:spcBef>
            </a:pPr>
            <a:r>
              <a:rPr lang="zh-CN" altLang="en-US" sz="3600" b="1" dirty="0">
                <a:latin typeface="微软雅黑" panose="020B0503020204020204" pitchFamily="34" charset="-122"/>
                <a:ea typeface="微软雅黑" panose="020B0503020204020204" pitchFamily="34" charset="-122"/>
                <a:sym typeface="微软雅黑" panose="020B0503020204020204" pitchFamily="34" charset="-122"/>
              </a:rPr>
              <a:t>西安欧亚学院</a:t>
            </a:r>
          </a:p>
        </p:txBody>
      </p:sp>
      <p:sp>
        <p:nvSpPr>
          <p:cNvPr id="29" name="矩形 28">
            <a:extLst>
              <a:ext uri="{FF2B5EF4-FFF2-40B4-BE49-F238E27FC236}">
                <a16:creationId xmlns:a16="http://schemas.microsoft.com/office/drawing/2014/main" id="{61C0527D-9C91-4713-8F39-61A716DC0C4C}"/>
              </a:ext>
            </a:extLst>
          </p:cNvPr>
          <p:cNvSpPr/>
          <p:nvPr/>
        </p:nvSpPr>
        <p:spPr>
          <a:xfrm>
            <a:off x="5143538" y="4761373"/>
            <a:ext cx="1069524" cy="430374"/>
          </a:xfrm>
          <a:prstGeom prst="rect">
            <a:avLst/>
          </a:prstGeom>
        </p:spPr>
        <p:txBody>
          <a:bodyPr wrap="none">
            <a:spAutoFit/>
          </a:bodyPr>
          <a:lstStyle/>
          <a:p>
            <a:pPr>
              <a:lnSpc>
                <a:spcPct val="120000"/>
              </a:lnSpc>
              <a:spcBef>
                <a:spcPts val="100"/>
              </a:spcBef>
            </a:pPr>
            <a:r>
              <a:rPr lang="zh-CN" altLang="en-US" sz="2000" b="1" spc="300"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国际化</a:t>
            </a:r>
          </a:p>
        </p:txBody>
      </p:sp>
      <p:sp>
        <p:nvSpPr>
          <p:cNvPr id="33" name="矩形 32">
            <a:extLst>
              <a:ext uri="{FF2B5EF4-FFF2-40B4-BE49-F238E27FC236}">
                <a16:creationId xmlns:a16="http://schemas.microsoft.com/office/drawing/2014/main" id="{C8AED977-68B7-48B8-923F-FC75842B6E57}"/>
              </a:ext>
            </a:extLst>
          </p:cNvPr>
          <p:cNvSpPr/>
          <p:nvPr/>
        </p:nvSpPr>
        <p:spPr>
          <a:xfrm>
            <a:off x="6508014" y="3363782"/>
            <a:ext cx="1069524" cy="430374"/>
          </a:xfrm>
          <a:prstGeom prst="rect">
            <a:avLst/>
          </a:prstGeom>
        </p:spPr>
        <p:txBody>
          <a:bodyPr wrap="none">
            <a:spAutoFit/>
          </a:bodyPr>
          <a:lstStyle/>
          <a:p>
            <a:pPr>
              <a:lnSpc>
                <a:spcPct val="120000"/>
              </a:lnSpc>
              <a:spcBef>
                <a:spcPts val="100"/>
              </a:spcBef>
            </a:pPr>
            <a:r>
              <a:rPr lang="zh-CN" altLang="en-US" sz="2000" b="1" spc="300"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应用型</a:t>
            </a:r>
          </a:p>
        </p:txBody>
      </p:sp>
      <p:sp>
        <p:nvSpPr>
          <p:cNvPr id="35" name="矩形 34">
            <a:extLst>
              <a:ext uri="{FF2B5EF4-FFF2-40B4-BE49-F238E27FC236}">
                <a16:creationId xmlns:a16="http://schemas.microsoft.com/office/drawing/2014/main" id="{9DD16A21-C8DA-4EC8-B77B-9D4B3EA59907}"/>
              </a:ext>
            </a:extLst>
          </p:cNvPr>
          <p:cNvSpPr/>
          <p:nvPr/>
        </p:nvSpPr>
        <p:spPr>
          <a:xfrm>
            <a:off x="7872490" y="1861282"/>
            <a:ext cx="1069524" cy="430374"/>
          </a:xfrm>
          <a:prstGeom prst="rect">
            <a:avLst/>
          </a:prstGeom>
        </p:spPr>
        <p:txBody>
          <a:bodyPr wrap="none">
            <a:spAutoFit/>
          </a:bodyPr>
          <a:lstStyle/>
          <a:p>
            <a:pPr>
              <a:lnSpc>
                <a:spcPct val="120000"/>
              </a:lnSpc>
              <a:spcBef>
                <a:spcPts val="100"/>
              </a:spcBef>
            </a:pPr>
            <a:r>
              <a:rPr lang="zh-CN" altLang="en-US" sz="2000" b="1" spc="300"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新体验</a:t>
            </a:r>
          </a:p>
        </p:txBody>
      </p:sp>
      <p:sp>
        <p:nvSpPr>
          <p:cNvPr id="58" name="矩形 57">
            <a:extLst>
              <a:ext uri="{FF2B5EF4-FFF2-40B4-BE49-F238E27FC236}">
                <a16:creationId xmlns:a16="http://schemas.microsoft.com/office/drawing/2014/main" id="{3D591A5D-E8C4-4CCF-B54E-D18C34219F56}"/>
              </a:ext>
            </a:extLst>
          </p:cNvPr>
          <p:cNvSpPr/>
          <p:nvPr/>
        </p:nvSpPr>
        <p:spPr>
          <a:xfrm>
            <a:off x="-88894" y="-133348"/>
            <a:ext cx="5356949" cy="1418134"/>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a:extLst>
              <a:ext uri="{FF2B5EF4-FFF2-40B4-BE49-F238E27FC236}">
                <a16:creationId xmlns:a16="http://schemas.microsoft.com/office/drawing/2014/main" id="{F7E75E7D-2DB4-4659-9689-FAA59F2E083F}"/>
              </a:ext>
            </a:extLst>
          </p:cNvPr>
          <p:cNvSpPr/>
          <p:nvPr/>
        </p:nvSpPr>
        <p:spPr>
          <a:xfrm>
            <a:off x="435745" y="371654"/>
            <a:ext cx="4542647" cy="808106"/>
          </a:xfrm>
          <a:prstGeom prst="rect">
            <a:avLst/>
          </a:prstGeom>
        </p:spPr>
        <p:txBody>
          <a:bodyPr wrap="square">
            <a:spAutoFit/>
          </a:bodyPr>
          <a:lstStyle/>
          <a:p>
            <a:pPr>
              <a:lnSpc>
                <a:spcPct val="120000"/>
              </a:lnSpc>
              <a:spcBef>
                <a:spcPts val="100"/>
              </a:spcBef>
            </a:pPr>
            <a:r>
              <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2019-2028</a:t>
            </a: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年，总体发展目标是：</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ts val="100"/>
              </a:spcBef>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成为中国一流的国际化应用型本科高校</a:t>
            </a:r>
            <a:endParaRPr lang="en-US" altLang="zh-CN" sz="2800" b="1" spc="-300"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2" name="矩形 1">
            <a:extLst>
              <a:ext uri="{FF2B5EF4-FFF2-40B4-BE49-F238E27FC236}">
                <a16:creationId xmlns:a16="http://schemas.microsoft.com/office/drawing/2014/main" id="{51FA4BB2-AA2B-42F1-805D-C4F7C0E3BBCD}"/>
              </a:ext>
            </a:extLst>
          </p:cNvPr>
          <p:cNvSpPr/>
          <p:nvPr/>
        </p:nvSpPr>
        <p:spPr>
          <a:xfrm>
            <a:off x="397646" y="2641234"/>
            <a:ext cx="3978820" cy="3996607"/>
          </a:xfrm>
          <a:prstGeom prst="rect">
            <a:avLst/>
          </a:prstGeom>
        </p:spPr>
        <p:txBody>
          <a:bodyPr wrap="square">
            <a:spAutoFit/>
          </a:bodyPr>
          <a:lstStyle/>
          <a:p>
            <a:pPr>
              <a:lnSpc>
                <a:spcPct val="130000"/>
              </a:lnSpc>
            </a:pPr>
            <a:r>
              <a:rPr lang="en-US" altLang="zh-CN" b="1" i="0" dirty="0">
                <a:solidFill>
                  <a:srgbClr val="29B6A9"/>
                </a:solidFill>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i="0" dirty="0">
                <a:solidFill>
                  <a:srgbClr val="29B6A9"/>
                </a:solidFill>
                <a:effectLst/>
                <a:latin typeface="微软雅黑" panose="020B0503020204020204" pitchFamily="34" charset="-122"/>
                <a:ea typeface="微软雅黑" panose="020B0503020204020204" pitchFamily="34" charset="-122"/>
                <a:sym typeface="微软雅黑" panose="020B0503020204020204" pitchFamily="34" charset="-122"/>
              </a:rPr>
              <a:t>国际化</a:t>
            </a:r>
            <a:r>
              <a:rPr lang="en-US" altLang="zh-CN" b="1" i="0" dirty="0">
                <a:solidFill>
                  <a:srgbClr val="29B6A9"/>
                </a:solidFill>
                <a:effectLst/>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b="1" i="0" dirty="0">
              <a:solidFill>
                <a:srgbClr val="29B6A9"/>
              </a:solidFill>
              <a:effectLst/>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国际化的视野 </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国际标杆与合作 </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国际化的标准 </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endParaRPr lang="en-US" altLang="zh-CN" i="0" dirty="0">
              <a:effectLst/>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en-US" altLang="zh-CN" b="1" i="0" dirty="0">
                <a:solidFill>
                  <a:srgbClr val="29B6A9"/>
                </a:solidFill>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i="0" dirty="0">
                <a:solidFill>
                  <a:srgbClr val="29B6A9"/>
                </a:solidFill>
                <a:effectLst/>
                <a:latin typeface="微软雅黑" panose="020B0503020204020204" pitchFamily="34" charset="-122"/>
                <a:ea typeface="微软雅黑" panose="020B0503020204020204" pitchFamily="34" charset="-122"/>
                <a:sym typeface="微软雅黑" panose="020B0503020204020204" pitchFamily="34" charset="-122"/>
              </a:rPr>
              <a:t>应用型</a:t>
            </a:r>
            <a:r>
              <a:rPr lang="en-US" altLang="zh-CN" b="1" i="0" dirty="0">
                <a:solidFill>
                  <a:srgbClr val="29B6A9"/>
                </a:solidFill>
                <a:effectLst/>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b="1" i="0" dirty="0">
              <a:solidFill>
                <a:srgbClr val="29B6A9"/>
              </a:solidFill>
              <a:effectLst/>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zh-CN" altLang="en-US" i="0" dirty="0">
                <a:effectLst/>
                <a:latin typeface="微软雅黑" panose="020B0503020204020204" pitchFamily="34" charset="-122"/>
                <a:ea typeface="微软雅黑" panose="020B0503020204020204" pitchFamily="34" charset="-122"/>
                <a:sym typeface="微软雅黑" panose="020B0503020204020204" pitchFamily="34" charset="-122"/>
              </a:rPr>
              <a:t>着眼于学生职业发展 </a:t>
            </a:r>
            <a:r>
              <a:rPr lang="en-US" altLang="zh-CN" i="0" dirty="0">
                <a:effectLst/>
                <a:latin typeface="微软雅黑" panose="020B0503020204020204" pitchFamily="34" charset="-122"/>
                <a:ea typeface="微软雅黑" panose="020B0503020204020204" pitchFamily="34" charset="-122"/>
                <a:sym typeface="微软雅黑" panose="020B0503020204020204" pitchFamily="34" charset="-122"/>
              </a:rPr>
              <a:t>/ </a:t>
            </a:r>
            <a:r>
              <a:rPr lang="zh-CN" altLang="en-US" i="0" dirty="0">
                <a:effectLst/>
                <a:latin typeface="微软雅黑" panose="020B0503020204020204" pitchFamily="34" charset="-122"/>
                <a:ea typeface="微软雅黑" panose="020B0503020204020204" pitchFamily="34" charset="-122"/>
                <a:sym typeface="微软雅黑" panose="020B0503020204020204" pitchFamily="34" charset="-122"/>
              </a:rPr>
              <a:t>产学合作贯穿培养过程 </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endParaRPr lang="en-US" altLang="zh-CN" i="0" dirty="0">
              <a:effectLst/>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新体验</a:t>
            </a:r>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教学环境新体验 </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信息服务新体验 </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教、学与考核新体验 </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C2D61402-58B6-45C1-941E-FC875E3E4A69}"/>
              </a:ext>
            </a:extLst>
          </p:cNvPr>
          <p:cNvSpPr/>
          <p:nvPr/>
        </p:nvSpPr>
        <p:spPr>
          <a:xfrm>
            <a:off x="5143538" y="5167638"/>
            <a:ext cx="4343400" cy="646331"/>
          </a:xfrm>
          <a:prstGeom prst="rect">
            <a:avLst/>
          </a:prstGeom>
        </p:spPr>
        <p:txBody>
          <a:bodyPr wrap="square">
            <a:spAutoFit/>
          </a:bodyPr>
          <a:lstStyle/>
          <a:p>
            <a:r>
              <a:rPr lang="zh-CN" altLang="en-US" b="1" i="0" dirty="0">
                <a:effectLst/>
                <a:latin typeface="微软雅黑" panose="020B0503020204020204" pitchFamily="34" charset="-122"/>
                <a:ea typeface="微软雅黑" panose="020B0503020204020204" pitchFamily="34" charset="-122"/>
                <a:sym typeface="微软雅黑" panose="020B0503020204020204" pitchFamily="34" charset="-122"/>
              </a:rPr>
              <a:t>部分重点学科专业国际化教育教学达到西安地区本科高校先进水平 。</a:t>
            </a:r>
          </a:p>
        </p:txBody>
      </p:sp>
      <p:cxnSp>
        <p:nvCxnSpPr>
          <p:cNvPr id="63" name="直接连接符 62">
            <a:extLst>
              <a:ext uri="{FF2B5EF4-FFF2-40B4-BE49-F238E27FC236}">
                <a16:creationId xmlns:a16="http://schemas.microsoft.com/office/drawing/2014/main" id="{E9F32C27-1562-4AC5-9A49-A76567771CA6}"/>
              </a:ext>
            </a:extLst>
          </p:cNvPr>
          <p:cNvCxnSpPr>
            <a:cxnSpLocks/>
          </p:cNvCxnSpPr>
          <p:nvPr/>
        </p:nvCxnSpPr>
        <p:spPr>
          <a:xfrm flipV="1">
            <a:off x="4656138" y="2289605"/>
            <a:ext cx="0" cy="3839463"/>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2BD8E6D2-BD70-45A2-88B9-7AFA31E6C05A}"/>
              </a:ext>
            </a:extLst>
          </p:cNvPr>
          <p:cNvSpPr/>
          <p:nvPr/>
        </p:nvSpPr>
        <p:spPr>
          <a:xfrm>
            <a:off x="6508014" y="3707919"/>
            <a:ext cx="3823216" cy="646331"/>
          </a:xfrm>
          <a:prstGeom prst="rect">
            <a:avLst/>
          </a:prstGeom>
        </p:spPr>
        <p:txBody>
          <a:bodyPr wrap="square">
            <a:spAutoFit/>
          </a:bodyPr>
          <a:lstStyle/>
          <a:p>
            <a:r>
              <a:rPr lang="zh-CN" altLang="en-US" b="1" i="0" dirty="0">
                <a:effectLst/>
                <a:latin typeface="微软雅黑" panose="020B0503020204020204" pitchFamily="34" charset="-122"/>
                <a:ea typeface="微软雅黑" panose="020B0503020204020204" pitchFamily="34" charset="-122"/>
                <a:sym typeface="微软雅黑" panose="020B0503020204020204" pitchFamily="34" charset="-122"/>
              </a:rPr>
              <a:t>整体国际化办学达到国内应用型本科高校领先水平。</a:t>
            </a:r>
          </a:p>
        </p:txBody>
      </p:sp>
      <p:sp>
        <p:nvSpPr>
          <p:cNvPr id="7" name="矩形 6">
            <a:extLst>
              <a:ext uri="{FF2B5EF4-FFF2-40B4-BE49-F238E27FC236}">
                <a16:creationId xmlns:a16="http://schemas.microsoft.com/office/drawing/2014/main" id="{1F932ECA-FB31-49ED-8A7E-65C2118AE933}"/>
              </a:ext>
            </a:extLst>
          </p:cNvPr>
          <p:cNvSpPr/>
          <p:nvPr/>
        </p:nvSpPr>
        <p:spPr>
          <a:xfrm>
            <a:off x="7872490" y="2271902"/>
            <a:ext cx="4339650"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成为中国一流的国际化应用型本科高校。</a:t>
            </a:r>
          </a:p>
        </p:txBody>
      </p:sp>
      <p:pic>
        <p:nvPicPr>
          <p:cNvPr id="16" name="Picture 2">
            <a:extLst>
              <a:ext uri="{FF2B5EF4-FFF2-40B4-BE49-F238E27FC236}">
                <a16:creationId xmlns:a16="http://schemas.microsoft.com/office/drawing/2014/main" id="{227CBAD1-4CC0-406C-B322-C36EC2EB53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17" name="earth-globe-continent_71302">
            <a:extLst>
              <a:ext uri="{FF2B5EF4-FFF2-40B4-BE49-F238E27FC236}">
                <a16:creationId xmlns:a16="http://schemas.microsoft.com/office/drawing/2014/main" id="{D2E87262-AB0B-4B40-B954-D4D42ACCC597}"/>
              </a:ext>
            </a:extLst>
          </p:cNvPr>
          <p:cNvSpPr>
            <a:spLocks noChangeAspect="1"/>
          </p:cNvSpPr>
          <p:nvPr/>
        </p:nvSpPr>
        <p:spPr bwMode="auto">
          <a:xfrm>
            <a:off x="5193309" y="4239403"/>
            <a:ext cx="508258" cy="507551"/>
          </a:xfrm>
          <a:custGeom>
            <a:avLst/>
            <a:gdLst>
              <a:gd name="T0" fmla="*/ 1195 w 8160"/>
              <a:gd name="T1" fmla="*/ 6965 h 8160"/>
              <a:gd name="T2" fmla="*/ 2492 w 8160"/>
              <a:gd name="T3" fmla="*/ 7839 h 8160"/>
              <a:gd name="T4" fmla="*/ 4080 w 8160"/>
              <a:gd name="T5" fmla="*/ 8160 h 8160"/>
              <a:gd name="T6" fmla="*/ 5668 w 8160"/>
              <a:gd name="T7" fmla="*/ 7839 h 8160"/>
              <a:gd name="T8" fmla="*/ 6965 w 8160"/>
              <a:gd name="T9" fmla="*/ 6965 h 8160"/>
              <a:gd name="T10" fmla="*/ 7839 w 8160"/>
              <a:gd name="T11" fmla="*/ 5668 h 8160"/>
              <a:gd name="T12" fmla="*/ 8160 w 8160"/>
              <a:gd name="T13" fmla="*/ 4080 h 8160"/>
              <a:gd name="T14" fmla="*/ 7839 w 8160"/>
              <a:gd name="T15" fmla="*/ 2492 h 8160"/>
              <a:gd name="T16" fmla="*/ 6965 w 8160"/>
              <a:gd name="T17" fmla="*/ 1195 h 8160"/>
              <a:gd name="T18" fmla="*/ 5668 w 8160"/>
              <a:gd name="T19" fmla="*/ 321 h 8160"/>
              <a:gd name="T20" fmla="*/ 4080 w 8160"/>
              <a:gd name="T21" fmla="*/ 0 h 8160"/>
              <a:gd name="T22" fmla="*/ 2492 w 8160"/>
              <a:gd name="T23" fmla="*/ 321 h 8160"/>
              <a:gd name="T24" fmla="*/ 1195 w 8160"/>
              <a:gd name="T25" fmla="*/ 1195 h 8160"/>
              <a:gd name="T26" fmla="*/ 321 w 8160"/>
              <a:gd name="T27" fmla="*/ 2492 h 8160"/>
              <a:gd name="T28" fmla="*/ 0 w 8160"/>
              <a:gd name="T29" fmla="*/ 4080 h 8160"/>
              <a:gd name="T30" fmla="*/ 321 w 8160"/>
              <a:gd name="T31" fmla="*/ 5668 h 8160"/>
              <a:gd name="T32" fmla="*/ 1195 w 8160"/>
              <a:gd name="T33" fmla="*/ 6965 h 8160"/>
              <a:gd name="T34" fmla="*/ 7323 w 8160"/>
              <a:gd name="T35" fmla="*/ 2305 h 8160"/>
              <a:gd name="T36" fmla="*/ 7753 w 8160"/>
              <a:gd name="T37" fmla="*/ 3664 h 8160"/>
              <a:gd name="T38" fmla="*/ 7776 w 8160"/>
              <a:gd name="T39" fmla="*/ 4080 h 8160"/>
              <a:gd name="T40" fmla="*/ 7776 w 8160"/>
              <a:gd name="T41" fmla="*/ 4152 h 8160"/>
              <a:gd name="T42" fmla="*/ 7143 w 8160"/>
              <a:gd name="T43" fmla="*/ 6150 h 8160"/>
              <a:gd name="T44" fmla="*/ 6943 w 8160"/>
              <a:gd name="T45" fmla="*/ 5743 h 8160"/>
              <a:gd name="T46" fmla="*/ 5996 w 8160"/>
              <a:gd name="T47" fmla="*/ 4393 h 8160"/>
              <a:gd name="T48" fmla="*/ 5562 w 8160"/>
              <a:gd name="T49" fmla="*/ 3594 h 8160"/>
              <a:gd name="T50" fmla="*/ 5657 w 8160"/>
              <a:gd name="T51" fmla="*/ 3389 h 8160"/>
              <a:gd name="T52" fmla="*/ 7323 w 8160"/>
              <a:gd name="T53" fmla="*/ 2305 h 8160"/>
              <a:gd name="T54" fmla="*/ 2334 w 8160"/>
              <a:gd name="T55" fmla="*/ 821 h 8160"/>
              <a:gd name="T56" fmla="*/ 2532 w 8160"/>
              <a:gd name="T57" fmla="*/ 722 h 8160"/>
              <a:gd name="T58" fmla="*/ 4080 w 8160"/>
              <a:gd name="T59" fmla="*/ 384 h 8160"/>
              <a:gd name="T60" fmla="*/ 5992 w 8160"/>
              <a:gd name="T61" fmla="*/ 916 h 8160"/>
              <a:gd name="T62" fmla="*/ 5800 w 8160"/>
              <a:gd name="T63" fmla="*/ 1239 h 8160"/>
              <a:gd name="T64" fmla="*/ 5178 w 8160"/>
              <a:gd name="T65" fmla="*/ 1833 h 8160"/>
              <a:gd name="T66" fmla="*/ 4923 w 8160"/>
              <a:gd name="T67" fmla="*/ 1685 h 8160"/>
              <a:gd name="T68" fmla="*/ 4923 w 8160"/>
              <a:gd name="T69" fmla="*/ 1308 h 8160"/>
              <a:gd name="T70" fmla="*/ 4115 w 8160"/>
              <a:gd name="T71" fmla="*/ 1589 h 8160"/>
              <a:gd name="T72" fmla="*/ 4461 w 8160"/>
              <a:gd name="T73" fmla="*/ 1935 h 8160"/>
              <a:gd name="T74" fmla="*/ 4461 w 8160"/>
              <a:gd name="T75" fmla="*/ 2214 h 8160"/>
              <a:gd name="T76" fmla="*/ 3433 w 8160"/>
              <a:gd name="T77" fmla="*/ 3242 h 8160"/>
              <a:gd name="T78" fmla="*/ 3259 w 8160"/>
              <a:gd name="T79" fmla="*/ 3314 h 8160"/>
              <a:gd name="T80" fmla="*/ 2429 w 8160"/>
              <a:gd name="T81" fmla="*/ 3314 h 8160"/>
              <a:gd name="T82" fmla="*/ 3740 w 8160"/>
              <a:gd name="T83" fmla="*/ 4186 h 8160"/>
              <a:gd name="T84" fmla="*/ 4499 w 8160"/>
              <a:gd name="T85" fmla="*/ 5507 h 8160"/>
              <a:gd name="T86" fmla="*/ 4209 w 8160"/>
              <a:gd name="T87" fmla="*/ 6572 h 8160"/>
              <a:gd name="T88" fmla="*/ 3908 w 8160"/>
              <a:gd name="T89" fmla="*/ 6627 h 8160"/>
              <a:gd name="T90" fmla="*/ 2777 w 8160"/>
              <a:gd name="T91" fmla="*/ 5100 h 8160"/>
              <a:gd name="T92" fmla="*/ 2735 w 8160"/>
              <a:gd name="T93" fmla="*/ 4973 h 8160"/>
              <a:gd name="T94" fmla="*/ 2735 w 8160"/>
              <a:gd name="T95" fmla="*/ 4176 h 8160"/>
              <a:gd name="T96" fmla="*/ 1394 w 8160"/>
              <a:gd name="T97" fmla="*/ 2510 h 8160"/>
              <a:gd name="T98" fmla="*/ 757 w 8160"/>
              <a:gd name="T99" fmla="*/ 3614 h 8160"/>
              <a:gd name="T100" fmla="*/ 658 w 8160"/>
              <a:gd name="T101" fmla="*/ 3784 h 8160"/>
              <a:gd name="T102" fmla="*/ 386 w 8160"/>
              <a:gd name="T103" fmla="*/ 3956 h 8160"/>
              <a:gd name="T104" fmla="*/ 386 w 8160"/>
              <a:gd name="T105" fmla="*/ 3956 h 8160"/>
              <a:gd name="T106" fmla="*/ 2334 w 8160"/>
              <a:gd name="T107" fmla="*/ 821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60" h="8160">
                <a:moveTo>
                  <a:pt x="1195" y="6965"/>
                </a:moveTo>
                <a:cubicBezTo>
                  <a:pt x="1570" y="7340"/>
                  <a:pt x="2006" y="7634"/>
                  <a:pt x="2492" y="7839"/>
                </a:cubicBezTo>
                <a:cubicBezTo>
                  <a:pt x="2995" y="8052"/>
                  <a:pt x="3529" y="8160"/>
                  <a:pt x="4080" y="8160"/>
                </a:cubicBezTo>
                <a:cubicBezTo>
                  <a:pt x="4631" y="8160"/>
                  <a:pt x="5165" y="8052"/>
                  <a:pt x="5668" y="7839"/>
                </a:cubicBezTo>
                <a:cubicBezTo>
                  <a:pt x="6154" y="7634"/>
                  <a:pt x="6590" y="7340"/>
                  <a:pt x="6965" y="6965"/>
                </a:cubicBezTo>
                <a:cubicBezTo>
                  <a:pt x="7340" y="6590"/>
                  <a:pt x="7634" y="6154"/>
                  <a:pt x="7839" y="5668"/>
                </a:cubicBezTo>
                <a:cubicBezTo>
                  <a:pt x="8052" y="5165"/>
                  <a:pt x="8160" y="4631"/>
                  <a:pt x="8160" y="4080"/>
                </a:cubicBezTo>
                <a:cubicBezTo>
                  <a:pt x="8160" y="3529"/>
                  <a:pt x="8052" y="2995"/>
                  <a:pt x="7839" y="2492"/>
                </a:cubicBezTo>
                <a:cubicBezTo>
                  <a:pt x="7634" y="2006"/>
                  <a:pt x="7340" y="1570"/>
                  <a:pt x="6965" y="1195"/>
                </a:cubicBezTo>
                <a:cubicBezTo>
                  <a:pt x="6590" y="820"/>
                  <a:pt x="6154" y="526"/>
                  <a:pt x="5668" y="321"/>
                </a:cubicBezTo>
                <a:cubicBezTo>
                  <a:pt x="5165" y="108"/>
                  <a:pt x="4631" y="0"/>
                  <a:pt x="4080" y="0"/>
                </a:cubicBezTo>
                <a:cubicBezTo>
                  <a:pt x="3529" y="0"/>
                  <a:pt x="2995" y="108"/>
                  <a:pt x="2492" y="321"/>
                </a:cubicBezTo>
                <a:cubicBezTo>
                  <a:pt x="2006" y="526"/>
                  <a:pt x="1570" y="820"/>
                  <a:pt x="1195" y="1195"/>
                </a:cubicBezTo>
                <a:cubicBezTo>
                  <a:pt x="820" y="1570"/>
                  <a:pt x="526" y="2006"/>
                  <a:pt x="321" y="2492"/>
                </a:cubicBezTo>
                <a:cubicBezTo>
                  <a:pt x="108" y="2995"/>
                  <a:pt x="0" y="3529"/>
                  <a:pt x="0" y="4080"/>
                </a:cubicBezTo>
                <a:cubicBezTo>
                  <a:pt x="0" y="4631"/>
                  <a:pt x="108" y="5165"/>
                  <a:pt x="321" y="5668"/>
                </a:cubicBezTo>
                <a:cubicBezTo>
                  <a:pt x="526" y="6154"/>
                  <a:pt x="820" y="6590"/>
                  <a:pt x="1195" y="6965"/>
                </a:cubicBezTo>
                <a:close/>
                <a:moveTo>
                  <a:pt x="7323" y="2305"/>
                </a:moveTo>
                <a:cubicBezTo>
                  <a:pt x="7549" y="2717"/>
                  <a:pt x="7699" y="3176"/>
                  <a:pt x="7753" y="3664"/>
                </a:cubicBezTo>
                <a:cubicBezTo>
                  <a:pt x="7769" y="3800"/>
                  <a:pt x="7776" y="3939"/>
                  <a:pt x="7776" y="4080"/>
                </a:cubicBezTo>
                <a:cubicBezTo>
                  <a:pt x="7776" y="4104"/>
                  <a:pt x="7776" y="4128"/>
                  <a:pt x="7776" y="4152"/>
                </a:cubicBezTo>
                <a:cubicBezTo>
                  <a:pt x="7762" y="4891"/>
                  <a:pt x="7530" y="5578"/>
                  <a:pt x="7143" y="6150"/>
                </a:cubicBezTo>
                <a:lnTo>
                  <a:pt x="6943" y="5743"/>
                </a:lnTo>
                <a:cubicBezTo>
                  <a:pt x="6894" y="4472"/>
                  <a:pt x="6461" y="4758"/>
                  <a:pt x="5996" y="4393"/>
                </a:cubicBezTo>
                <a:cubicBezTo>
                  <a:pt x="5672" y="4139"/>
                  <a:pt x="5585" y="3785"/>
                  <a:pt x="5562" y="3594"/>
                </a:cubicBezTo>
                <a:cubicBezTo>
                  <a:pt x="5552" y="3513"/>
                  <a:pt x="5589" y="3434"/>
                  <a:pt x="5657" y="3389"/>
                </a:cubicBezTo>
                <a:lnTo>
                  <a:pt x="7323" y="2305"/>
                </a:lnTo>
                <a:close/>
                <a:moveTo>
                  <a:pt x="2334" y="821"/>
                </a:moveTo>
                <a:cubicBezTo>
                  <a:pt x="2399" y="786"/>
                  <a:pt x="2465" y="753"/>
                  <a:pt x="2532" y="722"/>
                </a:cubicBezTo>
                <a:cubicBezTo>
                  <a:pt x="3003" y="505"/>
                  <a:pt x="3527" y="384"/>
                  <a:pt x="4080" y="384"/>
                </a:cubicBezTo>
                <a:cubicBezTo>
                  <a:pt x="4780" y="384"/>
                  <a:pt x="5434" y="578"/>
                  <a:pt x="5992" y="916"/>
                </a:cubicBezTo>
                <a:cubicBezTo>
                  <a:pt x="5980" y="983"/>
                  <a:pt x="5932" y="1086"/>
                  <a:pt x="5800" y="1239"/>
                </a:cubicBezTo>
                <a:cubicBezTo>
                  <a:pt x="5800" y="1239"/>
                  <a:pt x="5537" y="1627"/>
                  <a:pt x="5178" y="1833"/>
                </a:cubicBezTo>
                <a:cubicBezTo>
                  <a:pt x="5064" y="1899"/>
                  <a:pt x="4923" y="1816"/>
                  <a:pt x="4923" y="1685"/>
                </a:cubicBezTo>
                <a:lnTo>
                  <a:pt x="4923" y="1308"/>
                </a:lnTo>
                <a:cubicBezTo>
                  <a:pt x="4923" y="1308"/>
                  <a:pt x="4115" y="1150"/>
                  <a:pt x="4115" y="1589"/>
                </a:cubicBezTo>
                <a:lnTo>
                  <a:pt x="4461" y="1935"/>
                </a:lnTo>
                <a:cubicBezTo>
                  <a:pt x="4538" y="2012"/>
                  <a:pt x="4538" y="2137"/>
                  <a:pt x="4461" y="2214"/>
                </a:cubicBezTo>
                <a:lnTo>
                  <a:pt x="3433" y="3242"/>
                </a:lnTo>
                <a:cubicBezTo>
                  <a:pt x="3387" y="3288"/>
                  <a:pt x="3324" y="3314"/>
                  <a:pt x="3259" y="3314"/>
                </a:cubicBezTo>
                <a:lnTo>
                  <a:pt x="2429" y="3314"/>
                </a:lnTo>
                <a:cubicBezTo>
                  <a:pt x="2429" y="3314"/>
                  <a:pt x="2498" y="3890"/>
                  <a:pt x="3740" y="4186"/>
                </a:cubicBezTo>
                <a:cubicBezTo>
                  <a:pt x="4982" y="4482"/>
                  <a:pt x="4588" y="5152"/>
                  <a:pt x="4499" y="5507"/>
                </a:cubicBezTo>
                <a:cubicBezTo>
                  <a:pt x="4443" y="5732"/>
                  <a:pt x="4303" y="6234"/>
                  <a:pt x="4209" y="6572"/>
                </a:cubicBezTo>
                <a:cubicBezTo>
                  <a:pt x="4171" y="6708"/>
                  <a:pt x="3992" y="6741"/>
                  <a:pt x="3908" y="6627"/>
                </a:cubicBezTo>
                <a:lnTo>
                  <a:pt x="2777" y="5100"/>
                </a:lnTo>
                <a:cubicBezTo>
                  <a:pt x="2750" y="5063"/>
                  <a:pt x="2735" y="5019"/>
                  <a:pt x="2735" y="4973"/>
                </a:cubicBezTo>
                <a:lnTo>
                  <a:pt x="2735" y="4176"/>
                </a:lnTo>
                <a:cubicBezTo>
                  <a:pt x="2735" y="4176"/>
                  <a:pt x="1394" y="4058"/>
                  <a:pt x="1394" y="2510"/>
                </a:cubicBezTo>
                <a:cubicBezTo>
                  <a:pt x="1394" y="2510"/>
                  <a:pt x="802" y="2729"/>
                  <a:pt x="757" y="3614"/>
                </a:cubicBezTo>
                <a:cubicBezTo>
                  <a:pt x="753" y="3683"/>
                  <a:pt x="716" y="3746"/>
                  <a:pt x="658" y="3784"/>
                </a:cubicBezTo>
                <a:lnTo>
                  <a:pt x="386" y="3956"/>
                </a:lnTo>
                <a:lnTo>
                  <a:pt x="386" y="3956"/>
                </a:lnTo>
                <a:cubicBezTo>
                  <a:pt x="431" y="2598"/>
                  <a:pt x="1207" y="1426"/>
                  <a:pt x="2334" y="821"/>
                </a:cubicBezTo>
                <a:close/>
              </a:path>
            </a:pathLst>
          </a:custGeom>
          <a:solidFill>
            <a:srgbClr val="29B6A9"/>
          </a:solidFill>
          <a:ln>
            <a:noFill/>
          </a:ln>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smartphone_155753">
            <a:extLst>
              <a:ext uri="{FF2B5EF4-FFF2-40B4-BE49-F238E27FC236}">
                <a16:creationId xmlns:a16="http://schemas.microsoft.com/office/drawing/2014/main" id="{E989F52A-DBDE-4158-A829-8181EF32FDDC}"/>
              </a:ext>
            </a:extLst>
          </p:cNvPr>
          <p:cNvSpPr>
            <a:spLocks noChangeAspect="1"/>
          </p:cNvSpPr>
          <p:nvPr/>
        </p:nvSpPr>
        <p:spPr bwMode="auto">
          <a:xfrm>
            <a:off x="6506820" y="2805164"/>
            <a:ext cx="585563" cy="609685"/>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81632" h="605592">
                <a:moveTo>
                  <a:pt x="295984" y="517456"/>
                </a:moveTo>
                <a:cubicBezTo>
                  <a:pt x="308202" y="517456"/>
                  <a:pt x="318107" y="527329"/>
                  <a:pt x="318107" y="539508"/>
                </a:cubicBezTo>
                <a:cubicBezTo>
                  <a:pt x="318107" y="551687"/>
                  <a:pt x="308202" y="561560"/>
                  <a:pt x="295984" y="561560"/>
                </a:cubicBezTo>
                <a:cubicBezTo>
                  <a:pt x="283766" y="561560"/>
                  <a:pt x="273861" y="551687"/>
                  <a:pt x="273861" y="539508"/>
                </a:cubicBezTo>
                <a:cubicBezTo>
                  <a:pt x="273861" y="527329"/>
                  <a:pt x="283766" y="517456"/>
                  <a:pt x="295984" y="517456"/>
                </a:cubicBezTo>
                <a:close/>
                <a:moveTo>
                  <a:pt x="160545" y="511041"/>
                </a:moveTo>
                <a:lnTo>
                  <a:pt x="160545" y="567772"/>
                </a:lnTo>
                <a:lnTo>
                  <a:pt x="424716" y="567772"/>
                </a:lnTo>
                <a:lnTo>
                  <a:pt x="424716" y="511041"/>
                </a:lnTo>
                <a:close/>
                <a:moveTo>
                  <a:pt x="505769" y="201888"/>
                </a:moveTo>
                <a:cubicBezTo>
                  <a:pt x="508648" y="205318"/>
                  <a:pt x="574681" y="288196"/>
                  <a:pt x="506790" y="413161"/>
                </a:cubicBezTo>
                <a:lnTo>
                  <a:pt x="490073" y="404169"/>
                </a:lnTo>
                <a:cubicBezTo>
                  <a:pt x="552020" y="290235"/>
                  <a:pt x="491745" y="214681"/>
                  <a:pt x="491095" y="213939"/>
                </a:cubicBezTo>
                <a:close/>
                <a:moveTo>
                  <a:pt x="75917" y="201888"/>
                </a:moveTo>
                <a:lnTo>
                  <a:pt x="90591" y="213847"/>
                </a:lnTo>
                <a:cubicBezTo>
                  <a:pt x="88084" y="216999"/>
                  <a:pt x="29852" y="290699"/>
                  <a:pt x="91520" y="404169"/>
                </a:cubicBezTo>
                <a:lnTo>
                  <a:pt x="74896" y="413161"/>
                </a:lnTo>
                <a:cubicBezTo>
                  <a:pt x="6912" y="288196"/>
                  <a:pt x="73038" y="205318"/>
                  <a:pt x="75917" y="201888"/>
                </a:cubicBezTo>
                <a:close/>
                <a:moveTo>
                  <a:pt x="542640" y="174861"/>
                </a:moveTo>
                <a:cubicBezTo>
                  <a:pt x="543568" y="175973"/>
                  <a:pt x="629228" y="283209"/>
                  <a:pt x="543661" y="440681"/>
                </a:cubicBezTo>
                <a:lnTo>
                  <a:pt x="527049" y="431598"/>
                </a:lnTo>
                <a:cubicBezTo>
                  <a:pt x="606212" y="285805"/>
                  <a:pt x="531225" y="190803"/>
                  <a:pt x="527977" y="186910"/>
                </a:cubicBezTo>
                <a:close/>
                <a:moveTo>
                  <a:pt x="38930" y="174861"/>
                </a:moveTo>
                <a:lnTo>
                  <a:pt x="53593" y="186910"/>
                </a:lnTo>
                <a:cubicBezTo>
                  <a:pt x="50345" y="190803"/>
                  <a:pt x="-24642" y="285805"/>
                  <a:pt x="54614" y="431598"/>
                </a:cubicBezTo>
                <a:lnTo>
                  <a:pt x="37909" y="440681"/>
                </a:lnTo>
                <a:cubicBezTo>
                  <a:pt x="-47565" y="283209"/>
                  <a:pt x="38095" y="175973"/>
                  <a:pt x="38930" y="174861"/>
                </a:cubicBezTo>
                <a:close/>
                <a:moveTo>
                  <a:pt x="160545" y="94644"/>
                </a:moveTo>
                <a:lnTo>
                  <a:pt x="160545" y="473127"/>
                </a:lnTo>
                <a:lnTo>
                  <a:pt x="424716" y="473127"/>
                </a:lnTo>
                <a:lnTo>
                  <a:pt x="424716" y="94644"/>
                </a:lnTo>
                <a:close/>
                <a:moveTo>
                  <a:pt x="160545" y="37820"/>
                </a:moveTo>
                <a:lnTo>
                  <a:pt x="160545" y="56731"/>
                </a:lnTo>
                <a:lnTo>
                  <a:pt x="424716" y="56731"/>
                </a:lnTo>
                <a:lnTo>
                  <a:pt x="424716" y="37820"/>
                </a:lnTo>
                <a:close/>
                <a:moveTo>
                  <a:pt x="160545" y="0"/>
                </a:moveTo>
                <a:lnTo>
                  <a:pt x="424716" y="0"/>
                </a:lnTo>
                <a:cubicBezTo>
                  <a:pt x="445608" y="0"/>
                  <a:pt x="462693" y="17056"/>
                  <a:pt x="462693" y="37820"/>
                </a:cubicBezTo>
                <a:lnTo>
                  <a:pt x="462693" y="567772"/>
                </a:lnTo>
                <a:cubicBezTo>
                  <a:pt x="462693" y="588629"/>
                  <a:pt x="445608" y="605592"/>
                  <a:pt x="424716" y="605592"/>
                </a:cubicBezTo>
                <a:lnTo>
                  <a:pt x="160545" y="605592"/>
                </a:lnTo>
                <a:cubicBezTo>
                  <a:pt x="139653" y="605592"/>
                  <a:pt x="122568" y="588629"/>
                  <a:pt x="122568" y="567772"/>
                </a:cubicBezTo>
                <a:lnTo>
                  <a:pt x="122568" y="37820"/>
                </a:lnTo>
                <a:cubicBezTo>
                  <a:pt x="122568" y="17056"/>
                  <a:pt x="139653" y="0"/>
                  <a:pt x="160545" y="0"/>
                </a:cubicBezTo>
                <a:close/>
              </a:path>
            </a:pathLst>
          </a:custGeom>
          <a:solidFill>
            <a:srgbClr val="29B6A9"/>
          </a:solidFill>
          <a:ln>
            <a:noFill/>
          </a:ln>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iconfont-1049-809695">
            <a:extLst>
              <a:ext uri="{FF2B5EF4-FFF2-40B4-BE49-F238E27FC236}">
                <a16:creationId xmlns:a16="http://schemas.microsoft.com/office/drawing/2014/main" id="{97C393F8-7881-4A16-A599-57048B07C48B}"/>
              </a:ext>
            </a:extLst>
          </p:cNvPr>
          <p:cNvSpPr>
            <a:spLocks noChangeAspect="1"/>
          </p:cNvSpPr>
          <p:nvPr/>
        </p:nvSpPr>
        <p:spPr bwMode="auto">
          <a:xfrm flipH="1">
            <a:off x="7872490" y="1284354"/>
            <a:ext cx="597677" cy="609685"/>
          </a:xfrm>
          <a:custGeom>
            <a:avLst/>
            <a:gdLst>
              <a:gd name="T0" fmla="*/ 6864 w 12308"/>
              <a:gd name="T1" fmla="*/ 3870 h 12836"/>
              <a:gd name="T2" fmla="*/ 6894 w 12308"/>
              <a:gd name="T3" fmla="*/ 3813 h 12836"/>
              <a:gd name="T4" fmla="*/ 6912 w 12308"/>
              <a:gd name="T5" fmla="*/ 3751 h 12836"/>
              <a:gd name="T6" fmla="*/ 7192 w 12308"/>
              <a:gd name="T7" fmla="*/ 2616 h 12836"/>
              <a:gd name="T8" fmla="*/ 7378 w 12308"/>
              <a:gd name="T9" fmla="*/ 1770 h 12836"/>
              <a:gd name="T10" fmla="*/ 7658 w 12308"/>
              <a:gd name="T11" fmla="*/ 1090 h 12836"/>
              <a:gd name="T12" fmla="*/ 7747 w 12308"/>
              <a:gd name="T13" fmla="*/ 4440 h 12836"/>
              <a:gd name="T14" fmla="*/ 7697 w 12308"/>
              <a:gd name="T15" fmla="*/ 4549 h 12836"/>
              <a:gd name="T16" fmla="*/ 8099 w 12308"/>
              <a:gd name="T17" fmla="*/ 5272 h 12836"/>
              <a:gd name="T18" fmla="*/ 8218 w 12308"/>
              <a:gd name="T19" fmla="*/ 5288 h 12836"/>
              <a:gd name="T20" fmla="*/ 11019 w 12308"/>
              <a:gd name="T21" fmla="*/ 6381 h 12836"/>
              <a:gd name="T22" fmla="*/ 10809 w 12308"/>
              <a:gd name="T23" fmla="*/ 7259 h 12836"/>
              <a:gd name="T24" fmla="*/ 10469 w 12308"/>
              <a:gd name="T25" fmla="*/ 7454 h 12836"/>
              <a:gd name="T26" fmla="*/ 10267 w 12308"/>
              <a:gd name="T27" fmla="*/ 7502 h 12836"/>
              <a:gd name="T28" fmla="*/ 10063 w 12308"/>
              <a:gd name="T29" fmla="*/ 7710 h 12836"/>
              <a:gd name="T30" fmla="*/ 10018 w 12308"/>
              <a:gd name="T31" fmla="*/ 7913 h 12836"/>
              <a:gd name="T32" fmla="*/ 9041 w 12308"/>
              <a:gd name="T33" fmla="*/ 11157 h 12836"/>
              <a:gd name="T34" fmla="*/ 9019 w 12308"/>
              <a:gd name="T35" fmla="*/ 11214 h 12836"/>
              <a:gd name="T36" fmla="*/ 8529 w 12308"/>
              <a:gd name="T37" fmla="*/ 11565 h 12836"/>
              <a:gd name="T38" fmla="*/ 8361 w 12308"/>
              <a:gd name="T39" fmla="*/ 11577 h 12836"/>
              <a:gd name="T40" fmla="*/ 3999 w 12308"/>
              <a:gd name="T41" fmla="*/ 10949 h 12836"/>
              <a:gd name="T42" fmla="*/ 4005 w 12308"/>
              <a:gd name="T43" fmla="*/ 6775 h 12836"/>
              <a:gd name="T44" fmla="*/ 6864 w 12308"/>
              <a:gd name="T45" fmla="*/ 3870 h 12836"/>
              <a:gd name="T46" fmla="*/ 2781 w 12308"/>
              <a:gd name="T47" fmla="*/ 7035 h 12836"/>
              <a:gd name="T48" fmla="*/ 2795 w 12308"/>
              <a:gd name="T49" fmla="*/ 7149 h 12836"/>
              <a:gd name="T50" fmla="*/ 2788 w 12308"/>
              <a:gd name="T51" fmla="*/ 7056 h 12836"/>
              <a:gd name="T52" fmla="*/ 2788 w 12308"/>
              <a:gd name="T53" fmla="*/ 11357 h 12836"/>
              <a:gd name="T54" fmla="*/ 2788 w 12308"/>
              <a:gd name="T55" fmla="*/ 11413 h 12836"/>
              <a:gd name="T56" fmla="*/ 3105 w 12308"/>
              <a:gd name="T57" fmla="*/ 11893 h 12836"/>
              <a:gd name="T58" fmla="*/ 3156 w 12308"/>
              <a:gd name="T59" fmla="*/ 11914 h 12836"/>
              <a:gd name="T60" fmla="*/ 8914 w 12308"/>
              <a:gd name="T61" fmla="*/ 12678 h 12836"/>
              <a:gd name="T62" fmla="*/ 9064 w 12308"/>
              <a:gd name="T63" fmla="*/ 12660 h 12836"/>
              <a:gd name="T64" fmla="*/ 10027 w 12308"/>
              <a:gd name="T65" fmla="*/ 11923 h 12836"/>
              <a:gd name="T66" fmla="*/ 10177 w 12308"/>
              <a:gd name="T67" fmla="*/ 11565 h 12836"/>
              <a:gd name="T68" fmla="*/ 11140 w 12308"/>
              <a:gd name="T69" fmla="*/ 8493 h 12836"/>
              <a:gd name="T70" fmla="*/ 11674 w 12308"/>
              <a:gd name="T71" fmla="*/ 8106 h 12836"/>
              <a:gd name="T72" fmla="*/ 12223 w 12308"/>
              <a:gd name="T73" fmla="*/ 6251 h 12836"/>
              <a:gd name="T74" fmla="*/ 10614 w 12308"/>
              <a:gd name="T75" fmla="*/ 4617 h 12836"/>
              <a:gd name="T76" fmla="*/ 9145 w 12308"/>
              <a:gd name="T77" fmla="*/ 4189 h 12836"/>
              <a:gd name="T78" fmla="*/ 9385 w 12308"/>
              <a:gd name="T79" fmla="*/ 1615 h 12836"/>
              <a:gd name="T80" fmla="*/ 7567 w 12308"/>
              <a:gd name="T81" fmla="*/ 0 h 12836"/>
              <a:gd name="T82" fmla="*/ 6568 w 12308"/>
              <a:gd name="T83" fmla="*/ 523 h 12836"/>
              <a:gd name="T84" fmla="*/ 6201 w 12308"/>
              <a:gd name="T85" fmla="*/ 1489 h 12836"/>
              <a:gd name="T86" fmla="*/ 6010 w 12308"/>
              <a:gd name="T87" fmla="*/ 2355 h 12836"/>
              <a:gd name="T88" fmla="*/ 5746 w 12308"/>
              <a:gd name="T89" fmla="*/ 3425 h 12836"/>
              <a:gd name="T90" fmla="*/ 5793 w 12308"/>
              <a:gd name="T91" fmla="*/ 3306 h 12836"/>
              <a:gd name="T92" fmla="*/ 3124 w 12308"/>
              <a:gd name="T93" fmla="*/ 5919 h 12836"/>
              <a:gd name="T94" fmla="*/ 2770 w 12308"/>
              <a:gd name="T95" fmla="*/ 6690 h 12836"/>
              <a:gd name="T96" fmla="*/ 2781 w 12308"/>
              <a:gd name="T97" fmla="*/ 7035 h 12836"/>
              <a:gd name="T98" fmla="*/ 0 w 12308"/>
              <a:gd name="T99" fmla="*/ 7007 h 12836"/>
              <a:gd name="T100" fmla="*/ 952 w 12308"/>
              <a:gd name="T101" fmla="*/ 6054 h 12836"/>
              <a:gd name="T102" fmla="*/ 1903 w 12308"/>
              <a:gd name="T103" fmla="*/ 7007 h 12836"/>
              <a:gd name="T104" fmla="*/ 1903 w 12308"/>
              <a:gd name="T105" fmla="*/ 11156 h 12836"/>
              <a:gd name="T106" fmla="*/ 952 w 12308"/>
              <a:gd name="T107" fmla="*/ 12108 h 12836"/>
              <a:gd name="T108" fmla="*/ 0 w 12308"/>
              <a:gd name="T109" fmla="*/ 11156 h 12836"/>
              <a:gd name="T110" fmla="*/ 0 w 12308"/>
              <a:gd name="T111" fmla="*/ 7007 h 12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08" h="12836">
                <a:moveTo>
                  <a:pt x="6864" y="3870"/>
                </a:moveTo>
                <a:lnTo>
                  <a:pt x="6894" y="3813"/>
                </a:lnTo>
                <a:lnTo>
                  <a:pt x="6912" y="3751"/>
                </a:lnTo>
                <a:cubicBezTo>
                  <a:pt x="7015" y="3381"/>
                  <a:pt x="7100" y="3031"/>
                  <a:pt x="7192" y="2616"/>
                </a:cubicBezTo>
                <a:cubicBezTo>
                  <a:pt x="7179" y="2673"/>
                  <a:pt x="7340" y="1929"/>
                  <a:pt x="7378" y="1770"/>
                </a:cubicBezTo>
                <a:cubicBezTo>
                  <a:pt x="7502" y="1255"/>
                  <a:pt x="7515" y="1124"/>
                  <a:pt x="7658" y="1090"/>
                </a:cubicBezTo>
                <a:cubicBezTo>
                  <a:pt x="8004" y="951"/>
                  <a:pt x="8605" y="2530"/>
                  <a:pt x="7747" y="4440"/>
                </a:cubicBezTo>
                <a:lnTo>
                  <a:pt x="7697" y="4549"/>
                </a:lnTo>
                <a:cubicBezTo>
                  <a:pt x="7541" y="4897"/>
                  <a:pt x="7722" y="5221"/>
                  <a:pt x="8099" y="5272"/>
                </a:cubicBezTo>
                <a:lnTo>
                  <a:pt x="8218" y="5288"/>
                </a:lnTo>
                <a:cubicBezTo>
                  <a:pt x="9819" y="5505"/>
                  <a:pt x="10973" y="5955"/>
                  <a:pt x="11019" y="6381"/>
                </a:cubicBezTo>
                <a:cubicBezTo>
                  <a:pt x="11066" y="6819"/>
                  <a:pt x="10979" y="7085"/>
                  <a:pt x="10809" y="7259"/>
                </a:cubicBezTo>
                <a:cubicBezTo>
                  <a:pt x="10703" y="7367"/>
                  <a:pt x="10572" y="7430"/>
                  <a:pt x="10469" y="7454"/>
                </a:cubicBezTo>
                <a:lnTo>
                  <a:pt x="10267" y="7502"/>
                </a:lnTo>
                <a:cubicBezTo>
                  <a:pt x="10175" y="7524"/>
                  <a:pt x="10083" y="7617"/>
                  <a:pt x="10063" y="7710"/>
                </a:cubicBezTo>
                <a:lnTo>
                  <a:pt x="10018" y="7913"/>
                </a:lnTo>
                <a:cubicBezTo>
                  <a:pt x="9823" y="8791"/>
                  <a:pt x="9314" y="10427"/>
                  <a:pt x="9041" y="11157"/>
                </a:cubicBezTo>
                <a:cubicBezTo>
                  <a:pt x="8956" y="11384"/>
                  <a:pt x="9019" y="11214"/>
                  <a:pt x="9019" y="11214"/>
                </a:cubicBezTo>
                <a:cubicBezTo>
                  <a:pt x="8938" y="11387"/>
                  <a:pt x="8719" y="11545"/>
                  <a:pt x="8529" y="11565"/>
                </a:cubicBezTo>
                <a:cubicBezTo>
                  <a:pt x="8529" y="11565"/>
                  <a:pt x="8544" y="11569"/>
                  <a:pt x="8361" y="11577"/>
                </a:cubicBezTo>
                <a:cubicBezTo>
                  <a:pt x="6668" y="11655"/>
                  <a:pt x="3999" y="11063"/>
                  <a:pt x="3999" y="10949"/>
                </a:cubicBezTo>
                <a:cubicBezTo>
                  <a:pt x="3999" y="8574"/>
                  <a:pt x="4005" y="6775"/>
                  <a:pt x="4005" y="6775"/>
                </a:cubicBezTo>
                <a:cubicBezTo>
                  <a:pt x="4005" y="6775"/>
                  <a:pt x="6263" y="5013"/>
                  <a:pt x="6864" y="3870"/>
                </a:cubicBezTo>
                <a:close/>
                <a:moveTo>
                  <a:pt x="2781" y="7035"/>
                </a:moveTo>
                <a:cubicBezTo>
                  <a:pt x="2786" y="7084"/>
                  <a:pt x="2791" y="7123"/>
                  <a:pt x="2795" y="7149"/>
                </a:cubicBezTo>
                <a:lnTo>
                  <a:pt x="2788" y="7056"/>
                </a:lnTo>
                <a:lnTo>
                  <a:pt x="2788" y="11357"/>
                </a:lnTo>
                <a:lnTo>
                  <a:pt x="2788" y="11413"/>
                </a:lnTo>
                <a:cubicBezTo>
                  <a:pt x="2788" y="11603"/>
                  <a:pt x="2929" y="11818"/>
                  <a:pt x="3105" y="11893"/>
                </a:cubicBezTo>
                <a:lnTo>
                  <a:pt x="3156" y="11914"/>
                </a:lnTo>
                <a:cubicBezTo>
                  <a:pt x="4883" y="12649"/>
                  <a:pt x="7267" y="12836"/>
                  <a:pt x="8914" y="12678"/>
                </a:cubicBezTo>
                <a:cubicBezTo>
                  <a:pt x="9096" y="12661"/>
                  <a:pt x="9064" y="12660"/>
                  <a:pt x="9064" y="12660"/>
                </a:cubicBezTo>
                <a:cubicBezTo>
                  <a:pt x="9442" y="12602"/>
                  <a:pt x="9874" y="12272"/>
                  <a:pt x="10027" y="11923"/>
                </a:cubicBezTo>
                <a:cubicBezTo>
                  <a:pt x="10027" y="11923"/>
                  <a:pt x="10084" y="11809"/>
                  <a:pt x="10177" y="11565"/>
                </a:cubicBezTo>
                <a:cubicBezTo>
                  <a:pt x="10749" y="10061"/>
                  <a:pt x="11033" y="8545"/>
                  <a:pt x="11140" y="8493"/>
                </a:cubicBezTo>
                <a:cubicBezTo>
                  <a:pt x="11324" y="8403"/>
                  <a:pt x="11506" y="8277"/>
                  <a:pt x="11674" y="8106"/>
                </a:cubicBezTo>
                <a:cubicBezTo>
                  <a:pt x="12103" y="7668"/>
                  <a:pt x="12308" y="7041"/>
                  <a:pt x="12223" y="6251"/>
                </a:cubicBezTo>
                <a:cubicBezTo>
                  <a:pt x="12141" y="5495"/>
                  <a:pt x="11544" y="4981"/>
                  <a:pt x="10614" y="4617"/>
                </a:cubicBezTo>
                <a:cubicBezTo>
                  <a:pt x="9986" y="4372"/>
                  <a:pt x="9063" y="4434"/>
                  <a:pt x="9145" y="4189"/>
                </a:cubicBezTo>
                <a:cubicBezTo>
                  <a:pt x="9468" y="3229"/>
                  <a:pt x="9550" y="2341"/>
                  <a:pt x="9385" y="1615"/>
                </a:cubicBezTo>
                <a:cubicBezTo>
                  <a:pt x="9161" y="634"/>
                  <a:pt x="8481" y="0"/>
                  <a:pt x="7567" y="0"/>
                </a:cubicBezTo>
                <a:cubicBezTo>
                  <a:pt x="7144" y="0"/>
                  <a:pt x="6801" y="182"/>
                  <a:pt x="6568" y="523"/>
                </a:cubicBezTo>
                <a:cubicBezTo>
                  <a:pt x="6407" y="759"/>
                  <a:pt x="6308" y="1042"/>
                  <a:pt x="6201" y="1489"/>
                </a:cubicBezTo>
                <a:cubicBezTo>
                  <a:pt x="6159" y="1663"/>
                  <a:pt x="5994" y="2426"/>
                  <a:pt x="6010" y="2355"/>
                </a:cubicBezTo>
                <a:cubicBezTo>
                  <a:pt x="5922" y="2750"/>
                  <a:pt x="5842" y="3079"/>
                  <a:pt x="5746" y="3425"/>
                </a:cubicBezTo>
                <a:lnTo>
                  <a:pt x="5793" y="3306"/>
                </a:lnTo>
                <a:cubicBezTo>
                  <a:pt x="5295" y="4252"/>
                  <a:pt x="4335" y="5035"/>
                  <a:pt x="3124" y="5919"/>
                </a:cubicBezTo>
                <a:cubicBezTo>
                  <a:pt x="2862" y="6110"/>
                  <a:pt x="2786" y="6366"/>
                  <a:pt x="2770" y="6690"/>
                </a:cubicBezTo>
                <a:cubicBezTo>
                  <a:pt x="2765" y="6806"/>
                  <a:pt x="2770" y="6922"/>
                  <a:pt x="2781" y="7035"/>
                </a:cubicBezTo>
                <a:close/>
                <a:moveTo>
                  <a:pt x="0" y="7007"/>
                </a:moveTo>
                <a:cubicBezTo>
                  <a:pt x="0" y="6481"/>
                  <a:pt x="427" y="6054"/>
                  <a:pt x="952" y="6054"/>
                </a:cubicBezTo>
                <a:cubicBezTo>
                  <a:pt x="1477" y="6054"/>
                  <a:pt x="1903" y="6480"/>
                  <a:pt x="1903" y="7007"/>
                </a:cubicBezTo>
                <a:lnTo>
                  <a:pt x="1903" y="11156"/>
                </a:lnTo>
                <a:cubicBezTo>
                  <a:pt x="1903" y="11682"/>
                  <a:pt x="1476" y="12108"/>
                  <a:pt x="952" y="12108"/>
                </a:cubicBezTo>
                <a:cubicBezTo>
                  <a:pt x="426" y="12108"/>
                  <a:pt x="0" y="11682"/>
                  <a:pt x="0" y="11156"/>
                </a:cubicBezTo>
                <a:lnTo>
                  <a:pt x="0" y="7007"/>
                </a:lnTo>
                <a:close/>
              </a:path>
            </a:pathLst>
          </a:custGeom>
          <a:solidFill>
            <a:srgbClr val="29B6A9"/>
          </a:solidFill>
          <a:ln>
            <a:noFill/>
          </a:ln>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extLst>
      <p:ext uri="{BB962C8B-B14F-4D97-AF65-F5344CB8AC3E}">
        <p14:creationId xmlns:p14="http://schemas.microsoft.com/office/powerpoint/2010/main" val="4105001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902CD9B-D455-4CB0-826D-E1E4EFB57248}"/>
              </a:ext>
            </a:extLst>
          </p:cNvPr>
          <p:cNvSpPr/>
          <p:nvPr/>
        </p:nvSpPr>
        <p:spPr>
          <a:xfrm>
            <a:off x="459516" y="1608682"/>
            <a:ext cx="5335983" cy="1312318"/>
          </a:xfrm>
          <a:prstGeom prst="rect">
            <a:avLst/>
          </a:prstGeom>
          <a:pattFill prst="ltUpDiag">
            <a:fgClr>
              <a:schemeClr val="bg1">
                <a:lumMod val="95000"/>
              </a:schemeClr>
            </a:fgClr>
            <a:bgClr>
              <a:schemeClr val="bg1"/>
            </a:bgClr>
          </a:patt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6" name="矩形 5">
            <a:extLst>
              <a:ext uri="{FF2B5EF4-FFF2-40B4-BE49-F238E27FC236}">
                <a16:creationId xmlns:a16="http://schemas.microsoft.com/office/drawing/2014/main" id="{A2CECA30-DDEC-4510-BA2E-83CF1CAA3E6A}"/>
              </a:ext>
            </a:extLst>
          </p:cNvPr>
          <p:cNvSpPr/>
          <p:nvPr/>
        </p:nvSpPr>
        <p:spPr>
          <a:xfrm>
            <a:off x="459515" y="3073400"/>
            <a:ext cx="5335983" cy="1312318"/>
          </a:xfrm>
          <a:prstGeom prst="rect">
            <a:avLst/>
          </a:prstGeom>
          <a:solidFill>
            <a:srgbClr val="22AAA0"/>
          </a:solid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7" name="矩形 6">
            <a:extLst>
              <a:ext uri="{FF2B5EF4-FFF2-40B4-BE49-F238E27FC236}">
                <a16:creationId xmlns:a16="http://schemas.microsoft.com/office/drawing/2014/main" id="{2C232399-7684-457E-A3E3-D6F7BF93B979}"/>
              </a:ext>
            </a:extLst>
          </p:cNvPr>
          <p:cNvSpPr/>
          <p:nvPr/>
        </p:nvSpPr>
        <p:spPr>
          <a:xfrm>
            <a:off x="459516" y="4538117"/>
            <a:ext cx="5335983" cy="1652473"/>
          </a:xfrm>
          <a:prstGeom prst="rect">
            <a:avLst/>
          </a:prstGeom>
          <a:pattFill prst="ltUpDiag">
            <a:fgClr>
              <a:schemeClr val="bg1">
                <a:lumMod val="95000"/>
              </a:schemeClr>
            </a:fgClr>
            <a:bgClr>
              <a:schemeClr val="bg1"/>
            </a:bgClr>
          </a:patt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8" name="矩形 7">
            <a:extLst>
              <a:ext uri="{FF2B5EF4-FFF2-40B4-BE49-F238E27FC236}">
                <a16:creationId xmlns:a16="http://schemas.microsoft.com/office/drawing/2014/main" id="{6B14F442-21F0-4020-92C0-3918E6270B1F}"/>
              </a:ext>
            </a:extLst>
          </p:cNvPr>
          <p:cNvSpPr/>
          <p:nvPr/>
        </p:nvSpPr>
        <p:spPr>
          <a:xfrm>
            <a:off x="6396501" y="1608682"/>
            <a:ext cx="5335983" cy="1312318"/>
          </a:xfrm>
          <a:prstGeom prst="rect">
            <a:avLst/>
          </a:prstGeom>
          <a:pattFill prst="ltUpDiag">
            <a:fgClr>
              <a:schemeClr val="bg1">
                <a:lumMod val="95000"/>
              </a:schemeClr>
            </a:fgClr>
            <a:bgClr>
              <a:schemeClr val="bg1"/>
            </a:bgClr>
          </a:patt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9" name="矩形 8">
            <a:extLst>
              <a:ext uri="{FF2B5EF4-FFF2-40B4-BE49-F238E27FC236}">
                <a16:creationId xmlns:a16="http://schemas.microsoft.com/office/drawing/2014/main" id="{74577CC3-C2CB-4072-99BC-000C2D18CBCA}"/>
              </a:ext>
            </a:extLst>
          </p:cNvPr>
          <p:cNvSpPr/>
          <p:nvPr/>
        </p:nvSpPr>
        <p:spPr>
          <a:xfrm>
            <a:off x="6396500" y="3076860"/>
            <a:ext cx="5335983" cy="3113730"/>
          </a:xfrm>
          <a:prstGeom prst="rect">
            <a:avLst/>
          </a:prstGeom>
          <a:pattFill prst="ltUpDiag">
            <a:fgClr>
              <a:schemeClr val="bg1">
                <a:lumMod val="95000"/>
              </a:schemeClr>
            </a:fgClr>
            <a:bgClr>
              <a:schemeClr val="bg1"/>
            </a:bgClr>
          </a:patt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0" name="矩形 9">
            <a:extLst>
              <a:ext uri="{FF2B5EF4-FFF2-40B4-BE49-F238E27FC236}">
                <a16:creationId xmlns:a16="http://schemas.microsoft.com/office/drawing/2014/main" id="{512F62C3-2E25-4A90-8E1D-2450B26E3240}"/>
              </a:ext>
            </a:extLst>
          </p:cNvPr>
          <p:cNvSpPr/>
          <p:nvPr/>
        </p:nvSpPr>
        <p:spPr>
          <a:xfrm>
            <a:off x="459515" y="1559595"/>
            <a:ext cx="5335984" cy="1138773"/>
          </a:xfrm>
          <a:prstGeom prst="rect">
            <a:avLst/>
          </a:prstGeom>
        </p:spPr>
        <p:txBody>
          <a:bodyPr wrap="square">
            <a:spAutoFit/>
          </a:bodyPr>
          <a:lstStyle/>
          <a:p>
            <a:pPr>
              <a:lnSpc>
                <a:spcPct val="150000"/>
              </a:lnSpc>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使命</a:t>
            </a:r>
          </a:p>
          <a:p>
            <a:pPr indent="457200"/>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为学生提供高质量的教育服务。引申含义：学生满意，员工信赖，同行尊重，社会认可，政府放心。</a:t>
            </a:r>
          </a:p>
        </p:txBody>
      </p:sp>
      <p:sp>
        <p:nvSpPr>
          <p:cNvPr id="11" name="矩形 10">
            <a:extLst>
              <a:ext uri="{FF2B5EF4-FFF2-40B4-BE49-F238E27FC236}">
                <a16:creationId xmlns:a16="http://schemas.microsoft.com/office/drawing/2014/main" id="{20F21CB3-DECC-4209-8D8A-E8B05C446F72}"/>
              </a:ext>
            </a:extLst>
          </p:cNvPr>
          <p:cNvSpPr/>
          <p:nvPr/>
        </p:nvSpPr>
        <p:spPr>
          <a:xfrm>
            <a:off x="459514" y="3100273"/>
            <a:ext cx="5335984" cy="1138773"/>
          </a:xfrm>
          <a:prstGeom prst="rect">
            <a:avLst/>
          </a:prstGeom>
        </p:spPr>
        <p:txBody>
          <a:bodyPr wrap="square">
            <a:spAutoFit/>
          </a:bodyPr>
          <a:lstStyle/>
          <a:p>
            <a:pP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愿景</a:t>
            </a:r>
          </a:p>
          <a:p>
            <a:pPr indent="457200"/>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成为</a:t>
            </a: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中国最受尊重的私立大学</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。含义包括：以提供高质量的教育和服务赢得学生和家长的尊重。</a:t>
            </a:r>
          </a:p>
        </p:txBody>
      </p:sp>
      <p:sp>
        <p:nvSpPr>
          <p:cNvPr id="12" name="矩形 11">
            <a:extLst>
              <a:ext uri="{FF2B5EF4-FFF2-40B4-BE49-F238E27FC236}">
                <a16:creationId xmlns:a16="http://schemas.microsoft.com/office/drawing/2014/main" id="{E18EA32C-F378-4DAB-9995-057236F5B328}"/>
              </a:ext>
            </a:extLst>
          </p:cNvPr>
          <p:cNvSpPr/>
          <p:nvPr/>
        </p:nvSpPr>
        <p:spPr>
          <a:xfrm>
            <a:off x="459516" y="4564991"/>
            <a:ext cx="5335984" cy="1384995"/>
          </a:xfrm>
          <a:prstGeom prst="rect">
            <a:avLst/>
          </a:prstGeom>
        </p:spPr>
        <p:txBody>
          <a:bodyPr wrap="square">
            <a:spAutoFit/>
          </a:bodyPr>
          <a:lstStyle/>
          <a:p>
            <a:pPr>
              <a:lnSpc>
                <a:spcPct val="150000"/>
              </a:lnSpc>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价值观</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责任</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伙伴</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创新</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有用</a:t>
            </a:r>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学院对各利益相关方</a:t>
            </a:r>
            <a:b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b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都肩负着责任，始终要求全院教职员工尽责务实，恪尽职守。</a:t>
            </a:r>
          </a:p>
        </p:txBody>
      </p:sp>
      <p:sp>
        <p:nvSpPr>
          <p:cNvPr id="14" name="矩形 13">
            <a:extLst>
              <a:ext uri="{FF2B5EF4-FFF2-40B4-BE49-F238E27FC236}">
                <a16:creationId xmlns:a16="http://schemas.microsoft.com/office/drawing/2014/main" id="{0D2E2B90-75F2-4929-A35B-E454D92EA92D}"/>
              </a:ext>
            </a:extLst>
          </p:cNvPr>
          <p:cNvSpPr/>
          <p:nvPr/>
        </p:nvSpPr>
        <p:spPr>
          <a:xfrm>
            <a:off x="6396498" y="3100273"/>
            <a:ext cx="5335984" cy="3010696"/>
          </a:xfrm>
          <a:prstGeom prst="rect">
            <a:avLst/>
          </a:prstGeom>
        </p:spPr>
        <p:txBody>
          <a:bodyPr wrap="square">
            <a:spAutoFit/>
          </a:bodyPr>
          <a:lstStyle/>
          <a:p>
            <a:pPr>
              <a:lnSpc>
                <a:spcPct val="150000"/>
              </a:lnSpc>
              <a:spcBef>
                <a:spcPts val="100"/>
              </a:spcBef>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核心思想</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lnSpc>
                <a:spcPct val="120000"/>
              </a:lnSpc>
              <a:spcBef>
                <a:spcPts val="100"/>
              </a:spcBef>
            </a:pP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办学以教师为本，教学以学生为本</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的理念，董事会在充分听取广大教职员工意见的基础上，制定了学院的使命、愿景和核心价值观。</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lnSpc>
                <a:spcPct val="120000"/>
              </a:lnSpc>
              <a:spcBef>
                <a:spcPts val="100"/>
              </a:spcBef>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充分听取广大教职员工意见的基础上，制定了学院的使命、愿景和核心价值观。在充分听取广大教职员工意见的基础上，制定了学院的使命、愿景和核心价值观。在充分听取广大教职员工意见的基础上，制定了学院的使命、愿景和核心价值观。</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21">
            <a:extLst>
              <a:ext uri="{FF2B5EF4-FFF2-40B4-BE49-F238E27FC236}">
                <a16:creationId xmlns:a16="http://schemas.microsoft.com/office/drawing/2014/main" id="{FB5654DA-8408-485A-8F2B-DC02D0A12894}"/>
              </a:ext>
            </a:extLst>
          </p:cNvPr>
          <p:cNvSpPr/>
          <p:nvPr/>
        </p:nvSpPr>
        <p:spPr>
          <a:xfrm>
            <a:off x="6396501" y="1559595"/>
            <a:ext cx="5335984" cy="1138773"/>
          </a:xfrm>
          <a:prstGeom prst="rect">
            <a:avLst/>
          </a:prstGeom>
        </p:spPr>
        <p:txBody>
          <a:bodyPr wrap="square">
            <a:spAutoFit/>
          </a:bodyPr>
          <a:lstStyle/>
          <a:p>
            <a:pPr>
              <a:lnSpc>
                <a:spcPct val="150000"/>
              </a:lnSpc>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发展方向</a:t>
            </a:r>
          </a:p>
          <a:p>
            <a:pPr indent="457200"/>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立足本地，融汇中西，做本土与国际、人文与社会、知识与时代、生命与价值之间传播沟通桥梁的担当。</a:t>
            </a:r>
          </a:p>
        </p:txBody>
      </p:sp>
      <p:pic>
        <p:nvPicPr>
          <p:cNvPr id="16" name="Picture 2">
            <a:extLst>
              <a:ext uri="{FF2B5EF4-FFF2-40B4-BE49-F238E27FC236}">
                <a16:creationId xmlns:a16="http://schemas.microsoft.com/office/drawing/2014/main" id="{FEF114C2-C303-4EC2-9CA6-257BCC71F6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0BF7E348-70C8-4444-B16F-DAA39A461FCD}"/>
              </a:ext>
            </a:extLst>
          </p:cNvPr>
          <p:cNvSpPr txBox="1"/>
          <p:nvPr/>
        </p:nvSpPr>
        <p:spPr>
          <a:xfrm>
            <a:off x="1193521" y="566567"/>
            <a:ext cx="3911880" cy="523220"/>
          </a:xfrm>
          <a:prstGeom prst="rect">
            <a:avLst/>
          </a:prstGeom>
          <a:noFill/>
        </p:spPr>
        <p:txBody>
          <a:bodyPr wrap="square" rtlCol="0">
            <a:spAutoFit/>
          </a:bodyPr>
          <a:lstStyle/>
          <a:p>
            <a:r>
              <a:rPr lang="zh-CN" altLang="en-US" sz="28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使命 </a:t>
            </a:r>
            <a:r>
              <a:rPr lang="en-US" altLang="zh-CN" sz="28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愿景 </a:t>
            </a:r>
            <a:r>
              <a:rPr lang="en-US" altLang="zh-CN" sz="28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价值观</a:t>
            </a:r>
          </a:p>
        </p:txBody>
      </p:sp>
      <p:sp>
        <p:nvSpPr>
          <p:cNvPr id="26" name="矩形 25">
            <a:extLst>
              <a:ext uri="{FF2B5EF4-FFF2-40B4-BE49-F238E27FC236}">
                <a16:creationId xmlns:a16="http://schemas.microsoft.com/office/drawing/2014/main" id="{F2FCC140-B16B-410A-AF65-628AF7B89362}"/>
              </a:ext>
            </a:extLst>
          </p:cNvPr>
          <p:cNvSpPr/>
          <p:nvPr/>
        </p:nvSpPr>
        <p:spPr>
          <a:xfrm>
            <a:off x="-133350" y="700890"/>
            <a:ext cx="1235073" cy="744733"/>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6D446E5C-E7FA-45F7-8980-70C626D638E5}"/>
              </a:ext>
            </a:extLst>
          </p:cNvPr>
          <p:cNvSpPr txBox="1"/>
          <p:nvPr/>
        </p:nvSpPr>
        <p:spPr>
          <a:xfrm>
            <a:off x="1297716" y="1089788"/>
            <a:ext cx="3604483" cy="362792"/>
          </a:xfrm>
          <a:prstGeom prst="rect">
            <a:avLst/>
          </a:prstGeom>
          <a:noFill/>
        </p:spPr>
        <p:txBody>
          <a:bodyPr wrap="square" lIns="0" rtlCol="0">
            <a:spAutoFit/>
          </a:bodyPr>
          <a:lstStyle/>
          <a:p>
            <a:pPr>
              <a:lnSpc>
                <a:spcPct val="120000"/>
              </a:lnSpc>
              <a:spcBef>
                <a:spcPts val="100"/>
              </a:spcBef>
            </a:pPr>
            <a:r>
              <a:rPr lang="en-US" altLang="zh-CN" sz="1600" b="1" spc="200" dirty="0">
                <a:latin typeface="微软雅黑" panose="020B0503020204020204" pitchFamily="34" charset="-122"/>
                <a:ea typeface="微软雅黑" panose="020B0503020204020204" pitchFamily="34" charset="-122"/>
                <a:sym typeface="微软雅黑" panose="020B0503020204020204" pitchFamily="34" charset="-122"/>
              </a:rPr>
              <a:t>Community introduction</a:t>
            </a:r>
            <a:endParaRPr lang="zh-CN" altLang="en-US" sz="1600" b="1" spc="2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161985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044966F-C8C5-4E8F-8F6E-1B06A993623D}"/>
              </a:ext>
            </a:extLst>
          </p:cNvPr>
          <p:cNvSpPr txBox="1"/>
          <p:nvPr/>
        </p:nvSpPr>
        <p:spPr>
          <a:xfrm>
            <a:off x="1667245" y="2113590"/>
            <a:ext cx="1003900"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Tip.1</a:t>
            </a:r>
            <a:endParaRPr lang="zh-CN" altLang="en-US"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A8B09F0D-9B21-4CCD-9CAB-8442E76063A3}"/>
              </a:ext>
            </a:extLst>
          </p:cNvPr>
          <p:cNvSpPr/>
          <p:nvPr/>
        </p:nvSpPr>
        <p:spPr>
          <a:xfrm>
            <a:off x="1349743" y="5319913"/>
            <a:ext cx="3002549" cy="1017907"/>
          </a:xfrm>
          <a:prstGeom prst="rect">
            <a:avLst/>
          </a:prstGeom>
          <a:noFill/>
        </p:spPr>
        <p:txBody>
          <a:bodyPr wrap="square" rtlCol="0">
            <a:spAutoFit/>
          </a:bodyPr>
          <a:lstStyle/>
          <a:p>
            <a:pPr indent="457200">
              <a:lnSpc>
                <a:spcPct val="130000"/>
              </a:lnSpc>
              <a:spcBef>
                <a:spcPts val="1800"/>
              </a:spcBef>
            </a:pP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国语</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郑语</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对“</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和</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同</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”的概念辨析：“夫和实生物，同则不继。</a:t>
            </a:r>
          </a:p>
        </p:txBody>
      </p:sp>
      <p:sp>
        <p:nvSpPr>
          <p:cNvPr id="4" name="矩形 3">
            <a:extLst>
              <a:ext uri="{FF2B5EF4-FFF2-40B4-BE49-F238E27FC236}">
                <a16:creationId xmlns:a16="http://schemas.microsoft.com/office/drawing/2014/main" id="{5888EDEF-235C-42C6-AE26-7B8C2544315C}"/>
              </a:ext>
            </a:extLst>
          </p:cNvPr>
          <p:cNvSpPr/>
          <p:nvPr/>
        </p:nvSpPr>
        <p:spPr>
          <a:xfrm>
            <a:off x="1349744" y="2673553"/>
            <a:ext cx="3002549" cy="1661609"/>
          </a:xfrm>
          <a:prstGeom prst="rect">
            <a:avLst/>
          </a:prstGeom>
          <a:noFill/>
        </p:spPr>
        <p:txBody>
          <a:bodyPr wrap="square" rtlCol="0">
            <a:spAutoFit/>
          </a:bodyPr>
          <a:lstStyle/>
          <a:p>
            <a:pPr indent="457200">
              <a:lnSpc>
                <a:spcPct val="130000"/>
              </a:lnSpc>
              <a:spcBef>
                <a:spcPts val="1800"/>
              </a:spcBef>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校训</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和而不同</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取义常怀兼容精神，承认“不同”，尊重“不同”，在“不同”的基础上求中致和。</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和谐而又不千篇一律，不同而又不相互冲突</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200" b="1" dirty="0">
              <a:solidFill>
                <a:srgbClr val="29B6A9"/>
              </a:solidFill>
              <a:latin typeface="微软雅黑" panose="020B0503020204020204" pitchFamily="34" charset="-122"/>
              <a:ea typeface="微软雅黑" panose="020B0503020204020204" pitchFamily="34" charset="-122"/>
              <a:cs typeface="Arial Unicode MS" panose="020B0604020202020204" pitchFamily="34" charset="-122"/>
              <a:sym typeface="微软雅黑" panose="020B0503020204020204" pitchFamily="34" charset="-122"/>
            </a:endParaRPr>
          </a:p>
        </p:txBody>
      </p:sp>
      <p:sp>
        <p:nvSpPr>
          <p:cNvPr id="5" name="文本框 4">
            <a:extLst>
              <a:ext uri="{FF2B5EF4-FFF2-40B4-BE49-F238E27FC236}">
                <a16:creationId xmlns:a16="http://schemas.microsoft.com/office/drawing/2014/main" id="{8621050C-24E4-4FFF-8AB8-AF3A2BD46874}"/>
              </a:ext>
            </a:extLst>
          </p:cNvPr>
          <p:cNvSpPr txBox="1"/>
          <p:nvPr/>
        </p:nvSpPr>
        <p:spPr>
          <a:xfrm>
            <a:off x="1667245" y="4686798"/>
            <a:ext cx="1003900"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Tip.2</a:t>
            </a:r>
            <a:endParaRPr lang="zh-CN" altLang="en-US"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a:extLst>
              <a:ext uri="{FF2B5EF4-FFF2-40B4-BE49-F238E27FC236}">
                <a16:creationId xmlns:a16="http://schemas.microsoft.com/office/drawing/2014/main" id="{D5C04927-ABB8-4E99-94C1-7D03E7EDF6C8}"/>
              </a:ext>
            </a:extLst>
          </p:cNvPr>
          <p:cNvSpPr txBox="1"/>
          <p:nvPr/>
        </p:nvSpPr>
        <p:spPr>
          <a:xfrm>
            <a:off x="5231279" y="2114221"/>
            <a:ext cx="1101177"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Tip.3</a:t>
            </a:r>
            <a:endParaRPr lang="zh-CN" altLang="en-US"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a:extLst>
              <a:ext uri="{FF2B5EF4-FFF2-40B4-BE49-F238E27FC236}">
                <a16:creationId xmlns:a16="http://schemas.microsoft.com/office/drawing/2014/main" id="{B3D49032-688E-41F3-8FF8-7EBFEC29D12F}"/>
              </a:ext>
            </a:extLst>
          </p:cNvPr>
          <p:cNvSpPr/>
          <p:nvPr/>
        </p:nvSpPr>
        <p:spPr>
          <a:xfrm>
            <a:off x="4913776" y="2654800"/>
            <a:ext cx="3002549" cy="1337995"/>
          </a:xfrm>
          <a:prstGeom prst="rect">
            <a:avLst/>
          </a:prstGeom>
          <a:noFill/>
        </p:spPr>
        <p:txBody>
          <a:bodyPr wrap="square" rtlCol="0">
            <a:spAutoFit/>
          </a:bodyPr>
          <a:lstStyle/>
          <a:p>
            <a:pPr indent="457200">
              <a:lnSpc>
                <a:spcPct val="130000"/>
              </a:lnSpc>
              <a:spcBef>
                <a:spcPts val="1800"/>
              </a:spcBef>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在英文中，大学一词“</a:t>
            </a:r>
            <a:r>
              <a:rPr lang="en-US" altLang="zh-CN" sz="1600" b="1" dirty="0">
                <a:latin typeface="微软雅黑" panose="020B0503020204020204" pitchFamily="34" charset="-122"/>
                <a:ea typeface="微软雅黑" panose="020B0503020204020204" pitchFamily="34" charset="-122"/>
                <a:sym typeface="微软雅黑" panose="020B0503020204020204" pitchFamily="34" charset="-122"/>
              </a:rPr>
              <a:t>University</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由拉丁语演化，含有</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整体</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和谐</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宇宙</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世界</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等意义。</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a:extLst>
              <a:ext uri="{FF2B5EF4-FFF2-40B4-BE49-F238E27FC236}">
                <a16:creationId xmlns:a16="http://schemas.microsoft.com/office/drawing/2014/main" id="{FDFCBF9F-CC0F-46A5-A687-B9207951C178}"/>
              </a:ext>
            </a:extLst>
          </p:cNvPr>
          <p:cNvSpPr txBox="1"/>
          <p:nvPr/>
        </p:nvSpPr>
        <p:spPr>
          <a:xfrm>
            <a:off x="5223246" y="4686798"/>
            <a:ext cx="1101177"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Tip.4</a:t>
            </a:r>
            <a:endParaRPr lang="zh-CN" altLang="en-US"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a:extLst>
              <a:ext uri="{FF2B5EF4-FFF2-40B4-BE49-F238E27FC236}">
                <a16:creationId xmlns:a16="http://schemas.microsoft.com/office/drawing/2014/main" id="{62AB6A7F-7782-4113-9A66-F1C45A43ABE5}"/>
              </a:ext>
            </a:extLst>
          </p:cNvPr>
          <p:cNvSpPr/>
          <p:nvPr/>
        </p:nvSpPr>
        <p:spPr>
          <a:xfrm>
            <a:off x="4905742" y="5376802"/>
            <a:ext cx="3002549" cy="1017907"/>
          </a:xfrm>
          <a:prstGeom prst="rect">
            <a:avLst/>
          </a:prstGeom>
          <a:noFill/>
        </p:spPr>
        <p:txBody>
          <a:bodyPr wrap="square" rtlCol="0">
            <a:spAutoFit/>
          </a:bodyPr>
          <a:lstStyle/>
          <a:p>
            <a:pPr indent="457200">
              <a:lnSpc>
                <a:spcPct val="130000"/>
              </a:lnSpc>
              <a:spcBef>
                <a:spcPts val="1800"/>
              </a:spcBef>
            </a:pP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不同</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是具体的，外在的。容“不同”，才能达到“和”的境界。</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9">
            <a:extLst>
              <a:ext uri="{FF2B5EF4-FFF2-40B4-BE49-F238E27FC236}">
                <a16:creationId xmlns:a16="http://schemas.microsoft.com/office/drawing/2014/main" id="{9D0215FB-80D8-473F-99DA-98A31ECA1FAB}"/>
              </a:ext>
            </a:extLst>
          </p:cNvPr>
          <p:cNvSpPr txBox="1"/>
          <p:nvPr/>
        </p:nvSpPr>
        <p:spPr>
          <a:xfrm>
            <a:off x="8795307" y="2114221"/>
            <a:ext cx="1101177"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Tip.5</a:t>
            </a:r>
            <a:endParaRPr lang="zh-CN" altLang="en-US"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a:extLst>
              <a:ext uri="{FF2B5EF4-FFF2-40B4-BE49-F238E27FC236}">
                <a16:creationId xmlns:a16="http://schemas.microsoft.com/office/drawing/2014/main" id="{499F7978-4231-4280-A371-E31BE4839627}"/>
              </a:ext>
            </a:extLst>
          </p:cNvPr>
          <p:cNvSpPr/>
          <p:nvPr/>
        </p:nvSpPr>
        <p:spPr>
          <a:xfrm>
            <a:off x="8477804" y="2667840"/>
            <a:ext cx="3002549" cy="1017907"/>
          </a:xfrm>
          <a:prstGeom prst="rect">
            <a:avLst/>
          </a:prstGeom>
          <a:noFill/>
        </p:spPr>
        <p:txBody>
          <a:bodyPr wrap="square" rtlCol="0">
            <a:spAutoFit/>
          </a:bodyPr>
          <a:lstStyle/>
          <a:p>
            <a:pPr indent="457200">
              <a:lnSpc>
                <a:spcPct val="130000"/>
              </a:lnSpc>
              <a:spcBef>
                <a:spcPts val="1800"/>
              </a:spcBef>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拉丁文是</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b="1" dirty="0" err="1">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Pluralitas</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 in </a:t>
            </a:r>
            <a:r>
              <a:rPr lang="en-US" altLang="zh-CN" sz="1600" b="1" dirty="0" err="1">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unitatem</a:t>
            </a:r>
            <a:r>
              <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，意为统一中的多样性。</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6" name="直接连接符 15">
            <a:extLst>
              <a:ext uri="{FF2B5EF4-FFF2-40B4-BE49-F238E27FC236}">
                <a16:creationId xmlns:a16="http://schemas.microsoft.com/office/drawing/2014/main" id="{F0ECC351-072D-4676-A8BB-29001D403708}"/>
              </a:ext>
            </a:extLst>
          </p:cNvPr>
          <p:cNvCxnSpPr/>
          <p:nvPr/>
        </p:nvCxnSpPr>
        <p:spPr>
          <a:xfrm>
            <a:off x="4599209" y="2664198"/>
            <a:ext cx="0" cy="2914731"/>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03A11FB-D636-471A-A256-2E15D730749F}"/>
              </a:ext>
            </a:extLst>
          </p:cNvPr>
          <p:cNvCxnSpPr/>
          <p:nvPr/>
        </p:nvCxnSpPr>
        <p:spPr>
          <a:xfrm>
            <a:off x="8155209" y="2664198"/>
            <a:ext cx="0" cy="2914731"/>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9" name="图形 28" descr="文档">
            <a:extLst>
              <a:ext uri="{FF2B5EF4-FFF2-40B4-BE49-F238E27FC236}">
                <a16:creationId xmlns:a16="http://schemas.microsoft.com/office/drawing/2014/main" id="{2D9E2738-507E-4B12-A5F0-142BB84077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95084" y="2195720"/>
            <a:ext cx="297405" cy="297405"/>
          </a:xfrm>
          <a:prstGeom prst="rect">
            <a:avLst/>
          </a:prstGeom>
        </p:spPr>
      </p:pic>
      <p:pic>
        <p:nvPicPr>
          <p:cNvPr id="30" name="图形 29" descr="文档">
            <a:extLst>
              <a:ext uri="{FF2B5EF4-FFF2-40B4-BE49-F238E27FC236}">
                <a16:creationId xmlns:a16="http://schemas.microsoft.com/office/drawing/2014/main" id="{299DA04E-FDC5-4126-A683-3790B6261C3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95084" y="4765931"/>
            <a:ext cx="297405" cy="297405"/>
          </a:xfrm>
          <a:prstGeom prst="rect">
            <a:avLst/>
          </a:prstGeom>
        </p:spPr>
      </p:pic>
      <p:pic>
        <p:nvPicPr>
          <p:cNvPr id="31" name="图形 30" descr="文档">
            <a:extLst>
              <a:ext uri="{FF2B5EF4-FFF2-40B4-BE49-F238E27FC236}">
                <a16:creationId xmlns:a16="http://schemas.microsoft.com/office/drawing/2014/main" id="{103EC7DA-0588-4C7B-8B2B-9720B9DB31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49615" y="2195720"/>
            <a:ext cx="297405" cy="297405"/>
          </a:xfrm>
          <a:prstGeom prst="rect">
            <a:avLst/>
          </a:prstGeom>
        </p:spPr>
      </p:pic>
      <p:pic>
        <p:nvPicPr>
          <p:cNvPr id="32" name="图形 31" descr="文档">
            <a:extLst>
              <a:ext uri="{FF2B5EF4-FFF2-40B4-BE49-F238E27FC236}">
                <a16:creationId xmlns:a16="http://schemas.microsoft.com/office/drawing/2014/main" id="{50263DAB-0C9B-4040-AAE2-6E068C08D6E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41582" y="4765931"/>
            <a:ext cx="297405" cy="297405"/>
          </a:xfrm>
          <a:prstGeom prst="rect">
            <a:avLst/>
          </a:prstGeom>
        </p:spPr>
      </p:pic>
      <p:pic>
        <p:nvPicPr>
          <p:cNvPr id="33" name="图形 32" descr="文档">
            <a:extLst>
              <a:ext uri="{FF2B5EF4-FFF2-40B4-BE49-F238E27FC236}">
                <a16:creationId xmlns:a16="http://schemas.microsoft.com/office/drawing/2014/main" id="{0F15C73A-9EC2-4254-8BB3-DE74B993B92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17042" y="2195720"/>
            <a:ext cx="297405" cy="297405"/>
          </a:xfrm>
          <a:prstGeom prst="rect">
            <a:avLst/>
          </a:prstGeom>
        </p:spPr>
      </p:pic>
      <p:grpSp>
        <p:nvGrpSpPr>
          <p:cNvPr id="14" name="组合 13">
            <a:extLst>
              <a:ext uri="{FF2B5EF4-FFF2-40B4-BE49-F238E27FC236}">
                <a16:creationId xmlns:a16="http://schemas.microsoft.com/office/drawing/2014/main" id="{21C978C0-9246-40CF-AD6C-BAE0854F98A1}"/>
              </a:ext>
            </a:extLst>
          </p:cNvPr>
          <p:cNvGrpSpPr/>
          <p:nvPr/>
        </p:nvGrpSpPr>
        <p:grpSpPr>
          <a:xfrm>
            <a:off x="8477803" y="3748877"/>
            <a:ext cx="3002549" cy="2196736"/>
            <a:chOff x="8477803" y="3577427"/>
            <a:chExt cx="3002549" cy="2196736"/>
          </a:xfrm>
        </p:grpSpPr>
        <p:sp>
          <p:nvSpPr>
            <p:cNvPr id="12" name="文本框 11">
              <a:extLst>
                <a:ext uri="{FF2B5EF4-FFF2-40B4-BE49-F238E27FC236}">
                  <a16:creationId xmlns:a16="http://schemas.microsoft.com/office/drawing/2014/main" id="{60E66F14-2C4B-4895-8CC8-0785E81E59A9}"/>
                </a:ext>
              </a:extLst>
            </p:cNvPr>
            <p:cNvSpPr txBox="1"/>
            <p:nvPr/>
          </p:nvSpPr>
          <p:spPr>
            <a:xfrm>
              <a:off x="8795307" y="3577427"/>
              <a:ext cx="1101177"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sym typeface="微软雅黑" panose="020B0503020204020204" pitchFamily="34" charset="-122"/>
                </a:rPr>
                <a:t>Tip.6</a:t>
              </a:r>
              <a:endParaRPr lang="zh-CN" altLang="en-US"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a:extLst>
                <a:ext uri="{FF2B5EF4-FFF2-40B4-BE49-F238E27FC236}">
                  <a16:creationId xmlns:a16="http://schemas.microsoft.com/office/drawing/2014/main" id="{20F1A412-54F6-46C4-A391-BE5E949877E5}"/>
                </a:ext>
              </a:extLst>
            </p:cNvPr>
            <p:cNvSpPr/>
            <p:nvPr/>
          </p:nvSpPr>
          <p:spPr>
            <a:xfrm>
              <a:off x="8477803" y="4112554"/>
              <a:ext cx="3002549" cy="1661609"/>
            </a:xfrm>
            <a:prstGeom prst="rect">
              <a:avLst/>
            </a:prstGeom>
            <a:noFill/>
          </p:spPr>
          <p:txBody>
            <a:bodyPr wrap="square" rtlCol="0">
              <a:spAutoFit/>
            </a:bodyPr>
            <a:lstStyle/>
            <a:p>
              <a:pPr indent="457200">
                <a:lnSpc>
                  <a:spcPct val="130000"/>
                </a:lnSpc>
                <a:spcBef>
                  <a:spcPts val="1800"/>
                </a:spcBef>
              </a:pP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校训文化内涵</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体现欧亚在推动国（校）际交流、学科融合、师资跨界、全人教育方面的探索</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立足本地，融汇中西，做本土与国际。</a:t>
              </a:r>
            </a:p>
          </p:txBody>
        </p:sp>
        <p:pic>
          <p:nvPicPr>
            <p:cNvPr id="34" name="图形 33" descr="文档">
              <a:extLst>
                <a:ext uri="{FF2B5EF4-FFF2-40B4-BE49-F238E27FC236}">
                  <a16:creationId xmlns:a16="http://schemas.microsoft.com/office/drawing/2014/main" id="{486B2152-9E40-41B7-AB16-310C7AB2E26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17042" y="3659556"/>
              <a:ext cx="297405" cy="297405"/>
            </a:xfrm>
            <a:prstGeom prst="rect">
              <a:avLst/>
            </a:prstGeom>
          </p:spPr>
        </p:pic>
      </p:grpSp>
      <p:pic>
        <p:nvPicPr>
          <p:cNvPr id="27" name="Picture 2">
            <a:extLst>
              <a:ext uri="{FF2B5EF4-FFF2-40B4-BE49-F238E27FC236}">
                <a16:creationId xmlns:a16="http://schemas.microsoft.com/office/drawing/2014/main" id="{6B47E18D-96B9-4A3C-927F-0F447545A90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a:extLst>
              <a:ext uri="{FF2B5EF4-FFF2-40B4-BE49-F238E27FC236}">
                <a16:creationId xmlns:a16="http://schemas.microsoft.com/office/drawing/2014/main" id="{8643938A-2E00-4FC5-92DC-67EA66BE2EA6}"/>
              </a:ext>
            </a:extLst>
          </p:cNvPr>
          <p:cNvSpPr txBox="1"/>
          <p:nvPr/>
        </p:nvSpPr>
        <p:spPr>
          <a:xfrm>
            <a:off x="1193521" y="566567"/>
            <a:ext cx="3911880" cy="52322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取义常怀</a:t>
            </a:r>
            <a:r>
              <a:rPr lang="zh-CN" altLang="en-US" sz="28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兼容精神</a:t>
            </a:r>
          </a:p>
        </p:txBody>
      </p:sp>
      <p:sp>
        <p:nvSpPr>
          <p:cNvPr id="35" name="矩形 34">
            <a:extLst>
              <a:ext uri="{FF2B5EF4-FFF2-40B4-BE49-F238E27FC236}">
                <a16:creationId xmlns:a16="http://schemas.microsoft.com/office/drawing/2014/main" id="{11B31551-7B62-44D1-81E6-82D30A5B3F55}"/>
              </a:ext>
            </a:extLst>
          </p:cNvPr>
          <p:cNvSpPr/>
          <p:nvPr/>
        </p:nvSpPr>
        <p:spPr>
          <a:xfrm>
            <a:off x="-133350" y="700890"/>
            <a:ext cx="1235073" cy="744733"/>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FF360E7D-7603-435D-9CB8-81539473ACAA}"/>
              </a:ext>
            </a:extLst>
          </p:cNvPr>
          <p:cNvSpPr txBox="1"/>
          <p:nvPr/>
        </p:nvSpPr>
        <p:spPr>
          <a:xfrm>
            <a:off x="1297717" y="1089788"/>
            <a:ext cx="3198084" cy="362792"/>
          </a:xfrm>
          <a:prstGeom prst="rect">
            <a:avLst/>
          </a:prstGeom>
          <a:noFill/>
        </p:spPr>
        <p:txBody>
          <a:bodyPr wrap="square" lIns="0" rtlCol="0">
            <a:spAutoFit/>
          </a:bodyPr>
          <a:lstStyle/>
          <a:p>
            <a:pPr>
              <a:lnSpc>
                <a:spcPct val="120000"/>
              </a:lnSpc>
              <a:spcBef>
                <a:spcPts val="100"/>
              </a:spcBef>
            </a:pPr>
            <a:r>
              <a:rPr lang="en-US" altLang="zh-CN" sz="1600" b="1" spc="200" dirty="0">
                <a:latin typeface="微软雅黑" panose="020B0503020204020204" pitchFamily="34" charset="-122"/>
                <a:ea typeface="微软雅黑" panose="020B0503020204020204" pitchFamily="34" charset="-122"/>
                <a:sym typeface="微软雅黑" panose="020B0503020204020204" pitchFamily="34" charset="-122"/>
              </a:rPr>
              <a:t>Harmony in Diversity</a:t>
            </a:r>
            <a:endParaRPr lang="zh-CN" altLang="en-US" sz="1600" b="1" spc="2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78638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656CE62B-54AD-4690-B94F-F7F2A9A9C45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6009238" y="1967519"/>
            <a:ext cx="5681143" cy="34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文">
            <a:extLst>
              <a:ext uri="{FF2B5EF4-FFF2-40B4-BE49-F238E27FC236}">
                <a16:creationId xmlns:a16="http://schemas.microsoft.com/office/drawing/2014/main" id="{1DD63C02-5C9F-448B-93C8-928222CA8881}"/>
              </a:ext>
            </a:extLst>
          </p:cNvPr>
          <p:cNvSpPr/>
          <p:nvPr/>
        </p:nvSpPr>
        <p:spPr>
          <a:xfrm>
            <a:off x="1337049" y="2852489"/>
            <a:ext cx="3922966" cy="3276410"/>
          </a:xfrm>
          <a:prstGeom prst="rect">
            <a:avLst/>
          </a:prstGeom>
        </p:spPr>
        <p:txBody>
          <a:bodyPr wrap="square">
            <a:spAutoFit/>
          </a:bodyPr>
          <a:lstStyle/>
          <a:p>
            <a:pPr indent="457200">
              <a:lnSpc>
                <a:spcPct val="130000"/>
              </a:lnSpc>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西安欧亚学院是一所经国家教育部批准，以管理、经济为主，艺术、文学、教育、工学等协调发展的国际化应用型普通本科高校。我们懂得学生的个性化特征，和当今市场经济最新鲜的变革，并且前瞻性地把握现代社会对人才的需求。我们致力于培养独一无二的毕业生，以应对全球化的工作环境。</a:t>
            </a:r>
            <a:endParaRPr lang="en-GB" altLang="zh-CN"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23">
            <a:extLst>
              <a:ext uri="{FF2B5EF4-FFF2-40B4-BE49-F238E27FC236}">
                <a16:creationId xmlns:a16="http://schemas.microsoft.com/office/drawing/2014/main" id="{F999F605-54A2-4868-924A-0880DC7CEC36}"/>
              </a:ext>
            </a:extLst>
          </p:cNvPr>
          <p:cNvSpPr/>
          <p:nvPr/>
        </p:nvSpPr>
        <p:spPr>
          <a:xfrm>
            <a:off x="9702800" y="0"/>
            <a:ext cx="977900" cy="2235200"/>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24">
            <a:extLst>
              <a:ext uri="{FF2B5EF4-FFF2-40B4-BE49-F238E27FC236}">
                <a16:creationId xmlns:a16="http://schemas.microsoft.com/office/drawing/2014/main" id="{1CC59D39-BEAA-4986-85DC-59D8AAC73CD2}"/>
              </a:ext>
            </a:extLst>
          </p:cNvPr>
          <p:cNvSpPr/>
          <p:nvPr/>
        </p:nvSpPr>
        <p:spPr>
          <a:xfrm>
            <a:off x="9810750" y="634931"/>
            <a:ext cx="762000" cy="1270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Xi'an Eurasia University</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grpSp>
        <p:nvGrpSpPr>
          <p:cNvPr id="26" name="组合 25">
            <a:extLst>
              <a:ext uri="{FF2B5EF4-FFF2-40B4-BE49-F238E27FC236}">
                <a16:creationId xmlns:a16="http://schemas.microsoft.com/office/drawing/2014/main" id="{2EE25D35-56E0-4C8D-8BFF-2EA66F9374B4}"/>
              </a:ext>
            </a:extLst>
          </p:cNvPr>
          <p:cNvGrpSpPr/>
          <p:nvPr/>
        </p:nvGrpSpPr>
        <p:grpSpPr>
          <a:xfrm>
            <a:off x="0" y="830028"/>
            <a:ext cx="1054100" cy="744733"/>
            <a:chOff x="11137900" y="860547"/>
            <a:chExt cx="1054100" cy="744733"/>
          </a:xfrm>
          <a:solidFill>
            <a:srgbClr val="29B6A9"/>
          </a:solidFill>
        </p:grpSpPr>
        <p:sp>
          <p:nvSpPr>
            <p:cNvPr id="28" name="矩形 27">
              <a:extLst>
                <a:ext uri="{FF2B5EF4-FFF2-40B4-BE49-F238E27FC236}">
                  <a16:creationId xmlns:a16="http://schemas.microsoft.com/office/drawing/2014/main" id="{B46073CF-52A5-4D0B-8744-F2AFE001128F}"/>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28">
              <a:extLst>
                <a:ext uri="{FF2B5EF4-FFF2-40B4-BE49-F238E27FC236}">
                  <a16:creationId xmlns:a16="http://schemas.microsoft.com/office/drawing/2014/main" id="{F31E96D6-18BB-40CA-99EB-E9187C6FE96B}"/>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29">
              <a:extLst>
                <a:ext uri="{FF2B5EF4-FFF2-40B4-BE49-F238E27FC236}">
                  <a16:creationId xmlns:a16="http://schemas.microsoft.com/office/drawing/2014/main" id="{91DC7E1D-CE4E-47ED-8B8D-1381797AE564}"/>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30">
              <a:extLst>
                <a:ext uri="{FF2B5EF4-FFF2-40B4-BE49-F238E27FC236}">
                  <a16:creationId xmlns:a16="http://schemas.microsoft.com/office/drawing/2014/main" id="{394B3990-C2A3-49B1-B5E3-7FE95549BC6B}"/>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2" name="直接连接符 31">
            <a:extLst>
              <a:ext uri="{FF2B5EF4-FFF2-40B4-BE49-F238E27FC236}">
                <a16:creationId xmlns:a16="http://schemas.microsoft.com/office/drawing/2014/main" id="{EF98A677-5BEA-472B-A0B2-27E56028A855}"/>
              </a:ext>
            </a:extLst>
          </p:cNvPr>
          <p:cNvCxnSpPr>
            <a:cxnSpLocks/>
          </p:cNvCxnSpPr>
          <p:nvPr/>
        </p:nvCxnSpPr>
        <p:spPr>
          <a:xfrm>
            <a:off x="1337049" y="2058913"/>
            <a:ext cx="38318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616CBE8C-8CFA-4392-9863-8ED9981D27C0}"/>
              </a:ext>
            </a:extLst>
          </p:cNvPr>
          <p:cNvSpPr txBox="1"/>
          <p:nvPr/>
        </p:nvSpPr>
        <p:spPr>
          <a:xfrm>
            <a:off x="1277423" y="2081580"/>
            <a:ext cx="3326204"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Xi'an Eurasia University</a:t>
            </a:r>
          </a:p>
        </p:txBody>
      </p:sp>
      <p:sp>
        <p:nvSpPr>
          <p:cNvPr id="34" name="文本框 33">
            <a:extLst>
              <a:ext uri="{FF2B5EF4-FFF2-40B4-BE49-F238E27FC236}">
                <a16:creationId xmlns:a16="http://schemas.microsoft.com/office/drawing/2014/main" id="{5F85E50C-3AFD-41DB-A626-0DB5A06A5599}"/>
              </a:ext>
            </a:extLst>
          </p:cNvPr>
          <p:cNvSpPr txBox="1"/>
          <p:nvPr/>
        </p:nvSpPr>
        <p:spPr>
          <a:xfrm>
            <a:off x="1238127" y="1328361"/>
            <a:ext cx="3365500" cy="707886"/>
          </a:xfrm>
          <a:prstGeom prst="rect">
            <a:avLst/>
          </a:prstGeom>
          <a:noFill/>
        </p:spPr>
        <p:txBody>
          <a:bodyPr wrap="square" rtlCol="0">
            <a:spAutoFit/>
          </a:bodyPr>
          <a:lstStyle/>
          <a:p>
            <a:r>
              <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西安欧亚学院</a:t>
            </a:r>
          </a:p>
        </p:txBody>
      </p:sp>
      <p:sp>
        <p:nvSpPr>
          <p:cNvPr id="35" name="文本框 34">
            <a:extLst>
              <a:ext uri="{FF2B5EF4-FFF2-40B4-BE49-F238E27FC236}">
                <a16:creationId xmlns:a16="http://schemas.microsoft.com/office/drawing/2014/main" id="{80C7D95E-608A-4384-A0D2-636C8CF6461B}"/>
              </a:ext>
            </a:extLst>
          </p:cNvPr>
          <p:cNvSpPr txBox="1"/>
          <p:nvPr/>
        </p:nvSpPr>
        <p:spPr>
          <a:xfrm>
            <a:off x="1286248" y="772873"/>
            <a:ext cx="3360233" cy="646331"/>
          </a:xfrm>
          <a:prstGeom prst="rect">
            <a:avLst/>
          </a:prstGeom>
          <a:noFill/>
        </p:spPr>
        <p:txBody>
          <a:bodyPr wrap="square" rtlCol="0">
            <a:spAutoFit/>
          </a:bodyPr>
          <a:lstStyle/>
          <a:p>
            <a:r>
              <a:rPr lang="en-US" altLang="zh-CN" sz="3600"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Introduction</a:t>
            </a:r>
          </a:p>
        </p:txBody>
      </p:sp>
      <p:sp>
        <p:nvSpPr>
          <p:cNvPr id="36" name="矩形 35">
            <a:extLst>
              <a:ext uri="{FF2B5EF4-FFF2-40B4-BE49-F238E27FC236}">
                <a16:creationId xmlns:a16="http://schemas.microsoft.com/office/drawing/2014/main" id="{C5CBAE06-C8A7-45E4-BF08-A8057CB68842}"/>
              </a:ext>
            </a:extLst>
          </p:cNvPr>
          <p:cNvSpPr/>
          <p:nvPr/>
        </p:nvSpPr>
        <p:spPr>
          <a:xfrm>
            <a:off x="1277423" y="2404001"/>
            <a:ext cx="2485656" cy="230832"/>
          </a:xfrm>
          <a:prstGeom prst="rect">
            <a:avLst/>
          </a:prstGeom>
        </p:spPr>
        <p:txBody>
          <a:bodyPr vert="horz" wrap="square">
            <a:spAutoFit/>
          </a:bodyPr>
          <a:lstStyle/>
          <a:p>
            <a:pPr algn="dist"/>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The Pioneer of Business Education</a:t>
            </a:r>
            <a:endParaRPr lang="zh-CN" altLang="en-US" sz="9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895477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形状 35">
            <a:extLst>
              <a:ext uri="{FF2B5EF4-FFF2-40B4-BE49-F238E27FC236}">
                <a16:creationId xmlns:a16="http://schemas.microsoft.com/office/drawing/2014/main" id="{BD6E0D6A-2901-4EFA-840F-59BDAD4B9E2C}"/>
              </a:ext>
            </a:extLst>
          </p:cNvPr>
          <p:cNvSpPr/>
          <p:nvPr/>
        </p:nvSpPr>
        <p:spPr>
          <a:xfrm rot="10800000">
            <a:off x="10627166" y="4457393"/>
            <a:ext cx="854822" cy="948459"/>
          </a:xfrm>
          <a:custGeom>
            <a:avLst/>
            <a:gdLst/>
            <a:ahLst/>
            <a:cxnLst/>
            <a:rect l="l" t="t" r="r" b="b"/>
            <a:pathLst>
              <a:path w="714327" h="792575">
                <a:moveTo>
                  <a:pt x="661321" y="0"/>
                </a:moveTo>
                <a:lnTo>
                  <a:pt x="714327" y="85820"/>
                </a:lnTo>
                <a:cubicBezTo>
                  <a:pt x="584756" y="149764"/>
                  <a:pt x="519970" y="296164"/>
                  <a:pt x="519970" y="525018"/>
                </a:cubicBezTo>
                <a:lnTo>
                  <a:pt x="666369" y="525018"/>
                </a:lnTo>
                <a:lnTo>
                  <a:pt x="666369" y="792575"/>
                </a:lnTo>
                <a:lnTo>
                  <a:pt x="403860" y="792575"/>
                </a:lnTo>
                <a:lnTo>
                  <a:pt x="403860" y="545211"/>
                </a:lnTo>
                <a:cubicBezTo>
                  <a:pt x="403860" y="425735"/>
                  <a:pt x="426156" y="315515"/>
                  <a:pt x="470749" y="214550"/>
                </a:cubicBezTo>
                <a:cubicBezTo>
                  <a:pt x="515342" y="113585"/>
                  <a:pt x="578866" y="42068"/>
                  <a:pt x="661321" y="0"/>
                </a:cubicBezTo>
                <a:close/>
                <a:moveTo>
                  <a:pt x="257461" y="0"/>
                </a:moveTo>
                <a:lnTo>
                  <a:pt x="310467" y="85820"/>
                </a:lnTo>
                <a:cubicBezTo>
                  <a:pt x="180896" y="149764"/>
                  <a:pt x="116110" y="296164"/>
                  <a:pt x="116110" y="525018"/>
                </a:cubicBezTo>
                <a:lnTo>
                  <a:pt x="262509" y="525018"/>
                </a:lnTo>
                <a:lnTo>
                  <a:pt x="262509" y="792575"/>
                </a:lnTo>
                <a:lnTo>
                  <a:pt x="0" y="792575"/>
                </a:lnTo>
                <a:lnTo>
                  <a:pt x="0" y="545211"/>
                </a:lnTo>
                <a:cubicBezTo>
                  <a:pt x="0" y="425735"/>
                  <a:pt x="22296" y="315515"/>
                  <a:pt x="66889" y="214550"/>
                </a:cubicBezTo>
                <a:cubicBezTo>
                  <a:pt x="111482" y="113585"/>
                  <a:pt x="175006" y="42068"/>
                  <a:pt x="25746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36">
            <a:extLst>
              <a:ext uri="{FF2B5EF4-FFF2-40B4-BE49-F238E27FC236}">
                <a16:creationId xmlns:a16="http://schemas.microsoft.com/office/drawing/2014/main" id="{14D65814-2903-42FD-BCC4-EB3AFD613A47}"/>
              </a:ext>
            </a:extLst>
          </p:cNvPr>
          <p:cNvSpPr/>
          <p:nvPr/>
        </p:nvSpPr>
        <p:spPr>
          <a:xfrm>
            <a:off x="6226316" y="4713355"/>
            <a:ext cx="5965684" cy="2000548"/>
          </a:xfrm>
          <a:prstGeom prst="rect">
            <a:avLst/>
          </a:prstGeom>
        </p:spPr>
        <p:txBody>
          <a:bodyPr wrap="square">
            <a:spAutoFit/>
          </a:bodyPr>
          <a:lstStyle/>
          <a:p>
            <a:r>
              <a:rPr lang="en-US" altLang="zh-CN" sz="4400" b="1" kern="0" dirty="0">
                <a:latin typeface="微软雅黑" panose="020B0503020204020204" pitchFamily="34" charset="-122"/>
                <a:ea typeface="微软雅黑" panose="020B0503020204020204" pitchFamily="34" charset="-122"/>
                <a:cs typeface="Arial Unicode MS" panose="020B0604020202020204" pitchFamily="34" charset="-122"/>
                <a:sym typeface="微软雅黑" panose="020B0503020204020204" pitchFamily="34" charset="-122"/>
              </a:rPr>
              <a:t>Now</a:t>
            </a:r>
            <a:r>
              <a:rPr lang="en-US" altLang="zh-CN" sz="4000" kern="0" dirty="0">
                <a:latin typeface="微软雅黑" panose="020B0503020204020204" pitchFamily="34" charset="-122"/>
                <a:ea typeface="微软雅黑" panose="020B0503020204020204" pitchFamily="34" charset="-122"/>
                <a:cs typeface="Arial Unicode MS" panose="020B0604020202020204" pitchFamily="34" charset="-122"/>
                <a:sym typeface="微软雅黑" panose="020B0503020204020204" pitchFamily="34" charset="-122"/>
              </a:rPr>
              <a:t> is the </a:t>
            </a:r>
          </a:p>
          <a:p>
            <a:r>
              <a:rPr lang="en-US" altLang="zh-CN" sz="4000" b="1" kern="0" dirty="0">
                <a:solidFill>
                  <a:srgbClr val="29B6A9"/>
                </a:solidFill>
                <a:latin typeface="微软雅黑" panose="020B0503020204020204" pitchFamily="34" charset="-122"/>
                <a:ea typeface="微软雅黑" panose="020B0503020204020204" pitchFamily="34" charset="-122"/>
                <a:cs typeface="Arial Unicode MS" panose="020B0604020202020204" pitchFamily="34" charset="-122"/>
                <a:sym typeface="微软雅黑" panose="020B0503020204020204" pitchFamily="34" charset="-122"/>
              </a:rPr>
              <a:t>best time </a:t>
            </a:r>
            <a:r>
              <a:rPr lang="en-US" altLang="zh-CN" sz="4000" kern="0" dirty="0">
                <a:latin typeface="微软雅黑" panose="020B0503020204020204" pitchFamily="34" charset="-122"/>
                <a:ea typeface="微软雅黑" panose="020B0503020204020204" pitchFamily="34" charset="-122"/>
                <a:cs typeface="Arial Unicode MS" panose="020B0604020202020204" pitchFamily="34" charset="-122"/>
                <a:sym typeface="微软雅黑" panose="020B0503020204020204" pitchFamily="34" charset="-122"/>
              </a:rPr>
              <a:t>to plant a tree</a:t>
            </a:r>
            <a:endParaRPr lang="zh-CN" altLang="en-US" sz="40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a:extLst>
              <a:ext uri="{FF2B5EF4-FFF2-40B4-BE49-F238E27FC236}">
                <a16:creationId xmlns:a16="http://schemas.microsoft.com/office/drawing/2014/main" id="{54C6DA99-B79D-4D39-A18E-7D3EA2247B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8088" y="460768"/>
            <a:ext cx="2383058" cy="3704843"/>
          </a:xfrm>
          <a:prstGeom prst="rect">
            <a:avLst/>
          </a:prstGeom>
        </p:spPr>
      </p:pic>
      <p:pic>
        <p:nvPicPr>
          <p:cNvPr id="5" name="图片 4">
            <a:extLst>
              <a:ext uri="{FF2B5EF4-FFF2-40B4-BE49-F238E27FC236}">
                <a16:creationId xmlns:a16="http://schemas.microsoft.com/office/drawing/2014/main" id="{587C0F26-C7A8-4B80-B6A0-E632C47FC79A}"/>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8919310" y="460768"/>
            <a:ext cx="2383058" cy="3704400"/>
          </a:xfrm>
          <a:prstGeom prst="rect">
            <a:avLst/>
          </a:prstGeom>
        </p:spPr>
      </p:pic>
      <p:sp>
        <p:nvSpPr>
          <p:cNvPr id="34" name="正文">
            <a:extLst>
              <a:ext uri="{FF2B5EF4-FFF2-40B4-BE49-F238E27FC236}">
                <a16:creationId xmlns:a16="http://schemas.microsoft.com/office/drawing/2014/main" id="{2ED342A3-5F01-4899-AC67-CA97A72F7949}"/>
              </a:ext>
            </a:extLst>
          </p:cNvPr>
          <p:cNvSpPr/>
          <p:nvPr/>
        </p:nvSpPr>
        <p:spPr>
          <a:xfrm>
            <a:off x="1337049" y="2852489"/>
            <a:ext cx="3922966" cy="3636508"/>
          </a:xfrm>
          <a:prstGeom prst="rect">
            <a:avLst/>
          </a:prstGeom>
        </p:spPr>
        <p:txBody>
          <a:bodyPr wrap="square">
            <a:spAutoFit/>
          </a:bodyPr>
          <a:lstStyle/>
          <a:p>
            <a:pPr indent="457200">
              <a:lnSpc>
                <a:spcPct val="130000"/>
              </a:lnSpc>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经过</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20</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年持续精心的建设，欧亚建成为陕西最美大学校园之一，绿色校园建设的经验为西安绿色城市建设提供了参考范本。</a:t>
            </a:r>
            <a:br>
              <a:rPr lang="zh-CN" altLang="en-US" dirty="0">
                <a:latin typeface="微软雅黑" panose="020B0503020204020204" pitchFamily="34" charset="-122"/>
                <a:ea typeface="微软雅黑" panose="020B0503020204020204" pitchFamily="34" charset="-122"/>
                <a:sym typeface="微软雅黑" panose="020B0503020204020204" pitchFamily="34" charset="-122"/>
              </a:rPr>
            </a:b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lnSpc>
                <a:spcPct val="130000"/>
              </a:lnSpc>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图书馆、学生客厅、</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琴岛</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南区教学楼</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等一批建筑都出自国内外著名建筑设计师之手，它们不仅满足师生的学习和生活所需，也提升着欧亚的审美和艺术品位。</a:t>
            </a:r>
          </a:p>
        </p:txBody>
      </p:sp>
      <p:grpSp>
        <p:nvGrpSpPr>
          <p:cNvPr id="57" name="组合 56">
            <a:extLst>
              <a:ext uri="{FF2B5EF4-FFF2-40B4-BE49-F238E27FC236}">
                <a16:creationId xmlns:a16="http://schemas.microsoft.com/office/drawing/2014/main" id="{FDBA7EC7-7C31-491A-BE0B-B551F20DE26B}"/>
              </a:ext>
            </a:extLst>
          </p:cNvPr>
          <p:cNvGrpSpPr/>
          <p:nvPr/>
        </p:nvGrpSpPr>
        <p:grpSpPr>
          <a:xfrm>
            <a:off x="0" y="830028"/>
            <a:ext cx="1054100" cy="744733"/>
            <a:chOff x="11137900" y="860547"/>
            <a:chExt cx="1054100" cy="744733"/>
          </a:xfrm>
          <a:solidFill>
            <a:srgbClr val="29B6A9"/>
          </a:solidFill>
        </p:grpSpPr>
        <p:sp>
          <p:nvSpPr>
            <p:cNvPr id="58" name="矩形 57">
              <a:extLst>
                <a:ext uri="{FF2B5EF4-FFF2-40B4-BE49-F238E27FC236}">
                  <a16:creationId xmlns:a16="http://schemas.microsoft.com/office/drawing/2014/main" id="{9CEB7F0C-CE06-4BA6-83BA-68BB8612D89B}"/>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58">
              <a:extLst>
                <a:ext uri="{FF2B5EF4-FFF2-40B4-BE49-F238E27FC236}">
                  <a16:creationId xmlns:a16="http://schemas.microsoft.com/office/drawing/2014/main" id="{3C607BE9-77F7-4E08-8389-AC770A363594}"/>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59">
              <a:extLst>
                <a:ext uri="{FF2B5EF4-FFF2-40B4-BE49-F238E27FC236}">
                  <a16:creationId xmlns:a16="http://schemas.microsoft.com/office/drawing/2014/main" id="{A6C6340C-9A0B-49E4-AF76-8666899E0456}"/>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60">
              <a:extLst>
                <a:ext uri="{FF2B5EF4-FFF2-40B4-BE49-F238E27FC236}">
                  <a16:creationId xmlns:a16="http://schemas.microsoft.com/office/drawing/2014/main" id="{1DE786A1-CF97-402E-A1D0-C834BA77B030}"/>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62" name="直接连接符 61">
            <a:extLst>
              <a:ext uri="{FF2B5EF4-FFF2-40B4-BE49-F238E27FC236}">
                <a16:creationId xmlns:a16="http://schemas.microsoft.com/office/drawing/2014/main" id="{4EA70846-489F-4A1D-9752-DC6BD9E484B4}"/>
              </a:ext>
            </a:extLst>
          </p:cNvPr>
          <p:cNvCxnSpPr>
            <a:cxnSpLocks/>
          </p:cNvCxnSpPr>
          <p:nvPr/>
        </p:nvCxnSpPr>
        <p:spPr>
          <a:xfrm>
            <a:off x="1337049" y="2058913"/>
            <a:ext cx="38318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4E084981-DAA0-453F-8DA9-03925D7D95CD}"/>
              </a:ext>
            </a:extLst>
          </p:cNvPr>
          <p:cNvSpPr txBox="1"/>
          <p:nvPr/>
        </p:nvSpPr>
        <p:spPr>
          <a:xfrm>
            <a:off x="1277423" y="2081580"/>
            <a:ext cx="3326204"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Xi'an Eurasia University</a:t>
            </a:r>
          </a:p>
        </p:txBody>
      </p:sp>
      <p:sp>
        <p:nvSpPr>
          <p:cNvPr id="64" name="文本框 63">
            <a:extLst>
              <a:ext uri="{FF2B5EF4-FFF2-40B4-BE49-F238E27FC236}">
                <a16:creationId xmlns:a16="http://schemas.microsoft.com/office/drawing/2014/main" id="{E6C2C1B3-C802-4D5E-9ADB-0A1769B611E2}"/>
              </a:ext>
            </a:extLst>
          </p:cNvPr>
          <p:cNvSpPr txBox="1"/>
          <p:nvPr/>
        </p:nvSpPr>
        <p:spPr>
          <a:xfrm>
            <a:off x="1238127" y="1328361"/>
            <a:ext cx="3365500" cy="707886"/>
          </a:xfrm>
          <a:prstGeom prst="rect">
            <a:avLst/>
          </a:prstGeom>
          <a:noFill/>
        </p:spPr>
        <p:txBody>
          <a:bodyPr wrap="square" rtlCol="0">
            <a:spAutoFit/>
          </a:bodyPr>
          <a:lstStyle/>
          <a:p>
            <a:r>
              <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校园发展建设</a:t>
            </a:r>
          </a:p>
        </p:txBody>
      </p:sp>
      <p:sp>
        <p:nvSpPr>
          <p:cNvPr id="65" name="文本框 64">
            <a:extLst>
              <a:ext uri="{FF2B5EF4-FFF2-40B4-BE49-F238E27FC236}">
                <a16:creationId xmlns:a16="http://schemas.microsoft.com/office/drawing/2014/main" id="{FD43B487-56BD-4EA1-858C-E0665553BC95}"/>
              </a:ext>
            </a:extLst>
          </p:cNvPr>
          <p:cNvSpPr txBox="1"/>
          <p:nvPr/>
        </p:nvSpPr>
        <p:spPr>
          <a:xfrm>
            <a:off x="1286248" y="772873"/>
            <a:ext cx="3360233" cy="646331"/>
          </a:xfrm>
          <a:prstGeom prst="rect">
            <a:avLst/>
          </a:prstGeom>
          <a:noFill/>
        </p:spPr>
        <p:txBody>
          <a:bodyPr wrap="square" rtlCol="0">
            <a:spAutoFit/>
          </a:bodyPr>
          <a:lstStyle/>
          <a:p>
            <a:r>
              <a:rPr lang="en-US" altLang="zh-CN" sz="3600"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Development</a:t>
            </a:r>
          </a:p>
        </p:txBody>
      </p:sp>
      <p:sp>
        <p:nvSpPr>
          <p:cNvPr id="66" name="矩形 65">
            <a:extLst>
              <a:ext uri="{FF2B5EF4-FFF2-40B4-BE49-F238E27FC236}">
                <a16:creationId xmlns:a16="http://schemas.microsoft.com/office/drawing/2014/main" id="{164B3C95-69F0-4961-80CB-16E2AC1076A7}"/>
              </a:ext>
            </a:extLst>
          </p:cNvPr>
          <p:cNvSpPr/>
          <p:nvPr/>
        </p:nvSpPr>
        <p:spPr>
          <a:xfrm>
            <a:off x="1277423" y="2404001"/>
            <a:ext cx="2485656" cy="230832"/>
          </a:xfrm>
          <a:prstGeom prst="rect">
            <a:avLst/>
          </a:prstGeom>
        </p:spPr>
        <p:txBody>
          <a:bodyPr vert="horz" wrap="square">
            <a:spAutoFit/>
          </a:bodyPr>
          <a:lstStyle/>
          <a:p>
            <a:pPr algn="dist"/>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The Pioneer of Business Education</a:t>
            </a:r>
            <a:endParaRPr lang="zh-CN" altLang="en-US" sz="9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43191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文">
            <a:extLst>
              <a:ext uri="{FF2B5EF4-FFF2-40B4-BE49-F238E27FC236}">
                <a16:creationId xmlns:a16="http://schemas.microsoft.com/office/drawing/2014/main" id="{2ED342A3-5F01-4899-AC67-CA97A72F7949}"/>
              </a:ext>
            </a:extLst>
          </p:cNvPr>
          <p:cNvSpPr/>
          <p:nvPr/>
        </p:nvSpPr>
        <p:spPr>
          <a:xfrm>
            <a:off x="1337049" y="2852489"/>
            <a:ext cx="3922966" cy="2930161"/>
          </a:xfrm>
          <a:prstGeom prst="rect">
            <a:avLst/>
          </a:prstGeom>
        </p:spPr>
        <p:txBody>
          <a:bodyPr wrap="square">
            <a:spAutoFit/>
          </a:bodyPr>
          <a:lstStyle/>
          <a:p>
            <a:pPr indent="457200">
              <a:lnSpc>
                <a:spcPct val="150000"/>
              </a:lnSpc>
            </a:pPr>
            <a:r>
              <a:rPr lang="zh-CN" altLang="en-US" kern="0" dirty="0">
                <a:latin typeface="微软雅黑" panose="020B0503020204020204" pitchFamily="34" charset="-122"/>
                <a:ea typeface="微软雅黑" panose="020B0503020204020204" pitchFamily="34" charset="-122"/>
                <a:sym typeface="微软雅黑" panose="020B0503020204020204" pitchFamily="34" charset="-122"/>
              </a:rPr>
              <a:t>在解决应用需求的基础上，结合学院信息化建设现状，通过不断创新，引导业务的发展，从而为学校教学、运营管理、产学研等提供全方位的智慧化服务，提升教学管理水平和师生的信息化体验，提高空间资源管理与利用效率。</a:t>
            </a:r>
            <a:endParaRPr lang="en-GB" altLang="zh-CN" kern="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9" name="图片 18">
            <a:extLst>
              <a:ext uri="{FF2B5EF4-FFF2-40B4-BE49-F238E27FC236}">
                <a16:creationId xmlns:a16="http://schemas.microsoft.com/office/drawing/2014/main" id="{363961AF-8393-4047-8FC2-57ECDFB760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83"/>
          <a:stretch/>
        </p:blipFill>
        <p:spPr>
          <a:xfrm>
            <a:off x="6281257" y="981279"/>
            <a:ext cx="3485557" cy="2400406"/>
          </a:xfrm>
          <a:prstGeom prst="rect">
            <a:avLst/>
          </a:prstGeom>
        </p:spPr>
      </p:pic>
      <p:pic>
        <p:nvPicPr>
          <p:cNvPr id="20" name="图片 19">
            <a:extLst>
              <a:ext uri="{FF2B5EF4-FFF2-40B4-BE49-F238E27FC236}">
                <a16:creationId xmlns:a16="http://schemas.microsoft.com/office/drawing/2014/main" id="{4FF27EE9-182E-442A-8B43-B5FFFF13A8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1907"/>
          <a:stretch/>
        </p:blipFill>
        <p:spPr>
          <a:xfrm>
            <a:off x="6281257" y="3460711"/>
            <a:ext cx="4000500" cy="2618991"/>
          </a:xfrm>
          <a:prstGeom prst="rect">
            <a:avLst/>
          </a:prstGeom>
        </p:spPr>
      </p:pic>
      <p:pic>
        <p:nvPicPr>
          <p:cNvPr id="26" name="图片 25">
            <a:extLst>
              <a:ext uri="{FF2B5EF4-FFF2-40B4-BE49-F238E27FC236}">
                <a16:creationId xmlns:a16="http://schemas.microsoft.com/office/drawing/2014/main" id="{146577C5-FED1-4587-B6A6-105820BB14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7218" b="3826"/>
          <a:stretch/>
        </p:blipFill>
        <p:spPr>
          <a:xfrm>
            <a:off x="9822369" y="987629"/>
            <a:ext cx="2026731" cy="2394056"/>
          </a:xfrm>
          <a:prstGeom prst="rect">
            <a:avLst/>
          </a:prstGeom>
        </p:spPr>
      </p:pic>
      <p:sp>
        <p:nvSpPr>
          <p:cNvPr id="33" name="任意多边形: 形状 32">
            <a:extLst>
              <a:ext uri="{FF2B5EF4-FFF2-40B4-BE49-F238E27FC236}">
                <a16:creationId xmlns:a16="http://schemas.microsoft.com/office/drawing/2014/main" id="{5290A509-3054-4ED3-BCF4-2A9422987FC3}"/>
              </a:ext>
            </a:extLst>
          </p:cNvPr>
          <p:cNvSpPr/>
          <p:nvPr/>
        </p:nvSpPr>
        <p:spPr>
          <a:xfrm rot="10800000">
            <a:off x="10854951" y="4317569"/>
            <a:ext cx="854822" cy="948459"/>
          </a:xfrm>
          <a:custGeom>
            <a:avLst/>
            <a:gdLst/>
            <a:ahLst/>
            <a:cxnLst/>
            <a:rect l="l" t="t" r="r" b="b"/>
            <a:pathLst>
              <a:path w="714327" h="792575">
                <a:moveTo>
                  <a:pt x="661321" y="0"/>
                </a:moveTo>
                <a:lnTo>
                  <a:pt x="714327" y="85820"/>
                </a:lnTo>
                <a:cubicBezTo>
                  <a:pt x="584756" y="149764"/>
                  <a:pt x="519970" y="296164"/>
                  <a:pt x="519970" y="525018"/>
                </a:cubicBezTo>
                <a:lnTo>
                  <a:pt x="666369" y="525018"/>
                </a:lnTo>
                <a:lnTo>
                  <a:pt x="666369" y="792575"/>
                </a:lnTo>
                <a:lnTo>
                  <a:pt x="403860" y="792575"/>
                </a:lnTo>
                <a:lnTo>
                  <a:pt x="403860" y="545211"/>
                </a:lnTo>
                <a:cubicBezTo>
                  <a:pt x="403860" y="425735"/>
                  <a:pt x="426156" y="315515"/>
                  <a:pt x="470749" y="214550"/>
                </a:cubicBezTo>
                <a:cubicBezTo>
                  <a:pt x="515342" y="113585"/>
                  <a:pt x="578866" y="42068"/>
                  <a:pt x="661321" y="0"/>
                </a:cubicBezTo>
                <a:close/>
                <a:moveTo>
                  <a:pt x="257461" y="0"/>
                </a:moveTo>
                <a:lnTo>
                  <a:pt x="310467" y="85820"/>
                </a:lnTo>
                <a:cubicBezTo>
                  <a:pt x="180896" y="149764"/>
                  <a:pt x="116110" y="296164"/>
                  <a:pt x="116110" y="525018"/>
                </a:cubicBezTo>
                <a:lnTo>
                  <a:pt x="262509" y="525018"/>
                </a:lnTo>
                <a:lnTo>
                  <a:pt x="262509" y="792575"/>
                </a:lnTo>
                <a:lnTo>
                  <a:pt x="0" y="792575"/>
                </a:lnTo>
                <a:lnTo>
                  <a:pt x="0" y="545211"/>
                </a:lnTo>
                <a:cubicBezTo>
                  <a:pt x="0" y="425735"/>
                  <a:pt x="22296" y="315515"/>
                  <a:pt x="66889" y="214550"/>
                </a:cubicBezTo>
                <a:cubicBezTo>
                  <a:pt x="111482" y="113585"/>
                  <a:pt x="175006" y="42068"/>
                  <a:pt x="25746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6" name="组合 35">
            <a:extLst>
              <a:ext uri="{FF2B5EF4-FFF2-40B4-BE49-F238E27FC236}">
                <a16:creationId xmlns:a16="http://schemas.microsoft.com/office/drawing/2014/main" id="{9916D877-C701-4C72-9B11-90EA403B5454}"/>
              </a:ext>
            </a:extLst>
          </p:cNvPr>
          <p:cNvGrpSpPr/>
          <p:nvPr/>
        </p:nvGrpSpPr>
        <p:grpSpPr>
          <a:xfrm>
            <a:off x="0" y="830028"/>
            <a:ext cx="1054100" cy="744733"/>
            <a:chOff x="11137900" y="860547"/>
            <a:chExt cx="1054100" cy="744733"/>
          </a:xfrm>
          <a:solidFill>
            <a:srgbClr val="29B6A9"/>
          </a:solidFill>
        </p:grpSpPr>
        <p:sp>
          <p:nvSpPr>
            <p:cNvPr id="37" name="矩形 36">
              <a:extLst>
                <a:ext uri="{FF2B5EF4-FFF2-40B4-BE49-F238E27FC236}">
                  <a16:creationId xmlns:a16="http://schemas.microsoft.com/office/drawing/2014/main" id="{237CAECA-84A7-40F4-BC39-BF93007F44C7}"/>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38">
              <a:extLst>
                <a:ext uri="{FF2B5EF4-FFF2-40B4-BE49-F238E27FC236}">
                  <a16:creationId xmlns:a16="http://schemas.microsoft.com/office/drawing/2014/main" id="{9CED02BA-482C-42D2-A927-E562E96EE3B4}"/>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9">
              <a:extLst>
                <a:ext uri="{FF2B5EF4-FFF2-40B4-BE49-F238E27FC236}">
                  <a16:creationId xmlns:a16="http://schemas.microsoft.com/office/drawing/2014/main" id="{D5209093-3BC5-4C46-8E77-C8638A07E318}"/>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41">
              <a:extLst>
                <a:ext uri="{FF2B5EF4-FFF2-40B4-BE49-F238E27FC236}">
                  <a16:creationId xmlns:a16="http://schemas.microsoft.com/office/drawing/2014/main" id="{9955E10F-8466-49B2-AB45-340A7E8DCB35}"/>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43" name="直接连接符 42">
            <a:extLst>
              <a:ext uri="{FF2B5EF4-FFF2-40B4-BE49-F238E27FC236}">
                <a16:creationId xmlns:a16="http://schemas.microsoft.com/office/drawing/2014/main" id="{81E3DE0F-1E51-4FCD-90F9-BEEE9EFEF1EA}"/>
              </a:ext>
            </a:extLst>
          </p:cNvPr>
          <p:cNvCxnSpPr>
            <a:cxnSpLocks/>
          </p:cNvCxnSpPr>
          <p:nvPr/>
        </p:nvCxnSpPr>
        <p:spPr>
          <a:xfrm>
            <a:off x="1337049" y="2058913"/>
            <a:ext cx="38318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EF863DCC-8007-4A00-BEE5-FA512A15F780}"/>
              </a:ext>
            </a:extLst>
          </p:cNvPr>
          <p:cNvSpPr txBox="1"/>
          <p:nvPr/>
        </p:nvSpPr>
        <p:spPr>
          <a:xfrm>
            <a:off x="1147883" y="2081580"/>
            <a:ext cx="2799277"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数字化</a:t>
            </a: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智能化</a:t>
            </a: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45" name="文本框 44">
            <a:extLst>
              <a:ext uri="{FF2B5EF4-FFF2-40B4-BE49-F238E27FC236}">
                <a16:creationId xmlns:a16="http://schemas.microsoft.com/office/drawing/2014/main" id="{B48EC729-338A-40DE-A56E-7C89D137FFA5}"/>
              </a:ext>
            </a:extLst>
          </p:cNvPr>
          <p:cNvSpPr txBox="1"/>
          <p:nvPr/>
        </p:nvSpPr>
        <p:spPr>
          <a:xfrm>
            <a:off x="1238127" y="1328361"/>
            <a:ext cx="3365500" cy="707886"/>
          </a:xfrm>
          <a:prstGeom prst="rect">
            <a:avLst/>
          </a:prstGeom>
          <a:noFill/>
        </p:spPr>
        <p:txBody>
          <a:bodyPr wrap="square" rtlCol="0">
            <a:spAutoFit/>
          </a:bodyPr>
          <a:lstStyle/>
          <a:p>
            <a:r>
              <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数字校园建设</a:t>
            </a:r>
          </a:p>
        </p:txBody>
      </p:sp>
      <p:sp>
        <p:nvSpPr>
          <p:cNvPr id="46" name="文本框 45">
            <a:extLst>
              <a:ext uri="{FF2B5EF4-FFF2-40B4-BE49-F238E27FC236}">
                <a16:creationId xmlns:a16="http://schemas.microsoft.com/office/drawing/2014/main" id="{80F9F304-1CE3-4C64-92D9-8F1ADD51B424}"/>
              </a:ext>
            </a:extLst>
          </p:cNvPr>
          <p:cNvSpPr txBox="1"/>
          <p:nvPr/>
        </p:nvSpPr>
        <p:spPr>
          <a:xfrm>
            <a:off x="1286248" y="772873"/>
            <a:ext cx="4111252" cy="646331"/>
          </a:xfrm>
          <a:prstGeom prst="rect">
            <a:avLst/>
          </a:prstGeom>
          <a:noFill/>
        </p:spPr>
        <p:txBody>
          <a:bodyPr wrap="square" rtlCol="0">
            <a:spAutoFit/>
          </a:bodyPr>
          <a:lstStyle/>
          <a:p>
            <a:r>
              <a:rPr lang="en-US" altLang="zh-CN" sz="3600"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Digital Campus</a:t>
            </a:r>
          </a:p>
        </p:txBody>
      </p:sp>
      <p:sp>
        <p:nvSpPr>
          <p:cNvPr id="47" name="矩形 46">
            <a:extLst>
              <a:ext uri="{FF2B5EF4-FFF2-40B4-BE49-F238E27FC236}">
                <a16:creationId xmlns:a16="http://schemas.microsoft.com/office/drawing/2014/main" id="{EB701714-8C58-4689-B301-BCCEFE4DEA3A}"/>
              </a:ext>
            </a:extLst>
          </p:cNvPr>
          <p:cNvSpPr/>
          <p:nvPr/>
        </p:nvSpPr>
        <p:spPr>
          <a:xfrm>
            <a:off x="1277423" y="2404001"/>
            <a:ext cx="2485656" cy="230832"/>
          </a:xfrm>
          <a:prstGeom prst="rect">
            <a:avLst/>
          </a:prstGeom>
        </p:spPr>
        <p:txBody>
          <a:bodyPr vert="horz" wrap="square">
            <a:spAutoFit/>
          </a:bodyPr>
          <a:lstStyle/>
          <a:p>
            <a:pPr algn="dist"/>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The Pioneer of Business Education</a:t>
            </a:r>
            <a:endParaRPr lang="zh-CN" altLang="en-US" sz="9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29487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32709284-7501-4372-A6BB-8F7A6DCF2E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86" r="5604"/>
          <a:stretch/>
        </p:blipFill>
        <p:spPr>
          <a:xfrm>
            <a:off x="8248453" y="391585"/>
            <a:ext cx="3676847" cy="2972989"/>
          </a:xfrm>
          <a:prstGeom prst="rect">
            <a:avLst/>
          </a:prstGeom>
        </p:spPr>
      </p:pic>
      <p:sp>
        <p:nvSpPr>
          <p:cNvPr id="29" name="矩形 28">
            <a:extLst>
              <a:ext uri="{FF2B5EF4-FFF2-40B4-BE49-F238E27FC236}">
                <a16:creationId xmlns:a16="http://schemas.microsoft.com/office/drawing/2014/main" id="{498A7874-5FD8-47F9-B08A-1382D7879A0B}"/>
              </a:ext>
            </a:extLst>
          </p:cNvPr>
          <p:cNvSpPr/>
          <p:nvPr/>
        </p:nvSpPr>
        <p:spPr>
          <a:xfrm>
            <a:off x="2460" y="1303494"/>
            <a:ext cx="4159230" cy="2554545"/>
          </a:xfrm>
          <a:prstGeom prst="rect">
            <a:avLst/>
          </a:prstGeom>
        </p:spPr>
        <p:txBody>
          <a:bodyPr wrap="square">
            <a:spAutoFit/>
          </a:bodyPr>
          <a:lstStyle/>
          <a:p>
            <a:pPr algn="r"/>
            <a:r>
              <a:rPr lang="zh-CN" altLang="en-US" sz="88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物联网</a:t>
            </a:r>
            <a:endParaRPr lang="en-US" altLang="zh-CN" sz="6600" dirty="0">
              <a:latin typeface="微软雅黑" panose="020B0503020204020204" pitchFamily="34" charset="-122"/>
              <a:ea typeface="微软雅黑" panose="020B0503020204020204" pitchFamily="34" charset="-122"/>
              <a:sym typeface="微软雅黑" panose="020B0503020204020204" pitchFamily="34" charset="-122"/>
            </a:endParaRPr>
          </a:p>
          <a:p>
            <a:pPr algn="r"/>
            <a:r>
              <a:rPr lang="zh-CN" altLang="en-US" sz="6600" dirty="0">
                <a:latin typeface="微软雅黑" panose="020B0503020204020204" pitchFamily="34" charset="-122"/>
                <a:ea typeface="微软雅黑" panose="020B0503020204020204" pitchFamily="34" charset="-122"/>
                <a:sym typeface="微软雅黑" panose="020B0503020204020204" pitchFamily="34" charset="-122"/>
              </a:rPr>
              <a:t>设施</a:t>
            </a:r>
            <a:endParaRPr lang="zh-CN" altLang="en-US" sz="72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a:extLst>
              <a:ext uri="{FF2B5EF4-FFF2-40B4-BE49-F238E27FC236}">
                <a16:creationId xmlns:a16="http://schemas.microsoft.com/office/drawing/2014/main" id="{0922DEDF-5F06-4D99-B2CC-4B3A6606D2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763" t="2461"/>
          <a:stretch/>
        </p:blipFill>
        <p:spPr>
          <a:xfrm>
            <a:off x="4656138" y="391584"/>
            <a:ext cx="3485557" cy="2972990"/>
          </a:xfrm>
          <a:prstGeom prst="rect">
            <a:avLst/>
          </a:prstGeom>
        </p:spPr>
      </p:pic>
      <p:pic>
        <p:nvPicPr>
          <p:cNvPr id="5" name="图片 4">
            <a:extLst>
              <a:ext uri="{FF2B5EF4-FFF2-40B4-BE49-F238E27FC236}">
                <a16:creationId xmlns:a16="http://schemas.microsoft.com/office/drawing/2014/main" id="{EB061E1A-8C8D-48FE-8513-14F17C3468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260" t="7783" r="237"/>
          <a:stretch/>
        </p:blipFill>
        <p:spPr>
          <a:xfrm>
            <a:off x="4666270" y="3449809"/>
            <a:ext cx="4232242" cy="3079036"/>
          </a:xfrm>
          <a:prstGeom prst="rect">
            <a:avLst/>
          </a:prstGeom>
        </p:spPr>
      </p:pic>
      <p:pic>
        <p:nvPicPr>
          <p:cNvPr id="7" name="图片 6">
            <a:extLst>
              <a:ext uri="{FF2B5EF4-FFF2-40B4-BE49-F238E27FC236}">
                <a16:creationId xmlns:a16="http://schemas.microsoft.com/office/drawing/2014/main" id="{0529AA7D-F78A-444E-964D-7362C7EEF0DA}"/>
              </a:ext>
            </a:extLst>
          </p:cNvPr>
          <p:cNvPicPr>
            <a:picLocks noChangeAspect="1"/>
          </p:cNvPicPr>
          <p:nvPr/>
        </p:nvPicPr>
        <p:blipFill rotWithShape="1">
          <a:blip r:embed="rId6">
            <a:extLst>
              <a:ext uri="{28A0092B-C50C-407E-A947-70E740481C1C}">
                <a14:useLocalDpi xmlns:a14="http://schemas.microsoft.com/office/drawing/2010/main" val="0"/>
              </a:ext>
            </a:extLst>
          </a:blip>
          <a:srcRect l="9215" r="26470"/>
          <a:stretch/>
        </p:blipFill>
        <p:spPr>
          <a:xfrm>
            <a:off x="8954925" y="3449809"/>
            <a:ext cx="2970375" cy="3079036"/>
          </a:xfrm>
          <a:prstGeom prst="rect">
            <a:avLst/>
          </a:prstGeom>
        </p:spPr>
      </p:pic>
      <p:sp>
        <p:nvSpPr>
          <p:cNvPr id="22" name="正文">
            <a:extLst>
              <a:ext uri="{FF2B5EF4-FFF2-40B4-BE49-F238E27FC236}">
                <a16:creationId xmlns:a16="http://schemas.microsoft.com/office/drawing/2014/main" id="{071F0CD7-AA9C-4550-B0A9-3136F77CE4EF}"/>
              </a:ext>
            </a:extLst>
          </p:cNvPr>
          <p:cNvSpPr/>
          <p:nvPr/>
        </p:nvSpPr>
        <p:spPr>
          <a:xfrm>
            <a:off x="410420" y="4269763"/>
            <a:ext cx="3922966" cy="2120902"/>
          </a:xfrm>
          <a:prstGeom prst="rect">
            <a:avLst/>
          </a:prstGeom>
        </p:spPr>
        <p:txBody>
          <a:bodyPr wrap="square">
            <a:spAutoFit/>
          </a:bodyPr>
          <a:lstStyle/>
          <a:p>
            <a:pPr indent="457200">
              <a:lnSpc>
                <a:spcPct val="150000"/>
              </a:lnSpc>
            </a:pPr>
            <a:r>
              <a:rPr lang="zh-CN" altLang="en-US" kern="0" dirty="0">
                <a:latin typeface="微软雅黑" panose="020B0503020204020204" pitchFamily="34" charset="-122"/>
                <a:ea typeface="微软雅黑" panose="020B0503020204020204" pitchFamily="34" charset="-122"/>
                <a:sym typeface="微软雅黑" panose="020B0503020204020204" pitchFamily="34" charset="-122"/>
              </a:rPr>
              <a:t>在解决应用需求的基础上，结合学院信息化建设现状，通过不断创新，引导业务的发展，从而为学校教学、运营管理、产学研等提供全方位的智慧化服务。</a:t>
            </a:r>
            <a:endParaRPr lang="en-GB" altLang="zh-CN" kern="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83599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2" descr="H:\PPT\VI标识\白色LGOG.png">
            <a:extLst>
              <a:ext uri="{FF2B5EF4-FFF2-40B4-BE49-F238E27FC236}">
                <a16:creationId xmlns:a16="http://schemas.microsoft.com/office/drawing/2014/main" id="{25354563-771B-4F3D-827C-03C23743A089}"/>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l="6485" t="7929" r="14248" b="17161"/>
          <a:stretch/>
        </p:blipFill>
        <p:spPr bwMode="auto">
          <a:xfrm>
            <a:off x="5438775" y="6063536"/>
            <a:ext cx="1364456" cy="53014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A6EFDCCA-E976-46AF-85AC-868496762281}"/>
              </a:ext>
            </a:extLst>
          </p:cNvPr>
          <p:cNvSpPr/>
          <p:nvPr/>
        </p:nvSpPr>
        <p:spPr>
          <a:xfrm>
            <a:off x="2705795" y="2449194"/>
            <a:ext cx="6780411" cy="769441"/>
          </a:xfrm>
          <a:prstGeom prst="rect">
            <a:avLst/>
          </a:prstGeom>
        </p:spPr>
        <p:txBody>
          <a:bodyPr wrap="square">
            <a:spAutoFit/>
          </a:bodyPr>
          <a:lstStyle/>
          <a:p>
            <a:pPr algn="ctr"/>
            <a:r>
              <a:rPr lang="en-US" altLang="zh-CN" sz="4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Xi'an Eurasia University</a:t>
            </a:r>
            <a:endParaRPr lang="zh-CN" altLang="en-US" sz="4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cxnSp>
        <p:nvCxnSpPr>
          <p:cNvPr id="10" name="直接连接符 9">
            <a:extLst>
              <a:ext uri="{FF2B5EF4-FFF2-40B4-BE49-F238E27FC236}">
                <a16:creationId xmlns:a16="http://schemas.microsoft.com/office/drawing/2014/main" id="{F02FAD36-FA79-4381-B3D3-5D83E101BC8D}"/>
              </a:ext>
            </a:extLst>
          </p:cNvPr>
          <p:cNvCxnSpPr>
            <a:cxnSpLocks/>
          </p:cNvCxnSpPr>
          <p:nvPr/>
        </p:nvCxnSpPr>
        <p:spPr>
          <a:xfrm>
            <a:off x="9443776" y="2838387"/>
            <a:ext cx="2772000" cy="11565"/>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7937D63-3CF0-4179-8D36-B3D6BC77E153}"/>
              </a:ext>
            </a:extLst>
          </p:cNvPr>
          <p:cNvCxnSpPr>
            <a:cxnSpLocks/>
          </p:cNvCxnSpPr>
          <p:nvPr/>
        </p:nvCxnSpPr>
        <p:spPr>
          <a:xfrm>
            <a:off x="3036000" y="3320870"/>
            <a:ext cx="61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10659714-53E3-472B-854F-EC2546B6AA56}"/>
              </a:ext>
            </a:extLst>
          </p:cNvPr>
          <p:cNvSpPr/>
          <p:nvPr/>
        </p:nvSpPr>
        <p:spPr>
          <a:xfrm>
            <a:off x="2748395" y="3548590"/>
            <a:ext cx="6695211" cy="430374"/>
          </a:xfrm>
          <a:prstGeom prst="rect">
            <a:avLst/>
          </a:prstGeom>
        </p:spPr>
        <p:txBody>
          <a:bodyPr wrap="square">
            <a:spAutoFit/>
          </a:bodyPr>
          <a:lstStyle/>
          <a:p>
            <a:pPr algn="ctr" defTabSz="228285">
              <a:lnSpc>
                <a:spcPct val="120000"/>
              </a:lnSpc>
              <a:spcBef>
                <a:spcPts val="100"/>
              </a:spcBef>
            </a:pPr>
            <a:r>
              <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International Application-oriented New Experience</a:t>
            </a:r>
            <a:endParaRPr lang="de-DE"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3" name="直接连接符 12">
            <a:extLst>
              <a:ext uri="{FF2B5EF4-FFF2-40B4-BE49-F238E27FC236}">
                <a16:creationId xmlns:a16="http://schemas.microsoft.com/office/drawing/2014/main" id="{74466BA5-FE36-45B6-BCC0-28827D552C04}"/>
              </a:ext>
            </a:extLst>
          </p:cNvPr>
          <p:cNvCxnSpPr>
            <a:cxnSpLocks/>
          </p:cNvCxnSpPr>
          <p:nvPr/>
        </p:nvCxnSpPr>
        <p:spPr>
          <a:xfrm>
            <a:off x="-12700" y="2827322"/>
            <a:ext cx="2772000" cy="10800"/>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sp>
        <p:nvSpPr>
          <p:cNvPr id="15" name="TextBox 8">
            <a:extLst>
              <a:ext uri="{FF2B5EF4-FFF2-40B4-BE49-F238E27FC236}">
                <a16:creationId xmlns:a16="http://schemas.microsoft.com/office/drawing/2014/main" id="{03A67F80-DEFC-4159-BEDD-98B2070D935C}"/>
              </a:ext>
            </a:extLst>
          </p:cNvPr>
          <p:cNvSpPr txBox="1"/>
          <p:nvPr/>
        </p:nvSpPr>
        <p:spPr>
          <a:xfrm>
            <a:off x="9599749" y="6441590"/>
            <a:ext cx="2336665" cy="295145"/>
          </a:xfrm>
          <a:prstGeom prst="rect">
            <a:avLst/>
          </a:prstGeom>
          <a:noFill/>
        </p:spPr>
        <p:txBody>
          <a:bodyPr wrap="none" rtlCol="0">
            <a:spAutoFit/>
          </a:bodyPr>
          <a:lstStyle/>
          <a:p>
            <a:pPr>
              <a:lnSpc>
                <a:spcPct val="120000"/>
              </a:lnSpc>
              <a:spcBef>
                <a:spcPts val="100"/>
              </a:spcBef>
            </a:pPr>
            <a:fld id="{B03086BF-3166-43EB-8D8B-2717E2D5E225}" type="datetime2">
              <a:rPr lang="en-US" altLang="zh-CN" sz="1200" spc="200" smtClean="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pPr>
                <a:lnSpc>
                  <a:spcPct val="120000"/>
                </a:lnSpc>
                <a:spcBef>
                  <a:spcPts val="100"/>
                </a:spcBef>
              </a:pPr>
              <a:t>Wednesday, May 13, 2020</a:t>
            </a:fld>
            <a:endParaRPr lang="zh-CN" altLang="en-US" sz="1200" spc="2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7"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EA985815-B24D-49BE-8BE4-D94DDEE9B421}"/>
              </a:ext>
            </a:extLst>
          </p:cNvPr>
          <p:cNvSpPr txBox="1"/>
          <p:nvPr/>
        </p:nvSpPr>
        <p:spPr>
          <a:xfrm>
            <a:off x="10426700" y="5926449"/>
            <a:ext cx="1436252" cy="530145"/>
          </a:xfrm>
          <a:prstGeom prst="rect">
            <a:avLst/>
          </a:prstGeom>
          <a:noFill/>
        </p:spPr>
        <p:txBody>
          <a:bodyPr wrap="square" lIns="0" rtlCol="0">
            <a:spAutoFit/>
          </a:bodyPr>
          <a:lstStyle/>
          <a:p>
            <a:pPr algn="r">
              <a:lnSpc>
                <a:spcPct val="120000"/>
              </a:lnSpc>
              <a:spcBef>
                <a:spcPts val="100"/>
              </a:spcBef>
            </a:pPr>
            <a:r>
              <a:rPr lang="en-US" altLang="zh-CN" sz="1200" spc="2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DEPARTMENT</a:t>
            </a:r>
          </a:p>
          <a:p>
            <a:pPr algn="r">
              <a:lnSpc>
                <a:spcPct val="120000"/>
              </a:lnSpc>
              <a:spcBef>
                <a:spcPts val="100"/>
              </a:spcBef>
            </a:pPr>
            <a:r>
              <a:rPr lang="en-US" altLang="zh-CN" sz="1200" spc="2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NAME</a:t>
            </a:r>
          </a:p>
        </p:txBody>
      </p:sp>
    </p:spTree>
    <p:extLst>
      <p:ext uri="{BB962C8B-B14F-4D97-AF65-F5344CB8AC3E}">
        <p14:creationId xmlns:p14="http://schemas.microsoft.com/office/powerpoint/2010/main" val="3764956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弧形 1">
            <a:extLst>
              <a:ext uri="{FF2B5EF4-FFF2-40B4-BE49-F238E27FC236}">
                <a16:creationId xmlns:a16="http://schemas.microsoft.com/office/drawing/2014/main" id="{AD17E32F-504F-4704-B2B8-2E42D15CEE78}"/>
              </a:ext>
            </a:extLst>
          </p:cNvPr>
          <p:cNvSpPr/>
          <p:nvPr/>
        </p:nvSpPr>
        <p:spPr>
          <a:xfrm>
            <a:off x="3269692" y="890031"/>
            <a:ext cx="4660900" cy="4660900"/>
          </a:xfrm>
          <a:prstGeom prst="arc">
            <a:avLst>
              <a:gd name="adj1" fmla="val 365274"/>
              <a:gd name="adj2" fmla="val 17133106"/>
            </a:avLst>
          </a:prstGeom>
          <a:solidFill>
            <a:srgbClr val="E5E6E6"/>
          </a:solidFill>
          <a:ln w="152400">
            <a:solidFill>
              <a:srgbClr val="29B6A9"/>
            </a:solidFill>
            <a:headEnd type="oval"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rgbClr val="29B6A9"/>
              </a:solidFill>
              <a:highlight>
                <a:srgbClr val="29B6A9"/>
              </a:highligh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01CE6C2D-71D4-499A-8C49-0D827C1438CD}"/>
              </a:ext>
            </a:extLst>
          </p:cNvPr>
          <p:cNvSpPr/>
          <p:nvPr/>
        </p:nvSpPr>
        <p:spPr>
          <a:xfrm>
            <a:off x="3546988" y="1820097"/>
            <a:ext cx="4282806" cy="2677656"/>
          </a:xfrm>
          <a:prstGeom prst="rect">
            <a:avLst/>
          </a:prstGeom>
        </p:spPr>
        <p:txBody>
          <a:bodyPr wrap="square">
            <a:spAutoFit/>
          </a:bodyPr>
          <a:lstStyle/>
          <a:p>
            <a:pPr algn="ctr"/>
            <a:r>
              <a:rPr lang="zh-CN" altLang="en-US" sz="480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国际事务中心</a:t>
            </a:r>
            <a:r>
              <a:rPr lang="zh-CN" altLang="en-US" sz="6000" dirty="0">
                <a:latin typeface="微软雅黑" panose="020B0503020204020204" pitchFamily="34" charset="-122"/>
                <a:ea typeface="微软雅黑" panose="020B0503020204020204" pitchFamily="34" charset="-122"/>
                <a:sym typeface="微软雅黑" panose="020B0503020204020204" pitchFamily="34" charset="-122"/>
              </a:rPr>
              <a:t>年度</a:t>
            </a:r>
            <a:endParaRPr lang="en-US" altLang="zh-CN" sz="60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6000" dirty="0">
                <a:latin typeface="微软雅黑" panose="020B0503020204020204" pitchFamily="34" charset="-122"/>
                <a:ea typeface="微软雅黑" panose="020B0503020204020204" pitchFamily="34" charset="-122"/>
                <a:sym typeface="微软雅黑" panose="020B0503020204020204" pitchFamily="34" charset="-122"/>
              </a:rPr>
              <a:t>递进指南</a:t>
            </a:r>
          </a:p>
        </p:txBody>
      </p:sp>
      <p:sp>
        <p:nvSpPr>
          <p:cNvPr id="20" name="椭圆 19">
            <a:extLst>
              <a:ext uri="{FF2B5EF4-FFF2-40B4-BE49-F238E27FC236}">
                <a16:creationId xmlns:a16="http://schemas.microsoft.com/office/drawing/2014/main" id="{A17D6363-E859-47A9-9953-01022F20AEA8}"/>
              </a:ext>
            </a:extLst>
          </p:cNvPr>
          <p:cNvSpPr/>
          <p:nvPr/>
        </p:nvSpPr>
        <p:spPr>
          <a:xfrm>
            <a:off x="2981726" y="3252061"/>
            <a:ext cx="540000" cy="540000"/>
          </a:xfrm>
          <a:prstGeom prst="ellipse">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正文">
            <a:extLst>
              <a:ext uri="{FF2B5EF4-FFF2-40B4-BE49-F238E27FC236}">
                <a16:creationId xmlns:a16="http://schemas.microsoft.com/office/drawing/2014/main" id="{167B42C4-DD2B-4586-BFDB-940F3F31EAC3}"/>
              </a:ext>
            </a:extLst>
          </p:cNvPr>
          <p:cNvSpPr/>
          <p:nvPr/>
        </p:nvSpPr>
        <p:spPr>
          <a:xfrm>
            <a:off x="710273" y="3519048"/>
            <a:ext cx="2145393" cy="923330"/>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管理校内外籍教师和留学生，提供</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管理发展策略</a:t>
            </a:r>
          </a:p>
        </p:txBody>
      </p:sp>
      <p:sp>
        <p:nvSpPr>
          <p:cNvPr id="22" name="分点上标题">
            <a:extLst>
              <a:ext uri="{FF2B5EF4-FFF2-40B4-BE49-F238E27FC236}">
                <a16:creationId xmlns:a16="http://schemas.microsoft.com/office/drawing/2014/main" id="{C746D842-B011-42F2-A133-380A7658A418}"/>
              </a:ext>
            </a:extLst>
          </p:cNvPr>
          <p:cNvSpPr/>
          <p:nvPr/>
        </p:nvSpPr>
        <p:spPr>
          <a:xfrm>
            <a:off x="710273" y="3052006"/>
            <a:ext cx="2145393" cy="400110"/>
          </a:xfrm>
          <a:prstGeom prst="rect">
            <a:avLst/>
          </a:prstGeom>
          <a:noFill/>
        </p:spPr>
        <p:txBody>
          <a:bodyPr wrap="square">
            <a:spAutoFit/>
          </a:bodyPr>
          <a:lstStyle/>
          <a:p>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第二阶段</a:t>
            </a:r>
            <a:r>
              <a:rPr lang="en-US" altLang="zh-CN"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管理</a:t>
            </a:r>
            <a:endParaRPr lang="en-US" altLang="zh-CN" sz="200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椭圆 22">
            <a:extLst>
              <a:ext uri="{FF2B5EF4-FFF2-40B4-BE49-F238E27FC236}">
                <a16:creationId xmlns:a16="http://schemas.microsoft.com/office/drawing/2014/main" id="{DDFD6BBB-F58A-43B1-A45C-B2A8F3926E31}"/>
              </a:ext>
            </a:extLst>
          </p:cNvPr>
          <p:cNvSpPr/>
          <p:nvPr/>
        </p:nvSpPr>
        <p:spPr>
          <a:xfrm>
            <a:off x="3809489" y="1174069"/>
            <a:ext cx="540000" cy="540000"/>
          </a:xfrm>
          <a:prstGeom prst="ellipse">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正文">
            <a:extLst>
              <a:ext uri="{FF2B5EF4-FFF2-40B4-BE49-F238E27FC236}">
                <a16:creationId xmlns:a16="http://schemas.microsoft.com/office/drawing/2014/main" id="{83CDD4A1-0BAF-4446-9D12-C0121D9BC294}"/>
              </a:ext>
            </a:extLst>
          </p:cNvPr>
          <p:cNvSpPr/>
          <p:nvPr/>
        </p:nvSpPr>
        <p:spPr>
          <a:xfrm>
            <a:off x="1377801" y="1347824"/>
            <a:ext cx="2010460" cy="1477328"/>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提供各类国际合作与</a:t>
            </a: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交流项目</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a:t>
            </a:r>
          </a:p>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为全校师生的出访事宜提供必要的帮助和指导</a:t>
            </a:r>
          </a:p>
        </p:txBody>
      </p:sp>
      <p:sp>
        <p:nvSpPr>
          <p:cNvPr id="25" name="分点上标题">
            <a:extLst>
              <a:ext uri="{FF2B5EF4-FFF2-40B4-BE49-F238E27FC236}">
                <a16:creationId xmlns:a16="http://schemas.microsoft.com/office/drawing/2014/main" id="{33B8407E-A5E4-4710-AB91-65DBBDCAD5C0}"/>
              </a:ext>
            </a:extLst>
          </p:cNvPr>
          <p:cNvSpPr/>
          <p:nvPr/>
        </p:nvSpPr>
        <p:spPr>
          <a:xfrm>
            <a:off x="1412599" y="887526"/>
            <a:ext cx="2145393" cy="400110"/>
          </a:xfrm>
          <a:prstGeom prst="rect">
            <a:avLst/>
          </a:prstGeom>
          <a:noFill/>
        </p:spPr>
        <p:txBody>
          <a:bodyPr wrap="square">
            <a:spAutoFit/>
          </a:bodyPr>
          <a:lstStyle/>
          <a:p>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第三阶段</a:t>
            </a:r>
            <a:r>
              <a:rPr lang="en-US" altLang="zh-CN"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服务</a:t>
            </a:r>
            <a:endParaRPr lang="en-US" altLang="zh-CN"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椭圆 25">
            <a:extLst>
              <a:ext uri="{FF2B5EF4-FFF2-40B4-BE49-F238E27FC236}">
                <a16:creationId xmlns:a16="http://schemas.microsoft.com/office/drawing/2014/main" id="{8FC11E42-EA84-4F86-8B13-CDCEF796427D}"/>
              </a:ext>
            </a:extLst>
          </p:cNvPr>
          <p:cNvSpPr/>
          <p:nvPr/>
        </p:nvSpPr>
        <p:spPr>
          <a:xfrm>
            <a:off x="4180482" y="5077891"/>
            <a:ext cx="540000" cy="540000"/>
          </a:xfrm>
          <a:prstGeom prst="ellipse">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正文">
            <a:extLst>
              <a:ext uri="{FF2B5EF4-FFF2-40B4-BE49-F238E27FC236}">
                <a16:creationId xmlns:a16="http://schemas.microsoft.com/office/drawing/2014/main" id="{BEB5DB2F-C44C-488D-ADFC-86BD6F1D41F5}"/>
              </a:ext>
            </a:extLst>
          </p:cNvPr>
          <p:cNvSpPr/>
          <p:nvPr/>
        </p:nvSpPr>
        <p:spPr>
          <a:xfrm>
            <a:off x="1909029" y="5344878"/>
            <a:ext cx="2145393" cy="1477328"/>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承担学校各类外事接待和校际交流活动，指导各分院的</a:t>
            </a: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国际合作</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与交流事务。</a:t>
            </a:r>
          </a:p>
        </p:txBody>
      </p:sp>
      <p:sp>
        <p:nvSpPr>
          <p:cNvPr id="28" name="分点上标题">
            <a:extLst>
              <a:ext uri="{FF2B5EF4-FFF2-40B4-BE49-F238E27FC236}">
                <a16:creationId xmlns:a16="http://schemas.microsoft.com/office/drawing/2014/main" id="{1170E2F1-CBC0-44E8-926C-B2C99CCAB849}"/>
              </a:ext>
            </a:extLst>
          </p:cNvPr>
          <p:cNvSpPr/>
          <p:nvPr/>
        </p:nvSpPr>
        <p:spPr>
          <a:xfrm>
            <a:off x="1909029" y="4877836"/>
            <a:ext cx="2145393" cy="400110"/>
          </a:xfrm>
          <a:prstGeom prst="rect">
            <a:avLst/>
          </a:prstGeom>
          <a:noFill/>
        </p:spPr>
        <p:txBody>
          <a:bodyPr wrap="square">
            <a:spAutoFit/>
          </a:bodyPr>
          <a:lstStyle/>
          <a:p>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第一阶段</a:t>
            </a:r>
            <a:r>
              <a:rPr lang="en-US" altLang="zh-CN"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承担</a:t>
            </a:r>
            <a:endParaRPr lang="en-US" altLang="zh-CN" sz="200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28">
            <a:extLst>
              <a:ext uri="{FF2B5EF4-FFF2-40B4-BE49-F238E27FC236}">
                <a16:creationId xmlns:a16="http://schemas.microsoft.com/office/drawing/2014/main" id="{C3EF17FA-D786-4525-A21C-01AA415BD3AA}"/>
              </a:ext>
            </a:extLst>
          </p:cNvPr>
          <p:cNvSpPr/>
          <p:nvPr/>
        </p:nvSpPr>
        <p:spPr>
          <a:xfrm>
            <a:off x="8161889" y="1351890"/>
            <a:ext cx="3480799" cy="1754326"/>
          </a:xfrm>
          <a:prstGeom prst="rect">
            <a:avLst/>
          </a:prstGeom>
        </p:spPr>
        <p:txBody>
          <a:bodyPr wrap="square">
            <a:spAutoFit/>
          </a:bodyPr>
          <a:lstStyle/>
          <a:p>
            <a:pPr indent="457200"/>
            <a:r>
              <a:rPr lang="zh-CN" altLang="en-US" sz="2400" kern="0" dirty="0">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负责欧亚学院所有</a:t>
            </a:r>
            <a:r>
              <a:rPr lang="zh-CN" altLang="en-US" sz="3200" b="1" kern="0" dirty="0">
                <a:solidFill>
                  <a:srgbClr val="29B6A9"/>
                </a:solidFill>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涉外事务</a:t>
            </a:r>
            <a:r>
              <a:rPr lang="zh-CN" altLang="en-US" sz="2400" kern="0" dirty="0">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的管理部门，制定与之相关的管理、服务制度</a:t>
            </a:r>
            <a:r>
              <a:rPr lang="zh-CN" altLang="en-US" sz="2800" kern="0" dirty="0">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a:t>
            </a:r>
          </a:p>
        </p:txBody>
      </p:sp>
      <p:sp>
        <p:nvSpPr>
          <p:cNvPr id="34" name="正文">
            <a:extLst>
              <a:ext uri="{FF2B5EF4-FFF2-40B4-BE49-F238E27FC236}">
                <a16:creationId xmlns:a16="http://schemas.microsoft.com/office/drawing/2014/main" id="{40195853-0B3C-460D-8105-0573A009505E}"/>
              </a:ext>
            </a:extLst>
          </p:cNvPr>
          <p:cNvSpPr/>
          <p:nvPr/>
        </p:nvSpPr>
        <p:spPr>
          <a:xfrm>
            <a:off x="7930592" y="4442378"/>
            <a:ext cx="3347008" cy="2120902"/>
          </a:xfrm>
          <a:prstGeom prst="rect">
            <a:avLst/>
          </a:prstGeom>
        </p:spPr>
        <p:txBody>
          <a:bodyPr wrap="square">
            <a:spAutoFit/>
          </a:bodyPr>
          <a:lstStyle/>
          <a:p>
            <a:pPr>
              <a:lnSpc>
                <a:spcPct val="150000"/>
              </a:lnSpc>
            </a:pPr>
            <a:r>
              <a:rPr lang="en-US" altLang="zh-CN" kern="0" dirty="0">
                <a:latin typeface="微软雅黑" panose="020B0503020204020204" pitchFamily="34" charset="-122"/>
                <a:ea typeface="微软雅黑" panose="020B0503020204020204" pitchFamily="34" charset="-122"/>
                <a:sym typeface="微软雅黑" panose="020B0503020204020204" pitchFamily="34" charset="-122"/>
              </a:rPr>
              <a:t>The office is divided into Planning Department, Marketing Department and Customer Service Department,.</a:t>
            </a:r>
            <a:endParaRPr lang="en-GB" altLang="zh-CN" kern="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5" name="Picture 2">
            <a:extLst>
              <a:ext uri="{FF2B5EF4-FFF2-40B4-BE49-F238E27FC236}">
                <a16:creationId xmlns:a16="http://schemas.microsoft.com/office/drawing/2014/main" id="{391FB9AC-BCB5-4B2B-B176-766E7A3904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53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F0753907-D542-49F1-8916-239489EB272A}"/>
              </a:ext>
            </a:extLst>
          </p:cNvPr>
          <p:cNvSpPr/>
          <p:nvPr/>
        </p:nvSpPr>
        <p:spPr>
          <a:xfrm>
            <a:off x="1104202" y="4980131"/>
            <a:ext cx="4725796" cy="1569660"/>
          </a:xfrm>
          <a:prstGeom prst="rect">
            <a:avLst/>
          </a:prstGeom>
        </p:spPr>
        <p:txBody>
          <a:bodyPr wrap="square">
            <a:spAutoFit/>
          </a:bodyPr>
          <a:lstStyle/>
          <a:p>
            <a:pPr indent="457200"/>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欧亚学院国际</a:t>
            </a:r>
            <a:r>
              <a:rPr lang="zh-CN" altLang="en-US"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中英班特色项目</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，本科</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年英国硕士可同时获得欧亚学院本科及英国卡迪夫城市大学的硕士学位，为学生大大缩短了读书的时间成本。同时为专科学生的硕士升学提供了短而快的通道。</a:t>
            </a:r>
            <a:r>
              <a:rPr lang="zh-CN" altLang="en-US"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完成</a:t>
            </a:r>
            <a:r>
              <a:rPr lang="en-US" altLang="zh-CN"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年专科科目和</a:t>
            </a:r>
            <a:r>
              <a:rPr lang="en-US" altLang="zh-CN"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年预科后，即可赴英攻读硕士学位。</a:t>
            </a:r>
            <a:endParaRPr lang="en-GB" altLang="zh-CN"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35">
            <a:extLst>
              <a:ext uri="{FF2B5EF4-FFF2-40B4-BE49-F238E27FC236}">
                <a16:creationId xmlns:a16="http://schemas.microsoft.com/office/drawing/2014/main" id="{FD0EDE75-916F-43F0-A0E8-5DE4AC7ED04A}"/>
              </a:ext>
            </a:extLst>
          </p:cNvPr>
          <p:cNvSpPr/>
          <p:nvPr/>
        </p:nvSpPr>
        <p:spPr>
          <a:xfrm>
            <a:off x="1811617" y="4139097"/>
            <a:ext cx="3310966" cy="584775"/>
          </a:xfrm>
          <a:prstGeom prst="rect">
            <a:avLst/>
          </a:prstGeom>
        </p:spPr>
        <p:txBody>
          <a:bodyPr wrap="square">
            <a:spAutoFit/>
          </a:bodyPr>
          <a:lstStyle/>
          <a:p>
            <a:r>
              <a:rPr lang="zh-CN" altLang="en-US" sz="3200" kern="0" dirty="0">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卡迪夫城市大学</a:t>
            </a:r>
            <a:endParaRPr lang="zh-CN" altLang="en-US" sz="32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7" name="直接连接符 36">
            <a:extLst>
              <a:ext uri="{FF2B5EF4-FFF2-40B4-BE49-F238E27FC236}">
                <a16:creationId xmlns:a16="http://schemas.microsoft.com/office/drawing/2014/main" id="{16C8CF6D-AF6A-492B-9CC8-A8656B547BC8}"/>
              </a:ext>
            </a:extLst>
          </p:cNvPr>
          <p:cNvCxnSpPr>
            <a:cxnSpLocks/>
          </p:cNvCxnSpPr>
          <p:nvPr/>
        </p:nvCxnSpPr>
        <p:spPr>
          <a:xfrm>
            <a:off x="1179766" y="4923652"/>
            <a:ext cx="3544634" cy="0"/>
          </a:xfrm>
          <a:prstGeom prst="line">
            <a:avLst/>
          </a:prstGeom>
          <a:ln>
            <a:solidFill>
              <a:srgbClr val="29B6A9"/>
            </a:solidFill>
          </a:ln>
        </p:spPr>
        <p:style>
          <a:lnRef idx="1">
            <a:schemeClr val="accent1"/>
          </a:lnRef>
          <a:fillRef idx="0">
            <a:schemeClr val="accent1"/>
          </a:fillRef>
          <a:effectRef idx="0">
            <a:schemeClr val="accent1"/>
          </a:effectRef>
          <a:fontRef idx="minor">
            <a:schemeClr val="tx1"/>
          </a:fontRef>
        </p:style>
      </p:cxnSp>
      <p:grpSp>
        <p:nvGrpSpPr>
          <p:cNvPr id="38" name="组合 37">
            <a:extLst>
              <a:ext uri="{FF2B5EF4-FFF2-40B4-BE49-F238E27FC236}">
                <a16:creationId xmlns:a16="http://schemas.microsoft.com/office/drawing/2014/main" id="{2016F83F-EF6E-484B-ADDC-5BCA4F242AE9}"/>
              </a:ext>
            </a:extLst>
          </p:cNvPr>
          <p:cNvGrpSpPr/>
          <p:nvPr/>
        </p:nvGrpSpPr>
        <p:grpSpPr>
          <a:xfrm>
            <a:off x="1202586" y="4275464"/>
            <a:ext cx="521951" cy="368764"/>
            <a:chOff x="11137900" y="860547"/>
            <a:chExt cx="1054100" cy="744733"/>
          </a:xfrm>
          <a:solidFill>
            <a:srgbClr val="29B6A9"/>
          </a:solidFill>
        </p:grpSpPr>
        <p:sp>
          <p:nvSpPr>
            <p:cNvPr id="39" name="矩形 38">
              <a:extLst>
                <a:ext uri="{FF2B5EF4-FFF2-40B4-BE49-F238E27FC236}">
                  <a16:creationId xmlns:a16="http://schemas.microsoft.com/office/drawing/2014/main" id="{5A7F0641-7273-4282-923D-1A2F42658A3E}"/>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9">
              <a:extLst>
                <a:ext uri="{FF2B5EF4-FFF2-40B4-BE49-F238E27FC236}">
                  <a16:creationId xmlns:a16="http://schemas.microsoft.com/office/drawing/2014/main" id="{4D5CC6DA-C603-4397-B233-CFFEF3810C20}"/>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40">
              <a:extLst>
                <a:ext uri="{FF2B5EF4-FFF2-40B4-BE49-F238E27FC236}">
                  <a16:creationId xmlns:a16="http://schemas.microsoft.com/office/drawing/2014/main" id="{A06C4EB7-1554-484F-872C-28A0C8073CAA}"/>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41">
              <a:extLst>
                <a:ext uri="{FF2B5EF4-FFF2-40B4-BE49-F238E27FC236}">
                  <a16:creationId xmlns:a16="http://schemas.microsoft.com/office/drawing/2014/main" id="{9CCFD49D-C0CC-42D7-A313-1696B16C5FB1}"/>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3" name="矩形 42">
            <a:extLst>
              <a:ext uri="{FF2B5EF4-FFF2-40B4-BE49-F238E27FC236}">
                <a16:creationId xmlns:a16="http://schemas.microsoft.com/office/drawing/2014/main" id="{25A7626E-2003-446D-BFEB-7C45F5A7430C}"/>
              </a:ext>
            </a:extLst>
          </p:cNvPr>
          <p:cNvSpPr/>
          <p:nvPr/>
        </p:nvSpPr>
        <p:spPr>
          <a:xfrm>
            <a:off x="6362002" y="4980131"/>
            <a:ext cx="4725796" cy="1077218"/>
          </a:xfrm>
          <a:prstGeom prst="rect">
            <a:avLst/>
          </a:prstGeom>
        </p:spPr>
        <p:txBody>
          <a:bodyPr wrap="square">
            <a:spAutoFit/>
          </a:bodyPr>
          <a:lstStyle/>
          <a:p>
            <a:pPr indent="457200"/>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密苏里大学成立于</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1839</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年，是当时密西西比河岸唯一的大学，现已拥有四个校区。密苏里大学哥伦比亚分校是美国老牌百强名校，是该州</a:t>
            </a:r>
            <a:r>
              <a:rPr lang="en-US" altLang="zh-CN"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34</a:t>
            </a:r>
            <a:r>
              <a:rPr lang="zh-CN" altLang="en-US"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所大学中唯一入选公认的世界一流大学群体的大学。</a:t>
            </a:r>
            <a:endParaRPr lang="en-GB" altLang="zh-CN" sz="16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43">
            <a:extLst>
              <a:ext uri="{FF2B5EF4-FFF2-40B4-BE49-F238E27FC236}">
                <a16:creationId xmlns:a16="http://schemas.microsoft.com/office/drawing/2014/main" id="{2DAC0FFE-7F98-4AA2-9A75-C048B726E18C}"/>
              </a:ext>
            </a:extLst>
          </p:cNvPr>
          <p:cNvSpPr/>
          <p:nvPr/>
        </p:nvSpPr>
        <p:spPr>
          <a:xfrm>
            <a:off x="7069417" y="4139097"/>
            <a:ext cx="3310966" cy="584775"/>
          </a:xfrm>
          <a:prstGeom prst="rect">
            <a:avLst/>
          </a:prstGeom>
        </p:spPr>
        <p:txBody>
          <a:bodyPr wrap="square">
            <a:spAutoFit/>
          </a:bodyPr>
          <a:lstStyle/>
          <a:p>
            <a:r>
              <a:rPr lang="zh-CN" altLang="en-US" sz="3200" kern="0" dirty="0">
                <a:latin typeface="微软雅黑" panose="020B0503020204020204" pitchFamily="34" charset="-122"/>
                <a:ea typeface="微软雅黑" panose="020B0503020204020204" pitchFamily="34" charset="-122"/>
                <a:sym typeface="微软雅黑" panose="020B0503020204020204" pitchFamily="34" charset="-122"/>
              </a:rPr>
              <a:t>密苏里大学</a:t>
            </a:r>
          </a:p>
        </p:txBody>
      </p:sp>
      <p:cxnSp>
        <p:nvCxnSpPr>
          <p:cNvPr id="45" name="直接连接符 44">
            <a:extLst>
              <a:ext uri="{FF2B5EF4-FFF2-40B4-BE49-F238E27FC236}">
                <a16:creationId xmlns:a16="http://schemas.microsoft.com/office/drawing/2014/main" id="{52CE1D41-8A45-4A9B-9D50-3068A134DCD1}"/>
              </a:ext>
            </a:extLst>
          </p:cNvPr>
          <p:cNvCxnSpPr>
            <a:cxnSpLocks/>
          </p:cNvCxnSpPr>
          <p:nvPr/>
        </p:nvCxnSpPr>
        <p:spPr>
          <a:xfrm>
            <a:off x="6437566" y="4923652"/>
            <a:ext cx="3039809" cy="0"/>
          </a:xfrm>
          <a:prstGeom prst="line">
            <a:avLst/>
          </a:prstGeom>
          <a:ln>
            <a:solidFill>
              <a:srgbClr val="29B6A9"/>
            </a:solidFill>
          </a:ln>
        </p:spPr>
        <p:style>
          <a:lnRef idx="1">
            <a:schemeClr val="accent1"/>
          </a:lnRef>
          <a:fillRef idx="0">
            <a:schemeClr val="accent1"/>
          </a:fillRef>
          <a:effectRef idx="0">
            <a:schemeClr val="accent1"/>
          </a:effectRef>
          <a:fontRef idx="minor">
            <a:schemeClr val="tx1"/>
          </a:fontRef>
        </p:style>
      </p:cxnSp>
      <p:grpSp>
        <p:nvGrpSpPr>
          <p:cNvPr id="46" name="组合 45">
            <a:extLst>
              <a:ext uri="{FF2B5EF4-FFF2-40B4-BE49-F238E27FC236}">
                <a16:creationId xmlns:a16="http://schemas.microsoft.com/office/drawing/2014/main" id="{FB762E86-C658-4FAC-9D42-29CAC40BFBB5}"/>
              </a:ext>
            </a:extLst>
          </p:cNvPr>
          <p:cNvGrpSpPr/>
          <p:nvPr/>
        </p:nvGrpSpPr>
        <p:grpSpPr>
          <a:xfrm>
            <a:off x="6460386" y="4275464"/>
            <a:ext cx="521951" cy="368764"/>
            <a:chOff x="11137900" y="860547"/>
            <a:chExt cx="1054100" cy="744733"/>
          </a:xfrm>
          <a:solidFill>
            <a:srgbClr val="29B6A9"/>
          </a:solidFill>
        </p:grpSpPr>
        <p:sp>
          <p:nvSpPr>
            <p:cNvPr id="47" name="矩形 46">
              <a:extLst>
                <a:ext uri="{FF2B5EF4-FFF2-40B4-BE49-F238E27FC236}">
                  <a16:creationId xmlns:a16="http://schemas.microsoft.com/office/drawing/2014/main" id="{D2EA272C-B5D6-4A08-9C97-7212A8E7D5C9}"/>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47">
              <a:extLst>
                <a:ext uri="{FF2B5EF4-FFF2-40B4-BE49-F238E27FC236}">
                  <a16:creationId xmlns:a16="http://schemas.microsoft.com/office/drawing/2014/main" id="{698066B1-10A6-487F-8E4C-3F67659EC609}"/>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48">
              <a:extLst>
                <a:ext uri="{FF2B5EF4-FFF2-40B4-BE49-F238E27FC236}">
                  <a16:creationId xmlns:a16="http://schemas.microsoft.com/office/drawing/2014/main" id="{C0F568EB-5800-4292-85FB-5924628CCDC1}"/>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49">
              <a:extLst>
                <a:ext uri="{FF2B5EF4-FFF2-40B4-BE49-F238E27FC236}">
                  <a16:creationId xmlns:a16="http://schemas.microsoft.com/office/drawing/2014/main" id="{754E1510-58B1-42BB-BC27-A46B8BE7BCCB}"/>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5" name="组合 54">
            <a:extLst>
              <a:ext uri="{FF2B5EF4-FFF2-40B4-BE49-F238E27FC236}">
                <a16:creationId xmlns:a16="http://schemas.microsoft.com/office/drawing/2014/main" id="{DC619A38-58F0-4320-85CF-9FB21932CBCE}"/>
              </a:ext>
            </a:extLst>
          </p:cNvPr>
          <p:cNvGrpSpPr/>
          <p:nvPr/>
        </p:nvGrpSpPr>
        <p:grpSpPr>
          <a:xfrm>
            <a:off x="833492" y="261062"/>
            <a:ext cx="10502677" cy="2431435"/>
            <a:chOff x="698597" y="62826"/>
            <a:chExt cx="10502677" cy="2431435"/>
          </a:xfrm>
        </p:grpSpPr>
        <p:sp>
          <p:nvSpPr>
            <p:cNvPr id="56" name="矩形 55">
              <a:extLst>
                <a:ext uri="{FF2B5EF4-FFF2-40B4-BE49-F238E27FC236}">
                  <a16:creationId xmlns:a16="http://schemas.microsoft.com/office/drawing/2014/main" id="{441F907D-5F51-413A-9DE9-67E103855251}"/>
                </a:ext>
              </a:extLst>
            </p:cNvPr>
            <p:cNvSpPr/>
            <p:nvPr/>
          </p:nvSpPr>
          <p:spPr>
            <a:xfrm>
              <a:off x="698597" y="62826"/>
              <a:ext cx="6148845" cy="2431435"/>
            </a:xfrm>
            <a:prstGeom prst="rect">
              <a:avLst/>
            </a:prstGeom>
          </p:spPr>
          <p:txBody>
            <a:bodyPr wrap="square">
              <a:spAutoFit/>
            </a:bodyPr>
            <a:lstStyle/>
            <a:p>
              <a:r>
                <a:rPr lang="zh-CN" altLang="en-US" sz="8000" kern="0" dirty="0">
                  <a:solidFill>
                    <a:srgbClr val="29B6A9"/>
                  </a:solidFill>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留学</a:t>
              </a:r>
              <a:endParaRPr lang="en-US" altLang="zh-CN" sz="8000" kern="0" dirty="0">
                <a:solidFill>
                  <a:srgbClr val="29B6A9"/>
                </a:solidFill>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endParaRPr>
            </a:p>
            <a:p>
              <a:r>
                <a:rPr lang="zh-CN" altLang="en-US" sz="6600" kern="0" dirty="0">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并列项目</a:t>
              </a:r>
              <a:endParaRPr lang="zh-CN" altLang="en-US" sz="6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56">
              <a:extLst>
                <a:ext uri="{FF2B5EF4-FFF2-40B4-BE49-F238E27FC236}">
                  <a16:creationId xmlns:a16="http://schemas.microsoft.com/office/drawing/2014/main" id="{3393A3F9-4EB2-4E66-9541-54B4A951464D}"/>
                </a:ext>
              </a:extLst>
            </p:cNvPr>
            <p:cNvSpPr/>
            <p:nvPr/>
          </p:nvSpPr>
          <p:spPr>
            <a:xfrm>
              <a:off x="5119572" y="1755094"/>
              <a:ext cx="6081702" cy="461665"/>
            </a:xfrm>
            <a:prstGeom prst="rect">
              <a:avLst/>
            </a:prstGeom>
          </p:spPr>
          <p:txBody>
            <a:bodyPr wrap="square">
              <a:spAutoFit/>
            </a:bodyPr>
            <a:lstStyle/>
            <a:p>
              <a:pPr algn="dist"/>
              <a:r>
                <a:rPr lang="en-US" altLang="zh-CN" sz="2400" kern="0" dirty="0">
                  <a:latin typeface="微软雅黑" panose="020B0503020204020204" pitchFamily="34" charset="-122"/>
                  <a:ea typeface="微软雅黑" panose="020B0503020204020204" pitchFamily="34" charset="-122"/>
                  <a:sym typeface="微软雅黑" panose="020B0503020204020204" pitchFamily="34" charset="-122"/>
                </a:rPr>
                <a:t>Satisfy all your thirst for knowledge</a:t>
              </a:r>
              <a:endParaRPr lang="zh-CN" altLang="en-US" sz="2400" kern="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8" name="正文">
            <a:extLst>
              <a:ext uri="{FF2B5EF4-FFF2-40B4-BE49-F238E27FC236}">
                <a16:creationId xmlns:a16="http://schemas.microsoft.com/office/drawing/2014/main" id="{3FEFF0AD-E4F0-497C-A63F-031DCDA6FCBB}"/>
              </a:ext>
            </a:extLst>
          </p:cNvPr>
          <p:cNvSpPr/>
          <p:nvPr/>
        </p:nvSpPr>
        <p:spPr>
          <a:xfrm>
            <a:off x="1104202" y="2884872"/>
            <a:ext cx="9532511" cy="1023742"/>
          </a:xfrm>
          <a:prstGeom prst="rect">
            <a:avLst/>
          </a:prstGeom>
        </p:spPr>
        <p:txBody>
          <a:bodyPr wrap="square">
            <a:spAutoFit/>
          </a:bodyPr>
          <a:lstStyle/>
          <a:p>
            <a:pPr indent="457200">
              <a:lnSpc>
                <a:spcPct val="150000"/>
              </a:lnSpc>
            </a:pPr>
            <a:r>
              <a:rPr lang="en-US" altLang="zh-CN"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We offer many overseas study programs. You can choose the university you want to join in South America, North America, Europe and other places. Of course, the prerequisite is that you meet the credit and language requirements for admission</a:t>
            </a:r>
            <a:endParaRPr lang="en-GB" altLang="zh-CN"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58">
            <a:extLst>
              <a:ext uri="{FF2B5EF4-FFF2-40B4-BE49-F238E27FC236}">
                <a16:creationId xmlns:a16="http://schemas.microsoft.com/office/drawing/2014/main" id="{77C03D68-B74E-4655-84F2-B6BBD822F27C}"/>
              </a:ext>
            </a:extLst>
          </p:cNvPr>
          <p:cNvSpPr/>
          <p:nvPr/>
        </p:nvSpPr>
        <p:spPr>
          <a:xfrm>
            <a:off x="-139700" y="-114299"/>
            <a:ext cx="873123" cy="2719748"/>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3" name="Picture 2">
            <a:extLst>
              <a:ext uri="{FF2B5EF4-FFF2-40B4-BE49-F238E27FC236}">
                <a16:creationId xmlns:a16="http://schemas.microsoft.com/office/drawing/2014/main" id="{44CF3F9B-5C5A-409A-8EDE-E42EEEA2D4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55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íSľïḍè">
            <a:extLst>
              <a:ext uri="{FF2B5EF4-FFF2-40B4-BE49-F238E27FC236}">
                <a16:creationId xmlns:a16="http://schemas.microsoft.com/office/drawing/2014/main" id="{37EFC0FC-A66C-46C6-954E-8D9F924B763E}"/>
              </a:ext>
            </a:extLst>
          </p:cNvPr>
          <p:cNvSpPr txBox="1"/>
          <p:nvPr/>
        </p:nvSpPr>
        <p:spPr>
          <a:xfrm>
            <a:off x="1036966" y="3799763"/>
            <a:ext cx="1358786" cy="457356"/>
          </a:xfrm>
          <a:prstGeom prst="rect">
            <a:avLst/>
          </a:prstGeom>
          <a:noFill/>
        </p:spPr>
        <p:txBody>
          <a:bodyPr wrap="none" rtlCol="0" anchor="ctr">
            <a:normAutofit fontScale="92500" lnSpcReduction="10000"/>
          </a:bodyPr>
          <a:lstStyle/>
          <a:p>
            <a:pPr algn="ctr">
              <a:lnSpc>
                <a:spcPct val="120000"/>
              </a:lnSpc>
              <a:spcBef>
                <a:spcPts val="100"/>
              </a:spcBef>
            </a:pPr>
            <a:r>
              <a:rPr lang="zh-CN" altLang="en-US" sz="2400" b="1" spc="300" dirty="0">
                <a:solidFill>
                  <a:srgbClr val="36B7AB"/>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对比项目</a:t>
            </a:r>
          </a:p>
        </p:txBody>
      </p:sp>
      <p:cxnSp>
        <p:nvCxnSpPr>
          <p:cNvPr id="7" name="直接连接符 6">
            <a:extLst>
              <a:ext uri="{FF2B5EF4-FFF2-40B4-BE49-F238E27FC236}">
                <a16:creationId xmlns:a16="http://schemas.microsoft.com/office/drawing/2014/main" id="{09C8A55A-1196-4D10-B73E-A81E78887A72}"/>
              </a:ext>
            </a:extLst>
          </p:cNvPr>
          <p:cNvCxnSpPr/>
          <p:nvPr/>
        </p:nvCxnSpPr>
        <p:spPr>
          <a:xfrm>
            <a:off x="2712665" y="3958656"/>
            <a:ext cx="0" cy="2178422"/>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9FFF796C-876C-4124-82FA-D15F35341CD0}"/>
              </a:ext>
            </a:extLst>
          </p:cNvPr>
          <p:cNvSpPr/>
          <p:nvPr/>
        </p:nvSpPr>
        <p:spPr>
          <a:xfrm>
            <a:off x="374754" y="1277433"/>
            <a:ext cx="4747816" cy="2265868"/>
          </a:xfrm>
          <a:prstGeom prst="rect">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3"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C5BC59EB-8B7E-4D85-8779-4EEE93107404}"/>
              </a:ext>
            </a:extLst>
          </p:cNvPr>
          <p:cNvSpPr txBox="1"/>
          <p:nvPr/>
        </p:nvSpPr>
        <p:spPr>
          <a:xfrm>
            <a:off x="684057" y="4274155"/>
            <a:ext cx="2064605" cy="2223686"/>
          </a:xfrm>
          <a:prstGeom prst="rect">
            <a:avLst/>
          </a:prstGeom>
          <a:noFill/>
        </p:spPr>
        <p:txBody>
          <a:bodyPr wrap="square" lIns="0" rtlCol="0">
            <a:spAutoFit/>
          </a:bodyPr>
          <a:lstStyle/>
          <a:p>
            <a:pPr algn="ctr">
              <a:spcBef>
                <a:spcPts val="100"/>
              </a:spcBef>
            </a:pP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[3+1</a:t>
            </a:r>
            <a:r>
              <a:rPr lang="zh-CN" altLang="en-US"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本硕套读</a:t>
            </a: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p>
          <a:p>
            <a:pPr algn="ctr">
              <a:spcBef>
                <a:spcPts val="100"/>
              </a:spcBef>
            </a:pP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[2+1+1</a:t>
            </a:r>
            <a:r>
              <a:rPr lang="zh-CN" altLang="en-US"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专升硕项目</a:t>
            </a: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p>
          <a:p>
            <a:pPr algn="ctr">
              <a:spcBef>
                <a:spcPts val="100"/>
              </a:spcBef>
            </a:pPr>
            <a:endPar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ts val="100"/>
              </a:spcBef>
            </a:pP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本科</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年英国硕士可同时获得欧亚学院本科及英国卡迪夫城市大学的硕士学位</a:t>
            </a:r>
            <a:endPar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BDD32D4D-E3D2-4B52-8D21-5136D9C85F67}"/>
              </a:ext>
            </a:extLst>
          </p:cNvPr>
          <p:cNvSpPr txBox="1"/>
          <p:nvPr/>
        </p:nvSpPr>
        <p:spPr>
          <a:xfrm>
            <a:off x="2712665" y="4274155"/>
            <a:ext cx="2213858" cy="1941172"/>
          </a:xfrm>
          <a:prstGeom prst="rect">
            <a:avLst/>
          </a:prstGeom>
          <a:noFill/>
        </p:spPr>
        <p:txBody>
          <a:bodyPr wrap="square" lIns="0" rtlCol="0">
            <a:spAutoFit/>
          </a:bodyPr>
          <a:lstStyle/>
          <a:p>
            <a:pPr algn="ctr">
              <a:lnSpc>
                <a:spcPct val="120000"/>
              </a:lnSpc>
              <a:spcBef>
                <a:spcPts val="100"/>
              </a:spcBef>
            </a:pP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本科</a:t>
            </a: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160000]</a:t>
            </a:r>
          </a:p>
          <a:p>
            <a:pPr algn="ctr">
              <a:lnSpc>
                <a:spcPct val="120000"/>
              </a:lnSpc>
              <a:spcBef>
                <a:spcPts val="100"/>
              </a:spcBef>
            </a:pP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硕士</a:t>
            </a: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285000]</a:t>
            </a:r>
          </a:p>
          <a:p>
            <a:pPr algn="ctr">
              <a:lnSpc>
                <a:spcPct val="120000"/>
              </a:lnSpc>
              <a:spcBef>
                <a:spcPts val="100"/>
              </a:spcBef>
            </a:pPr>
            <a:endParaRPr lang="en-US" altLang="zh-CN" sz="14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a:p>
            <a:pPr algn="ctr">
              <a:lnSpc>
                <a:spcPct val="120000"/>
              </a:lnSpc>
              <a:spcBef>
                <a:spcPts val="100"/>
              </a:spcBef>
            </a:pP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校外住宿费用</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35800]</a:t>
            </a:r>
          </a:p>
          <a:p>
            <a:pPr algn="ctr">
              <a:lnSpc>
                <a:spcPct val="120000"/>
              </a:lnSpc>
              <a:spcBef>
                <a:spcPts val="100"/>
              </a:spcBef>
            </a:pP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通勤费用</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8000]</a:t>
            </a:r>
          </a:p>
          <a:p>
            <a:pPr algn="ctr">
              <a:lnSpc>
                <a:spcPct val="120000"/>
              </a:lnSpc>
              <a:spcBef>
                <a:spcPts val="100"/>
              </a:spcBef>
            </a:pP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项目调研经费</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5000]</a:t>
            </a:r>
          </a:p>
        </p:txBody>
      </p:sp>
      <p:sp>
        <p:nvSpPr>
          <p:cNvPr id="17" name="矩形 16">
            <a:extLst>
              <a:ext uri="{FF2B5EF4-FFF2-40B4-BE49-F238E27FC236}">
                <a16:creationId xmlns:a16="http://schemas.microsoft.com/office/drawing/2014/main" id="{AB83E96B-7314-4DF0-8B79-1FC11C2B3E5E}"/>
              </a:ext>
            </a:extLst>
          </p:cNvPr>
          <p:cNvSpPr/>
          <p:nvPr/>
        </p:nvSpPr>
        <p:spPr>
          <a:xfrm>
            <a:off x="5903086" y="-403895"/>
            <a:ext cx="385827" cy="3947196"/>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a:extLst>
              <a:ext uri="{FF2B5EF4-FFF2-40B4-BE49-F238E27FC236}">
                <a16:creationId xmlns:a16="http://schemas.microsoft.com/office/drawing/2014/main" id="{E2EEB97F-47B2-45D5-BC63-5FC014C9BBC0}"/>
              </a:ext>
            </a:extLst>
          </p:cNvPr>
          <p:cNvSpPr/>
          <p:nvPr/>
        </p:nvSpPr>
        <p:spPr>
          <a:xfrm>
            <a:off x="859403" y="2106000"/>
            <a:ext cx="3833341" cy="707886"/>
          </a:xfrm>
          <a:prstGeom prst="rect">
            <a:avLst/>
          </a:prstGeom>
        </p:spPr>
        <p:txBody>
          <a:bodyPr wrap="square">
            <a:spAutoFit/>
          </a:bodyPr>
          <a:lstStyle/>
          <a:p>
            <a:r>
              <a:rPr lang="zh-CN" altLang="en-US" sz="4000" kern="0" dirty="0">
                <a:solidFill>
                  <a:srgbClr val="012455"/>
                </a:solidFill>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卡迪夫城市大学</a:t>
            </a:r>
            <a:endParaRPr lang="zh-CN" altLang="en-US" sz="4000" dirty="0">
              <a:solidFill>
                <a:srgbClr val="012455"/>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íSľïḍè">
            <a:extLst>
              <a:ext uri="{FF2B5EF4-FFF2-40B4-BE49-F238E27FC236}">
                <a16:creationId xmlns:a16="http://schemas.microsoft.com/office/drawing/2014/main" id="{72521420-523E-45F0-A7E3-E75987BD9F64}"/>
              </a:ext>
            </a:extLst>
          </p:cNvPr>
          <p:cNvSpPr txBox="1"/>
          <p:nvPr/>
        </p:nvSpPr>
        <p:spPr>
          <a:xfrm>
            <a:off x="3140201" y="3801351"/>
            <a:ext cx="1358786" cy="457356"/>
          </a:xfrm>
          <a:prstGeom prst="rect">
            <a:avLst/>
          </a:prstGeom>
          <a:noFill/>
        </p:spPr>
        <p:txBody>
          <a:bodyPr wrap="none" rtlCol="0" anchor="ctr">
            <a:normAutofit fontScale="92500" lnSpcReduction="10000"/>
          </a:bodyPr>
          <a:lstStyle/>
          <a:p>
            <a:pPr algn="ctr">
              <a:lnSpc>
                <a:spcPct val="120000"/>
              </a:lnSpc>
              <a:spcBef>
                <a:spcPts val="100"/>
              </a:spcBef>
            </a:pPr>
            <a:r>
              <a:rPr lang="zh-CN" altLang="en-US" sz="2400" b="1" spc="300" dirty="0">
                <a:solidFill>
                  <a:srgbClr val="36B7AB"/>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留学费用</a:t>
            </a:r>
          </a:p>
        </p:txBody>
      </p:sp>
      <p:sp>
        <p:nvSpPr>
          <p:cNvPr id="21" name="íSľïḍè">
            <a:extLst>
              <a:ext uri="{FF2B5EF4-FFF2-40B4-BE49-F238E27FC236}">
                <a16:creationId xmlns:a16="http://schemas.microsoft.com/office/drawing/2014/main" id="{AC712F32-8999-4760-98DE-BFA241221EBF}"/>
              </a:ext>
            </a:extLst>
          </p:cNvPr>
          <p:cNvSpPr txBox="1"/>
          <p:nvPr/>
        </p:nvSpPr>
        <p:spPr>
          <a:xfrm>
            <a:off x="7617343" y="3799763"/>
            <a:ext cx="1358786" cy="457356"/>
          </a:xfrm>
          <a:prstGeom prst="rect">
            <a:avLst/>
          </a:prstGeom>
          <a:noFill/>
        </p:spPr>
        <p:txBody>
          <a:bodyPr wrap="none" rtlCol="0" anchor="ctr">
            <a:normAutofit fontScale="92500" lnSpcReduction="10000"/>
          </a:bodyPr>
          <a:lstStyle/>
          <a:p>
            <a:pPr algn="ctr">
              <a:lnSpc>
                <a:spcPct val="120000"/>
              </a:lnSpc>
              <a:spcBef>
                <a:spcPts val="100"/>
              </a:spcBef>
            </a:pPr>
            <a:r>
              <a:rPr lang="zh-CN" altLang="en-US" sz="2400" b="1" spc="300" dirty="0">
                <a:solidFill>
                  <a:srgbClr val="36B7AB"/>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对比项目</a:t>
            </a:r>
          </a:p>
        </p:txBody>
      </p:sp>
      <p:cxnSp>
        <p:nvCxnSpPr>
          <p:cNvPr id="22" name="直接连接符 21">
            <a:extLst>
              <a:ext uri="{FF2B5EF4-FFF2-40B4-BE49-F238E27FC236}">
                <a16:creationId xmlns:a16="http://schemas.microsoft.com/office/drawing/2014/main" id="{D833544B-BA70-41F0-B15D-9CF06B760251}"/>
              </a:ext>
            </a:extLst>
          </p:cNvPr>
          <p:cNvCxnSpPr/>
          <p:nvPr/>
        </p:nvCxnSpPr>
        <p:spPr>
          <a:xfrm>
            <a:off x="9293042" y="3958656"/>
            <a:ext cx="0" cy="2178422"/>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21901E0A-1339-4F58-BABB-B438020E3B31}"/>
              </a:ext>
            </a:extLst>
          </p:cNvPr>
          <p:cNvSpPr/>
          <p:nvPr/>
        </p:nvSpPr>
        <p:spPr>
          <a:xfrm>
            <a:off x="6955131" y="1277433"/>
            <a:ext cx="4747816" cy="2265868"/>
          </a:xfrm>
          <a:prstGeom prst="rect">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4"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8C46F6DE-CA65-497A-A328-AAEE79EA18DA}"/>
              </a:ext>
            </a:extLst>
          </p:cNvPr>
          <p:cNvSpPr txBox="1"/>
          <p:nvPr/>
        </p:nvSpPr>
        <p:spPr>
          <a:xfrm>
            <a:off x="7264434" y="4274155"/>
            <a:ext cx="2064605" cy="1959511"/>
          </a:xfrm>
          <a:prstGeom prst="rect">
            <a:avLst/>
          </a:prstGeom>
          <a:noFill/>
        </p:spPr>
        <p:txBody>
          <a:bodyPr wrap="square" lIns="0" rtlCol="0">
            <a:spAutoFit/>
          </a:bodyPr>
          <a:lstStyle/>
          <a:p>
            <a:pPr algn="ctr">
              <a:spcBef>
                <a:spcPts val="100"/>
              </a:spcBef>
            </a:pP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[3+1</a:t>
            </a:r>
            <a:r>
              <a:rPr lang="zh-CN" altLang="en-US"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本硕套读</a:t>
            </a: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p>
          <a:p>
            <a:pPr algn="ctr">
              <a:spcBef>
                <a:spcPts val="100"/>
              </a:spcBef>
            </a:pPr>
            <a:r>
              <a:rPr lang="zh-CN" altLang="en-US"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不包含专升硕项目</a:t>
            </a:r>
            <a:endPar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ts val="100"/>
              </a:spcBef>
            </a:pPr>
            <a:endPar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ts val="100"/>
              </a:spcBef>
            </a:pP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本科</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年硕士</a:t>
            </a:r>
            <a:endPar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ts val="100"/>
              </a:spcBef>
            </a:pP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可同时获得欧亚学院本科及密苏里大学的硕士学位</a:t>
            </a:r>
            <a:endPar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01B329AD-37E0-4360-92F7-429FB6ED576E}"/>
              </a:ext>
            </a:extLst>
          </p:cNvPr>
          <p:cNvSpPr txBox="1"/>
          <p:nvPr/>
        </p:nvSpPr>
        <p:spPr>
          <a:xfrm>
            <a:off x="9293042" y="4274155"/>
            <a:ext cx="2213858" cy="1941172"/>
          </a:xfrm>
          <a:prstGeom prst="rect">
            <a:avLst/>
          </a:prstGeom>
          <a:noFill/>
        </p:spPr>
        <p:txBody>
          <a:bodyPr wrap="square" lIns="0" rtlCol="0">
            <a:spAutoFit/>
          </a:bodyPr>
          <a:lstStyle/>
          <a:p>
            <a:pPr algn="ctr">
              <a:lnSpc>
                <a:spcPct val="120000"/>
              </a:lnSpc>
              <a:spcBef>
                <a:spcPts val="100"/>
              </a:spcBef>
            </a:pP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本科</a:t>
            </a: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240000]</a:t>
            </a:r>
          </a:p>
          <a:p>
            <a:pPr algn="ctr">
              <a:lnSpc>
                <a:spcPct val="120000"/>
              </a:lnSpc>
              <a:spcBef>
                <a:spcPts val="100"/>
              </a:spcBef>
            </a:pP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硕士</a:t>
            </a:r>
            <a:r>
              <a:rPr lang="en-US" altLang="zh-CN"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155000]</a:t>
            </a:r>
          </a:p>
          <a:p>
            <a:pPr algn="ctr">
              <a:lnSpc>
                <a:spcPct val="120000"/>
              </a:lnSpc>
              <a:spcBef>
                <a:spcPts val="100"/>
              </a:spcBef>
            </a:pPr>
            <a:endParaRPr lang="en-US" altLang="zh-CN" sz="14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a:p>
            <a:pPr algn="ctr">
              <a:lnSpc>
                <a:spcPct val="120000"/>
              </a:lnSpc>
              <a:spcBef>
                <a:spcPts val="100"/>
              </a:spcBef>
            </a:pP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校外住宿费用</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45000]</a:t>
            </a:r>
          </a:p>
          <a:p>
            <a:pPr algn="ctr">
              <a:lnSpc>
                <a:spcPct val="120000"/>
              </a:lnSpc>
              <a:spcBef>
                <a:spcPts val="100"/>
              </a:spcBef>
            </a:pP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通勤费用</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7250]</a:t>
            </a:r>
          </a:p>
          <a:p>
            <a:pPr algn="ctr">
              <a:lnSpc>
                <a:spcPct val="120000"/>
              </a:lnSpc>
              <a:spcBef>
                <a:spcPts val="100"/>
              </a:spcBef>
            </a:pP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kern="0" dirty="0">
                <a:latin typeface="微软雅黑" panose="020B0503020204020204" pitchFamily="34" charset="-122"/>
                <a:ea typeface="微软雅黑" panose="020B0503020204020204" pitchFamily="34" charset="-122"/>
                <a:sym typeface="微软雅黑" panose="020B0503020204020204" pitchFamily="34" charset="-122"/>
              </a:rPr>
              <a:t>项目调研经费</a:t>
            </a:r>
            <a:r>
              <a:rPr lang="en-US" altLang="zh-CN" sz="1600" kern="0" dirty="0">
                <a:latin typeface="微软雅黑" panose="020B0503020204020204" pitchFamily="34" charset="-122"/>
                <a:ea typeface="微软雅黑" panose="020B0503020204020204" pitchFamily="34" charset="-122"/>
                <a:sym typeface="微软雅黑" panose="020B0503020204020204" pitchFamily="34" charset="-122"/>
              </a:rPr>
              <a:t>2000]</a:t>
            </a:r>
          </a:p>
        </p:txBody>
      </p:sp>
      <p:sp>
        <p:nvSpPr>
          <p:cNvPr id="26" name="矩形 25">
            <a:extLst>
              <a:ext uri="{FF2B5EF4-FFF2-40B4-BE49-F238E27FC236}">
                <a16:creationId xmlns:a16="http://schemas.microsoft.com/office/drawing/2014/main" id="{7A0AE6D2-C1DC-4A20-9F42-C817872279E4}"/>
              </a:ext>
            </a:extLst>
          </p:cNvPr>
          <p:cNvSpPr/>
          <p:nvPr/>
        </p:nvSpPr>
        <p:spPr>
          <a:xfrm>
            <a:off x="7878134" y="2106000"/>
            <a:ext cx="2901809" cy="707886"/>
          </a:xfrm>
          <a:prstGeom prst="rect">
            <a:avLst/>
          </a:prstGeom>
        </p:spPr>
        <p:txBody>
          <a:bodyPr wrap="square">
            <a:spAutoFit/>
          </a:bodyPr>
          <a:lstStyle/>
          <a:p>
            <a:pPr algn="ctr"/>
            <a:r>
              <a:rPr lang="zh-CN" altLang="en-US" sz="4000" kern="0" dirty="0">
                <a:latin typeface="微软雅黑" panose="020B0503020204020204" pitchFamily="34" charset="-122"/>
                <a:ea typeface="微软雅黑" panose="020B0503020204020204" pitchFamily="34" charset="-122"/>
                <a:sym typeface="微软雅黑" panose="020B0503020204020204" pitchFamily="34" charset="-122"/>
              </a:rPr>
              <a:t>密苏里大学</a:t>
            </a:r>
            <a:endParaRPr lang="zh-CN" altLang="en-US" sz="40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íSľïḍè">
            <a:extLst>
              <a:ext uri="{FF2B5EF4-FFF2-40B4-BE49-F238E27FC236}">
                <a16:creationId xmlns:a16="http://schemas.microsoft.com/office/drawing/2014/main" id="{1A2BEE0A-FCAF-4F52-9296-B3C0E976BAE1}"/>
              </a:ext>
            </a:extLst>
          </p:cNvPr>
          <p:cNvSpPr txBox="1"/>
          <p:nvPr/>
        </p:nvSpPr>
        <p:spPr>
          <a:xfrm>
            <a:off x="9720578" y="3801351"/>
            <a:ext cx="1358786" cy="457356"/>
          </a:xfrm>
          <a:prstGeom prst="rect">
            <a:avLst/>
          </a:prstGeom>
          <a:noFill/>
        </p:spPr>
        <p:txBody>
          <a:bodyPr wrap="none" rtlCol="0" anchor="ctr">
            <a:normAutofit fontScale="92500" lnSpcReduction="10000"/>
          </a:bodyPr>
          <a:lstStyle/>
          <a:p>
            <a:pPr algn="ctr">
              <a:lnSpc>
                <a:spcPct val="120000"/>
              </a:lnSpc>
              <a:spcBef>
                <a:spcPts val="100"/>
              </a:spcBef>
            </a:pPr>
            <a:r>
              <a:rPr lang="zh-CN" altLang="en-US" sz="2400" b="1" spc="300" dirty="0">
                <a:solidFill>
                  <a:srgbClr val="36B7AB"/>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留学费用</a:t>
            </a:r>
          </a:p>
        </p:txBody>
      </p:sp>
      <p:sp>
        <p:nvSpPr>
          <p:cNvPr id="28" name="矩形 27">
            <a:extLst>
              <a:ext uri="{FF2B5EF4-FFF2-40B4-BE49-F238E27FC236}">
                <a16:creationId xmlns:a16="http://schemas.microsoft.com/office/drawing/2014/main" id="{B6CC5861-5EF0-46DD-AE46-9388EABBD88A}"/>
              </a:ext>
            </a:extLst>
          </p:cNvPr>
          <p:cNvSpPr/>
          <p:nvPr/>
        </p:nvSpPr>
        <p:spPr>
          <a:xfrm>
            <a:off x="903714" y="2836106"/>
            <a:ext cx="3829638" cy="369332"/>
          </a:xfrm>
          <a:prstGeom prst="rect">
            <a:avLst/>
          </a:prstGeom>
        </p:spPr>
        <p:txBody>
          <a:bodyPr wrap="none">
            <a:spAutoFit/>
          </a:bodyPr>
          <a:lstStyle/>
          <a:p>
            <a:r>
              <a:rPr lang="zh-CN" altLang="en-US" b="1" dirty="0">
                <a:solidFill>
                  <a:srgbClr val="002355"/>
                </a:solidFill>
                <a:latin typeface="微软雅黑" panose="020B0503020204020204" pitchFamily="34" charset="-122"/>
                <a:ea typeface="微软雅黑" panose="020B0503020204020204" pitchFamily="34" charset="-122"/>
                <a:sym typeface="微软雅黑" panose="020B0503020204020204" pitchFamily="34" charset="-122"/>
              </a:rPr>
              <a:t>Cardiff Metropolitan University</a:t>
            </a:r>
          </a:p>
        </p:txBody>
      </p:sp>
      <p:sp>
        <p:nvSpPr>
          <p:cNvPr id="29" name="矩形 28">
            <a:extLst>
              <a:ext uri="{FF2B5EF4-FFF2-40B4-BE49-F238E27FC236}">
                <a16:creationId xmlns:a16="http://schemas.microsoft.com/office/drawing/2014/main" id="{99F431C6-9F76-4D02-A811-65ADAC411DC3}"/>
              </a:ext>
            </a:extLst>
          </p:cNvPr>
          <p:cNvSpPr/>
          <p:nvPr/>
        </p:nvSpPr>
        <p:spPr>
          <a:xfrm>
            <a:off x="7967198" y="2841144"/>
            <a:ext cx="2740430"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University of Missouri</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1" name="图片 30">
            <a:extLst>
              <a:ext uri="{FF2B5EF4-FFF2-40B4-BE49-F238E27FC236}">
                <a16:creationId xmlns:a16="http://schemas.microsoft.com/office/drawing/2014/main" id="{F23009A7-B409-4316-8292-1A6D2940B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556" y="517234"/>
            <a:ext cx="1242211" cy="1666140"/>
          </a:xfrm>
          <a:prstGeom prst="rect">
            <a:avLst/>
          </a:prstGeom>
        </p:spPr>
      </p:pic>
      <p:pic>
        <p:nvPicPr>
          <p:cNvPr id="2049" name="图片 2048">
            <a:extLst>
              <a:ext uri="{FF2B5EF4-FFF2-40B4-BE49-F238E27FC236}">
                <a16:creationId xmlns:a16="http://schemas.microsoft.com/office/drawing/2014/main" id="{3A034ADF-EAF2-4A17-9C2D-A064CD06D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211" y="353683"/>
            <a:ext cx="2321661" cy="1992760"/>
          </a:xfrm>
          <a:prstGeom prst="rect">
            <a:avLst/>
          </a:prstGeom>
        </p:spPr>
      </p:pic>
    </p:spTree>
    <p:extLst>
      <p:ext uri="{BB962C8B-B14F-4D97-AF65-F5344CB8AC3E}">
        <p14:creationId xmlns:p14="http://schemas.microsoft.com/office/powerpoint/2010/main" val="2640315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A4966609-A473-48F6-A302-FA758EBB0CB6}"/>
              </a:ext>
            </a:extLst>
          </p:cNvPr>
          <p:cNvSpPr/>
          <p:nvPr/>
        </p:nvSpPr>
        <p:spPr>
          <a:xfrm rot="16200000">
            <a:off x="2998955" y="-1961924"/>
            <a:ext cx="45720" cy="6427770"/>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文本框 33">
            <a:extLst>
              <a:ext uri="{FF2B5EF4-FFF2-40B4-BE49-F238E27FC236}">
                <a16:creationId xmlns:a16="http://schemas.microsoft.com/office/drawing/2014/main" id="{4EAB0FCD-640B-4C6C-83F2-ED01CC428BA0}"/>
              </a:ext>
            </a:extLst>
          </p:cNvPr>
          <p:cNvSpPr txBox="1"/>
          <p:nvPr/>
        </p:nvSpPr>
        <p:spPr>
          <a:xfrm>
            <a:off x="1851340" y="339800"/>
            <a:ext cx="3676661" cy="923330"/>
          </a:xfrm>
          <a:prstGeom prst="rect">
            <a:avLst/>
          </a:prstGeom>
          <a:noFill/>
        </p:spPr>
        <p:txBody>
          <a:bodyPr wrap="square" rtlCol="0">
            <a:spAutoFit/>
          </a:bodyPr>
          <a:lstStyle/>
          <a:p>
            <a:r>
              <a:rPr lang="zh-CN" altLang="en-US" sz="54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国际商学院</a:t>
            </a:r>
            <a:endParaRPr lang="en-US" altLang="zh-CN" sz="54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9" name="组合 38">
            <a:extLst>
              <a:ext uri="{FF2B5EF4-FFF2-40B4-BE49-F238E27FC236}">
                <a16:creationId xmlns:a16="http://schemas.microsoft.com/office/drawing/2014/main" id="{9C800CB6-2E51-4B5C-BDD9-D83FE6E7EAC4}"/>
              </a:ext>
            </a:extLst>
          </p:cNvPr>
          <p:cNvGrpSpPr/>
          <p:nvPr/>
        </p:nvGrpSpPr>
        <p:grpSpPr>
          <a:xfrm>
            <a:off x="500881" y="3366292"/>
            <a:ext cx="11653112" cy="3236678"/>
            <a:chOff x="813652" y="3490117"/>
            <a:chExt cx="11653112" cy="3236678"/>
          </a:xfrm>
        </p:grpSpPr>
        <p:cxnSp>
          <p:nvCxnSpPr>
            <p:cNvPr id="40" name="直接连接符 39">
              <a:extLst>
                <a:ext uri="{FF2B5EF4-FFF2-40B4-BE49-F238E27FC236}">
                  <a16:creationId xmlns:a16="http://schemas.microsoft.com/office/drawing/2014/main" id="{77A92319-811F-4538-9C50-9103A42A7ED2}"/>
                </a:ext>
              </a:extLst>
            </p:cNvPr>
            <p:cNvCxnSpPr/>
            <p:nvPr/>
          </p:nvCxnSpPr>
          <p:spPr>
            <a:xfrm>
              <a:off x="994324" y="3771899"/>
              <a:ext cx="91740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椭圆 40">
              <a:extLst>
                <a:ext uri="{FF2B5EF4-FFF2-40B4-BE49-F238E27FC236}">
                  <a16:creationId xmlns:a16="http://schemas.microsoft.com/office/drawing/2014/main" id="{DBA57357-CA78-4968-B82B-9531FE6C7FA8}"/>
                </a:ext>
              </a:extLst>
            </p:cNvPr>
            <p:cNvSpPr/>
            <p:nvPr/>
          </p:nvSpPr>
          <p:spPr>
            <a:xfrm>
              <a:off x="936447" y="3490117"/>
              <a:ext cx="563565" cy="563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椭圆 41">
              <a:extLst>
                <a:ext uri="{FF2B5EF4-FFF2-40B4-BE49-F238E27FC236}">
                  <a16:creationId xmlns:a16="http://schemas.microsoft.com/office/drawing/2014/main" id="{2BE34B79-0DE4-40AC-A837-D4DFA1BB0869}"/>
                </a:ext>
              </a:extLst>
            </p:cNvPr>
            <p:cNvSpPr/>
            <p:nvPr/>
          </p:nvSpPr>
          <p:spPr>
            <a:xfrm>
              <a:off x="3919386" y="3492500"/>
              <a:ext cx="563565" cy="563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椭圆 42">
              <a:extLst>
                <a:ext uri="{FF2B5EF4-FFF2-40B4-BE49-F238E27FC236}">
                  <a16:creationId xmlns:a16="http://schemas.microsoft.com/office/drawing/2014/main" id="{D7A0804F-BBD0-47E1-99E6-649D18E4DD0C}"/>
                </a:ext>
              </a:extLst>
            </p:cNvPr>
            <p:cNvSpPr/>
            <p:nvPr/>
          </p:nvSpPr>
          <p:spPr>
            <a:xfrm>
              <a:off x="6905638" y="3492500"/>
              <a:ext cx="563565" cy="563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7</a:t>
              </a:r>
              <a:endParaRPr lang="zh-CN" altLang="en-US"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椭圆 43">
              <a:extLst>
                <a:ext uri="{FF2B5EF4-FFF2-40B4-BE49-F238E27FC236}">
                  <a16:creationId xmlns:a16="http://schemas.microsoft.com/office/drawing/2014/main" id="{9B29F760-9AD9-44F6-8E6C-119E16BF2B78}"/>
                </a:ext>
              </a:extLst>
            </p:cNvPr>
            <p:cNvSpPr/>
            <p:nvPr/>
          </p:nvSpPr>
          <p:spPr>
            <a:xfrm>
              <a:off x="9891889" y="3492500"/>
              <a:ext cx="563565" cy="5635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9</a:t>
              </a:r>
              <a:endParaRPr lang="zh-CN" altLang="en-US"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44">
              <a:extLst>
                <a:ext uri="{FF2B5EF4-FFF2-40B4-BE49-F238E27FC236}">
                  <a16:creationId xmlns:a16="http://schemas.microsoft.com/office/drawing/2014/main" id="{BDE91F7A-5BF6-4DEE-8AA9-B4BE6A9D54B4}"/>
                </a:ext>
              </a:extLst>
            </p:cNvPr>
            <p:cNvSpPr/>
            <p:nvPr/>
          </p:nvSpPr>
          <p:spPr>
            <a:xfrm>
              <a:off x="813652" y="4750420"/>
              <a:ext cx="2249345" cy="1670073"/>
            </a:xfrm>
            <a:prstGeom prst="rect">
              <a:avLst/>
            </a:prstGeom>
          </p:spPr>
          <p:txBody>
            <a:bodyPr wrap="square">
              <a:spAutoFit/>
            </a:bodyPr>
            <a:lstStyle/>
            <a:p>
              <a:pPr indent="457200">
                <a:lnSpc>
                  <a:spcPct val="150000"/>
                </a:lnSpc>
              </a:pP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卡迪夫城市大学始建于</a:t>
              </a:r>
              <a:r>
                <a:rPr lang="en-US" altLang="zh-CN" sz="1400" kern="0" dirty="0">
                  <a:latin typeface="微软雅黑" panose="020B0503020204020204" pitchFamily="34" charset="-122"/>
                  <a:ea typeface="微软雅黑" panose="020B0503020204020204" pitchFamily="34" charset="-122"/>
                  <a:sym typeface="微软雅黑" panose="020B0503020204020204" pitchFamily="34" charset="-122"/>
                </a:rPr>
                <a:t>1865</a:t>
              </a: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年，即著名的威尔士大学卡迪夫学院，简称</a:t>
              </a:r>
              <a:r>
                <a:rPr lang="en-US" altLang="zh-CN" sz="1400" kern="0" dirty="0">
                  <a:latin typeface="微软雅黑" panose="020B0503020204020204" pitchFamily="34" charset="-122"/>
                  <a:ea typeface="微软雅黑" panose="020B0503020204020204" pitchFamily="34" charset="-122"/>
                  <a:sym typeface="微软雅黑" panose="020B0503020204020204" pitchFamily="34" charset="-122"/>
                </a:rPr>
                <a:t>UWIC</a:t>
              </a: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，坐落于英国威尔士首府卡迪夫市中心。</a:t>
              </a:r>
              <a:endParaRPr lang="en-GB" altLang="zh-CN" sz="1400" kern="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矩形 45">
              <a:extLst>
                <a:ext uri="{FF2B5EF4-FFF2-40B4-BE49-F238E27FC236}">
                  <a16:creationId xmlns:a16="http://schemas.microsoft.com/office/drawing/2014/main" id="{3E5B11E2-E946-436E-9F41-EEC072E55A0F}"/>
                </a:ext>
              </a:extLst>
            </p:cNvPr>
            <p:cNvSpPr/>
            <p:nvPr/>
          </p:nvSpPr>
          <p:spPr>
            <a:xfrm>
              <a:off x="813652" y="4104481"/>
              <a:ext cx="2712219" cy="523220"/>
            </a:xfrm>
            <a:prstGeom prst="rect">
              <a:avLst/>
            </a:prstGeom>
          </p:spPr>
          <p:txBody>
            <a:bodyPr wrap="square">
              <a:spAutoFit/>
            </a:bodyPr>
            <a:lstStyle/>
            <a:p>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卡迪夫城市大学</a:t>
              </a:r>
            </a:p>
          </p:txBody>
        </p:sp>
        <p:cxnSp>
          <p:nvCxnSpPr>
            <p:cNvPr id="47" name="直接连接符 46">
              <a:extLst>
                <a:ext uri="{FF2B5EF4-FFF2-40B4-BE49-F238E27FC236}">
                  <a16:creationId xmlns:a16="http://schemas.microsoft.com/office/drawing/2014/main" id="{C8E305E8-50F4-4300-BFBB-CE6FE5F26D7F}"/>
                </a:ext>
              </a:extLst>
            </p:cNvPr>
            <p:cNvCxnSpPr>
              <a:cxnSpLocks/>
            </p:cNvCxnSpPr>
            <p:nvPr/>
          </p:nvCxnSpPr>
          <p:spPr>
            <a:xfrm>
              <a:off x="918427" y="4693941"/>
              <a:ext cx="2404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A4082ADD-C106-4DCF-BF10-836814B462C5}"/>
                </a:ext>
              </a:extLst>
            </p:cNvPr>
            <p:cNvSpPr/>
            <p:nvPr/>
          </p:nvSpPr>
          <p:spPr>
            <a:xfrm>
              <a:off x="3783911" y="4750420"/>
              <a:ext cx="2249345" cy="1343829"/>
            </a:xfrm>
            <a:prstGeom prst="rect">
              <a:avLst/>
            </a:prstGeom>
          </p:spPr>
          <p:txBody>
            <a:bodyPr wrap="square">
              <a:spAutoFit/>
            </a:bodyPr>
            <a:lstStyle/>
            <a:p>
              <a:pPr indent="457200">
                <a:lnSpc>
                  <a:spcPct val="150000"/>
                </a:lnSpc>
              </a:pP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密苏里大学成立于</a:t>
              </a:r>
              <a:r>
                <a:rPr lang="en-US" altLang="zh-CN" sz="1400" kern="0" dirty="0">
                  <a:latin typeface="微软雅黑" panose="020B0503020204020204" pitchFamily="34" charset="-122"/>
                  <a:ea typeface="微软雅黑" panose="020B0503020204020204" pitchFamily="34" charset="-122"/>
                  <a:sym typeface="微软雅黑" panose="020B0503020204020204" pitchFamily="34" charset="-122"/>
                </a:rPr>
                <a:t>1839</a:t>
              </a: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年，是当时密西西比河岸唯一的大学，现已拥有四个校区。</a:t>
              </a:r>
              <a:endParaRPr lang="en-GB" altLang="zh-CN" sz="1400" kern="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48">
              <a:extLst>
                <a:ext uri="{FF2B5EF4-FFF2-40B4-BE49-F238E27FC236}">
                  <a16:creationId xmlns:a16="http://schemas.microsoft.com/office/drawing/2014/main" id="{CF342902-6C22-4225-A017-253179F1F4D2}"/>
                </a:ext>
              </a:extLst>
            </p:cNvPr>
            <p:cNvSpPr/>
            <p:nvPr/>
          </p:nvSpPr>
          <p:spPr>
            <a:xfrm>
              <a:off x="3783911" y="4104481"/>
              <a:ext cx="2249345" cy="523220"/>
            </a:xfrm>
            <a:prstGeom prst="rect">
              <a:avLst/>
            </a:prstGeom>
          </p:spPr>
          <p:txBody>
            <a:bodyPr wrap="square">
              <a:spAutoFit/>
            </a:bodyPr>
            <a:lstStyle/>
            <a:p>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密苏里大学</a:t>
              </a:r>
            </a:p>
          </p:txBody>
        </p:sp>
        <p:cxnSp>
          <p:nvCxnSpPr>
            <p:cNvPr id="50" name="直接连接符 49">
              <a:extLst>
                <a:ext uri="{FF2B5EF4-FFF2-40B4-BE49-F238E27FC236}">
                  <a16:creationId xmlns:a16="http://schemas.microsoft.com/office/drawing/2014/main" id="{CD004822-7174-4CFE-AFF3-F32D09D29BF9}"/>
                </a:ext>
              </a:extLst>
            </p:cNvPr>
            <p:cNvCxnSpPr>
              <a:cxnSpLocks/>
            </p:cNvCxnSpPr>
            <p:nvPr/>
          </p:nvCxnSpPr>
          <p:spPr>
            <a:xfrm>
              <a:off x="3888686" y="4693941"/>
              <a:ext cx="1770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矩形 50">
              <a:extLst>
                <a:ext uri="{FF2B5EF4-FFF2-40B4-BE49-F238E27FC236}">
                  <a16:creationId xmlns:a16="http://schemas.microsoft.com/office/drawing/2014/main" id="{D6E8CFDD-7C8B-4066-B35B-79533EF8283A}"/>
                </a:ext>
              </a:extLst>
            </p:cNvPr>
            <p:cNvSpPr/>
            <p:nvPr/>
          </p:nvSpPr>
          <p:spPr>
            <a:xfrm>
              <a:off x="6811320" y="4750420"/>
              <a:ext cx="2249345" cy="1976375"/>
            </a:xfrm>
            <a:prstGeom prst="rect">
              <a:avLst/>
            </a:prstGeom>
          </p:spPr>
          <p:txBody>
            <a:bodyPr wrap="square">
              <a:spAutoFit/>
            </a:bodyPr>
            <a:lstStyle/>
            <a:p>
              <a:pPr indent="457200">
                <a:lnSpc>
                  <a:spcPct val="150000"/>
                </a:lnSpc>
              </a:pP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美国新墨西哥大学</a:t>
              </a:r>
              <a:r>
                <a:rPr lang="en-US" altLang="zh-CN" sz="1400" kern="0" dirty="0">
                  <a:latin typeface="微软雅黑" panose="020B0503020204020204" pitchFamily="34" charset="-122"/>
                  <a:ea typeface="微软雅黑" panose="020B0503020204020204" pitchFamily="34" charset="-122"/>
                  <a:sym typeface="微软雅黑" panose="020B0503020204020204" pitchFamily="34" charset="-122"/>
                </a:rPr>
                <a:t>(The University of New Mexico)</a:t>
              </a: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是中国教育部首批认可推荐的美国名校，建于</a:t>
              </a:r>
              <a:r>
                <a:rPr lang="en-US" altLang="zh-CN" sz="1400" kern="0" dirty="0">
                  <a:latin typeface="微软雅黑" panose="020B0503020204020204" pitchFamily="34" charset="-122"/>
                  <a:ea typeface="微软雅黑" panose="020B0503020204020204" pitchFamily="34" charset="-122"/>
                  <a:sym typeface="微软雅黑" panose="020B0503020204020204" pitchFamily="34" charset="-122"/>
                </a:rPr>
                <a:t>1889</a:t>
              </a: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年，迄今已有</a:t>
              </a:r>
              <a:r>
                <a:rPr lang="en-US" altLang="zh-CN" sz="1400" kern="0" dirty="0">
                  <a:latin typeface="微软雅黑" panose="020B0503020204020204" pitchFamily="34" charset="-122"/>
                  <a:ea typeface="微软雅黑" panose="020B0503020204020204" pitchFamily="34" charset="-122"/>
                  <a:sym typeface="微软雅黑" panose="020B0503020204020204" pitchFamily="34" charset="-122"/>
                </a:rPr>
                <a:t>128</a:t>
              </a: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年的历史。</a:t>
              </a:r>
              <a:endParaRPr lang="en-GB" altLang="zh-CN" sz="1400" kern="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51">
              <a:extLst>
                <a:ext uri="{FF2B5EF4-FFF2-40B4-BE49-F238E27FC236}">
                  <a16:creationId xmlns:a16="http://schemas.microsoft.com/office/drawing/2014/main" id="{0DE70EEB-BAFA-4272-8329-CF3CD5A78B17}"/>
                </a:ext>
              </a:extLst>
            </p:cNvPr>
            <p:cNvSpPr/>
            <p:nvPr/>
          </p:nvSpPr>
          <p:spPr>
            <a:xfrm>
              <a:off x="6811320" y="4104481"/>
              <a:ext cx="2388632" cy="523220"/>
            </a:xfrm>
            <a:prstGeom prst="rect">
              <a:avLst/>
            </a:prstGeom>
          </p:spPr>
          <p:txBody>
            <a:bodyPr wrap="square">
              <a:spAutoFit/>
            </a:bodyPr>
            <a:lstStyle/>
            <a:p>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新墨西哥大学</a:t>
              </a:r>
            </a:p>
          </p:txBody>
        </p:sp>
        <p:cxnSp>
          <p:nvCxnSpPr>
            <p:cNvPr id="53" name="直接连接符 52">
              <a:extLst>
                <a:ext uri="{FF2B5EF4-FFF2-40B4-BE49-F238E27FC236}">
                  <a16:creationId xmlns:a16="http://schemas.microsoft.com/office/drawing/2014/main" id="{6667BB02-5347-4B0D-8F36-BDBD307986CF}"/>
                </a:ext>
              </a:extLst>
            </p:cNvPr>
            <p:cNvCxnSpPr>
              <a:cxnSpLocks/>
            </p:cNvCxnSpPr>
            <p:nvPr/>
          </p:nvCxnSpPr>
          <p:spPr>
            <a:xfrm>
              <a:off x="6916095" y="4693941"/>
              <a:ext cx="21445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330EDD3A-8589-434A-9AFA-43CA6031A768}"/>
                </a:ext>
              </a:extLst>
            </p:cNvPr>
            <p:cNvSpPr/>
            <p:nvPr/>
          </p:nvSpPr>
          <p:spPr>
            <a:xfrm>
              <a:off x="9754545" y="4750420"/>
              <a:ext cx="2249345" cy="1343829"/>
            </a:xfrm>
            <a:prstGeom prst="rect">
              <a:avLst/>
            </a:prstGeom>
          </p:spPr>
          <p:txBody>
            <a:bodyPr wrap="square">
              <a:spAutoFit/>
            </a:bodyPr>
            <a:lstStyle/>
            <a:p>
              <a:pPr indent="457200">
                <a:lnSpc>
                  <a:spcPct val="150000"/>
                </a:lnSpc>
              </a:pP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法国雷恩高等学院（</a:t>
              </a:r>
              <a:r>
                <a:rPr lang="en-US" altLang="zh-CN" sz="1400" kern="0" dirty="0">
                  <a:latin typeface="微软雅黑" panose="020B0503020204020204" pitchFamily="34" charset="-122"/>
                  <a:ea typeface="微软雅黑" panose="020B0503020204020204" pitchFamily="34" charset="-122"/>
                  <a:sym typeface="微软雅黑" panose="020B0503020204020204" pitchFamily="34" charset="-122"/>
                </a:rPr>
                <a:t>ESC RENNES</a:t>
              </a: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）位于法国雷恩，获得</a:t>
              </a:r>
              <a:r>
                <a:rPr lang="en-US" altLang="zh-CN" sz="1400" kern="0" dirty="0">
                  <a:latin typeface="微软雅黑" panose="020B0503020204020204" pitchFamily="34" charset="-122"/>
                  <a:ea typeface="微软雅黑" panose="020B0503020204020204" pitchFamily="34" charset="-122"/>
                  <a:sym typeface="微软雅黑" panose="020B0503020204020204" pitchFamily="34" charset="-122"/>
                </a:rPr>
                <a:t>AACSB</a:t>
              </a: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认证，</a:t>
              </a:r>
              <a:r>
                <a:rPr lang="en-US" altLang="zh-CN" sz="1400" kern="0" dirty="0">
                  <a:latin typeface="微软雅黑" panose="020B0503020204020204" pitchFamily="34" charset="-122"/>
                  <a:ea typeface="微软雅黑" panose="020B0503020204020204" pitchFamily="34" charset="-122"/>
                  <a:sym typeface="微软雅黑" panose="020B0503020204020204" pitchFamily="34" charset="-122"/>
                </a:rPr>
                <a:t>EQUIS</a:t>
              </a:r>
              <a:r>
                <a:rPr lang="zh-CN" altLang="en-US" sz="1400" kern="0" dirty="0">
                  <a:latin typeface="微软雅黑" panose="020B0503020204020204" pitchFamily="34" charset="-122"/>
                  <a:ea typeface="微软雅黑" panose="020B0503020204020204" pitchFamily="34" charset="-122"/>
                  <a:sym typeface="微软雅黑" panose="020B0503020204020204" pitchFamily="34" charset="-122"/>
                </a:rPr>
                <a:t>认证。</a:t>
              </a:r>
              <a:endParaRPr lang="en-GB" altLang="zh-CN" sz="1400" kern="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54">
              <a:extLst>
                <a:ext uri="{FF2B5EF4-FFF2-40B4-BE49-F238E27FC236}">
                  <a16:creationId xmlns:a16="http://schemas.microsoft.com/office/drawing/2014/main" id="{09E36472-03E6-43A6-8FB3-45A24DF4077B}"/>
                </a:ext>
              </a:extLst>
            </p:cNvPr>
            <p:cNvSpPr/>
            <p:nvPr/>
          </p:nvSpPr>
          <p:spPr>
            <a:xfrm>
              <a:off x="9754545" y="4104481"/>
              <a:ext cx="2712219" cy="523220"/>
            </a:xfrm>
            <a:prstGeom prst="rect">
              <a:avLst/>
            </a:prstGeom>
          </p:spPr>
          <p:txBody>
            <a:bodyPr wrap="square">
              <a:spAutoFit/>
            </a:bodyPr>
            <a:lstStyle/>
            <a:p>
              <a:r>
                <a:rPr lang="zh-CN" altLang="en-US" sz="2800" dirty="0">
                  <a:latin typeface="微软雅黑" panose="020B0503020204020204" pitchFamily="34" charset="-122"/>
                  <a:ea typeface="微软雅黑" panose="020B0503020204020204" pitchFamily="34" charset="-122"/>
                  <a:sym typeface="微软雅黑" panose="020B0503020204020204" pitchFamily="34" charset="-122"/>
                </a:rPr>
                <a:t>法国雷恩学院</a:t>
              </a:r>
            </a:p>
          </p:txBody>
        </p:sp>
        <p:cxnSp>
          <p:nvCxnSpPr>
            <p:cNvPr id="56" name="直接连接符 55">
              <a:extLst>
                <a:ext uri="{FF2B5EF4-FFF2-40B4-BE49-F238E27FC236}">
                  <a16:creationId xmlns:a16="http://schemas.microsoft.com/office/drawing/2014/main" id="{6E22AF3F-4A3C-4533-8FDA-974E77779169}"/>
                </a:ext>
              </a:extLst>
            </p:cNvPr>
            <p:cNvCxnSpPr>
              <a:cxnSpLocks/>
            </p:cNvCxnSpPr>
            <p:nvPr/>
          </p:nvCxnSpPr>
          <p:spPr>
            <a:xfrm>
              <a:off x="9859320" y="4693941"/>
              <a:ext cx="23950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矩形 56">
            <a:extLst>
              <a:ext uri="{FF2B5EF4-FFF2-40B4-BE49-F238E27FC236}">
                <a16:creationId xmlns:a16="http://schemas.microsoft.com/office/drawing/2014/main" id="{481C5E6F-5ACA-4B9B-A4B1-D28798C8132D}"/>
              </a:ext>
            </a:extLst>
          </p:cNvPr>
          <p:cNvSpPr/>
          <p:nvPr/>
        </p:nvSpPr>
        <p:spPr>
          <a:xfrm>
            <a:off x="605655" y="1959443"/>
            <a:ext cx="11085463" cy="1020664"/>
          </a:xfrm>
          <a:prstGeom prst="rect">
            <a:avLst/>
          </a:prstGeom>
        </p:spPr>
        <p:txBody>
          <a:bodyPr wrap="square">
            <a:spAutoFit/>
          </a:bodyPr>
          <a:lstStyle/>
          <a:p>
            <a:pPr indent="457200">
              <a:lnSpc>
                <a:spcPct val="150000"/>
              </a:lnSpc>
            </a:pPr>
            <a:r>
              <a:rPr lang="en-US" altLang="zh-CN"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2020</a:t>
            </a: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年游学营将扩充为</a:t>
            </a:r>
            <a:r>
              <a:rPr lang="en-US" altLang="zh-CN"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人，从</a:t>
            </a:r>
            <a:r>
              <a:rPr lang="en-US" altLang="zh-CN"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17</a:t>
            </a:r>
            <a:r>
              <a:rPr lang="zh-CN" altLang="en-US"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日</a:t>
            </a: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至</a:t>
            </a:r>
            <a:r>
              <a:rPr lang="en-US" altLang="zh-CN"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23</a:t>
            </a:r>
            <a:r>
              <a:rPr lang="zh-CN" altLang="en-US"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日</a:t>
            </a: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期间开展留学调研工作。途径英国威尔士首府</a:t>
            </a:r>
            <a:r>
              <a:rPr lang="zh-CN" altLang="en-US"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卡迪夫市</a:t>
            </a: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密西西比市</a:t>
            </a: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新墨西哥州</a:t>
            </a: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法国雷恩市</a:t>
            </a:r>
            <a:r>
              <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。开展游学项目交流，留学程序签订，科研项目合作等主要任务。项目目的从往年的“国际化视野”向“国际化思维”转变。留学团成员从国际商学院及其分属部门中抽取人选。</a:t>
            </a:r>
            <a:endParaRPr lang="en-GB" altLang="zh-CN" sz="1400" kern="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57">
            <a:extLst>
              <a:ext uri="{FF2B5EF4-FFF2-40B4-BE49-F238E27FC236}">
                <a16:creationId xmlns:a16="http://schemas.microsoft.com/office/drawing/2014/main" id="{FAFAB39F-9D9A-4DBA-AC78-A62756E0637B}"/>
              </a:ext>
            </a:extLst>
          </p:cNvPr>
          <p:cNvSpPr/>
          <p:nvPr/>
        </p:nvSpPr>
        <p:spPr>
          <a:xfrm>
            <a:off x="1889661" y="1291369"/>
            <a:ext cx="2236510"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sym typeface="微软雅黑" panose="020B0503020204020204" pitchFamily="34" charset="-122"/>
              </a:rPr>
              <a:t>时间轴安排</a:t>
            </a:r>
            <a:endParaRPr lang="en-US" altLang="zh-CN"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58">
            <a:extLst>
              <a:ext uri="{FF2B5EF4-FFF2-40B4-BE49-F238E27FC236}">
                <a16:creationId xmlns:a16="http://schemas.microsoft.com/office/drawing/2014/main" id="{2959A343-78B8-4919-85AD-FB3E67D09629}"/>
              </a:ext>
            </a:extLst>
          </p:cNvPr>
          <p:cNvSpPr/>
          <p:nvPr/>
        </p:nvSpPr>
        <p:spPr>
          <a:xfrm rot="16200000">
            <a:off x="412741" y="117236"/>
            <a:ext cx="385827" cy="2249346"/>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文本框 68">
            <a:extLst>
              <a:ext uri="{FF2B5EF4-FFF2-40B4-BE49-F238E27FC236}">
                <a16:creationId xmlns:a16="http://schemas.microsoft.com/office/drawing/2014/main" id="{8A0F502B-D15D-4A56-AECA-7A44A38642EC}"/>
              </a:ext>
            </a:extLst>
          </p:cNvPr>
          <p:cNvSpPr txBox="1"/>
          <p:nvPr/>
        </p:nvSpPr>
        <p:spPr>
          <a:xfrm>
            <a:off x="2070276" y="3269531"/>
            <a:ext cx="1663166" cy="369332"/>
          </a:xfrm>
          <a:prstGeom prst="rect">
            <a:avLst/>
          </a:prstGeom>
          <a:noFill/>
        </p:spPr>
        <p:txBody>
          <a:bodyPr wrap="square" rtlCol="0">
            <a:spAutoFit/>
          </a:bodyPr>
          <a:lstStyle/>
          <a:p>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4.17-4.28</a:t>
            </a:r>
            <a:endPar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文本框 69">
            <a:extLst>
              <a:ext uri="{FF2B5EF4-FFF2-40B4-BE49-F238E27FC236}">
                <a16:creationId xmlns:a16="http://schemas.microsoft.com/office/drawing/2014/main" id="{8D1D8DD6-51CA-460B-8C24-2D4977246F6D}"/>
              </a:ext>
            </a:extLst>
          </p:cNvPr>
          <p:cNvSpPr txBox="1"/>
          <p:nvPr/>
        </p:nvSpPr>
        <p:spPr>
          <a:xfrm>
            <a:off x="5103933" y="3211706"/>
            <a:ext cx="1663166" cy="458908"/>
          </a:xfrm>
          <a:prstGeom prst="rect">
            <a:avLst/>
          </a:prstGeom>
          <a:noFill/>
        </p:spPr>
        <p:txBody>
          <a:bodyPr wrap="square" rtlCol="0">
            <a:spAutoFit/>
          </a:bodyPr>
          <a:lstStyle/>
          <a:p>
            <a:pPr>
              <a:lnSpc>
                <a:spcPct val="150000"/>
              </a:lnSpc>
            </a:pPr>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5.10-5.13</a:t>
            </a:r>
            <a:endPar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文本框 70">
            <a:extLst>
              <a:ext uri="{FF2B5EF4-FFF2-40B4-BE49-F238E27FC236}">
                <a16:creationId xmlns:a16="http://schemas.microsoft.com/office/drawing/2014/main" id="{9651550B-E8F4-4CBF-90B2-0F071DBBB7A8}"/>
              </a:ext>
            </a:extLst>
          </p:cNvPr>
          <p:cNvSpPr txBox="1"/>
          <p:nvPr/>
        </p:nvSpPr>
        <p:spPr>
          <a:xfrm>
            <a:off x="7958098" y="3269531"/>
            <a:ext cx="1483675" cy="369332"/>
          </a:xfrm>
          <a:prstGeom prst="rect">
            <a:avLst/>
          </a:prstGeom>
          <a:noFill/>
        </p:spPr>
        <p:txBody>
          <a:bodyPr wrap="square" rtlCol="0">
            <a:spAutoFit/>
          </a:bodyPr>
          <a:lstStyle/>
          <a:p>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7.10-7.13</a:t>
            </a:r>
            <a:endPar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2" name="直接连接符 71">
            <a:extLst>
              <a:ext uri="{FF2B5EF4-FFF2-40B4-BE49-F238E27FC236}">
                <a16:creationId xmlns:a16="http://schemas.microsoft.com/office/drawing/2014/main" id="{147F82BD-3B49-4C54-AB96-706ACE86D586}"/>
              </a:ext>
            </a:extLst>
          </p:cNvPr>
          <p:cNvCxnSpPr>
            <a:cxnSpLocks/>
          </p:cNvCxnSpPr>
          <p:nvPr/>
        </p:nvCxnSpPr>
        <p:spPr>
          <a:xfrm>
            <a:off x="10142683" y="3648074"/>
            <a:ext cx="1798940" cy="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201BB935-B9E0-4F95-8604-59C0862E2A17}"/>
              </a:ext>
            </a:extLst>
          </p:cNvPr>
          <p:cNvSpPr txBox="1"/>
          <p:nvPr/>
        </p:nvSpPr>
        <p:spPr>
          <a:xfrm>
            <a:off x="10799564" y="3299949"/>
            <a:ext cx="1551186" cy="369332"/>
          </a:xfrm>
          <a:prstGeom prst="rect">
            <a:avLst/>
          </a:prstGeom>
          <a:noFill/>
        </p:spPr>
        <p:txBody>
          <a:bodyPr wrap="square" rtlCol="0">
            <a:spAutoFit/>
          </a:bodyPr>
          <a:lstStyle/>
          <a:p>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9.15-9.23</a:t>
            </a:r>
            <a:endPar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5" name="直接连接符 74">
            <a:extLst>
              <a:ext uri="{FF2B5EF4-FFF2-40B4-BE49-F238E27FC236}">
                <a16:creationId xmlns:a16="http://schemas.microsoft.com/office/drawing/2014/main" id="{2CF613B6-2157-47FB-847A-181F6D43A63C}"/>
              </a:ext>
            </a:extLst>
          </p:cNvPr>
          <p:cNvCxnSpPr>
            <a:cxnSpLocks/>
          </p:cNvCxnSpPr>
          <p:nvPr/>
        </p:nvCxnSpPr>
        <p:spPr>
          <a:xfrm>
            <a:off x="11941623" y="3314033"/>
            <a:ext cx="0" cy="5435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0" name="Picture 2">
            <a:extLst>
              <a:ext uri="{FF2B5EF4-FFF2-40B4-BE49-F238E27FC236}">
                <a16:creationId xmlns:a16="http://schemas.microsoft.com/office/drawing/2014/main" id="{AAD7D052-A7EE-407F-97A5-8588B43208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461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箭头连接符 19">
            <a:extLst>
              <a:ext uri="{FF2B5EF4-FFF2-40B4-BE49-F238E27FC236}">
                <a16:creationId xmlns:a16="http://schemas.microsoft.com/office/drawing/2014/main" id="{16178270-87E4-40D2-8BA3-9F9AD65B2C7A}"/>
              </a:ext>
            </a:extLst>
          </p:cNvPr>
          <p:cNvCxnSpPr/>
          <p:nvPr/>
        </p:nvCxnSpPr>
        <p:spPr>
          <a:xfrm>
            <a:off x="3575274" y="4184398"/>
            <a:ext cx="1676365" cy="0"/>
          </a:xfrm>
          <a:prstGeom prst="straightConnector1">
            <a:avLst/>
          </a:prstGeom>
          <a:ln w="1270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00FEA269-E522-4DDC-BF4B-B002C8452ED5}"/>
              </a:ext>
            </a:extLst>
          </p:cNvPr>
          <p:cNvCxnSpPr>
            <a:cxnSpLocks/>
          </p:cNvCxnSpPr>
          <p:nvPr/>
        </p:nvCxnSpPr>
        <p:spPr>
          <a:xfrm flipH="1">
            <a:off x="6940359" y="4184398"/>
            <a:ext cx="1676365" cy="0"/>
          </a:xfrm>
          <a:prstGeom prst="straightConnector1">
            <a:avLst/>
          </a:prstGeom>
          <a:ln w="1270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ïṩḷíďê">
            <a:extLst>
              <a:ext uri="{FF2B5EF4-FFF2-40B4-BE49-F238E27FC236}">
                <a16:creationId xmlns:a16="http://schemas.microsoft.com/office/drawing/2014/main" id="{34831DC2-F5FD-4AAB-BDC8-4DF5C22971F9}"/>
              </a:ext>
            </a:extLst>
          </p:cNvPr>
          <p:cNvSpPr>
            <a:spLocks/>
          </p:cNvSpPr>
          <p:nvPr/>
        </p:nvSpPr>
        <p:spPr>
          <a:xfrm>
            <a:off x="4706120" y="5532264"/>
            <a:ext cx="2779760" cy="1154032"/>
          </a:xfrm>
          <a:prstGeom prst="rect">
            <a:avLst/>
          </a:prstGeom>
          <a:solidFill>
            <a:srgbClr val="B4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100"/>
              </a:spcBef>
              <a:buClrTx/>
              <a:buSzTx/>
              <a:buFontTx/>
              <a:buNone/>
              <a:tabLst/>
              <a:defRPr/>
            </a:pPr>
            <a:endParaRPr lang="zh-CN" altLang="en-US" sz="20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3" name="ï$ļîḑe">
            <a:extLst>
              <a:ext uri="{FF2B5EF4-FFF2-40B4-BE49-F238E27FC236}">
                <a16:creationId xmlns:a16="http://schemas.microsoft.com/office/drawing/2014/main" id="{F4A88BE1-E05B-4CA5-A1B0-E61098B9C6B9}"/>
              </a:ext>
            </a:extLst>
          </p:cNvPr>
          <p:cNvSpPr>
            <a:spLocks/>
          </p:cNvSpPr>
          <p:nvPr/>
        </p:nvSpPr>
        <p:spPr>
          <a:xfrm>
            <a:off x="4706120" y="1998631"/>
            <a:ext cx="2779760" cy="972047"/>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100"/>
              </a:spcBef>
              <a:buClrTx/>
              <a:buSzTx/>
              <a:buFontTx/>
              <a:buNone/>
              <a:tabLst/>
              <a:defRPr/>
            </a:pPr>
            <a:endParaRPr lang="zh-CN" altLang="en-US" sz="20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cxnSp>
        <p:nvCxnSpPr>
          <p:cNvPr id="24" name="直接箭头连接符 23">
            <a:extLst>
              <a:ext uri="{FF2B5EF4-FFF2-40B4-BE49-F238E27FC236}">
                <a16:creationId xmlns:a16="http://schemas.microsoft.com/office/drawing/2014/main" id="{5160DAB5-F8B1-4DCE-9261-91CA617D375D}"/>
              </a:ext>
            </a:extLst>
          </p:cNvPr>
          <p:cNvCxnSpPr>
            <a:cxnSpLocks/>
          </p:cNvCxnSpPr>
          <p:nvPr/>
        </p:nvCxnSpPr>
        <p:spPr>
          <a:xfrm>
            <a:off x="6096000" y="3260348"/>
            <a:ext cx="0" cy="337303"/>
          </a:xfrm>
          <a:prstGeom prst="straightConnector1">
            <a:avLst/>
          </a:prstGeom>
          <a:ln w="1270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F0362768-F39D-426B-8353-8EAEB19AFAD4}"/>
              </a:ext>
            </a:extLst>
          </p:cNvPr>
          <p:cNvCxnSpPr>
            <a:cxnSpLocks/>
          </p:cNvCxnSpPr>
          <p:nvPr/>
        </p:nvCxnSpPr>
        <p:spPr>
          <a:xfrm flipV="1">
            <a:off x="6096000" y="5047476"/>
            <a:ext cx="0" cy="337303"/>
          </a:xfrm>
          <a:prstGeom prst="straightConnector1">
            <a:avLst/>
          </a:prstGeom>
          <a:ln w="1270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reuse-arrows_596">
            <a:extLst>
              <a:ext uri="{FF2B5EF4-FFF2-40B4-BE49-F238E27FC236}">
                <a16:creationId xmlns:a16="http://schemas.microsoft.com/office/drawing/2014/main" id="{BD4A5AC4-18B7-46BD-B116-59A33A0E601D}"/>
              </a:ext>
            </a:extLst>
          </p:cNvPr>
          <p:cNvSpPr>
            <a:spLocks noChangeAspect="1"/>
          </p:cNvSpPr>
          <p:nvPr/>
        </p:nvSpPr>
        <p:spPr bwMode="auto">
          <a:xfrm>
            <a:off x="5648404" y="3733524"/>
            <a:ext cx="900107" cy="901738"/>
          </a:xfrm>
          <a:custGeom>
            <a:avLst/>
            <a:gdLst>
              <a:gd name="connsiteX0" fmla="*/ 302030 w 528309"/>
              <a:gd name="connsiteY0" fmla="*/ 380654 h 529266"/>
              <a:gd name="connsiteX1" fmla="*/ 398078 w 528309"/>
              <a:gd name="connsiteY1" fmla="*/ 380654 h 529266"/>
              <a:gd name="connsiteX2" fmla="*/ 398078 w 528309"/>
              <a:gd name="connsiteY2" fmla="*/ 476586 h 529266"/>
              <a:gd name="connsiteX3" fmla="*/ 366678 w 528309"/>
              <a:gd name="connsiteY3" fmla="*/ 443379 h 529266"/>
              <a:gd name="connsiteX4" fmla="*/ 294642 w 528309"/>
              <a:gd name="connsiteY4" fmla="*/ 515328 h 529266"/>
              <a:gd name="connsiteX5" fmla="*/ 231841 w 528309"/>
              <a:gd name="connsiteY5" fmla="*/ 515328 h 529266"/>
              <a:gd name="connsiteX6" fmla="*/ 145029 w 528309"/>
              <a:gd name="connsiteY6" fmla="*/ 428620 h 529266"/>
              <a:gd name="connsiteX7" fmla="*/ 174582 w 528309"/>
              <a:gd name="connsiteY7" fmla="*/ 397258 h 529266"/>
              <a:gd name="connsiteX8" fmla="*/ 246618 w 528309"/>
              <a:gd name="connsiteY8" fmla="*/ 469207 h 529266"/>
              <a:gd name="connsiteX9" fmla="*/ 278018 w 528309"/>
              <a:gd name="connsiteY9" fmla="*/ 467362 h 529266"/>
              <a:gd name="connsiteX10" fmla="*/ 335278 w 528309"/>
              <a:gd name="connsiteY10" fmla="*/ 412016 h 529266"/>
              <a:gd name="connsiteX11" fmla="*/ 100826 w 528309"/>
              <a:gd name="connsiteY11" fmla="*/ 148323 h 529266"/>
              <a:gd name="connsiteX12" fmla="*/ 132244 w 528309"/>
              <a:gd name="connsiteY12" fmla="*/ 179687 h 529266"/>
              <a:gd name="connsiteX13" fmla="*/ 60167 w 528309"/>
              <a:gd name="connsiteY13" fmla="*/ 251638 h 529266"/>
              <a:gd name="connsiteX14" fmla="*/ 62015 w 528309"/>
              <a:gd name="connsiteY14" fmla="*/ 283002 h 529266"/>
              <a:gd name="connsiteX15" fmla="*/ 117459 w 528309"/>
              <a:gd name="connsiteY15" fmla="*/ 338349 h 529266"/>
              <a:gd name="connsiteX16" fmla="*/ 148877 w 528309"/>
              <a:gd name="connsiteY16" fmla="*/ 306985 h 529266"/>
              <a:gd name="connsiteX17" fmla="*/ 148877 w 528309"/>
              <a:gd name="connsiteY17" fmla="*/ 401076 h 529266"/>
              <a:gd name="connsiteX18" fmla="*/ 52774 w 528309"/>
              <a:gd name="connsiteY18" fmla="*/ 401076 h 529266"/>
              <a:gd name="connsiteX19" fmla="*/ 84192 w 528309"/>
              <a:gd name="connsiteY19" fmla="*/ 369712 h 529266"/>
              <a:gd name="connsiteX20" fmla="*/ 13963 w 528309"/>
              <a:gd name="connsiteY20" fmla="*/ 299606 h 529266"/>
              <a:gd name="connsiteX21" fmla="*/ 13963 w 528309"/>
              <a:gd name="connsiteY21" fmla="*/ 236879 h 529266"/>
              <a:gd name="connsiteX22" fmla="*/ 379432 w 528309"/>
              <a:gd name="connsiteY22" fmla="*/ 128197 h 529266"/>
              <a:gd name="connsiteX23" fmla="*/ 475535 w 528309"/>
              <a:gd name="connsiteY23" fmla="*/ 128197 h 529266"/>
              <a:gd name="connsiteX24" fmla="*/ 444117 w 528309"/>
              <a:gd name="connsiteY24" fmla="*/ 159524 h 529266"/>
              <a:gd name="connsiteX25" fmla="*/ 514346 w 528309"/>
              <a:gd name="connsiteY25" fmla="*/ 231391 h 529266"/>
              <a:gd name="connsiteX26" fmla="*/ 514346 w 528309"/>
              <a:gd name="connsiteY26" fmla="*/ 292202 h 529266"/>
              <a:gd name="connsiteX27" fmla="*/ 427483 w 528309"/>
              <a:gd name="connsiteY27" fmla="*/ 380654 h 529266"/>
              <a:gd name="connsiteX28" fmla="*/ 396065 w 528309"/>
              <a:gd name="connsiteY28" fmla="*/ 349327 h 529266"/>
              <a:gd name="connsiteX29" fmla="*/ 468142 w 528309"/>
              <a:gd name="connsiteY29" fmla="*/ 279303 h 529266"/>
              <a:gd name="connsiteX30" fmla="*/ 466294 w 528309"/>
              <a:gd name="connsiteY30" fmla="*/ 247976 h 529266"/>
              <a:gd name="connsiteX31" fmla="*/ 410850 w 528309"/>
              <a:gd name="connsiteY31" fmla="*/ 190851 h 529266"/>
              <a:gd name="connsiteX32" fmla="*/ 379432 w 528309"/>
              <a:gd name="connsiteY32" fmla="*/ 224020 h 529266"/>
              <a:gd name="connsiteX33" fmla="*/ 256691 w 528309"/>
              <a:gd name="connsiteY33" fmla="*/ 707 h 529266"/>
              <a:gd name="connsiteX34" fmla="*/ 296421 w 528309"/>
              <a:gd name="connsiteY34" fmla="*/ 13932 h 529266"/>
              <a:gd name="connsiteX35" fmla="*/ 385056 w 528309"/>
              <a:gd name="connsiteY35" fmla="*/ 102448 h 529266"/>
              <a:gd name="connsiteX36" fmla="*/ 353665 w 528309"/>
              <a:gd name="connsiteY36" fmla="*/ 133797 h 529266"/>
              <a:gd name="connsiteX37" fmla="*/ 281649 w 528309"/>
              <a:gd name="connsiteY37" fmla="*/ 61878 h 529266"/>
              <a:gd name="connsiteX38" fmla="*/ 250257 w 528309"/>
              <a:gd name="connsiteY38" fmla="*/ 61878 h 529266"/>
              <a:gd name="connsiteX39" fmla="*/ 193014 w 528309"/>
              <a:gd name="connsiteY39" fmla="*/ 117201 h 529266"/>
              <a:gd name="connsiteX40" fmla="*/ 226252 w 528309"/>
              <a:gd name="connsiteY40" fmla="*/ 150394 h 529266"/>
              <a:gd name="connsiteX41" fmla="*/ 130231 w 528309"/>
              <a:gd name="connsiteY41" fmla="*/ 150394 h 529266"/>
              <a:gd name="connsiteX42" fmla="*/ 130231 w 528309"/>
              <a:gd name="connsiteY42" fmla="*/ 54502 h 529266"/>
              <a:gd name="connsiteX43" fmla="*/ 161622 w 528309"/>
              <a:gd name="connsiteY43" fmla="*/ 85851 h 529266"/>
              <a:gd name="connsiteX44" fmla="*/ 233638 w 528309"/>
              <a:gd name="connsiteY44" fmla="*/ 13932 h 529266"/>
              <a:gd name="connsiteX45" fmla="*/ 256691 w 528309"/>
              <a:gd name="connsiteY45" fmla="*/ 707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309" h="529266">
                <a:moveTo>
                  <a:pt x="302030" y="380654"/>
                </a:moveTo>
                <a:lnTo>
                  <a:pt x="398078" y="380654"/>
                </a:lnTo>
                <a:lnTo>
                  <a:pt x="398078" y="476586"/>
                </a:lnTo>
                <a:lnTo>
                  <a:pt x="366678" y="443379"/>
                </a:lnTo>
                <a:lnTo>
                  <a:pt x="294642" y="515328"/>
                </a:lnTo>
                <a:cubicBezTo>
                  <a:pt x="263242" y="546690"/>
                  <a:pt x="231841" y="515328"/>
                  <a:pt x="231841" y="515328"/>
                </a:cubicBezTo>
                <a:lnTo>
                  <a:pt x="145029" y="428620"/>
                </a:lnTo>
                <a:lnTo>
                  <a:pt x="174582" y="397258"/>
                </a:lnTo>
                <a:lnTo>
                  <a:pt x="246618" y="469207"/>
                </a:lnTo>
                <a:cubicBezTo>
                  <a:pt x="263242" y="483965"/>
                  <a:pt x="278018" y="467362"/>
                  <a:pt x="278018" y="467362"/>
                </a:cubicBezTo>
                <a:lnTo>
                  <a:pt x="335278" y="412016"/>
                </a:lnTo>
                <a:close/>
                <a:moveTo>
                  <a:pt x="100826" y="148323"/>
                </a:moveTo>
                <a:lnTo>
                  <a:pt x="132244" y="179687"/>
                </a:lnTo>
                <a:lnTo>
                  <a:pt x="60167" y="251638"/>
                </a:lnTo>
                <a:cubicBezTo>
                  <a:pt x="45382" y="266397"/>
                  <a:pt x="62015" y="283002"/>
                  <a:pt x="62015" y="283002"/>
                </a:cubicBezTo>
                <a:lnTo>
                  <a:pt x="117459" y="338349"/>
                </a:lnTo>
                <a:lnTo>
                  <a:pt x="148877" y="306985"/>
                </a:lnTo>
                <a:lnTo>
                  <a:pt x="148877" y="401076"/>
                </a:lnTo>
                <a:lnTo>
                  <a:pt x="52774" y="401076"/>
                </a:lnTo>
                <a:lnTo>
                  <a:pt x="84192" y="369712"/>
                </a:lnTo>
                <a:lnTo>
                  <a:pt x="13963" y="299606"/>
                </a:lnTo>
                <a:cubicBezTo>
                  <a:pt x="-17455" y="268242"/>
                  <a:pt x="13963" y="236879"/>
                  <a:pt x="13963" y="236879"/>
                </a:cubicBezTo>
                <a:close/>
                <a:moveTo>
                  <a:pt x="379432" y="128197"/>
                </a:moveTo>
                <a:lnTo>
                  <a:pt x="475535" y="128197"/>
                </a:lnTo>
                <a:lnTo>
                  <a:pt x="444117" y="159524"/>
                </a:lnTo>
                <a:lnTo>
                  <a:pt x="514346" y="231391"/>
                </a:lnTo>
                <a:cubicBezTo>
                  <a:pt x="545764" y="262718"/>
                  <a:pt x="514346" y="294045"/>
                  <a:pt x="514346" y="292202"/>
                </a:cubicBezTo>
                <a:lnTo>
                  <a:pt x="427483" y="380654"/>
                </a:lnTo>
                <a:lnTo>
                  <a:pt x="396065" y="349327"/>
                </a:lnTo>
                <a:lnTo>
                  <a:pt x="468142" y="279303"/>
                </a:lnTo>
                <a:cubicBezTo>
                  <a:pt x="482927" y="262718"/>
                  <a:pt x="466294" y="247976"/>
                  <a:pt x="466294" y="247976"/>
                </a:cubicBezTo>
                <a:lnTo>
                  <a:pt x="410850" y="190851"/>
                </a:lnTo>
                <a:lnTo>
                  <a:pt x="379432" y="224020"/>
                </a:lnTo>
                <a:close/>
                <a:moveTo>
                  <a:pt x="256691" y="707"/>
                </a:moveTo>
                <a:cubicBezTo>
                  <a:pt x="278764" y="-3702"/>
                  <a:pt x="296421" y="13932"/>
                  <a:pt x="296421" y="13932"/>
                </a:cubicBezTo>
                <a:lnTo>
                  <a:pt x="385056" y="102448"/>
                </a:lnTo>
                <a:lnTo>
                  <a:pt x="353665" y="133797"/>
                </a:lnTo>
                <a:lnTo>
                  <a:pt x="281649" y="61878"/>
                </a:lnTo>
                <a:cubicBezTo>
                  <a:pt x="265030" y="45282"/>
                  <a:pt x="250257" y="61878"/>
                  <a:pt x="250257" y="61878"/>
                </a:cubicBezTo>
                <a:lnTo>
                  <a:pt x="193014" y="117201"/>
                </a:lnTo>
                <a:lnTo>
                  <a:pt x="226252" y="150394"/>
                </a:lnTo>
                <a:lnTo>
                  <a:pt x="130231" y="150394"/>
                </a:lnTo>
                <a:lnTo>
                  <a:pt x="130231" y="54502"/>
                </a:lnTo>
                <a:lnTo>
                  <a:pt x="161622" y="85851"/>
                </a:lnTo>
                <a:lnTo>
                  <a:pt x="233638" y="13932"/>
                </a:lnTo>
                <a:cubicBezTo>
                  <a:pt x="241486" y="6095"/>
                  <a:pt x="249334" y="2176"/>
                  <a:pt x="256691" y="707"/>
                </a:cubicBezTo>
                <a:close/>
              </a:path>
            </a:pathLst>
          </a:custGeom>
          <a:solidFill>
            <a:srgbClr val="7F7F7F"/>
          </a:solidFill>
          <a:ln>
            <a:noFill/>
          </a:ln>
        </p:spPr>
        <p:txBody>
          <a:bodyPr/>
          <a:lstStyle/>
          <a:p>
            <a:pPr>
              <a:lnSpc>
                <a:spcPct val="120000"/>
              </a:lnSpc>
              <a:spcBef>
                <a:spcPts val="100"/>
              </a:spcBef>
            </a:pPr>
            <a:endParaRPr lang="zh-CN" altLang="en-US" sz="20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grpSp>
        <p:nvGrpSpPr>
          <p:cNvPr id="40" name="组合 39">
            <a:extLst>
              <a:ext uri="{FF2B5EF4-FFF2-40B4-BE49-F238E27FC236}">
                <a16:creationId xmlns:a16="http://schemas.microsoft.com/office/drawing/2014/main" id="{C5782FD7-99CD-4B43-BC9A-469C2FD5BC77}"/>
              </a:ext>
            </a:extLst>
          </p:cNvPr>
          <p:cNvGrpSpPr/>
          <p:nvPr/>
        </p:nvGrpSpPr>
        <p:grpSpPr>
          <a:xfrm rot="5400000">
            <a:off x="-63298" y="419852"/>
            <a:ext cx="2014117" cy="744733"/>
            <a:chOff x="11137900" y="860547"/>
            <a:chExt cx="1054100" cy="744733"/>
          </a:xfrm>
          <a:solidFill>
            <a:srgbClr val="29B6A9"/>
          </a:solidFill>
        </p:grpSpPr>
        <p:sp>
          <p:nvSpPr>
            <p:cNvPr id="41" name="矩形 40">
              <a:extLst>
                <a:ext uri="{FF2B5EF4-FFF2-40B4-BE49-F238E27FC236}">
                  <a16:creationId xmlns:a16="http://schemas.microsoft.com/office/drawing/2014/main" id="{BC8089F2-09EB-49AB-8C92-6E559597CA5B}"/>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41">
              <a:extLst>
                <a:ext uri="{FF2B5EF4-FFF2-40B4-BE49-F238E27FC236}">
                  <a16:creationId xmlns:a16="http://schemas.microsoft.com/office/drawing/2014/main" id="{2E5C122B-7C51-4771-8519-D049E5E182AF}"/>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矩形 42">
              <a:extLst>
                <a:ext uri="{FF2B5EF4-FFF2-40B4-BE49-F238E27FC236}">
                  <a16:creationId xmlns:a16="http://schemas.microsoft.com/office/drawing/2014/main" id="{DBE2D757-0C57-4239-813D-0F9F17B3A796}"/>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43">
              <a:extLst>
                <a:ext uri="{FF2B5EF4-FFF2-40B4-BE49-F238E27FC236}">
                  <a16:creationId xmlns:a16="http://schemas.microsoft.com/office/drawing/2014/main" id="{DA61C94D-8DA9-4B61-BE8B-579FD0A57C63}"/>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5" name="文本框 44">
            <a:extLst>
              <a:ext uri="{FF2B5EF4-FFF2-40B4-BE49-F238E27FC236}">
                <a16:creationId xmlns:a16="http://schemas.microsoft.com/office/drawing/2014/main" id="{012BE14E-39DC-4341-A773-0E5F0FA2AF3B}"/>
              </a:ext>
            </a:extLst>
          </p:cNvPr>
          <p:cNvSpPr txBox="1"/>
          <p:nvPr/>
        </p:nvSpPr>
        <p:spPr>
          <a:xfrm>
            <a:off x="1736943" y="139828"/>
            <a:ext cx="4359057" cy="923330"/>
          </a:xfrm>
          <a:prstGeom prst="rect">
            <a:avLst/>
          </a:prstGeom>
          <a:noFill/>
        </p:spPr>
        <p:txBody>
          <a:bodyPr wrap="square" rtlCol="0">
            <a:spAutoFit/>
          </a:bodyPr>
          <a:lstStyle/>
          <a:p>
            <a:r>
              <a:rPr lang="zh-CN" altLang="en-US" sz="54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留学合作项目</a:t>
            </a:r>
            <a:endParaRPr lang="en-US" altLang="zh-CN" sz="54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矩形 45">
            <a:extLst>
              <a:ext uri="{FF2B5EF4-FFF2-40B4-BE49-F238E27FC236}">
                <a16:creationId xmlns:a16="http://schemas.microsoft.com/office/drawing/2014/main" id="{FC45A996-3685-443F-A0CD-F25A26D27088}"/>
              </a:ext>
            </a:extLst>
          </p:cNvPr>
          <p:cNvSpPr/>
          <p:nvPr/>
        </p:nvSpPr>
        <p:spPr>
          <a:xfrm>
            <a:off x="1736943" y="1348714"/>
            <a:ext cx="2646878"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sym typeface="微软雅黑" panose="020B0503020204020204" pitchFamily="34" charset="-122"/>
              </a:rPr>
              <a:t>循环关系结构</a:t>
            </a:r>
            <a:endParaRPr lang="en-US" altLang="zh-CN"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46">
            <a:extLst>
              <a:ext uri="{FF2B5EF4-FFF2-40B4-BE49-F238E27FC236}">
                <a16:creationId xmlns:a16="http://schemas.microsoft.com/office/drawing/2014/main" id="{62DBADB8-2077-4DD6-8085-6C01FA04CC49}"/>
              </a:ext>
            </a:extLst>
          </p:cNvPr>
          <p:cNvSpPr/>
          <p:nvPr/>
        </p:nvSpPr>
        <p:spPr>
          <a:xfrm>
            <a:off x="1736943" y="986676"/>
            <a:ext cx="5514757" cy="400110"/>
          </a:xfrm>
          <a:prstGeom prst="rect">
            <a:avLst/>
          </a:prstGeom>
        </p:spPr>
        <p:txBody>
          <a:bodyPr wrap="square">
            <a:spAutoFit/>
          </a:bodyPr>
          <a:lstStyle/>
          <a:p>
            <a:pPr algn="dist"/>
            <a:r>
              <a:rPr lang="en-US" altLang="zh-CN" sz="2000" kern="0" dirty="0">
                <a:latin typeface="微软雅黑" panose="020B0503020204020204" pitchFamily="34" charset="-122"/>
                <a:ea typeface="微软雅黑" panose="020B0503020204020204" pitchFamily="34" charset="-122"/>
                <a:sym typeface="微软雅黑" panose="020B0503020204020204" pitchFamily="34" charset="-122"/>
              </a:rPr>
              <a:t>Satisfy all your thirst for knowledge</a:t>
            </a:r>
            <a:endParaRPr lang="zh-CN" altLang="en-US" sz="2000" kern="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文本框 47">
            <a:extLst>
              <a:ext uri="{FF2B5EF4-FFF2-40B4-BE49-F238E27FC236}">
                <a16:creationId xmlns:a16="http://schemas.microsoft.com/office/drawing/2014/main" id="{43588162-3030-48EE-824C-9C61C065491A}"/>
              </a:ext>
            </a:extLst>
          </p:cNvPr>
          <p:cNvSpPr txBox="1"/>
          <p:nvPr/>
        </p:nvSpPr>
        <p:spPr>
          <a:xfrm>
            <a:off x="9669955" y="1401018"/>
            <a:ext cx="2420445" cy="1569660"/>
          </a:xfrm>
          <a:prstGeom prst="rect">
            <a:avLst/>
          </a:prstGeom>
          <a:noFill/>
        </p:spPr>
        <p:txBody>
          <a:bodyPr wrap="square" rtlCol="0">
            <a:spAutoFit/>
          </a:bodyPr>
          <a:lstStyle/>
          <a:p>
            <a:r>
              <a:rPr lang="en-US" altLang="zh-CN" sz="32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大项</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sz="32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12</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组任务</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sz="32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61</a:t>
            </a: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份报告</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48">
            <a:extLst>
              <a:ext uri="{FF2B5EF4-FFF2-40B4-BE49-F238E27FC236}">
                <a16:creationId xmlns:a16="http://schemas.microsoft.com/office/drawing/2014/main" id="{2D423FAA-B92F-4DF4-915B-6851FA89EDCA}"/>
              </a:ext>
            </a:extLst>
          </p:cNvPr>
          <p:cNvSpPr/>
          <p:nvPr/>
        </p:nvSpPr>
        <p:spPr>
          <a:xfrm>
            <a:off x="8478603" y="1477962"/>
            <a:ext cx="1210588" cy="707886"/>
          </a:xfrm>
          <a:prstGeom prst="rect">
            <a:avLst/>
          </a:prstGeom>
        </p:spPr>
        <p:txBody>
          <a:bodyPr wrap="none">
            <a:spAutoFit/>
          </a:bodyPr>
          <a:lstStyle/>
          <a:p>
            <a:r>
              <a:rPr lang="zh-CN" altLang="en-US" sz="4000" b="1" dirty="0">
                <a:latin typeface="微软雅黑" panose="020B0503020204020204" pitchFamily="34" charset="-122"/>
                <a:ea typeface="微软雅黑" panose="020B0503020204020204" pitchFamily="34" charset="-122"/>
                <a:sym typeface="微软雅黑" panose="020B0503020204020204" pitchFamily="34" charset="-122"/>
              </a:rPr>
              <a:t>共计</a:t>
            </a:r>
            <a:endParaRPr lang="zh-CN" altLang="en-US" sz="40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文本框 49">
            <a:extLst>
              <a:ext uri="{FF2B5EF4-FFF2-40B4-BE49-F238E27FC236}">
                <a16:creationId xmlns:a16="http://schemas.microsoft.com/office/drawing/2014/main" id="{57B5DF61-D625-4176-B1F3-8C2026C3F021}"/>
              </a:ext>
            </a:extLst>
          </p:cNvPr>
          <p:cNvSpPr txBox="1"/>
          <p:nvPr/>
        </p:nvSpPr>
        <p:spPr>
          <a:xfrm>
            <a:off x="4706120" y="2060332"/>
            <a:ext cx="2779760" cy="830997"/>
          </a:xfrm>
          <a:prstGeom prst="rect">
            <a:avLst/>
          </a:prstGeom>
          <a:noFill/>
        </p:spPr>
        <p:txBody>
          <a:bodyPr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Arts B.A.] </a:t>
            </a: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Arts in Education B.A.Ed., B.A.E.] </a:t>
            </a: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51" name="文本框 50">
            <a:extLst>
              <a:ext uri="{FF2B5EF4-FFF2-40B4-BE49-F238E27FC236}">
                <a16:creationId xmlns:a16="http://schemas.microsoft.com/office/drawing/2014/main" id="{6C1D88A4-3D39-43A4-9136-7DF292833E65}"/>
              </a:ext>
            </a:extLst>
          </p:cNvPr>
          <p:cNvSpPr txBox="1"/>
          <p:nvPr/>
        </p:nvSpPr>
        <p:spPr>
          <a:xfrm>
            <a:off x="4674397" y="5703428"/>
            <a:ext cx="2779760" cy="830997"/>
          </a:xfrm>
          <a:prstGeom prst="rect">
            <a:avLst/>
          </a:prstGeom>
          <a:noFill/>
        </p:spPr>
        <p:txBody>
          <a:bodyPr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Engineering in Social Science </a:t>
            </a:r>
            <a:r>
              <a:rPr lang="en-US" altLang="zh-CN" sz="1600" b="1"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B.Eng.Soc</a:t>
            </a: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文本框 53">
            <a:extLst>
              <a:ext uri="{FF2B5EF4-FFF2-40B4-BE49-F238E27FC236}">
                <a16:creationId xmlns:a16="http://schemas.microsoft.com/office/drawing/2014/main" id="{6C2AF006-6BDD-4C9B-98AE-4D270EABBA1D}"/>
              </a:ext>
            </a:extLst>
          </p:cNvPr>
          <p:cNvSpPr txBox="1"/>
          <p:nvPr/>
        </p:nvSpPr>
        <p:spPr>
          <a:xfrm>
            <a:off x="680824" y="3270605"/>
            <a:ext cx="2779760" cy="3293209"/>
          </a:xfrm>
          <a:prstGeom prst="rect">
            <a:avLst/>
          </a:prstGeom>
          <a:solidFill>
            <a:srgbClr val="29B6A9"/>
          </a:solidFill>
          <a:ln>
            <a:solidFill>
              <a:srgbClr val="29B6A9"/>
            </a:solidFill>
          </a:ln>
        </p:spPr>
        <p:txBody>
          <a:bodyPr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Science in Education B.S.Ed.</a:t>
            </a: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B.S.E]</a:t>
            </a:r>
          </a:p>
          <a:p>
            <a:pPr algn="ctr"/>
            <a:endPar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Science in Engineering </a:t>
            </a:r>
            <a:r>
              <a:rPr lang="en-US" altLang="zh-CN" sz="1600" b="1"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B.S.Eng</a:t>
            </a: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B.S.E]</a:t>
            </a:r>
          </a:p>
          <a:p>
            <a:pPr algn="ctr"/>
            <a:endPar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Science in Forestry </a:t>
            </a:r>
            <a:r>
              <a:rPr lang="en-US" altLang="zh-CN" sz="1600" b="1"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B.S.Cf</a:t>
            </a: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p>
          <a:p>
            <a:pPr algn="ctr"/>
            <a:endPar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Science in Medicine </a:t>
            </a:r>
            <a:r>
              <a:rPr lang="en-US" altLang="zh-CN" sz="1600" b="1"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B.S.Med</a:t>
            </a: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p>
          <a:p>
            <a:pPr algn="ct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文本框 54">
            <a:extLst>
              <a:ext uri="{FF2B5EF4-FFF2-40B4-BE49-F238E27FC236}">
                <a16:creationId xmlns:a16="http://schemas.microsoft.com/office/drawing/2014/main" id="{05480CD7-252C-4517-BA9B-1E2D26CA58A0}"/>
              </a:ext>
            </a:extLst>
          </p:cNvPr>
          <p:cNvSpPr txBox="1"/>
          <p:nvPr/>
        </p:nvSpPr>
        <p:spPr>
          <a:xfrm>
            <a:off x="8686907" y="3624353"/>
            <a:ext cx="2779758" cy="2308324"/>
          </a:xfrm>
          <a:prstGeom prst="rect">
            <a:avLst/>
          </a:prstGeom>
          <a:solidFill>
            <a:srgbClr val="B4B5B5"/>
          </a:solidFill>
        </p:spPr>
        <p:txBody>
          <a:bodyPr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Science in Nursing B.S.N</a:t>
            </a: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b="1"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B.S.Nurs</a:t>
            </a: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p>
          <a:p>
            <a:pPr algn="ctr"/>
            <a:endPar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Science in Nutrition B.SN ]</a:t>
            </a:r>
          </a:p>
          <a:p>
            <a:pPr algn="ctr"/>
            <a:endPar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[Bachelor of Science in Social Work B.S.S.W]</a:t>
            </a:r>
          </a:p>
          <a:p>
            <a:pPr algn="ctr"/>
            <a:endPar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7" name="Picture 2">
            <a:extLst>
              <a:ext uri="{FF2B5EF4-FFF2-40B4-BE49-F238E27FC236}">
                <a16:creationId xmlns:a16="http://schemas.microsoft.com/office/drawing/2014/main" id="{817EC76E-0362-46AF-B925-7E48718FA0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08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6" descr="e7d195523061f1c09d6f9b3d376af7cc83eec7fa36f660fcFABA8E4E22B65493F1579964AC498A6DD12E9A37B3F4D805B6D0115AA1C9B53E5DC593BBAD6517EC30D5C3535F30F1310ED1D1E84EABB6F0EB2D420D1B30431E02368BCA607D09F8681AE4D8DE413B9E29F4D1D365DE9F540B19219D2F13FA38F8E960D2B9B2E29A4E18E295062E853E">
            <a:extLst>
              <a:ext uri="{FF2B5EF4-FFF2-40B4-BE49-F238E27FC236}">
                <a16:creationId xmlns:a16="http://schemas.microsoft.com/office/drawing/2014/main" id="{573A5E17-3590-4926-B93C-C69C355F423B}"/>
              </a:ext>
            </a:extLst>
          </p:cNvPr>
          <p:cNvSpPr txBox="1"/>
          <p:nvPr/>
        </p:nvSpPr>
        <p:spPr>
          <a:xfrm flipH="1">
            <a:off x="3088075" y="2627623"/>
            <a:ext cx="2634844" cy="783614"/>
          </a:xfrm>
          <a:prstGeom prst="rect">
            <a:avLst/>
          </a:prstGeom>
        </p:spPr>
        <p:txBody>
          <a:bodyPr vert="horz" wrap="square" lIns="217490" tIns="108745" rIns="217490" bIns="108745" rtlCol="0">
            <a:spAutoFit/>
          </a:bodyPr>
          <a:lstStyle>
            <a:defPPr>
              <a:defRPr lang="zh-CN"/>
            </a:defPPr>
            <a:lvl1pPr defTabSz="1087636">
              <a:lnSpc>
                <a:spcPct val="130000"/>
              </a:lnSpc>
              <a:buFont typeface="Arial"/>
              <a:buNone/>
              <a:defRPr sz="1000">
                <a:solidFill>
                  <a:schemeClr val="tx1">
                    <a:lumMod val="65000"/>
                    <a:lumOff val="35000"/>
                  </a:schemeClr>
                </a:solidFill>
                <a:latin typeface="苹方 粗体" panose="020B0600000000000000" pitchFamily="34" charset="-122"/>
                <a:ea typeface="苹方 粗体" panose="020B0600000000000000" pitchFamily="34" charset="-122"/>
                <a:cs typeface="Poppins Light" charset="0"/>
              </a:defRPr>
            </a:lvl1pPr>
          </a:lstStyle>
          <a:p>
            <a:pPr defTabSz="914400">
              <a:lnSpc>
                <a:spcPct val="150000"/>
              </a:lnSpc>
              <a:spcBef>
                <a:spcPts val="100"/>
              </a:spcBef>
            </a:pPr>
            <a:r>
              <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01 </a:t>
            </a:r>
            <a:r>
              <a:rPr lang="zh-CN" altLang="en-US"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微信沟通</a:t>
            </a:r>
            <a:endPar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0" name="Oval 57">
            <a:extLst>
              <a:ext uri="{FF2B5EF4-FFF2-40B4-BE49-F238E27FC236}">
                <a16:creationId xmlns:a16="http://schemas.microsoft.com/office/drawing/2014/main" id="{699AAFEF-C258-4991-8E05-1D211911BEB0}"/>
              </a:ext>
            </a:extLst>
          </p:cNvPr>
          <p:cNvSpPr>
            <a:spLocks noChangeAspect="1"/>
          </p:cNvSpPr>
          <p:nvPr/>
        </p:nvSpPr>
        <p:spPr>
          <a:xfrm>
            <a:off x="5955790" y="2682344"/>
            <a:ext cx="653201" cy="653201"/>
          </a:xfrm>
          <a:prstGeom prst="ellipse">
            <a:avLst/>
          </a:prstGeom>
          <a:solidFill>
            <a:srgbClr val="7F7F7F"/>
          </a:solidFill>
          <a:ln>
            <a:noFill/>
          </a:ln>
        </p:spPr>
        <p:txBody>
          <a:bodyPr wrap="none" lIns="91426" tIns="45713" rIns="91426" bIns="45713" anchor="ctr"/>
          <a:lstStyle/>
          <a:p>
            <a:pPr>
              <a:lnSpc>
                <a:spcPct val="120000"/>
              </a:lnSpc>
              <a:spcBef>
                <a:spcPct val="99588"/>
              </a:spcBef>
              <a:buFont typeface="Arial" panose="020B0604020202020204" pitchFamily="34" charset="0"/>
              <a:buNone/>
            </a:pPr>
            <a:endParaRPr lang="en-US" dirty="0">
              <a:solidFill>
                <a:srgbClr val="7F7F7F"/>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1" name="Freeform 66">
            <a:extLst>
              <a:ext uri="{FF2B5EF4-FFF2-40B4-BE49-F238E27FC236}">
                <a16:creationId xmlns:a16="http://schemas.microsoft.com/office/drawing/2014/main" id="{D6949D09-C12A-4892-8BB5-4C71D77EED73}"/>
              </a:ext>
            </a:extLst>
          </p:cNvPr>
          <p:cNvSpPr>
            <a:spLocks noEditPoints="1"/>
          </p:cNvSpPr>
          <p:nvPr/>
        </p:nvSpPr>
        <p:spPr bwMode="auto">
          <a:xfrm>
            <a:off x="6104101" y="2875093"/>
            <a:ext cx="359617" cy="278935"/>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2" name="Oval 60">
            <a:extLst>
              <a:ext uri="{FF2B5EF4-FFF2-40B4-BE49-F238E27FC236}">
                <a16:creationId xmlns:a16="http://schemas.microsoft.com/office/drawing/2014/main" id="{6D0BF1FD-E043-403B-9A30-88567336F09C}"/>
              </a:ext>
            </a:extLst>
          </p:cNvPr>
          <p:cNvSpPr>
            <a:spLocks noChangeAspect="1"/>
          </p:cNvSpPr>
          <p:nvPr/>
        </p:nvSpPr>
        <p:spPr>
          <a:xfrm>
            <a:off x="5955790" y="3786579"/>
            <a:ext cx="653201" cy="653201"/>
          </a:xfrm>
          <a:prstGeom prst="ellipse">
            <a:avLst/>
          </a:prstGeom>
          <a:solidFill>
            <a:srgbClr val="27C3B8"/>
          </a:solidFill>
          <a:ln>
            <a:noFill/>
          </a:ln>
        </p:spPr>
        <p:txBody>
          <a:bodyPr wrap="none" lIns="91426" tIns="45713" rIns="91426" bIns="45713" anchor="ctr"/>
          <a:lstStyle/>
          <a:p>
            <a:pPr>
              <a:lnSpc>
                <a:spcPct val="120000"/>
              </a:lnSpc>
              <a:spcBef>
                <a:spcPct val="99588"/>
              </a:spcBef>
              <a:buFont typeface="Arial" panose="020B0604020202020204" pitchFamily="34" charset="0"/>
              <a:buNone/>
            </a:pPr>
            <a:endParaRPr lang="en-US" dirty="0">
              <a:solidFill>
                <a:srgbClr val="7F7F7F"/>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3" name="Freeform 101">
            <a:extLst>
              <a:ext uri="{FF2B5EF4-FFF2-40B4-BE49-F238E27FC236}">
                <a16:creationId xmlns:a16="http://schemas.microsoft.com/office/drawing/2014/main" id="{9801CEF5-989B-4374-8252-B3F147EE13E5}"/>
              </a:ext>
            </a:extLst>
          </p:cNvPr>
          <p:cNvSpPr>
            <a:spLocks noEditPoints="1"/>
          </p:cNvSpPr>
          <p:nvPr/>
        </p:nvSpPr>
        <p:spPr bwMode="auto">
          <a:xfrm>
            <a:off x="6095087" y="3989063"/>
            <a:ext cx="374605" cy="248232"/>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4" name="Oval 57">
            <a:extLst>
              <a:ext uri="{FF2B5EF4-FFF2-40B4-BE49-F238E27FC236}">
                <a16:creationId xmlns:a16="http://schemas.microsoft.com/office/drawing/2014/main" id="{4AAD976F-B0AB-4D77-969C-2DD2AD77930A}"/>
              </a:ext>
            </a:extLst>
          </p:cNvPr>
          <p:cNvSpPr>
            <a:spLocks noChangeAspect="1"/>
          </p:cNvSpPr>
          <p:nvPr/>
        </p:nvSpPr>
        <p:spPr>
          <a:xfrm>
            <a:off x="5955790" y="4878989"/>
            <a:ext cx="653201" cy="653201"/>
          </a:xfrm>
          <a:prstGeom prst="ellipse">
            <a:avLst/>
          </a:prstGeom>
          <a:solidFill>
            <a:srgbClr val="1AB49C"/>
          </a:solidFill>
          <a:ln>
            <a:noFill/>
          </a:ln>
        </p:spPr>
        <p:txBody>
          <a:bodyPr wrap="none" lIns="91426" tIns="45713" rIns="91426" bIns="45713" anchor="ctr"/>
          <a:lstStyle/>
          <a:p>
            <a:pPr>
              <a:lnSpc>
                <a:spcPct val="120000"/>
              </a:lnSpc>
              <a:spcBef>
                <a:spcPct val="99588"/>
              </a:spcBef>
              <a:buFont typeface="Arial" panose="020B0604020202020204" pitchFamily="34" charset="0"/>
              <a:buNone/>
            </a:pPr>
            <a:endParaRPr lang="en-US" dirty="0">
              <a:solidFill>
                <a:srgbClr val="7F7F7F"/>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5" name="Oval 60">
            <a:extLst>
              <a:ext uri="{FF2B5EF4-FFF2-40B4-BE49-F238E27FC236}">
                <a16:creationId xmlns:a16="http://schemas.microsoft.com/office/drawing/2014/main" id="{1AA33EF0-026A-4488-B776-8F28C7C93EE5}"/>
              </a:ext>
            </a:extLst>
          </p:cNvPr>
          <p:cNvSpPr>
            <a:spLocks noChangeAspect="1"/>
          </p:cNvSpPr>
          <p:nvPr/>
        </p:nvSpPr>
        <p:spPr>
          <a:xfrm>
            <a:off x="5955790" y="6006974"/>
            <a:ext cx="653201" cy="653201"/>
          </a:xfrm>
          <a:prstGeom prst="ellipse">
            <a:avLst/>
          </a:prstGeom>
          <a:solidFill>
            <a:srgbClr val="22AAA0"/>
          </a:solidFill>
          <a:ln>
            <a:noFill/>
          </a:ln>
        </p:spPr>
        <p:txBody>
          <a:bodyPr wrap="none" lIns="91426" tIns="45713" rIns="91426" bIns="45713" anchor="ctr"/>
          <a:lstStyle/>
          <a:p>
            <a:pPr>
              <a:lnSpc>
                <a:spcPct val="120000"/>
              </a:lnSpc>
              <a:spcBef>
                <a:spcPct val="99588"/>
              </a:spcBef>
              <a:buFont typeface="Arial" panose="020B0604020202020204" pitchFamily="34" charset="0"/>
              <a:buNone/>
            </a:pPr>
            <a:endParaRPr lang="en-US" dirty="0">
              <a:solidFill>
                <a:srgbClr val="7F7F7F"/>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6" name="Freeform 116">
            <a:extLst>
              <a:ext uri="{FF2B5EF4-FFF2-40B4-BE49-F238E27FC236}">
                <a16:creationId xmlns:a16="http://schemas.microsoft.com/office/drawing/2014/main" id="{61958C4F-41D3-45D7-9C47-29247AAF2E3F}"/>
              </a:ext>
            </a:extLst>
          </p:cNvPr>
          <p:cNvSpPr>
            <a:spLocks noEditPoints="1"/>
          </p:cNvSpPr>
          <p:nvPr/>
        </p:nvSpPr>
        <p:spPr bwMode="auto">
          <a:xfrm>
            <a:off x="6163104" y="6218997"/>
            <a:ext cx="241609" cy="229154"/>
          </a:xfrm>
          <a:custGeom>
            <a:avLst/>
            <a:gdLst>
              <a:gd name="T0" fmla="*/ 39 w 41"/>
              <a:gd name="T1" fmla="*/ 5 h 39"/>
              <a:gd name="T2" fmla="*/ 34 w 41"/>
              <a:gd name="T3" fmla="*/ 1 h 39"/>
              <a:gd name="T4" fmla="*/ 32 w 41"/>
              <a:gd name="T5" fmla="*/ 0 h 39"/>
              <a:gd name="T6" fmla="*/ 9 w 41"/>
              <a:gd name="T7" fmla="*/ 0 h 39"/>
              <a:gd name="T8" fmla="*/ 6 w 41"/>
              <a:gd name="T9" fmla="*/ 1 h 39"/>
              <a:gd name="T10" fmla="*/ 1 w 41"/>
              <a:gd name="T11" fmla="*/ 5 h 39"/>
              <a:gd name="T12" fmla="*/ 0 w 41"/>
              <a:gd name="T13" fmla="*/ 8 h 39"/>
              <a:gd name="T14" fmla="*/ 5 w 41"/>
              <a:gd name="T15" fmla="*/ 38 h 39"/>
              <a:gd name="T16" fmla="*/ 7 w 41"/>
              <a:gd name="T17" fmla="*/ 39 h 39"/>
              <a:gd name="T18" fmla="*/ 34 w 41"/>
              <a:gd name="T19" fmla="*/ 39 h 39"/>
              <a:gd name="T20" fmla="*/ 36 w 41"/>
              <a:gd name="T21" fmla="*/ 38 h 39"/>
              <a:gd name="T22" fmla="*/ 40 w 41"/>
              <a:gd name="T23" fmla="*/ 8 h 39"/>
              <a:gd name="T24" fmla="*/ 39 w 41"/>
              <a:gd name="T25" fmla="*/ 5 h 39"/>
              <a:gd name="T26" fmla="*/ 20 w 41"/>
              <a:gd name="T27" fmla="*/ 25 h 39"/>
              <a:gd name="T28" fmla="*/ 11 w 41"/>
              <a:gd name="T29" fmla="*/ 12 h 39"/>
              <a:gd name="T30" fmla="*/ 15 w 41"/>
              <a:gd name="T31" fmla="*/ 12 h 39"/>
              <a:gd name="T32" fmla="*/ 20 w 41"/>
              <a:gd name="T33" fmla="*/ 21 h 39"/>
              <a:gd name="T34" fmla="*/ 26 w 41"/>
              <a:gd name="T35" fmla="*/ 12 h 39"/>
              <a:gd name="T36" fmla="*/ 30 w 41"/>
              <a:gd name="T37" fmla="*/ 12 h 39"/>
              <a:gd name="T38" fmla="*/ 20 w 41"/>
              <a:gd name="T39" fmla="*/ 25 h 39"/>
              <a:gd name="T40" fmla="*/ 4 w 41"/>
              <a:gd name="T41" fmla="*/ 8 h 39"/>
              <a:gd name="T42" fmla="*/ 9 w 41"/>
              <a:gd name="T43" fmla="*/ 2 h 39"/>
              <a:gd name="T44" fmla="*/ 32 w 41"/>
              <a:gd name="T45" fmla="*/ 2 h 39"/>
              <a:gd name="T46" fmla="*/ 37 w 41"/>
              <a:gd name="T47" fmla="*/ 8 h 39"/>
              <a:gd name="T48" fmla="*/ 4 w 41"/>
              <a:gd name="T4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39">
                <a:moveTo>
                  <a:pt x="39" y="5"/>
                </a:moveTo>
                <a:cubicBezTo>
                  <a:pt x="39" y="4"/>
                  <a:pt x="35" y="1"/>
                  <a:pt x="34" y="1"/>
                </a:cubicBezTo>
                <a:cubicBezTo>
                  <a:pt x="33" y="0"/>
                  <a:pt x="32" y="0"/>
                  <a:pt x="32" y="0"/>
                </a:cubicBezTo>
                <a:cubicBezTo>
                  <a:pt x="9" y="0"/>
                  <a:pt x="9" y="0"/>
                  <a:pt x="9" y="0"/>
                </a:cubicBezTo>
                <a:cubicBezTo>
                  <a:pt x="8" y="0"/>
                  <a:pt x="7" y="0"/>
                  <a:pt x="6" y="1"/>
                </a:cubicBezTo>
                <a:cubicBezTo>
                  <a:pt x="6" y="1"/>
                  <a:pt x="2" y="4"/>
                  <a:pt x="1" y="5"/>
                </a:cubicBezTo>
                <a:cubicBezTo>
                  <a:pt x="1" y="5"/>
                  <a:pt x="0" y="6"/>
                  <a:pt x="0" y="8"/>
                </a:cubicBezTo>
                <a:cubicBezTo>
                  <a:pt x="0" y="9"/>
                  <a:pt x="5" y="38"/>
                  <a:pt x="5" y="38"/>
                </a:cubicBezTo>
                <a:cubicBezTo>
                  <a:pt x="5" y="39"/>
                  <a:pt x="6" y="39"/>
                  <a:pt x="7" y="39"/>
                </a:cubicBezTo>
                <a:cubicBezTo>
                  <a:pt x="34" y="39"/>
                  <a:pt x="34" y="39"/>
                  <a:pt x="34" y="39"/>
                </a:cubicBezTo>
                <a:cubicBezTo>
                  <a:pt x="35" y="39"/>
                  <a:pt x="36" y="39"/>
                  <a:pt x="36" y="38"/>
                </a:cubicBezTo>
                <a:cubicBezTo>
                  <a:pt x="36" y="38"/>
                  <a:pt x="40" y="9"/>
                  <a:pt x="40" y="8"/>
                </a:cubicBezTo>
                <a:cubicBezTo>
                  <a:pt x="41" y="6"/>
                  <a:pt x="40" y="5"/>
                  <a:pt x="39" y="5"/>
                </a:cubicBezTo>
                <a:close/>
                <a:moveTo>
                  <a:pt x="20" y="25"/>
                </a:moveTo>
                <a:cubicBezTo>
                  <a:pt x="13" y="25"/>
                  <a:pt x="11" y="14"/>
                  <a:pt x="11" y="12"/>
                </a:cubicBezTo>
                <a:cubicBezTo>
                  <a:pt x="15" y="12"/>
                  <a:pt x="15" y="12"/>
                  <a:pt x="15" y="12"/>
                </a:cubicBezTo>
                <a:cubicBezTo>
                  <a:pt x="16" y="15"/>
                  <a:pt x="17" y="21"/>
                  <a:pt x="20" y="21"/>
                </a:cubicBezTo>
                <a:cubicBezTo>
                  <a:pt x="23" y="21"/>
                  <a:pt x="25" y="15"/>
                  <a:pt x="26" y="12"/>
                </a:cubicBezTo>
                <a:cubicBezTo>
                  <a:pt x="30" y="12"/>
                  <a:pt x="30" y="12"/>
                  <a:pt x="30" y="12"/>
                </a:cubicBezTo>
                <a:cubicBezTo>
                  <a:pt x="30" y="14"/>
                  <a:pt x="28" y="25"/>
                  <a:pt x="20" y="25"/>
                </a:cubicBezTo>
                <a:close/>
                <a:moveTo>
                  <a:pt x="4" y="8"/>
                </a:moveTo>
                <a:cubicBezTo>
                  <a:pt x="9" y="2"/>
                  <a:pt x="9" y="2"/>
                  <a:pt x="9" y="2"/>
                </a:cubicBezTo>
                <a:cubicBezTo>
                  <a:pt x="32" y="2"/>
                  <a:pt x="32" y="2"/>
                  <a:pt x="32" y="2"/>
                </a:cubicBezTo>
                <a:cubicBezTo>
                  <a:pt x="37" y="8"/>
                  <a:pt x="37" y="8"/>
                  <a:pt x="37" y="8"/>
                </a:cubicBezTo>
                <a:lnTo>
                  <a:pt x="4"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id-ID">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7" name="Freeform 64">
            <a:extLst>
              <a:ext uri="{FF2B5EF4-FFF2-40B4-BE49-F238E27FC236}">
                <a16:creationId xmlns:a16="http://schemas.microsoft.com/office/drawing/2014/main" id="{E76FED1E-BA85-47C2-904C-BB03003DF14B}"/>
              </a:ext>
            </a:extLst>
          </p:cNvPr>
          <p:cNvSpPr>
            <a:spLocks noEditPoints="1"/>
          </p:cNvSpPr>
          <p:nvPr/>
        </p:nvSpPr>
        <p:spPr bwMode="auto">
          <a:xfrm>
            <a:off x="6097505" y="5023501"/>
            <a:ext cx="372187" cy="309785"/>
          </a:xfrm>
          <a:custGeom>
            <a:avLst/>
            <a:gdLst/>
            <a:ahLst/>
            <a:cxnLst>
              <a:cxn ang="0">
                <a:pos x="77" y="51"/>
              </a:cxn>
              <a:cxn ang="0">
                <a:pos x="75" y="55"/>
              </a:cxn>
              <a:cxn ang="0">
                <a:pos x="59" y="63"/>
              </a:cxn>
              <a:cxn ang="0">
                <a:pos x="57" y="64"/>
              </a:cxn>
              <a:cxn ang="0">
                <a:pos x="55" y="63"/>
              </a:cxn>
              <a:cxn ang="0">
                <a:pos x="39" y="55"/>
              </a:cxn>
              <a:cxn ang="0">
                <a:pos x="39" y="55"/>
              </a:cxn>
              <a:cxn ang="0">
                <a:pos x="38" y="55"/>
              </a:cxn>
              <a:cxn ang="0">
                <a:pos x="22" y="63"/>
              </a:cxn>
              <a:cxn ang="0">
                <a:pos x="20" y="64"/>
              </a:cxn>
              <a:cxn ang="0">
                <a:pos x="18" y="63"/>
              </a:cxn>
              <a:cxn ang="0">
                <a:pos x="2" y="55"/>
              </a:cxn>
              <a:cxn ang="0">
                <a:pos x="0" y="51"/>
              </a:cxn>
              <a:cxn ang="0">
                <a:pos x="0" y="37"/>
              </a:cxn>
              <a:cxn ang="0">
                <a:pos x="3" y="32"/>
              </a:cxn>
              <a:cxn ang="0">
                <a:pos x="18" y="26"/>
              </a:cxn>
              <a:cxn ang="0">
                <a:pos x="18" y="11"/>
              </a:cxn>
              <a:cxn ang="0">
                <a:pos x="21" y="7"/>
              </a:cxn>
              <a:cxn ang="0">
                <a:pos x="37" y="0"/>
              </a:cxn>
              <a:cxn ang="0">
                <a:pos x="39" y="0"/>
              </a:cxn>
              <a:cxn ang="0">
                <a:pos x="40" y="0"/>
              </a:cxn>
              <a:cxn ang="0">
                <a:pos x="56" y="7"/>
              </a:cxn>
              <a:cxn ang="0">
                <a:pos x="59" y="11"/>
              </a:cxn>
              <a:cxn ang="0">
                <a:pos x="59" y="26"/>
              </a:cxn>
              <a:cxn ang="0">
                <a:pos x="75" y="32"/>
              </a:cxn>
              <a:cxn ang="0">
                <a:pos x="77" y="37"/>
              </a:cxn>
              <a:cxn ang="0">
                <a:pos x="77" y="51"/>
              </a:cxn>
              <a:cxn ang="0">
                <a:pos x="35" y="36"/>
              </a:cxn>
              <a:cxn ang="0">
                <a:pos x="20" y="30"/>
              </a:cxn>
              <a:cxn ang="0">
                <a:pos x="6" y="36"/>
              </a:cxn>
              <a:cxn ang="0">
                <a:pos x="20" y="42"/>
              </a:cxn>
              <a:cxn ang="0">
                <a:pos x="35" y="36"/>
              </a:cxn>
              <a:cxn ang="0">
                <a:pos x="36" y="51"/>
              </a:cxn>
              <a:cxn ang="0">
                <a:pos x="36" y="40"/>
              </a:cxn>
              <a:cxn ang="0">
                <a:pos x="23" y="46"/>
              </a:cxn>
              <a:cxn ang="0">
                <a:pos x="23" y="58"/>
              </a:cxn>
              <a:cxn ang="0">
                <a:pos x="36" y="51"/>
              </a:cxn>
              <a:cxn ang="0">
                <a:pos x="54" y="11"/>
              </a:cxn>
              <a:cxn ang="0">
                <a:pos x="39" y="5"/>
              </a:cxn>
              <a:cxn ang="0">
                <a:pos x="23" y="11"/>
              </a:cxn>
              <a:cxn ang="0">
                <a:pos x="39" y="18"/>
              </a:cxn>
              <a:cxn ang="0">
                <a:pos x="54" y="11"/>
              </a:cxn>
              <a:cxn ang="0">
                <a:pos x="55" y="26"/>
              </a:cxn>
              <a:cxn ang="0">
                <a:pos x="55" y="16"/>
              </a:cxn>
              <a:cxn ang="0">
                <a:pos x="41" y="22"/>
              </a:cxn>
              <a:cxn ang="0">
                <a:pos x="41" y="32"/>
              </a:cxn>
              <a:cxn ang="0">
                <a:pos x="55" y="26"/>
              </a:cxn>
              <a:cxn ang="0">
                <a:pos x="71" y="36"/>
              </a:cxn>
              <a:cxn ang="0">
                <a:pos x="57" y="30"/>
              </a:cxn>
              <a:cxn ang="0">
                <a:pos x="42" y="36"/>
              </a:cxn>
              <a:cxn ang="0">
                <a:pos x="57" y="42"/>
              </a:cxn>
              <a:cxn ang="0">
                <a:pos x="71" y="36"/>
              </a:cxn>
              <a:cxn ang="0">
                <a:pos x="73" y="51"/>
              </a:cxn>
              <a:cxn ang="0">
                <a:pos x="73" y="40"/>
              </a:cxn>
              <a:cxn ang="0">
                <a:pos x="59" y="46"/>
              </a:cxn>
              <a:cxn ang="0">
                <a:pos x="59" y="58"/>
              </a:cxn>
              <a:cxn ang="0">
                <a:pos x="73" y="51"/>
              </a:cxn>
            </a:cxnLst>
            <a:rect l="0" t="0" r="r" b="b"/>
            <a:pathLst>
              <a:path w="77" h="64">
                <a:moveTo>
                  <a:pt x="77" y="51"/>
                </a:moveTo>
                <a:cubicBezTo>
                  <a:pt x="77" y="53"/>
                  <a:pt x="76" y="55"/>
                  <a:pt x="75" y="55"/>
                </a:cubicBezTo>
                <a:cubicBezTo>
                  <a:pt x="59" y="63"/>
                  <a:pt x="59" y="63"/>
                  <a:pt x="59" y="63"/>
                </a:cubicBezTo>
                <a:cubicBezTo>
                  <a:pt x="58" y="64"/>
                  <a:pt x="58" y="64"/>
                  <a:pt x="57" y="64"/>
                </a:cubicBezTo>
                <a:cubicBezTo>
                  <a:pt x="56" y="64"/>
                  <a:pt x="55" y="64"/>
                  <a:pt x="55" y="63"/>
                </a:cubicBezTo>
                <a:cubicBezTo>
                  <a:pt x="39" y="55"/>
                  <a:pt x="39" y="55"/>
                  <a:pt x="39" y="55"/>
                </a:cubicBezTo>
                <a:cubicBezTo>
                  <a:pt x="39" y="55"/>
                  <a:pt x="39" y="55"/>
                  <a:pt x="39" y="55"/>
                </a:cubicBezTo>
                <a:cubicBezTo>
                  <a:pt x="39" y="55"/>
                  <a:pt x="38" y="55"/>
                  <a:pt x="38" y="55"/>
                </a:cubicBezTo>
                <a:cubicBezTo>
                  <a:pt x="22" y="63"/>
                  <a:pt x="22" y="63"/>
                  <a:pt x="22" y="63"/>
                </a:cubicBezTo>
                <a:cubicBezTo>
                  <a:pt x="22" y="64"/>
                  <a:pt x="21" y="64"/>
                  <a:pt x="20" y="64"/>
                </a:cubicBezTo>
                <a:cubicBezTo>
                  <a:pt x="20" y="64"/>
                  <a:pt x="19" y="64"/>
                  <a:pt x="18" y="63"/>
                </a:cubicBezTo>
                <a:cubicBezTo>
                  <a:pt x="2" y="55"/>
                  <a:pt x="2" y="55"/>
                  <a:pt x="2" y="55"/>
                </a:cubicBezTo>
                <a:cubicBezTo>
                  <a:pt x="1" y="55"/>
                  <a:pt x="0" y="53"/>
                  <a:pt x="0" y="51"/>
                </a:cubicBezTo>
                <a:cubicBezTo>
                  <a:pt x="0" y="37"/>
                  <a:pt x="0" y="37"/>
                  <a:pt x="0" y="37"/>
                </a:cubicBezTo>
                <a:cubicBezTo>
                  <a:pt x="0" y="35"/>
                  <a:pt x="1" y="33"/>
                  <a:pt x="3" y="32"/>
                </a:cubicBezTo>
                <a:cubicBezTo>
                  <a:pt x="18" y="26"/>
                  <a:pt x="18" y="26"/>
                  <a:pt x="18" y="26"/>
                </a:cubicBezTo>
                <a:cubicBezTo>
                  <a:pt x="18" y="11"/>
                  <a:pt x="18" y="11"/>
                  <a:pt x="18" y="11"/>
                </a:cubicBezTo>
                <a:cubicBezTo>
                  <a:pt x="18" y="10"/>
                  <a:pt x="19" y="8"/>
                  <a:pt x="21" y="7"/>
                </a:cubicBezTo>
                <a:cubicBezTo>
                  <a:pt x="37" y="0"/>
                  <a:pt x="37" y="0"/>
                  <a:pt x="37" y="0"/>
                </a:cubicBezTo>
                <a:cubicBezTo>
                  <a:pt x="37" y="0"/>
                  <a:pt x="38" y="0"/>
                  <a:pt x="39" y="0"/>
                </a:cubicBezTo>
                <a:cubicBezTo>
                  <a:pt x="39" y="0"/>
                  <a:pt x="40" y="0"/>
                  <a:pt x="40" y="0"/>
                </a:cubicBezTo>
                <a:cubicBezTo>
                  <a:pt x="56" y="7"/>
                  <a:pt x="56" y="7"/>
                  <a:pt x="56" y="7"/>
                </a:cubicBezTo>
                <a:cubicBezTo>
                  <a:pt x="58" y="8"/>
                  <a:pt x="59" y="10"/>
                  <a:pt x="59" y="11"/>
                </a:cubicBezTo>
                <a:cubicBezTo>
                  <a:pt x="59" y="26"/>
                  <a:pt x="59" y="26"/>
                  <a:pt x="59" y="26"/>
                </a:cubicBezTo>
                <a:cubicBezTo>
                  <a:pt x="75" y="32"/>
                  <a:pt x="75" y="32"/>
                  <a:pt x="75" y="32"/>
                </a:cubicBezTo>
                <a:cubicBezTo>
                  <a:pt x="76" y="33"/>
                  <a:pt x="77" y="35"/>
                  <a:pt x="77" y="37"/>
                </a:cubicBezTo>
                <a:lnTo>
                  <a:pt x="77" y="51"/>
                </a:lnTo>
                <a:close/>
                <a:moveTo>
                  <a:pt x="35" y="36"/>
                </a:moveTo>
                <a:cubicBezTo>
                  <a:pt x="20" y="30"/>
                  <a:pt x="20" y="30"/>
                  <a:pt x="20" y="30"/>
                </a:cubicBezTo>
                <a:cubicBezTo>
                  <a:pt x="6" y="36"/>
                  <a:pt x="6" y="36"/>
                  <a:pt x="6" y="36"/>
                </a:cubicBezTo>
                <a:cubicBezTo>
                  <a:pt x="20" y="42"/>
                  <a:pt x="20" y="42"/>
                  <a:pt x="20" y="42"/>
                </a:cubicBezTo>
                <a:lnTo>
                  <a:pt x="35" y="36"/>
                </a:lnTo>
                <a:close/>
                <a:moveTo>
                  <a:pt x="36" y="51"/>
                </a:moveTo>
                <a:cubicBezTo>
                  <a:pt x="36" y="40"/>
                  <a:pt x="36" y="40"/>
                  <a:pt x="36" y="40"/>
                </a:cubicBezTo>
                <a:cubicBezTo>
                  <a:pt x="23" y="46"/>
                  <a:pt x="23" y="46"/>
                  <a:pt x="23" y="46"/>
                </a:cubicBezTo>
                <a:cubicBezTo>
                  <a:pt x="23" y="58"/>
                  <a:pt x="23" y="58"/>
                  <a:pt x="23" y="58"/>
                </a:cubicBezTo>
                <a:lnTo>
                  <a:pt x="36" y="51"/>
                </a:lnTo>
                <a:close/>
                <a:moveTo>
                  <a:pt x="54" y="11"/>
                </a:moveTo>
                <a:cubicBezTo>
                  <a:pt x="39" y="5"/>
                  <a:pt x="39" y="5"/>
                  <a:pt x="39" y="5"/>
                </a:cubicBezTo>
                <a:cubicBezTo>
                  <a:pt x="23" y="11"/>
                  <a:pt x="23" y="11"/>
                  <a:pt x="23" y="11"/>
                </a:cubicBezTo>
                <a:cubicBezTo>
                  <a:pt x="39" y="18"/>
                  <a:pt x="39" y="18"/>
                  <a:pt x="39" y="18"/>
                </a:cubicBezTo>
                <a:lnTo>
                  <a:pt x="54" y="11"/>
                </a:lnTo>
                <a:close/>
                <a:moveTo>
                  <a:pt x="55" y="26"/>
                </a:moveTo>
                <a:cubicBezTo>
                  <a:pt x="55" y="16"/>
                  <a:pt x="55" y="16"/>
                  <a:pt x="55" y="16"/>
                </a:cubicBezTo>
                <a:cubicBezTo>
                  <a:pt x="41" y="22"/>
                  <a:pt x="41" y="22"/>
                  <a:pt x="41" y="22"/>
                </a:cubicBezTo>
                <a:cubicBezTo>
                  <a:pt x="41" y="32"/>
                  <a:pt x="41" y="32"/>
                  <a:pt x="41" y="32"/>
                </a:cubicBezTo>
                <a:lnTo>
                  <a:pt x="55" y="26"/>
                </a:lnTo>
                <a:close/>
                <a:moveTo>
                  <a:pt x="71" y="36"/>
                </a:moveTo>
                <a:cubicBezTo>
                  <a:pt x="57" y="30"/>
                  <a:pt x="57" y="30"/>
                  <a:pt x="57" y="30"/>
                </a:cubicBezTo>
                <a:cubicBezTo>
                  <a:pt x="42" y="36"/>
                  <a:pt x="42" y="36"/>
                  <a:pt x="42" y="36"/>
                </a:cubicBezTo>
                <a:cubicBezTo>
                  <a:pt x="57" y="42"/>
                  <a:pt x="57" y="42"/>
                  <a:pt x="57" y="42"/>
                </a:cubicBezTo>
                <a:lnTo>
                  <a:pt x="71" y="36"/>
                </a:lnTo>
                <a:close/>
                <a:moveTo>
                  <a:pt x="73" y="51"/>
                </a:moveTo>
                <a:cubicBezTo>
                  <a:pt x="73" y="40"/>
                  <a:pt x="73" y="40"/>
                  <a:pt x="73" y="40"/>
                </a:cubicBezTo>
                <a:cubicBezTo>
                  <a:pt x="59" y="46"/>
                  <a:pt x="59" y="46"/>
                  <a:pt x="59" y="46"/>
                </a:cubicBezTo>
                <a:cubicBezTo>
                  <a:pt x="59" y="58"/>
                  <a:pt x="59" y="58"/>
                  <a:pt x="59" y="58"/>
                </a:cubicBezTo>
                <a:lnTo>
                  <a:pt x="73" y="5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8" name="íSḷiḋe">
            <a:extLst>
              <a:ext uri="{FF2B5EF4-FFF2-40B4-BE49-F238E27FC236}">
                <a16:creationId xmlns:a16="http://schemas.microsoft.com/office/drawing/2014/main" id="{3511144B-C450-42C4-BD3B-5FBCE1EAD144}"/>
              </a:ext>
            </a:extLst>
          </p:cNvPr>
          <p:cNvSpPr/>
          <p:nvPr/>
        </p:nvSpPr>
        <p:spPr>
          <a:xfrm rot="10800000">
            <a:off x="9238379" y="2980309"/>
            <a:ext cx="1266628" cy="546400"/>
          </a:xfrm>
          <a:custGeom>
            <a:avLst/>
            <a:gdLst>
              <a:gd name="connsiteX0" fmla="*/ 0 w 1326897"/>
              <a:gd name="connsiteY0" fmla="*/ 0 h 572399"/>
              <a:gd name="connsiteX1" fmla="*/ 1326897 w 1326897"/>
              <a:gd name="connsiteY1" fmla="*/ 0 h 572399"/>
              <a:gd name="connsiteX2" fmla="*/ 997567 w 1326897"/>
              <a:gd name="connsiteY2" fmla="*/ 572399 h 572399"/>
              <a:gd name="connsiteX3" fmla="*/ 329330 w 1326897"/>
              <a:gd name="connsiteY3" fmla="*/ 572399 h 572399"/>
              <a:gd name="connsiteX4" fmla="*/ 0 w 1326897"/>
              <a:gd name="connsiteY4" fmla="*/ 0 h 57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897" h="572399">
                <a:moveTo>
                  <a:pt x="0" y="0"/>
                </a:moveTo>
                <a:lnTo>
                  <a:pt x="1326897" y="0"/>
                </a:lnTo>
                <a:lnTo>
                  <a:pt x="997567" y="572399"/>
                </a:lnTo>
                <a:lnTo>
                  <a:pt x="329330" y="572399"/>
                </a:lnTo>
                <a:lnTo>
                  <a:pt x="0" y="0"/>
                </a:lnTo>
                <a:close/>
              </a:path>
            </a:pathLst>
          </a:custGeom>
          <a:solidFill>
            <a:srgbClr val="1AB49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ts val="100"/>
              </a:spcBef>
            </a:pPr>
            <a:endParaRPr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9" name="íş1ïdè">
            <a:extLst>
              <a:ext uri="{FF2B5EF4-FFF2-40B4-BE49-F238E27FC236}">
                <a16:creationId xmlns:a16="http://schemas.microsoft.com/office/drawing/2014/main" id="{8B6DDA3E-8C90-4712-A420-73BEC64D4736}"/>
              </a:ext>
            </a:extLst>
          </p:cNvPr>
          <p:cNvSpPr/>
          <p:nvPr/>
        </p:nvSpPr>
        <p:spPr>
          <a:xfrm rot="10800000">
            <a:off x="9552750" y="2425966"/>
            <a:ext cx="637885" cy="554343"/>
          </a:xfrm>
          <a:custGeom>
            <a:avLst/>
            <a:gdLst>
              <a:gd name="connsiteX0" fmla="*/ 0 w 668237"/>
              <a:gd name="connsiteY0" fmla="*/ 0 h 580720"/>
              <a:gd name="connsiteX1" fmla="*/ 668237 w 668237"/>
              <a:gd name="connsiteY1" fmla="*/ 0 h 580720"/>
              <a:gd name="connsiteX2" fmla="*/ 334118 w 668237"/>
              <a:gd name="connsiteY2" fmla="*/ 580720 h 580720"/>
              <a:gd name="connsiteX3" fmla="*/ 0 w 668237"/>
              <a:gd name="connsiteY3" fmla="*/ 0 h 580720"/>
            </a:gdLst>
            <a:ahLst/>
            <a:cxnLst>
              <a:cxn ang="0">
                <a:pos x="connsiteX0" y="connsiteY0"/>
              </a:cxn>
              <a:cxn ang="0">
                <a:pos x="connsiteX1" y="connsiteY1"/>
              </a:cxn>
              <a:cxn ang="0">
                <a:pos x="connsiteX2" y="connsiteY2"/>
              </a:cxn>
              <a:cxn ang="0">
                <a:pos x="connsiteX3" y="connsiteY3"/>
              </a:cxn>
            </a:cxnLst>
            <a:rect l="l" t="t" r="r" b="b"/>
            <a:pathLst>
              <a:path w="668237" h="580720">
                <a:moveTo>
                  <a:pt x="0" y="0"/>
                </a:moveTo>
                <a:lnTo>
                  <a:pt x="668237" y="0"/>
                </a:lnTo>
                <a:lnTo>
                  <a:pt x="334118" y="580720"/>
                </a:lnTo>
                <a:lnTo>
                  <a:pt x="0" y="0"/>
                </a:lnTo>
                <a:close/>
              </a:path>
            </a:pathLst>
          </a:custGeom>
          <a:solidFill>
            <a:srgbClr val="22AA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ts val="100"/>
              </a:spcBef>
            </a:pPr>
            <a:endParaRPr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0" name="íšļïďé">
            <a:extLst>
              <a:ext uri="{FF2B5EF4-FFF2-40B4-BE49-F238E27FC236}">
                <a16:creationId xmlns:a16="http://schemas.microsoft.com/office/drawing/2014/main" id="{CA34D6F5-F081-47BE-8C11-DC1370DFFC2F}"/>
              </a:ext>
            </a:extLst>
          </p:cNvPr>
          <p:cNvSpPr/>
          <p:nvPr/>
        </p:nvSpPr>
        <p:spPr>
          <a:xfrm rot="10800000">
            <a:off x="8295263" y="4073112"/>
            <a:ext cx="3152864" cy="1092802"/>
          </a:xfrm>
          <a:custGeom>
            <a:avLst/>
            <a:gdLst>
              <a:gd name="connsiteX0" fmla="*/ 0 w 3152864"/>
              <a:gd name="connsiteY0" fmla="*/ 0 h 1092802"/>
              <a:gd name="connsiteX1" fmla="*/ 3152864 w 3152864"/>
              <a:gd name="connsiteY1" fmla="*/ 0 h 1092802"/>
              <a:gd name="connsiteX2" fmla="*/ 2838492 w 3152864"/>
              <a:gd name="connsiteY2" fmla="*/ 546401 h 1092802"/>
              <a:gd name="connsiteX3" fmla="*/ 2838491 w 3152864"/>
              <a:gd name="connsiteY3" fmla="*/ 546401 h 1092802"/>
              <a:gd name="connsiteX4" fmla="*/ 2524119 w 3152864"/>
              <a:gd name="connsiteY4" fmla="*/ 1092802 h 1092802"/>
              <a:gd name="connsiteX5" fmla="*/ 628745 w 3152864"/>
              <a:gd name="connsiteY5" fmla="*/ 1092802 h 1092802"/>
              <a:gd name="connsiteX6" fmla="*/ 314372 w 3152864"/>
              <a:gd name="connsiteY6" fmla="*/ 546401 h 1092802"/>
              <a:gd name="connsiteX7" fmla="*/ 314373 w 3152864"/>
              <a:gd name="connsiteY7" fmla="*/ 546401 h 10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2864" h="1092802">
                <a:moveTo>
                  <a:pt x="0" y="0"/>
                </a:moveTo>
                <a:lnTo>
                  <a:pt x="3152864" y="0"/>
                </a:lnTo>
                <a:lnTo>
                  <a:pt x="2838492" y="546401"/>
                </a:lnTo>
                <a:lnTo>
                  <a:pt x="2838491" y="546401"/>
                </a:lnTo>
                <a:lnTo>
                  <a:pt x="2524119" y="1092802"/>
                </a:lnTo>
                <a:lnTo>
                  <a:pt x="628745" y="1092802"/>
                </a:lnTo>
                <a:lnTo>
                  <a:pt x="314372" y="546401"/>
                </a:lnTo>
                <a:lnTo>
                  <a:pt x="314373" y="546401"/>
                </a:lnTo>
                <a:close/>
              </a:path>
            </a:pathLst>
          </a:custGeom>
          <a:solidFill>
            <a:srgbClr val="7F7F7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lnSpc>
                <a:spcPct val="120000"/>
              </a:lnSpc>
              <a:spcBef>
                <a:spcPts val="100"/>
              </a:spcBef>
            </a:pPr>
            <a:endParaRPr>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1" name="ïşľídê">
            <a:extLst>
              <a:ext uri="{FF2B5EF4-FFF2-40B4-BE49-F238E27FC236}">
                <a16:creationId xmlns:a16="http://schemas.microsoft.com/office/drawing/2014/main" id="{A8C6D0FA-6CA8-4103-81F2-42B2BB3B2D47}"/>
              </a:ext>
            </a:extLst>
          </p:cNvPr>
          <p:cNvSpPr/>
          <p:nvPr/>
        </p:nvSpPr>
        <p:spPr>
          <a:xfrm rot="10800000">
            <a:off x="8924007" y="3526709"/>
            <a:ext cx="1895374" cy="546402"/>
          </a:xfrm>
          <a:custGeom>
            <a:avLst/>
            <a:gdLst>
              <a:gd name="connsiteX0" fmla="*/ 0 w 1985560"/>
              <a:gd name="connsiteY0" fmla="*/ 0 h 572401"/>
              <a:gd name="connsiteX1" fmla="*/ 1985560 w 1985560"/>
              <a:gd name="connsiteY1" fmla="*/ 0 h 572401"/>
              <a:gd name="connsiteX2" fmla="*/ 1656229 w 1985560"/>
              <a:gd name="connsiteY2" fmla="*/ 572401 h 572401"/>
              <a:gd name="connsiteX3" fmla="*/ 329332 w 1985560"/>
              <a:gd name="connsiteY3" fmla="*/ 572401 h 572401"/>
              <a:gd name="connsiteX4" fmla="*/ 0 w 1985560"/>
              <a:gd name="connsiteY4" fmla="*/ 0 h 57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560" h="572401">
                <a:moveTo>
                  <a:pt x="0" y="0"/>
                </a:moveTo>
                <a:lnTo>
                  <a:pt x="1985560" y="0"/>
                </a:lnTo>
                <a:lnTo>
                  <a:pt x="1656229" y="572401"/>
                </a:lnTo>
                <a:lnTo>
                  <a:pt x="329332" y="572401"/>
                </a:lnTo>
                <a:lnTo>
                  <a:pt x="0" y="0"/>
                </a:lnTo>
                <a:close/>
              </a:path>
            </a:pathLst>
          </a:custGeom>
          <a:solidFill>
            <a:srgbClr val="27C3B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ts val="100"/>
              </a:spcBef>
            </a:pPr>
            <a:endParaRPr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2" name="ïS1îďè">
            <a:extLst>
              <a:ext uri="{FF2B5EF4-FFF2-40B4-BE49-F238E27FC236}">
                <a16:creationId xmlns:a16="http://schemas.microsoft.com/office/drawing/2014/main" id="{3A443387-909B-4D57-9DC9-AA9DD17DF39D}"/>
              </a:ext>
            </a:extLst>
          </p:cNvPr>
          <p:cNvSpPr/>
          <p:nvPr/>
        </p:nvSpPr>
        <p:spPr>
          <a:xfrm rot="10800000" flipV="1">
            <a:off x="8135936" y="2252244"/>
            <a:ext cx="3471517" cy="2992686"/>
          </a:xfrm>
          <a:custGeom>
            <a:avLst/>
            <a:gdLst>
              <a:gd name="connsiteX0" fmla="*/ 0 w 3636699"/>
              <a:gd name="connsiteY0" fmla="*/ 3135085 h 3135085"/>
              <a:gd name="connsiteX1" fmla="*/ 3636699 w 3636699"/>
              <a:gd name="connsiteY1" fmla="*/ 3135085 h 3135085"/>
              <a:gd name="connsiteX2" fmla="*/ 1818350 w 3636699"/>
              <a:gd name="connsiteY2" fmla="*/ 0 h 3135085"/>
              <a:gd name="connsiteX3" fmla="*/ 0 w 3636699"/>
              <a:gd name="connsiteY3" fmla="*/ 3135085 h 3135085"/>
              <a:gd name="connsiteX4" fmla="*/ 166908 w 3636699"/>
              <a:gd name="connsiteY4" fmla="*/ 3052308 h 3135085"/>
              <a:gd name="connsiteX5" fmla="*/ 1818350 w 3636699"/>
              <a:gd name="connsiteY5" fmla="*/ 181988 h 3135085"/>
              <a:gd name="connsiteX6" fmla="*/ 3469792 w 3636699"/>
              <a:gd name="connsiteY6" fmla="*/ 3052308 h 3135085"/>
              <a:gd name="connsiteX7" fmla="*/ 166908 w 3636699"/>
              <a:gd name="connsiteY7" fmla="*/ 3052308 h 313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6699" h="3135085">
                <a:moveTo>
                  <a:pt x="0" y="3135085"/>
                </a:moveTo>
                <a:lnTo>
                  <a:pt x="3636699" y="3135085"/>
                </a:lnTo>
                <a:lnTo>
                  <a:pt x="1818350" y="0"/>
                </a:lnTo>
                <a:lnTo>
                  <a:pt x="0" y="3135085"/>
                </a:lnTo>
                <a:close/>
                <a:moveTo>
                  <a:pt x="166908" y="3052308"/>
                </a:moveTo>
                <a:lnTo>
                  <a:pt x="1818350" y="181988"/>
                </a:lnTo>
                <a:lnTo>
                  <a:pt x="3469792" y="3052308"/>
                </a:lnTo>
                <a:lnTo>
                  <a:pt x="166908" y="3052308"/>
                </a:lnTo>
                <a:close/>
              </a:path>
            </a:pathLst>
          </a:cu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ts val="100"/>
              </a:spcBef>
            </a:pPr>
            <a:endParaRPr>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3" name="Freeform 66">
            <a:extLst>
              <a:ext uri="{FF2B5EF4-FFF2-40B4-BE49-F238E27FC236}">
                <a16:creationId xmlns:a16="http://schemas.microsoft.com/office/drawing/2014/main" id="{BD179D45-E8D2-4F2B-923B-091C8785742C}"/>
              </a:ext>
            </a:extLst>
          </p:cNvPr>
          <p:cNvSpPr>
            <a:spLocks noChangeAspect="1" noEditPoints="1"/>
          </p:cNvSpPr>
          <p:nvPr/>
        </p:nvSpPr>
        <p:spPr bwMode="auto">
          <a:xfrm>
            <a:off x="9465133" y="4358034"/>
            <a:ext cx="813126" cy="630697"/>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4" name="Freeform 101">
            <a:extLst>
              <a:ext uri="{FF2B5EF4-FFF2-40B4-BE49-F238E27FC236}">
                <a16:creationId xmlns:a16="http://schemas.microsoft.com/office/drawing/2014/main" id="{2A00C6F0-691D-46C8-966B-169E51755DE4}"/>
              </a:ext>
            </a:extLst>
          </p:cNvPr>
          <p:cNvSpPr>
            <a:spLocks noChangeAspect="1" noEditPoints="1"/>
          </p:cNvSpPr>
          <p:nvPr/>
        </p:nvSpPr>
        <p:spPr bwMode="auto">
          <a:xfrm>
            <a:off x="9603482" y="3647663"/>
            <a:ext cx="536428" cy="355464"/>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5" name="Freeform 64">
            <a:extLst>
              <a:ext uri="{FF2B5EF4-FFF2-40B4-BE49-F238E27FC236}">
                <a16:creationId xmlns:a16="http://schemas.microsoft.com/office/drawing/2014/main" id="{370F491F-C500-4A21-B13A-E2EC2905EB9F}"/>
              </a:ext>
            </a:extLst>
          </p:cNvPr>
          <p:cNvSpPr>
            <a:spLocks noEditPoints="1"/>
          </p:cNvSpPr>
          <p:nvPr/>
        </p:nvSpPr>
        <p:spPr bwMode="auto">
          <a:xfrm>
            <a:off x="9685603" y="3090790"/>
            <a:ext cx="372187" cy="309785"/>
          </a:xfrm>
          <a:custGeom>
            <a:avLst/>
            <a:gdLst/>
            <a:ahLst/>
            <a:cxnLst>
              <a:cxn ang="0">
                <a:pos x="77" y="51"/>
              </a:cxn>
              <a:cxn ang="0">
                <a:pos x="75" y="55"/>
              </a:cxn>
              <a:cxn ang="0">
                <a:pos x="59" y="63"/>
              </a:cxn>
              <a:cxn ang="0">
                <a:pos x="57" y="64"/>
              </a:cxn>
              <a:cxn ang="0">
                <a:pos x="55" y="63"/>
              </a:cxn>
              <a:cxn ang="0">
                <a:pos x="39" y="55"/>
              </a:cxn>
              <a:cxn ang="0">
                <a:pos x="39" y="55"/>
              </a:cxn>
              <a:cxn ang="0">
                <a:pos x="38" y="55"/>
              </a:cxn>
              <a:cxn ang="0">
                <a:pos x="22" y="63"/>
              </a:cxn>
              <a:cxn ang="0">
                <a:pos x="20" y="64"/>
              </a:cxn>
              <a:cxn ang="0">
                <a:pos x="18" y="63"/>
              </a:cxn>
              <a:cxn ang="0">
                <a:pos x="2" y="55"/>
              </a:cxn>
              <a:cxn ang="0">
                <a:pos x="0" y="51"/>
              </a:cxn>
              <a:cxn ang="0">
                <a:pos x="0" y="37"/>
              </a:cxn>
              <a:cxn ang="0">
                <a:pos x="3" y="32"/>
              </a:cxn>
              <a:cxn ang="0">
                <a:pos x="18" y="26"/>
              </a:cxn>
              <a:cxn ang="0">
                <a:pos x="18" y="11"/>
              </a:cxn>
              <a:cxn ang="0">
                <a:pos x="21" y="7"/>
              </a:cxn>
              <a:cxn ang="0">
                <a:pos x="37" y="0"/>
              </a:cxn>
              <a:cxn ang="0">
                <a:pos x="39" y="0"/>
              </a:cxn>
              <a:cxn ang="0">
                <a:pos x="40" y="0"/>
              </a:cxn>
              <a:cxn ang="0">
                <a:pos x="56" y="7"/>
              </a:cxn>
              <a:cxn ang="0">
                <a:pos x="59" y="11"/>
              </a:cxn>
              <a:cxn ang="0">
                <a:pos x="59" y="26"/>
              </a:cxn>
              <a:cxn ang="0">
                <a:pos x="75" y="32"/>
              </a:cxn>
              <a:cxn ang="0">
                <a:pos x="77" y="37"/>
              </a:cxn>
              <a:cxn ang="0">
                <a:pos x="77" y="51"/>
              </a:cxn>
              <a:cxn ang="0">
                <a:pos x="35" y="36"/>
              </a:cxn>
              <a:cxn ang="0">
                <a:pos x="20" y="30"/>
              </a:cxn>
              <a:cxn ang="0">
                <a:pos x="6" y="36"/>
              </a:cxn>
              <a:cxn ang="0">
                <a:pos x="20" y="42"/>
              </a:cxn>
              <a:cxn ang="0">
                <a:pos x="35" y="36"/>
              </a:cxn>
              <a:cxn ang="0">
                <a:pos x="36" y="51"/>
              </a:cxn>
              <a:cxn ang="0">
                <a:pos x="36" y="40"/>
              </a:cxn>
              <a:cxn ang="0">
                <a:pos x="23" y="46"/>
              </a:cxn>
              <a:cxn ang="0">
                <a:pos x="23" y="58"/>
              </a:cxn>
              <a:cxn ang="0">
                <a:pos x="36" y="51"/>
              </a:cxn>
              <a:cxn ang="0">
                <a:pos x="54" y="11"/>
              </a:cxn>
              <a:cxn ang="0">
                <a:pos x="39" y="5"/>
              </a:cxn>
              <a:cxn ang="0">
                <a:pos x="23" y="11"/>
              </a:cxn>
              <a:cxn ang="0">
                <a:pos x="39" y="18"/>
              </a:cxn>
              <a:cxn ang="0">
                <a:pos x="54" y="11"/>
              </a:cxn>
              <a:cxn ang="0">
                <a:pos x="55" y="26"/>
              </a:cxn>
              <a:cxn ang="0">
                <a:pos x="55" y="16"/>
              </a:cxn>
              <a:cxn ang="0">
                <a:pos x="41" y="22"/>
              </a:cxn>
              <a:cxn ang="0">
                <a:pos x="41" y="32"/>
              </a:cxn>
              <a:cxn ang="0">
                <a:pos x="55" y="26"/>
              </a:cxn>
              <a:cxn ang="0">
                <a:pos x="71" y="36"/>
              </a:cxn>
              <a:cxn ang="0">
                <a:pos x="57" y="30"/>
              </a:cxn>
              <a:cxn ang="0">
                <a:pos x="42" y="36"/>
              </a:cxn>
              <a:cxn ang="0">
                <a:pos x="57" y="42"/>
              </a:cxn>
              <a:cxn ang="0">
                <a:pos x="71" y="36"/>
              </a:cxn>
              <a:cxn ang="0">
                <a:pos x="73" y="51"/>
              </a:cxn>
              <a:cxn ang="0">
                <a:pos x="73" y="40"/>
              </a:cxn>
              <a:cxn ang="0">
                <a:pos x="59" y="46"/>
              </a:cxn>
              <a:cxn ang="0">
                <a:pos x="59" y="58"/>
              </a:cxn>
              <a:cxn ang="0">
                <a:pos x="73" y="51"/>
              </a:cxn>
            </a:cxnLst>
            <a:rect l="0" t="0" r="r" b="b"/>
            <a:pathLst>
              <a:path w="77" h="64">
                <a:moveTo>
                  <a:pt x="77" y="51"/>
                </a:moveTo>
                <a:cubicBezTo>
                  <a:pt x="77" y="53"/>
                  <a:pt x="76" y="55"/>
                  <a:pt x="75" y="55"/>
                </a:cubicBezTo>
                <a:cubicBezTo>
                  <a:pt x="59" y="63"/>
                  <a:pt x="59" y="63"/>
                  <a:pt x="59" y="63"/>
                </a:cubicBezTo>
                <a:cubicBezTo>
                  <a:pt x="58" y="64"/>
                  <a:pt x="58" y="64"/>
                  <a:pt x="57" y="64"/>
                </a:cubicBezTo>
                <a:cubicBezTo>
                  <a:pt x="56" y="64"/>
                  <a:pt x="55" y="64"/>
                  <a:pt x="55" y="63"/>
                </a:cubicBezTo>
                <a:cubicBezTo>
                  <a:pt x="39" y="55"/>
                  <a:pt x="39" y="55"/>
                  <a:pt x="39" y="55"/>
                </a:cubicBezTo>
                <a:cubicBezTo>
                  <a:pt x="39" y="55"/>
                  <a:pt x="39" y="55"/>
                  <a:pt x="39" y="55"/>
                </a:cubicBezTo>
                <a:cubicBezTo>
                  <a:pt x="39" y="55"/>
                  <a:pt x="38" y="55"/>
                  <a:pt x="38" y="55"/>
                </a:cubicBezTo>
                <a:cubicBezTo>
                  <a:pt x="22" y="63"/>
                  <a:pt x="22" y="63"/>
                  <a:pt x="22" y="63"/>
                </a:cubicBezTo>
                <a:cubicBezTo>
                  <a:pt x="22" y="64"/>
                  <a:pt x="21" y="64"/>
                  <a:pt x="20" y="64"/>
                </a:cubicBezTo>
                <a:cubicBezTo>
                  <a:pt x="20" y="64"/>
                  <a:pt x="19" y="64"/>
                  <a:pt x="18" y="63"/>
                </a:cubicBezTo>
                <a:cubicBezTo>
                  <a:pt x="2" y="55"/>
                  <a:pt x="2" y="55"/>
                  <a:pt x="2" y="55"/>
                </a:cubicBezTo>
                <a:cubicBezTo>
                  <a:pt x="1" y="55"/>
                  <a:pt x="0" y="53"/>
                  <a:pt x="0" y="51"/>
                </a:cubicBezTo>
                <a:cubicBezTo>
                  <a:pt x="0" y="37"/>
                  <a:pt x="0" y="37"/>
                  <a:pt x="0" y="37"/>
                </a:cubicBezTo>
                <a:cubicBezTo>
                  <a:pt x="0" y="35"/>
                  <a:pt x="1" y="33"/>
                  <a:pt x="3" y="32"/>
                </a:cubicBezTo>
                <a:cubicBezTo>
                  <a:pt x="18" y="26"/>
                  <a:pt x="18" y="26"/>
                  <a:pt x="18" y="26"/>
                </a:cubicBezTo>
                <a:cubicBezTo>
                  <a:pt x="18" y="11"/>
                  <a:pt x="18" y="11"/>
                  <a:pt x="18" y="11"/>
                </a:cubicBezTo>
                <a:cubicBezTo>
                  <a:pt x="18" y="10"/>
                  <a:pt x="19" y="8"/>
                  <a:pt x="21" y="7"/>
                </a:cubicBezTo>
                <a:cubicBezTo>
                  <a:pt x="37" y="0"/>
                  <a:pt x="37" y="0"/>
                  <a:pt x="37" y="0"/>
                </a:cubicBezTo>
                <a:cubicBezTo>
                  <a:pt x="37" y="0"/>
                  <a:pt x="38" y="0"/>
                  <a:pt x="39" y="0"/>
                </a:cubicBezTo>
                <a:cubicBezTo>
                  <a:pt x="39" y="0"/>
                  <a:pt x="40" y="0"/>
                  <a:pt x="40" y="0"/>
                </a:cubicBezTo>
                <a:cubicBezTo>
                  <a:pt x="56" y="7"/>
                  <a:pt x="56" y="7"/>
                  <a:pt x="56" y="7"/>
                </a:cubicBezTo>
                <a:cubicBezTo>
                  <a:pt x="58" y="8"/>
                  <a:pt x="59" y="10"/>
                  <a:pt x="59" y="11"/>
                </a:cubicBezTo>
                <a:cubicBezTo>
                  <a:pt x="59" y="26"/>
                  <a:pt x="59" y="26"/>
                  <a:pt x="59" y="26"/>
                </a:cubicBezTo>
                <a:cubicBezTo>
                  <a:pt x="75" y="32"/>
                  <a:pt x="75" y="32"/>
                  <a:pt x="75" y="32"/>
                </a:cubicBezTo>
                <a:cubicBezTo>
                  <a:pt x="76" y="33"/>
                  <a:pt x="77" y="35"/>
                  <a:pt x="77" y="37"/>
                </a:cubicBezTo>
                <a:lnTo>
                  <a:pt x="77" y="51"/>
                </a:lnTo>
                <a:close/>
                <a:moveTo>
                  <a:pt x="35" y="36"/>
                </a:moveTo>
                <a:cubicBezTo>
                  <a:pt x="20" y="30"/>
                  <a:pt x="20" y="30"/>
                  <a:pt x="20" y="30"/>
                </a:cubicBezTo>
                <a:cubicBezTo>
                  <a:pt x="6" y="36"/>
                  <a:pt x="6" y="36"/>
                  <a:pt x="6" y="36"/>
                </a:cubicBezTo>
                <a:cubicBezTo>
                  <a:pt x="20" y="42"/>
                  <a:pt x="20" y="42"/>
                  <a:pt x="20" y="42"/>
                </a:cubicBezTo>
                <a:lnTo>
                  <a:pt x="35" y="36"/>
                </a:lnTo>
                <a:close/>
                <a:moveTo>
                  <a:pt x="36" y="51"/>
                </a:moveTo>
                <a:cubicBezTo>
                  <a:pt x="36" y="40"/>
                  <a:pt x="36" y="40"/>
                  <a:pt x="36" y="40"/>
                </a:cubicBezTo>
                <a:cubicBezTo>
                  <a:pt x="23" y="46"/>
                  <a:pt x="23" y="46"/>
                  <a:pt x="23" y="46"/>
                </a:cubicBezTo>
                <a:cubicBezTo>
                  <a:pt x="23" y="58"/>
                  <a:pt x="23" y="58"/>
                  <a:pt x="23" y="58"/>
                </a:cubicBezTo>
                <a:lnTo>
                  <a:pt x="36" y="51"/>
                </a:lnTo>
                <a:close/>
                <a:moveTo>
                  <a:pt x="54" y="11"/>
                </a:moveTo>
                <a:cubicBezTo>
                  <a:pt x="39" y="5"/>
                  <a:pt x="39" y="5"/>
                  <a:pt x="39" y="5"/>
                </a:cubicBezTo>
                <a:cubicBezTo>
                  <a:pt x="23" y="11"/>
                  <a:pt x="23" y="11"/>
                  <a:pt x="23" y="11"/>
                </a:cubicBezTo>
                <a:cubicBezTo>
                  <a:pt x="39" y="18"/>
                  <a:pt x="39" y="18"/>
                  <a:pt x="39" y="18"/>
                </a:cubicBezTo>
                <a:lnTo>
                  <a:pt x="54" y="11"/>
                </a:lnTo>
                <a:close/>
                <a:moveTo>
                  <a:pt x="55" y="26"/>
                </a:moveTo>
                <a:cubicBezTo>
                  <a:pt x="55" y="16"/>
                  <a:pt x="55" y="16"/>
                  <a:pt x="55" y="16"/>
                </a:cubicBezTo>
                <a:cubicBezTo>
                  <a:pt x="41" y="22"/>
                  <a:pt x="41" y="22"/>
                  <a:pt x="41" y="22"/>
                </a:cubicBezTo>
                <a:cubicBezTo>
                  <a:pt x="41" y="32"/>
                  <a:pt x="41" y="32"/>
                  <a:pt x="41" y="32"/>
                </a:cubicBezTo>
                <a:lnTo>
                  <a:pt x="55" y="26"/>
                </a:lnTo>
                <a:close/>
                <a:moveTo>
                  <a:pt x="71" y="36"/>
                </a:moveTo>
                <a:cubicBezTo>
                  <a:pt x="57" y="30"/>
                  <a:pt x="57" y="30"/>
                  <a:pt x="57" y="30"/>
                </a:cubicBezTo>
                <a:cubicBezTo>
                  <a:pt x="42" y="36"/>
                  <a:pt x="42" y="36"/>
                  <a:pt x="42" y="36"/>
                </a:cubicBezTo>
                <a:cubicBezTo>
                  <a:pt x="57" y="42"/>
                  <a:pt x="57" y="42"/>
                  <a:pt x="57" y="42"/>
                </a:cubicBezTo>
                <a:lnTo>
                  <a:pt x="71" y="36"/>
                </a:lnTo>
                <a:close/>
                <a:moveTo>
                  <a:pt x="73" y="51"/>
                </a:moveTo>
                <a:cubicBezTo>
                  <a:pt x="73" y="40"/>
                  <a:pt x="73" y="40"/>
                  <a:pt x="73" y="40"/>
                </a:cubicBezTo>
                <a:cubicBezTo>
                  <a:pt x="59" y="46"/>
                  <a:pt x="59" y="46"/>
                  <a:pt x="59" y="46"/>
                </a:cubicBezTo>
                <a:cubicBezTo>
                  <a:pt x="59" y="58"/>
                  <a:pt x="59" y="58"/>
                  <a:pt x="59" y="58"/>
                </a:cubicBezTo>
                <a:lnTo>
                  <a:pt x="73" y="5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6" name="Freeform 116">
            <a:extLst>
              <a:ext uri="{FF2B5EF4-FFF2-40B4-BE49-F238E27FC236}">
                <a16:creationId xmlns:a16="http://schemas.microsoft.com/office/drawing/2014/main" id="{51A43954-AA98-4497-B757-BE9A3347530C}"/>
              </a:ext>
            </a:extLst>
          </p:cNvPr>
          <p:cNvSpPr>
            <a:spLocks noEditPoints="1"/>
          </p:cNvSpPr>
          <p:nvPr/>
        </p:nvSpPr>
        <p:spPr bwMode="auto">
          <a:xfrm>
            <a:off x="9750893" y="2659521"/>
            <a:ext cx="241609" cy="229154"/>
          </a:xfrm>
          <a:custGeom>
            <a:avLst/>
            <a:gdLst>
              <a:gd name="T0" fmla="*/ 39 w 41"/>
              <a:gd name="T1" fmla="*/ 5 h 39"/>
              <a:gd name="T2" fmla="*/ 34 w 41"/>
              <a:gd name="T3" fmla="*/ 1 h 39"/>
              <a:gd name="T4" fmla="*/ 32 w 41"/>
              <a:gd name="T5" fmla="*/ 0 h 39"/>
              <a:gd name="T6" fmla="*/ 9 w 41"/>
              <a:gd name="T7" fmla="*/ 0 h 39"/>
              <a:gd name="T8" fmla="*/ 6 w 41"/>
              <a:gd name="T9" fmla="*/ 1 h 39"/>
              <a:gd name="T10" fmla="*/ 1 w 41"/>
              <a:gd name="T11" fmla="*/ 5 h 39"/>
              <a:gd name="T12" fmla="*/ 0 w 41"/>
              <a:gd name="T13" fmla="*/ 8 h 39"/>
              <a:gd name="T14" fmla="*/ 5 w 41"/>
              <a:gd name="T15" fmla="*/ 38 h 39"/>
              <a:gd name="T16" fmla="*/ 7 w 41"/>
              <a:gd name="T17" fmla="*/ 39 h 39"/>
              <a:gd name="T18" fmla="*/ 34 w 41"/>
              <a:gd name="T19" fmla="*/ 39 h 39"/>
              <a:gd name="T20" fmla="*/ 36 w 41"/>
              <a:gd name="T21" fmla="*/ 38 h 39"/>
              <a:gd name="T22" fmla="*/ 40 w 41"/>
              <a:gd name="T23" fmla="*/ 8 h 39"/>
              <a:gd name="T24" fmla="*/ 39 w 41"/>
              <a:gd name="T25" fmla="*/ 5 h 39"/>
              <a:gd name="T26" fmla="*/ 20 w 41"/>
              <a:gd name="T27" fmla="*/ 25 h 39"/>
              <a:gd name="T28" fmla="*/ 11 w 41"/>
              <a:gd name="T29" fmla="*/ 12 h 39"/>
              <a:gd name="T30" fmla="*/ 15 w 41"/>
              <a:gd name="T31" fmla="*/ 12 h 39"/>
              <a:gd name="T32" fmla="*/ 20 w 41"/>
              <a:gd name="T33" fmla="*/ 21 h 39"/>
              <a:gd name="T34" fmla="*/ 26 w 41"/>
              <a:gd name="T35" fmla="*/ 12 h 39"/>
              <a:gd name="T36" fmla="*/ 30 w 41"/>
              <a:gd name="T37" fmla="*/ 12 h 39"/>
              <a:gd name="T38" fmla="*/ 20 w 41"/>
              <a:gd name="T39" fmla="*/ 25 h 39"/>
              <a:gd name="T40" fmla="*/ 4 w 41"/>
              <a:gd name="T41" fmla="*/ 8 h 39"/>
              <a:gd name="T42" fmla="*/ 9 w 41"/>
              <a:gd name="T43" fmla="*/ 2 h 39"/>
              <a:gd name="T44" fmla="*/ 32 w 41"/>
              <a:gd name="T45" fmla="*/ 2 h 39"/>
              <a:gd name="T46" fmla="*/ 37 w 41"/>
              <a:gd name="T47" fmla="*/ 8 h 39"/>
              <a:gd name="T48" fmla="*/ 4 w 41"/>
              <a:gd name="T4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39">
                <a:moveTo>
                  <a:pt x="39" y="5"/>
                </a:moveTo>
                <a:cubicBezTo>
                  <a:pt x="39" y="4"/>
                  <a:pt x="35" y="1"/>
                  <a:pt x="34" y="1"/>
                </a:cubicBezTo>
                <a:cubicBezTo>
                  <a:pt x="33" y="0"/>
                  <a:pt x="32" y="0"/>
                  <a:pt x="32" y="0"/>
                </a:cubicBezTo>
                <a:cubicBezTo>
                  <a:pt x="9" y="0"/>
                  <a:pt x="9" y="0"/>
                  <a:pt x="9" y="0"/>
                </a:cubicBezTo>
                <a:cubicBezTo>
                  <a:pt x="8" y="0"/>
                  <a:pt x="7" y="0"/>
                  <a:pt x="6" y="1"/>
                </a:cubicBezTo>
                <a:cubicBezTo>
                  <a:pt x="6" y="1"/>
                  <a:pt x="2" y="4"/>
                  <a:pt x="1" y="5"/>
                </a:cubicBezTo>
                <a:cubicBezTo>
                  <a:pt x="1" y="5"/>
                  <a:pt x="0" y="6"/>
                  <a:pt x="0" y="8"/>
                </a:cubicBezTo>
                <a:cubicBezTo>
                  <a:pt x="0" y="9"/>
                  <a:pt x="5" y="38"/>
                  <a:pt x="5" y="38"/>
                </a:cubicBezTo>
                <a:cubicBezTo>
                  <a:pt x="5" y="39"/>
                  <a:pt x="6" y="39"/>
                  <a:pt x="7" y="39"/>
                </a:cubicBezTo>
                <a:cubicBezTo>
                  <a:pt x="34" y="39"/>
                  <a:pt x="34" y="39"/>
                  <a:pt x="34" y="39"/>
                </a:cubicBezTo>
                <a:cubicBezTo>
                  <a:pt x="35" y="39"/>
                  <a:pt x="36" y="39"/>
                  <a:pt x="36" y="38"/>
                </a:cubicBezTo>
                <a:cubicBezTo>
                  <a:pt x="36" y="38"/>
                  <a:pt x="40" y="9"/>
                  <a:pt x="40" y="8"/>
                </a:cubicBezTo>
                <a:cubicBezTo>
                  <a:pt x="41" y="6"/>
                  <a:pt x="40" y="5"/>
                  <a:pt x="39" y="5"/>
                </a:cubicBezTo>
                <a:close/>
                <a:moveTo>
                  <a:pt x="20" y="25"/>
                </a:moveTo>
                <a:cubicBezTo>
                  <a:pt x="13" y="25"/>
                  <a:pt x="11" y="14"/>
                  <a:pt x="11" y="12"/>
                </a:cubicBezTo>
                <a:cubicBezTo>
                  <a:pt x="15" y="12"/>
                  <a:pt x="15" y="12"/>
                  <a:pt x="15" y="12"/>
                </a:cubicBezTo>
                <a:cubicBezTo>
                  <a:pt x="16" y="15"/>
                  <a:pt x="17" y="21"/>
                  <a:pt x="20" y="21"/>
                </a:cubicBezTo>
                <a:cubicBezTo>
                  <a:pt x="23" y="21"/>
                  <a:pt x="25" y="15"/>
                  <a:pt x="26" y="12"/>
                </a:cubicBezTo>
                <a:cubicBezTo>
                  <a:pt x="30" y="12"/>
                  <a:pt x="30" y="12"/>
                  <a:pt x="30" y="12"/>
                </a:cubicBezTo>
                <a:cubicBezTo>
                  <a:pt x="30" y="14"/>
                  <a:pt x="28" y="25"/>
                  <a:pt x="20" y="25"/>
                </a:cubicBezTo>
                <a:close/>
                <a:moveTo>
                  <a:pt x="4" y="8"/>
                </a:moveTo>
                <a:cubicBezTo>
                  <a:pt x="9" y="2"/>
                  <a:pt x="9" y="2"/>
                  <a:pt x="9" y="2"/>
                </a:cubicBezTo>
                <a:cubicBezTo>
                  <a:pt x="32" y="2"/>
                  <a:pt x="32" y="2"/>
                  <a:pt x="32" y="2"/>
                </a:cubicBezTo>
                <a:cubicBezTo>
                  <a:pt x="37" y="8"/>
                  <a:pt x="37" y="8"/>
                  <a:pt x="37" y="8"/>
                </a:cubicBezTo>
                <a:lnTo>
                  <a:pt x="4"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id-ID">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grpSp>
        <p:nvGrpSpPr>
          <p:cNvPr id="27" name="组合 26">
            <a:extLst>
              <a:ext uri="{FF2B5EF4-FFF2-40B4-BE49-F238E27FC236}">
                <a16:creationId xmlns:a16="http://schemas.microsoft.com/office/drawing/2014/main" id="{B9E592C9-AA51-4BFD-8CD5-A8508F4AA6C0}"/>
              </a:ext>
            </a:extLst>
          </p:cNvPr>
          <p:cNvGrpSpPr/>
          <p:nvPr/>
        </p:nvGrpSpPr>
        <p:grpSpPr>
          <a:xfrm rot="5400000">
            <a:off x="-296071" y="447166"/>
            <a:ext cx="1915679" cy="744733"/>
            <a:chOff x="11137900" y="860547"/>
            <a:chExt cx="1054100" cy="744733"/>
          </a:xfrm>
          <a:solidFill>
            <a:srgbClr val="29B6A9"/>
          </a:solidFill>
        </p:grpSpPr>
        <p:sp>
          <p:nvSpPr>
            <p:cNvPr id="28" name="矩形 27">
              <a:extLst>
                <a:ext uri="{FF2B5EF4-FFF2-40B4-BE49-F238E27FC236}">
                  <a16:creationId xmlns:a16="http://schemas.microsoft.com/office/drawing/2014/main" id="{3D567A2E-37DD-4723-9D55-13614415C5C5}"/>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28">
              <a:extLst>
                <a:ext uri="{FF2B5EF4-FFF2-40B4-BE49-F238E27FC236}">
                  <a16:creationId xmlns:a16="http://schemas.microsoft.com/office/drawing/2014/main" id="{BE3A7830-368D-4257-9751-8825906DABFC}"/>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29">
              <a:extLst>
                <a:ext uri="{FF2B5EF4-FFF2-40B4-BE49-F238E27FC236}">
                  <a16:creationId xmlns:a16="http://schemas.microsoft.com/office/drawing/2014/main" id="{258487CB-D23F-4D67-9A9C-8ECB4D0B4EAB}"/>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30">
              <a:extLst>
                <a:ext uri="{FF2B5EF4-FFF2-40B4-BE49-F238E27FC236}">
                  <a16:creationId xmlns:a16="http://schemas.microsoft.com/office/drawing/2014/main" id="{425AD862-1926-44D9-9894-693413CF1E7D}"/>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8" name="TextBox 16" descr="e7d195523061f1c09d6f9b3d376af7cc83eec7fa36f660fcFABA8E4E22B65493F1579964AC498A6DD12E9A37B3F4D805B6D0115AA1C9B53E5DC593BBAD6517EC30D5C3535F30F1310ED1D1E84EABB6F0EB2D420D1B30431E02368BCA607D09F8681AE4D8DE413B9E29F4D1D365DE9F540B19219D2F13FA38F8E960D2B9B2E29A4E18E295062E853E">
            <a:extLst>
              <a:ext uri="{FF2B5EF4-FFF2-40B4-BE49-F238E27FC236}">
                <a16:creationId xmlns:a16="http://schemas.microsoft.com/office/drawing/2014/main" id="{4794072E-2AB7-482E-9205-D33CF59CB3A5}"/>
              </a:ext>
            </a:extLst>
          </p:cNvPr>
          <p:cNvSpPr txBox="1"/>
          <p:nvPr/>
        </p:nvSpPr>
        <p:spPr>
          <a:xfrm flipH="1">
            <a:off x="3088075" y="3707186"/>
            <a:ext cx="2634844" cy="783614"/>
          </a:xfrm>
          <a:prstGeom prst="rect">
            <a:avLst/>
          </a:prstGeom>
        </p:spPr>
        <p:txBody>
          <a:bodyPr vert="horz" wrap="square" lIns="217490" tIns="108745" rIns="217490" bIns="108745" rtlCol="0">
            <a:spAutoFit/>
          </a:bodyPr>
          <a:lstStyle>
            <a:defPPr>
              <a:defRPr lang="zh-CN"/>
            </a:defPPr>
            <a:lvl1pPr defTabSz="1087636">
              <a:lnSpc>
                <a:spcPct val="130000"/>
              </a:lnSpc>
              <a:buFont typeface="Arial"/>
              <a:buNone/>
              <a:defRPr sz="1000">
                <a:solidFill>
                  <a:schemeClr val="tx1">
                    <a:lumMod val="65000"/>
                    <a:lumOff val="35000"/>
                  </a:schemeClr>
                </a:solidFill>
                <a:latin typeface="苹方 粗体" panose="020B0600000000000000" pitchFamily="34" charset="-122"/>
                <a:ea typeface="苹方 粗体" panose="020B0600000000000000" pitchFamily="34" charset="-122"/>
                <a:cs typeface="Poppins Light" charset="0"/>
              </a:defRPr>
            </a:lvl1pPr>
          </a:lstStyle>
          <a:p>
            <a:pPr defTabSz="914400">
              <a:lnSpc>
                <a:spcPct val="150000"/>
              </a:lnSpc>
              <a:spcBef>
                <a:spcPts val="100"/>
              </a:spcBef>
            </a:pPr>
            <a:r>
              <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01 </a:t>
            </a:r>
            <a:r>
              <a:rPr lang="zh-CN" altLang="en-US"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内容示意</a:t>
            </a:r>
            <a:endPar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49" name="TextBox 16" descr="e7d195523061f1c09d6f9b3d376af7cc83eec7fa36f660fcFABA8E4E22B65493F1579964AC498A6DD12E9A37B3F4D805B6D0115AA1C9B53E5DC593BBAD6517EC30D5C3535F30F1310ED1D1E84EABB6F0EB2D420D1B30431E02368BCA607D09F8681AE4D8DE413B9E29F4D1D365DE9F540B19219D2F13FA38F8E960D2B9B2E29A4E18E295062E853E">
            <a:extLst>
              <a:ext uri="{FF2B5EF4-FFF2-40B4-BE49-F238E27FC236}">
                <a16:creationId xmlns:a16="http://schemas.microsoft.com/office/drawing/2014/main" id="{DED56FC8-B91F-4C74-9C57-C500BEC15094}"/>
              </a:ext>
            </a:extLst>
          </p:cNvPr>
          <p:cNvSpPr txBox="1"/>
          <p:nvPr/>
        </p:nvSpPr>
        <p:spPr>
          <a:xfrm flipH="1">
            <a:off x="3088075" y="4786749"/>
            <a:ext cx="2634844" cy="783614"/>
          </a:xfrm>
          <a:prstGeom prst="rect">
            <a:avLst/>
          </a:prstGeom>
        </p:spPr>
        <p:txBody>
          <a:bodyPr vert="horz" wrap="square" lIns="217490" tIns="108745" rIns="217490" bIns="108745" rtlCol="0">
            <a:spAutoFit/>
          </a:bodyPr>
          <a:lstStyle>
            <a:defPPr>
              <a:defRPr lang="zh-CN"/>
            </a:defPPr>
            <a:lvl1pPr defTabSz="1087636">
              <a:lnSpc>
                <a:spcPct val="130000"/>
              </a:lnSpc>
              <a:buFont typeface="Arial"/>
              <a:buNone/>
              <a:defRPr sz="1000">
                <a:solidFill>
                  <a:schemeClr val="tx1">
                    <a:lumMod val="65000"/>
                    <a:lumOff val="35000"/>
                  </a:schemeClr>
                </a:solidFill>
                <a:latin typeface="苹方 粗体" panose="020B0600000000000000" pitchFamily="34" charset="-122"/>
                <a:ea typeface="苹方 粗体" panose="020B0600000000000000" pitchFamily="34" charset="-122"/>
                <a:cs typeface="Poppins Light" charset="0"/>
              </a:defRPr>
            </a:lvl1pPr>
          </a:lstStyle>
          <a:p>
            <a:pPr defTabSz="914400">
              <a:lnSpc>
                <a:spcPct val="150000"/>
              </a:lnSpc>
              <a:spcBef>
                <a:spcPts val="100"/>
              </a:spcBef>
            </a:pPr>
            <a:r>
              <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01 </a:t>
            </a:r>
            <a:r>
              <a:rPr lang="zh-CN" altLang="en-US"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内容示意</a:t>
            </a:r>
            <a:endPar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0" name="TextBox 16" descr="e7d195523061f1c09d6f9b3d376af7cc83eec7fa36f660fcFABA8E4E22B65493F1579964AC498A6DD12E9A37B3F4D805B6D0115AA1C9B53E5DC593BBAD6517EC30D5C3535F30F1310ED1D1E84EABB6F0EB2D420D1B30431E02368BCA607D09F8681AE4D8DE413B9E29F4D1D365DE9F540B19219D2F13FA38F8E960D2B9B2E29A4E18E295062E853E">
            <a:extLst>
              <a:ext uri="{FF2B5EF4-FFF2-40B4-BE49-F238E27FC236}">
                <a16:creationId xmlns:a16="http://schemas.microsoft.com/office/drawing/2014/main" id="{D9F2FE01-076D-4607-ADD7-1614376933A2}"/>
              </a:ext>
            </a:extLst>
          </p:cNvPr>
          <p:cNvSpPr txBox="1"/>
          <p:nvPr/>
        </p:nvSpPr>
        <p:spPr>
          <a:xfrm flipH="1">
            <a:off x="3088075" y="5866311"/>
            <a:ext cx="2634844" cy="783614"/>
          </a:xfrm>
          <a:prstGeom prst="rect">
            <a:avLst/>
          </a:prstGeom>
        </p:spPr>
        <p:txBody>
          <a:bodyPr vert="horz" wrap="square" lIns="217490" tIns="108745" rIns="217490" bIns="108745" rtlCol="0">
            <a:spAutoFit/>
          </a:bodyPr>
          <a:lstStyle>
            <a:defPPr>
              <a:defRPr lang="zh-CN"/>
            </a:defPPr>
            <a:lvl1pPr defTabSz="1087636">
              <a:lnSpc>
                <a:spcPct val="130000"/>
              </a:lnSpc>
              <a:buFont typeface="Arial"/>
              <a:buNone/>
              <a:defRPr sz="1000">
                <a:solidFill>
                  <a:schemeClr val="tx1">
                    <a:lumMod val="65000"/>
                    <a:lumOff val="35000"/>
                  </a:schemeClr>
                </a:solidFill>
                <a:latin typeface="苹方 粗体" panose="020B0600000000000000" pitchFamily="34" charset="-122"/>
                <a:ea typeface="苹方 粗体" panose="020B0600000000000000" pitchFamily="34" charset="-122"/>
                <a:cs typeface="Poppins Light" charset="0"/>
              </a:defRPr>
            </a:lvl1pPr>
          </a:lstStyle>
          <a:p>
            <a:pPr defTabSz="914400">
              <a:lnSpc>
                <a:spcPct val="150000"/>
              </a:lnSpc>
              <a:spcBef>
                <a:spcPts val="100"/>
              </a:spcBef>
            </a:pPr>
            <a:r>
              <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01 </a:t>
            </a:r>
            <a:r>
              <a:rPr lang="zh-CN" altLang="en-US"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内容示意</a:t>
            </a:r>
            <a:endPar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pic>
        <p:nvPicPr>
          <p:cNvPr id="52" name="Picture 2">
            <a:extLst>
              <a:ext uri="{FF2B5EF4-FFF2-40B4-BE49-F238E27FC236}">
                <a16:creationId xmlns:a16="http://schemas.microsoft.com/office/drawing/2014/main" id="{B852BAC6-9B91-4306-843B-0E657592273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53" name="文本框 52">
            <a:extLst>
              <a:ext uri="{FF2B5EF4-FFF2-40B4-BE49-F238E27FC236}">
                <a16:creationId xmlns:a16="http://schemas.microsoft.com/office/drawing/2014/main" id="{FAF078CB-905B-4B37-8279-87AE473AC117}"/>
              </a:ext>
            </a:extLst>
          </p:cNvPr>
          <p:cNvSpPr txBox="1"/>
          <p:nvPr/>
        </p:nvSpPr>
        <p:spPr>
          <a:xfrm>
            <a:off x="2210020" y="3253392"/>
            <a:ext cx="3142109" cy="646331"/>
          </a:xfrm>
          <a:prstGeom prst="rect">
            <a:avLst/>
          </a:prstGeom>
          <a:noFill/>
        </p:spPr>
        <p:txBody>
          <a:bodyPr wrap="square" rtlCol="0">
            <a:spAutoFit/>
          </a:bodyPr>
          <a:lstStyle/>
          <a:p>
            <a:pPr algn="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本学期社区管理的精力主要要放在微信群的建设上</a:t>
            </a:r>
          </a:p>
        </p:txBody>
      </p:sp>
      <p:grpSp>
        <p:nvGrpSpPr>
          <p:cNvPr id="43" name="组合 42">
            <a:extLst>
              <a:ext uri="{FF2B5EF4-FFF2-40B4-BE49-F238E27FC236}">
                <a16:creationId xmlns:a16="http://schemas.microsoft.com/office/drawing/2014/main" id="{89299269-E396-4C9A-83FD-7981CA88998B}"/>
              </a:ext>
            </a:extLst>
          </p:cNvPr>
          <p:cNvGrpSpPr/>
          <p:nvPr/>
        </p:nvGrpSpPr>
        <p:grpSpPr>
          <a:xfrm rot="16200000">
            <a:off x="2052470" y="-325865"/>
            <a:ext cx="1787094" cy="3270823"/>
            <a:chOff x="3396093" y="1552586"/>
            <a:chExt cx="1787094" cy="3270823"/>
          </a:xfrm>
        </p:grpSpPr>
        <p:sp>
          <p:nvSpPr>
            <p:cNvPr id="44" name="矩形 43">
              <a:extLst>
                <a:ext uri="{FF2B5EF4-FFF2-40B4-BE49-F238E27FC236}">
                  <a16:creationId xmlns:a16="http://schemas.microsoft.com/office/drawing/2014/main" id="{6A917A41-0308-4840-9582-5B4124EDF642}"/>
                </a:ext>
              </a:extLst>
            </p:cNvPr>
            <p:cNvSpPr/>
            <p:nvPr/>
          </p:nvSpPr>
          <p:spPr>
            <a:xfrm rot="5400000">
              <a:off x="2842737" y="2546962"/>
              <a:ext cx="2895667" cy="906915"/>
            </a:xfrm>
            <a:prstGeom prst="rect">
              <a:avLst/>
            </a:prstGeom>
          </p:spPr>
          <p:txBody>
            <a:bodyPr vert="horz" wrap="square" anchor="ctr">
              <a:spAutoFit/>
            </a:bodyPr>
            <a:lstStyle/>
            <a:p>
              <a:pPr>
                <a:lnSpc>
                  <a:spcPct val="150000"/>
                </a:lnSpc>
              </a:pPr>
              <a:r>
                <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金字塔结构</a:t>
              </a:r>
            </a:p>
          </p:txBody>
        </p:sp>
        <p:sp>
          <p:nvSpPr>
            <p:cNvPr id="45" name="矩形 44">
              <a:extLst>
                <a:ext uri="{FF2B5EF4-FFF2-40B4-BE49-F238E27FC236}">
                  <a16:creationId xmlns:a16="http://schemas.microsoft.com/office/drawing/2014/main" id="{64B8561D-D1EA-4D4C-A8FF-CAA6D54B775E}"/>
                </a:ext>
              </a:extLst>
            </p:cNvPr>
            <p:cNvSpPr/>
            <p:nvPr/>
          </p:nvSpPr>
          <p:spPr>
            <a:xfrm rot="5400000">
              <a:off x="2132925" y="2815754"/>
              <a:ext cx="2895667" cy="369332"/>
            </a:xfrm>
            <a:prstGeom prst="rect">
              <a:avLst/>
            </a:prstGeom>
          </p:spPr>
          <p:txBody>
            <a:bodyPr vert="horz" wrap="square">
              <a:spAutoFit/>
            </a:bodyPr>
            <a:lstStyle/>
            <a:p>
              <a:pPr algn="dist"/>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Xi'an Eurasia University</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矩形 45">
              <a:extLst>
                <a:ext uri="{FF2B5EF4-FFF2-40B4-BE49-F238E27FC236}">
                  <a16:creationId xmlns:a16="http://schemas.microsoft.com/office/drawing/2014/main" id="{DBBAAD2E-C9D9-41A8-A9F8-05C49F909D10}"/>
                </a:ext>
              </a:extLst>
            </p:cNvPr>
            <p:cNvSpPr/>
            <p:nvPr/>
          </p:nvSpPr>
          <p:spPr>
            <a:xfrm rot="5400000">
              <a:off x="3226090" y="2866311"/>
              <a:ext cx="3267864" cy="646331"/>
            </a:xfrm>
            <a:prstGeom prst="rect">
              <a:avLst/>
            </a:prstGeom>
          </p:spPr>
          <p:txBody>
            <a:bodyPr vert="horz" wrap="square">
              <a:spAutoFit/>
            </a:bodyPr>
            <a:lstStyle/>
            <a:p>
              <a:r>
                <a:rPr lang="en-US" altLang="zh-CN" sz="3600"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Introduction</a:t>
              </a:r>
              <a:endParaRPr lang="zh-CN" altLang="en-US" sz="3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47" name="直接连接符 46">
            <a:extLst>
              <a:ext uri="{FF2B5EF4-FFF2-40B4-BE49-F238E27FC236}">
                <a16:creationId xmlns:a16="http://schemas.microsoft.com/office/drawing/2014/main" id="{108B85DC-6BA1-41BD-90E0-2DB1B817A509}"/>
              </a:ext>
            </a:extLst>
          </p:cNvPr>
          <p:cNvCxnSpPr/>
          <p:nvPr/>
        </p:nvCxnSpPr>
        <p:spPr>
          <a:xfrm>
            <a:off x="1427387" y="1751698"/>
            <a:ext cx="24326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82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57">
            <a:extLst>
              <a:ext uri="{FF2B5EF4-FFF2-40B4-BE49-F238E27FC236}">
                <a16:creationId xmlns:a16="http://schemas.microsoft.com/office/drawing/2014/main" id="{699AAFEF-C258-4991-8E05-1D211911BEB0}"/>
              </a:ext>
            </a:extLst>
          </p:cNvPr>
          <p:cNvSpPr>
            <a:spLocks noChangeAspect="1"/>
          </p:cNvSpPr>
          <p:nvPr/>
        </p:nvSpPr>
        <p:spPr>
          <a:xfrm>
            <a:off x="5955790" y="2682344"/>
            <a:ext cx="653201" cy="653201"/>
          </a:xfrm>
          <a:prstGeom prst="ellipse">
            <a:avLst/>
          </a:prstGeom>
          <a:solidFill>
            <a:srgbClr val="7F7F7F"/>
          </a:solidFill>
          <a:ln>
            <a:noFill/>
          </a:ln>
        </p:spPr>
        <p:txBody>
          <a:bodyPr wrap="none" lIns="91426" tIns="45713" rIns="91426" bIns="45713" anchor="ctr"/>
          <a:lstStyle/>
          <a:p>
            <a:pPr>
              <a:lnSpc>
                <a:spcPct val="120000"/>
              </a:lnSpc>
              <a:spcBef>
                <a:spcPct val="99588"/>
              </a:spcBef>
              <a:buFont typeface="Arial" panose="020B0604020202020204" pitchFamily="34" charset="0"/>
              <a:buNone/>
            </a:pPr>
            <a:endParaRPr lang="en-US" dirty="0">
              <a:solidFill>
                <a:srgbClr val="7F7F7F"/>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1" name="Freeform 66">
            <a:extLst>
              <a:ext uri="{FF2B5EF4-FFF2-40B4-BE49-F238E27FC236}">
                <a16:creationId xmlns:a16="http://schemas.microsoft.com/office/drawing/2014/main" id="{D6949D09-C12A-4892-8BB5-4C71D77EED73}"/>
              </a:ext>
            </a:extLst>
          </p:cNvPr>
          <p:cNvSpPr>
            <a:spLocks noEditPoints="1"/>
          </p:cNvSpPr>
          <p:nvPr/>
        </p:nvSpPr>
        <p:spPr bwMode="auto">
          <a:xfrm>
            <a:off x="6104101" y="2875093"/>
            <a:ext cx="359617" cy="278935"/>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2" name="Oval 60">
            <a:extLst>
              <a:ext uri="{FF2B5EF4-FFF2-40B4-BE49-F238E27FC236}">
                <a16:creationId xmlns:a16="http://schemas.microsoft.com/office/drawing/2014/main" id="{6D0BF1FD-E043-403B-9A30-88567336F09C}"/>
              </a:ext>
            </a:extLst>
          </p:cNvPr>
          <p:cNvSpPr>
            <a:spLocks noChangeAspect="1"/>
          </p:cNvSpPr>
          <p:nvPr/>
        </p:nvSpPr>
        <p:spPr>
          <a:xfrm>
            <a:off x="5955790" y="3786579"/>
            <a:ext cx="653201" cy="653201"/>
          </a:xfrm>
          <a:prstGeom prst="ellipse">
            <a:avLst/>
          </a:prstGeom>
          <a:solidFill>
            <a:srgbClr val="27C3B8"/>
          </a:solidFill>
          <a:ln>
            <a:noFill/>
          </a:ln>
        </p:spPr>
        <p:txBody>
          <a:bodyPr wrap="none" lIns="91426" tIns="45713" rIns="91426" bIns="45713" anchor="ctr"/>
          <a:lstStyle/>
          <a:p>
            <a:pPr>
              <a:lnSpc>
                <a:spcPct val="120000"/>
              </a:lnSpc>
              <a:spcBef>
                <a:spcPct val="99588"/>
              </a:spcBef>
              <a:buFont typeface="Arial" panose="020B0604020202020204" pitchFamily="34" charset="0"/>
              <a:buNone/>
            </a:pPr>
            <a:endParaRPr lang="en-US" dirty="0">
              <a:solidFill>
                <a:srgbClr val="7F7F7F"/>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3" name="Freeform 101">
            <a:extLst>
              <a:ext uri="{FF2B5EF4-FFF2-40B4-BE49-F238E27FC236}">
                <a16:creationId xmlns:a16="http://schemas.microsoft.com/office/drawing/2014/main" id="{9801CEF5-989B-4374-8252-B3F147EE13E5}"/>
              </a:ext>
            </a:extLst>
          </p:cNvPr>
          <p:cNvSpPr>
            <a:spLocks noEditPoints="1"/>
          </p:cNvSpPr>
          <p:nvPr/>
        </p:nvSpPr>
        <p:spPr bwMode="auto">
          <a:xfrm>
            <a:off x="6095087" y="3989063"/>
            <a:ext cx="374605" cy="248232"/>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4" name="Oval 57">
            <a:extLst>
              <a:ext uri="{FF2B5EF4-FFF2-40B4-BE49-F238E27FC236}">
                <a16:creationId xmlns:a16="http://schemas.microsoft.com/office/drawing/2014/main" id="{4AAD976F-B0AB-4D77-969C-2DD2AD77930A}"/>
              </a:ext>
            </a:extLst>
          </p:cNvPr>
          <p:cNvSpPr>
            <a:spLocks noChangeAspect="1"/>
          </p:cNvSpPr>
          <p:nvPr/>
        </p:nvSpPr>
        <p:spPr>
          <a:xfrm>
            <a:off x="5955790" y="4878989"/>
            <a:ext cx="653201" cy="653201"/>
          </a:xfrm>
          <a:prstGeom prst="ellipse">
            <a:avLst/>
          </a:prstGeom>
          <a:solidFill>
            <a:srgbClr val="1AB49C"/>
          </a:solidFill>
          <a:ln>
            <a:noFill/>
          </a:ln>
        </p:spPr>
        <p:txBody>
          <a:bodyPr wrap="none" lIns="91426" tIns="45713" rIns="91426" bIns="45713" anchor="ctr"/>
          <a:lstStyle/>
          <a:p>
            <a:pPr>
              <a:lnSpc>
                <a:spcPct val="120000"/>
              </a:lnSpc>
              <a:spcBef>
                <a:spcPct val="99588"/>
              </a:spcBef>
              <a:buFont typeface="Arial" panose="020B0604020202020204" pitchFamily="34" charset="0"/>
              <a:buNone/>
            </a:pPr>
            <a:endParaRPr lang="en-US" dirty="0">
              <a:solidFill>
                <a:srgbClr val="7F7F7F"/>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5" name="Oval 60">
            <a:extLst>
              <a:ext uri="{FF2B5EF4-FFF2-40B4-BE49-F238E27FC236}">
                <a16:creationId xmlns:a16="http://schemas.microsoft.com/office/drawing/2014/main" id="{1AA33EF0-026A-4488-B776-8F28C7C93EE5}"/>
              </a:ext>
            </a:extLst>
          </p:cNvPr>
          <p:cNvSpPr>
            <a:spLocks noChangeAspect="1"/>
          </p:cNvSpPr>
          <p:nvPr/>
        </p:nvSpPr>
        <p:spPr>
          <a:xfrm>
            <a:off x="5955790" y="6006974"/>
            <a:ext cx="653201" cy="653201"/>
          </a:xfrm>
          <a:prstGeom prst="ellipse">
            <a:avLst/>
          </a:prstGeom>
          <a:solidFill>
            <a:srgbClr val="22AAA0"/>
          </a:solidFill>
          <a:ln>
            <a:noFill/>
          </a:ln>
        </p:spPr>
        <p:txBody>
          <a:bodyPr wrap="none" lIns="91426" tIns="45713" rIns="91426" bIns="45713" anchor="ctr"/>
          <a:lstStyle/>
          <a:p>
            <a:pPr>
              <a:lnSpc>
                <a:spcPct val="120000"/>
              </a:lnSpc>
              <a:spcBef>
                <a:spcPct val="99588"/>
              </a:spcBef>
              <a:buFont typeface="Arial" panose="020B0604020202020204" pitchFamily="34" charset="0"/>
              <a:buNone/>
            </a:pPr>
            <a:endParaRPr lang="en-US" dirty="0">
              <a:solidFill>
                <a:srgbClr val="7F7F7F"/>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6" name="Freeform 116">
            <a:extLst>
              <a:ext uri="{FF2B5EF4-FFF2-40B4-BE49-F238E27FC236}">
                <a16:creationId xmlns:a16="http://schemas.microsoft.com/office/drawing/2014/main" id="{61958C4F-41D3-45D7-9C47-29247AAF2E3F}"/>
              </a:ext>
            </a:extLst>
          </p:cNvPr>
          <p:cNvSpPr>
            <a:spLocks noEditPoints="1"/>
          </p:cNvSpPr>
          <p:nvPr/>
        </p:nvSpPr>
        <p:spPr bwMode="auto">
          <a:xfrm>
            <a:off x="6163104" y="6218997"/>
            <a:ext cx="241609" cy="229154"/>
          </a:xfrm>
          <a:custGeom>
            <a:avLst/>
            <a:gdLst>
              <a:gd name="T0" fmla="*/ 39 w 41"/>
              <a:gd name="T1" fmla="*/ 5 h 39"/>
              <a:gd name="T2" fmla="*/ 34 w 41"/>
              <a:gd name="T3" fmla="*/ 1 h 39"/>
              <a:gd name="T4" fmla="*/ 32 w 41"/>
              <a:gd name="T5" fmla="*/ 0 h 39"/>
              <a:gd name="T6" fmla="*/ 9 w 41"/>
              <a:gd name="T7" fmla="*/ 0 h 39"/>
              <a:gd name="T8" fmla="*/ 6 w 41"/>
              <a:gd name="T9" fmla="*/ 1 h 39"/>
              <a:gd name="T10" fmla="*/ 1 w 41"/>
              <a:gd name="T11" fmla="*/ 5 h 39"/>
              <a:gd name="T12" fmla="*/ 0 w 41"/>
              <a:gd name="T13" fmla="*/ 8 h 39"/>
              <a:gd name="T14" fmla="*/ 5 w 41"/>
              <a:gd name="T15" fmla="*/ 38 h 39"/>
              <a:gd name="T16" fmla="*/ 7 w 41"/>
              <a:gd name="T17" fmla="*/ 39 h 39"/>
              <a:gd name="T18" fmla="*/ 34 w 41"/>
              <a:gd name="T19" fmla="*/ 39 h 39"/>
              <a:gd name="T20" fmla="*/ 36 w 41"/>
              <a:gd name="T21" fmla="*/ 38 h 39"/>
              <a:gd name="T22" fmla="*/ 40 w 41"/>
              <a:gd name="T23" fmla="*/ 8 h 39"/>
              <a:gd name="T24" fmla="*/ 39 w 41"/>
              <a:gd name="T25" fmla="*/ 5 h 39"/>
              <a:gd name="T26" fmla="*/ 20 w 41"/>
              <a:gd name="T27" fmla="*/ 25 h 39"/>
              <a:gd name="T28" fmla="*/ 11 w 41"/>
              <a:gd name="T29" fmla="*/ 12 h 39"/>
              <a:gd name="T30" fmla="*/ 15 w 41"/>
              <a:gd name="T31" fmla="*/ 12 h 39"/>
              <a:gd name="T32" fmla="*/ 20 w 41"/>
              <a:gd name="T33" fmla="*/ 21 h 39"/>
              <a:gd name="T34" fmla="*/ 26 w 41"/>
              <a:gd name="T35" fmla="*/ 12 h 39"/>
              <a:gd name="T36" fmla="*/ 30 w 41"/>
              <a:gd name="T37" fmla="*/ 12 h 39"/>
              <a:gd name="T38" fmla="*/ 20 w 41"/>
              <a:gd name="T39" fmla="*/ 25 h 39"/>
              <a:gd name="T40" fmla="*/ 4 w 41"/>
              <a:gd name="T41" fmla="*/ 8 h 39"/>
              <a:gd name="T42" fmla="*/ 9 w 41"/>
              <a:gd name="T43" fmla="*/ 2 h 39"/>
              <a:gd name="T44" fmla="*/ 32 w 41"/>
              <a:gd name="T45" fmla="*/ 2 h 39"/>
              <a:gd name="T46" fmla="*/ 37 w 41"/>
              <a:gd name="T47" fmla="*/ 8 h 39"/>
              <a:gd name="T48" fmla="*/ 4 w 41"/>
              <a:gd name="T4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39">
                <a:moveTo>
                  <a:pt x="39" y="5"/>
                </a:moveTo>
                <a:cubicBezTo>
                  <a:pt x="39" y="4"/>
                  <a:pt x="35" y="1"/>
                  <a:pt x="34" y="1"/>
                </a:cubicBezTo>
                <a:cubicBezTo>
                  <a:pt x="33" y="0"/>
                  <a:pt x="32" y="0"/>
                  <a:pt x="32" y="0"/>
                </a:cubicBezTo>
                <a:cubicBezTo>
                  <a:pt x="9" y="0"/>
                  <a:pt x="9" y="0"/>
                  <a:pt x="9" y="0"/>
                </a:cubicBezTo>
                <a:cubicBezTo>
                  <a:pt x="8" y="0"/>
                  <a:pt x="7" y="0"/>
                  <a:pt x="6" y="1"/>
                </a:cubicBezTo>
                <a:cubicBezTo>
                  <a:pt x="6" y="1"/>
                  <a:pt x="2" y="4"/>
                  <a:pt x="1" y="5"/>
                </a:cubicBezTo>
                <a:cubicBezTo>
                  <a:pt x="1" y="5"/>
                  <a:pt x="0" y="6"/>
                  <a:pt x="0" y="8"/>
                </a:cubicBezTo>
                <a:cubicBezTo>
                  <a:pt x="0" y="9"/>
                  <a:pt x="5" y="38"/>
                  <a:pt x="5" y="38"/>
                </a:cubicBezTo>
                <a:cubicBezTo>
                  <a:pt x="5" y="39"/>
                  <a:pt x="6" y="39"/>
                  <a:pt x="7" y="39"/>
                </a:cubicBezTo>
                <a:cubicBezTo>
                  <a:pt x="34" y="39"/>
                  <a:pt x="34" y="39"/>
                  <a:pt x="34" y="39"/>
                </a:cubicBezTo>
                <a:cubicBezTo>
                  <a:pt x="35" y="39"/>
                  <a:pt x="36" y="39"/>
                  <a:pt x="36" y="38"/>
                </a:cubicBezTo>
                <a:cubicBezTo>
                  <a:pt x="36" y="38"/>
                  <a:pt x="40" y="9"/>
                  <a:pt x="40" y="8"/>
                </a:cubicBezTo>
                <a:cubicBezTo>
                  <a:pt x="41" y="6"/>
                  <a:pt x="40" y="5"/>
                  <a:pt x="39" y="5"/>
                </a:cubicBezTo>
                <a:close/>
                <a:moveTo>
                  <a:pt x="20" y="25"/>
                </a:moveTo>
                <a:cubicBezTo>
                  <a:pt x="13" y="25"/>
                  <a:pt x="11" y="14"/>
                  <a:pt x="11" y="12"/>
                </a:cubicBezTo>
                <a:cubicBezTo>
                  <a:pt x="15" y="12"/>
                  <a:pt x="15" y="12"/>
                  <a:pt x="15" y="12"/>
                </a:cubicBezTo>
                <a:cubicBezTo>
                  <a:pt x="16" y="15"/>
                  <a:pt x="17" y="21"/>
                  <a:pt x="20" y="21"/>
                </a:cubicBezTo>
                <a:cubicBezTo>
                  <a:pt x="23" y="21"/>
                  <a:pt x="25" y="15"/>
                  <a:pt x="26" y="12"/>
                </a:cubicBezTo>
                <a:cubicBezTo>
                  <a:pt x="30" y="12"/>
                  <a:pt x="30" y="12"/>
                  <a:pt x="30" y="12"/>
                </a:cubicBezTo>
                <a:cubicBezTo>
                  <a:pt x="30" y="14"/>
                  <a:pt x="28" y="25"/>
                  <a:pt x="20" y="25"/>
                </a:cubicBezTo>
                <a:close/>
                <a:moveTo>
                  <a:pt x="4" y="8"/>
                </a:moveTo>
                <a:cubicBezTo>
                  <a:pt x="9" y="2"/>
                  <a:pt x="9" y="2"/>
                  <a:pt x="9" y="2"/>
                </a:cubicBezTo>
                <a:cubicBezTo>
                  <a:pt x="32" y="2"/>
                  <a:pt x="32" y="2"/>
                  <a:pt x="32" y="2"/>
                </a:cubicBezTo>
                <a:cubicBezTo>
                  <a:pt x="37" y="8"/>
                  <a:pt x="37" y="8"/>
                  <a:pt x="37" y="8"/>
                </a:cubicBezTo>
                <a:lnTo>
                  <a:pt x="4"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id-ID">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7" name="Freeform 64">
            <a:extLst>
              <a:ext uri="{FF2B5EF4-FFF2-40B4-BE49-F238E27FC236}">
                <a16:creationId xmlns:a16="http://schemas.microsoft.com/office/drawing/2014/main" id="{E76FED1E-BA85-47C2-904C-BB03003DF14B}"/>
              </a:ext>
            </a:extLst>
          </p:cNvPr>
          <p:cNvSpPr>
            <a:spLocks noEditPoints="1"/>
          </p:cNvSpPr>
          <p:nvPr/>
        </p:nvSpPr>
        <p:spPr bwMode="auto">
          <a:xfrm>
            <a:off x="6097505" y="5023501"/>
            <a:ext cx="372187" cy="309785"/>
          </a:xfrm>
          <a:custGeom>
            <a:avLst/>
            <a:gdLst/>
            <a:ahLst/>
            <a:cxnLst>
              <a:cxn ang="0">
                <a:pos x="77" y="51"/>
              </a:cxn>
              <a:cxn ang="0">
                <a:pos x="75" y="55"/>
              </a:cxn>
              <a:cxn ang="0">
                <a:pos x="59" y="63"/>
              </a:cxn>
              <a:cxn ang="0">
                <a:pos x="57" y="64"/>
              </a:cxn>
              <a:cxn ang="0">
                <a:pos x="55" y="63"/>
              </a:cxn>
              <a:cxn ang="0">
                <a:pos x="39" y="55"/>
              </a:cxn>
              <a:cxn ang="0">
                <a:pos x="39" y="55"/>
              </a:cxn>
              <a:cxn ang="0">
                <a:pos x="38" y="55"/>
              </a:cxn>
              <a:cxn ang="0">
                <a:pos x="22" y="63"/>
              </a:cxn>
              <a:cxn ang="0">
                <a:pos x="20" y="64"/>
              </a:cxn>
              <a:cxn ang="0">
                <a:pos x="18" y="63"/>
              </a:cxn>
              <a:cxn ang="0">
                <a:pos x="2" y="55"/>
              </a:cxn>
              <a:cxn ang="0">
                <a:pos x="0" y="51"/>
              </a:cxn>
              <a:cxn ang="0">
                <a:pos x="0" y="37"/>
              </a:cxn>
              <a:cxn ang="0">
                <a:pos x="3" y="32"/>
              </a:cxn>
              <a:cxn ang="0">
                <a:pos x="18" y="26"/>
              </a:cxn>
              <a:cxn ang="0">
                <a:pos x="18" y="11"/>
              </a:cxn>
              <a:cxn ang="0">
                <a:pos x="21" y="7"/>
              </a:cxn>
              <a:cxn ang="0">
                <a:pos x="37" y="0"/>
              </a:cxn>
              <a:cxn ang="0">
                <a:pos x="39" y="0"/>
              </a:cxn>
              <a:cxn ang="0">
                <a:pos x="40" y="0"/>
              </a:cxn>
              <a:cxn ang="0">
                <a:pos x="56" y="7"/>
              </a:cxn>
              <a:cxn ang="0">
                <a:pos x="59" y="11"/>
              </a:cxn>
              <a:cxn ang="0">
                <a:pos x="59" y="26"/>
              </a:cxn>
              <a:cxn ang="0">
                <a:pos x="75" y="32"/>
              </a:cxn>
              <a:cxn ang="0">
                <a:pos x="77" y="37"/>
              </a:cxn>
              <a:cxn ang="0">
                <a:pos x="77" y="51"/>
              </a:cxn>
              <a:cxn ang="0">
                <a:pos x="35" y="36"/>
              </a:cxn>
              <a:cxn ang="0">
                <a:pos x="20" y="30"/>
              </a:cxn>
              <a:cxn ang="0">
                <a:pos x="6" y="36"/>
              </a:cxn>
              <a:cxn ang="0">
                <a:pos x="20" y="42"/>
              </a:cxn>
              <a:cxn ang="0">
                <a:pos x="35" y="36"/>
              </a:cxn>
              <a:cxn ang="0">
                <a:pos x="36" y="51"/>
              </a:cxn>
              <a:cxn ang="0">
                <a:pos x="36" y="40"/>
              </a:cxn>
              <a:cxn ang="0">
                <a:pos x="23" y="46"/>
              </a:cxn>
              <a:cxn ang="0">
                <a:pos x="23" y="58"/>
              </a:cxn>
              <a:cxn ang="0">
                <a:pos x="36" y="51"/>
              </a:cxn>
              <a:cxn ang="0">
                <a:pos x="54" y="11"/>
              </a:cxn>
              <a:cxn ang="0">
                <a:pos x="39" y="5"/>
              </a:cxn>
              <a:cxn ang="0">
                <a:pos x="23" y="11"/>
              </a:cxn>
              <a:cxn ang="0">
                <a:pos x="39" y="18"/>
              </a:cxn>
              <a:cxn ang="0">
                <a:pos x="54" y="11"/>
              </a:cxn>
              <a:cxn ang="0">
                <a:pos x="55" y="26"/>
              </a:cxn>
              <a:cxn ang="0">
                <a:pos x="55" y="16"/>
              </a:cxn>
              <a:cxn ang="0">
                <a:pos x="41" y="22"/>
              </a:cxn>
              <a:cxn ang="0">
                <a:pos x="41" y="32"/>
              </a:cxn>
              <a:cxn ang="0">
                <a:pos x="55" y="26"/>
              </a:cxn>
              <a:cxn ang="0">
                <a:pos x="71" y="36"/>
              </a:cxn>
              <a:cxn ang="0">
                <a:pos x="57" y="30"/>
              </a:cxn>
              <a:cxn ang="0">
                <a:pos x="42" y="36"/>
              </a:cxn>
              <a:cxn ang="0">
                <a:pos x="57" y="42"/>
              </a:cxn>
              <a:cxn ang="0">
                <a:pos x="71" y="36"/>
              </a:cxn>
              <a:cxn ang="0">
                <a:pos x="73" y="51"/>
              </a:cxn>
              <a:cxn ang="0">
                <a:pos x="73" y="40"/>
              </a:cxn>
              <a:cxn ang="0">
                <a:pos x="59" y="46"/>
              </a:cxn>
              <a:cxn ang="0">
                <a:pos x="59" y="58"/>
              </a:cxn>
              <a:cxn ang="0">
                <a:pos x="73" y="51"/>
              </a:cxn>
            </a:cxnLst>
            <a:rect l="0" t="0" r="r" b="b"/>
            <a:pathLst>
              <a:path w="77" h="64">
                <a:moveTo>
                  <a:pt x="77" y="51"/>
                </a:moveTo>
                <a:cubicBezTo>
                  <a:pt x="77" y="53"/>
                  <a:pt x="76" y="55"/>
                  <a:pt x="75" y="55"/>
                </a:cubicBezTo>
                <a:cubicBezTo>
                  <a:pt x="59" y="63"/>
                  <a:pt x="59" y="63"/>
                  <a:pt x="59" y="63"/>
                </a:cubicBezTo>
                <a:cubicBezTo>
                  <a:pt x="58" y="64"/>
                  <a:pt x="58" y="64"/>
                  <a:pt x="57" y="64"/>
                </a:cubicBezTo>
                <a:cubicBezTo>
                  <a:pt x="56" y="64"/>
                  <a:pt x="55" y="64"/>
                  <a:pt x="55" y="63"/>
                </a:cubicBezTo>
                <a:cubicBezTo>
                  <a:pt x="39" y="55"/>
                  <a:pt x="39" y="55"/>
                  <a:pt x="39" y="55"/>
                </a:cubicBezTo>
                <a:cubicBezTo>
                  <a:pt x="39" y="55"/>
                  <a:pt x="39" y="55"/>
                  <a:pt x="39" y="55"/>
                </a:cubicBezTo>
                <a:cubicBezTo>
                  <a:pt x="39" y="55"/>
                  <a:pt x="38" y="55"/>
                  <a:pt x="38" y="55"/>
                </a:cubicBezTo>
                <a:cubicBezTo>
                  <a:pt x="22" y="63"/>
                  <a:pt x="22" y="63"/>
                  <a:pt x="22" y="63"/>
                </a:cubicBezTo>
                <a:cubicBezTo>
                  <a:pt x="22" y="64"/>
                  <a:pt x="21" y="64"/>
                  <a:pt x="20" y="64"/>
                </a:cubicBezTo>
                <a:cubicBezTo>
                  <a:pt x="20" y="64"/>
                  <a:pt x="19" y="64"/>
                  <a:pt x="18" y="63"/>
                </a:cubicBezTo>
                <a:cubicBezTo>
                  <a:pt x="2" y="55"/>
                  <a:pt x="2" y="55"/>
                  <a:pt x="2" y="55"/>
                </a:cubicBezTo>
                <a:cubicBezTo>
                  <a:pt x="1" y="55"/>
                  <a:pt x="0" y="53"/>
                  <a:pt x="0" y="51"/>
                </a:cubicBezTo>
                <a:cubicBezTo>
                  <a:pt x="0" y="37"/>
                  <a:pt x="0" y="37"/>
                  <a:pt x="0" y="37"/>
                </a:cubicBezTo>
                <a:cubicBezTo>
                  <a:pt x="0" y="35"/>
                  <a:pt x="1" y="33"/>
                  <a:pt x="3" y="32"/>
                </a:cubicBezTo>
                <a:cubicBezTo>
                  <a:pt x="18" y="26"/>
                  <a:pt x="18" y="26"/>
                  <a:pt x="18" y="26"/>
                </a:cubicBezTo>
                <a:cubicBezTo>
                  <a:pt x="18" y="11"/>
                  <a:pt x="18" y="11"/>
                  <a:pt x="18" y="11"/>
                </a:cubicBezTo>
                <a:cubicBezTo>
                  <a:pt x="18" y="10"/>
                  <a:pt x="19" y="8"/>
                  <a:pt x="21" y="7"/>
                </a:cubicBezTo>
                <a:cubicBezTo>
                  <a:pt x="37" y="0"/>
                  <a:pt x="37" y="0"/>
                  <a:pt x="37" y="0"/>
                </a:cubicBezTo>
                <a:cubicBezTo>
                  <a:pt x="37" y="0"/>
                  <a:pt x="38" y="0"/>
                  <a:pt x="39" y="0"/>
                </a:cubicBezTo>
                <a:cubicBezTo>
                  <a:pt x="39" y="0"/>
                  <a:pt x="40" y="0"/>
                  <a:pt x="40" y="0"/>
                </a:cubicBezTo>
                <a:cubicBezTo>
                  <a:pt x="56" y="7"/>
                  <a:pt x="56" y="7"/>
                  <a:pt x="56" y="7"/>
                </a:cubicBezTo>
                <a:cubicBezTo>
                  <a:pt x="58" y="8"/>
                  <a:pt x="59" y="10"/>
                  <a:pt x="59" y="11"/>
                </a:cubicBezTo>
                <a:cubicBezTo>
                  <a:pt x="59" y="26"/>
                  <a:pt x="59" y="26"/>
                  <a:pt x="59" y="26"/>
                </a:cubicBezTo>
                <a:cubicBezTo>
                  <a:pt x="75" y="32"/>
                  <a:pt x="75" y="32"/>
                  <a:pt x="75" y="32"/>
                </a:cubicBezTo>
                <a:cubicBezTo>
                  <a:pt x="76" y="33"/>
                  <a:pt x="77" y="35"/>
                  <a:pt x="77" y="37"/>
                </a:cubicBezTo>
                <a:lnTo>
                  <a:pt x="77" y="51"/>
                </a:lnTo>
                <a:close/>
                <a:moveTo>
                  <a:pt x="35" y="36"/>
                </a:moveTo>
                <a:cubicBezTo>
                  <a:pt x="20" y="30"/>
                  <a:pt x="20" y="30"/>
                  <a:pt x="20" y="30"/>
                </a:cubicBezTo>
                <a:cubicBezTo>
                  <a:pt x="6" y="36"/>
                  <a:pt x="6" y="36"/>
                  <a:pt x="6" y="36"/>
                </a:cubicBezTo>
                <a:cubicBezTo>
                  <a:pt x="20" y="42"/>
                  <a:pt x="20" y="42"/>
                  <a:pt x="20" y="42"/>
                </a:cubicBezTo>
                <a:lnTo>
                  <a:pt x="35" y="36"/>
                </a:lnTo>
                <a:close/>
                <a:moveTo>
                  <a:pt x="36" y="51"/>
                </a:moveTo>
                <a:cubicBezTo>
                  <a:pt x="36" y="40"/>
                  <a:pt x="36" y="40"/>
                  <a:pt x="36" y="40"/>
                </a:cubicBezTo>
                <a:cubicBezTo>
                  <a:pt x="23" y="46"/>
                  <a:pt x="23" y="46"/>
                  <a:pt x="23" y="46"/>
                </a:cubicBezTo>
                <a:cubicBezTo>
                  <a:pt x="23" y="58"/>
                  <a:pt x="23" y="58"/>
                  <a:pt x="23" y="58"/>
                </a:cubicBezTo>
                <a:lnTo>
                  <a:pt x="36" y="51"/>
                </a:lnTo>
                <a:close/>
                <a:moveTo>
                  <a:pt x="54" y="11"/>
                </a:moveTo>
                <a:cubicBezTo>
                  <a:pt x="39" y="5"/>
                  <a:pt x="39" y="5"/>
                  <a:pt x="39" y="5"/>
                </a:cubicBezTo>
                <a:cubicBezTo>
                  <a:pt x="23" y="11"/>
                  <a:pt x="23" y="11"/>
                  <a:pt x="23" y="11"/>
                </a:cubicBezTo>
                <a:cubicBezTo>
                  <a:pt x="39" y="18"/>
                  <a:pt x="39" y="18"/>
                  <a:pt x="39" y="18"/>
                </a:cubicBezTo>
                <a:lnTo>
                  <a:pt x="54" y="11"/>
                </a:lnTo>
                <a:close/>
                <a:moveTo>
                  <a:pt x="55" y="26"/>
                </a:moveTo>
                <a:cubicBezTo>
                  <a:pt x="55" y="16"/>
                  <a:pt x="55" y="16"/>
                  <a:pt x="55" y="16"/>
                </a:cubicBezTo>
                <a:cubicBezTo>
                  <a:pt x="41" y="22"/>
                  <a:pt x="41" y="22"/>
                  <a:pt x="41" y="22"/>
                </a:cubicBezTo>
                <a:cubicBezTo>
                  <a:pt x="41" y="32"/>
                  <a:pt x="41" y="32"/>
                  <a:pt x="41" y="32"/>
                </a:cubicBezTo>
                <a:lnTo>
                  <a:pt x="55" y="26"/>
                </a:lnTo>
                <a:close/>
                <a:moveTo>
                  <a:pt x="71" y="36"/>
                </a:moveTo>
                <a:cubicBezTo>
                  <a:pt x="57" y="30"/>
                  <a:pt x="57" y="30"/>
                  <a:pt x="57" y="30"/>
                </a:cubicBezTo>
                <a:cubicBezTo>
                  <a:pt x="42" y="36"/>
                  <a:pt x="42" y="36"/>
                  <a:pt x="42" y="36"/>
                </a:cubicBezTo>
                <a:cubicBezTo>
                  <a:pt x="57" y="42"/>
                  <a:pt x="57" y="42"/>
                  <a:pt x="57" y="42"/>
                </a:cubicBezTo>
                <a:lnTo>
                  <a:pt x="71" y="36"/>
                </a:lnTo>
                <a:close/>
                <a:moveTo>
                  <a:pt x="73" y="51"/>
                </a:moveTo>
                <a:cubicBezTo>
                  <a:pt x="73" y="40"/>
                  <a:pt x="73" y="40"/>
                  <a:pt x="73" y="40"/>
                </a:cubicBezTo>
                <a:cubicBezTo>
                  <a:pt x="59" y="46"/>
                  <a:pt x="59" y="46"/>
                  <a:pt x="59" y="46"/>
                </a:cubicBezTo>
                <a:cubicBezTo>
                  <a:pt x="59" y="58"/>
                  <a:pt x="59" y="58"/>
                  <a:pt x="59" y="58"/>
                </a:cubicBezTo>
                <a:lnTo>
                  <a:pt x="73" y="5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grpSp>
        <p:nvGrpSpPr>
          <p:cNvPr id="27" name="组合 26">
            <a:extLst>
              <a:ext uri="{FF2B5EF4-FFF2-40B4-BE49-F238E27FC236}">
                <a16:creationId xmlns:a16="http://schemas.microsoft.com/office/drawing/2014/main" id="{B9E592C9-AA51-4BFD-8CD5-A8508F4AA6C0}"/>
              </a:ext>
            </a:extLst>
          </p:cNvPr>
          <p:cNvGrpSpPr/>
          <p:nvPr/>
        </p:nvGrpSpPr>
        <p:grpSpPr>
          <a:xfrm>
            <a:off x="-381000" y="739165"/>
            <a:ext cx="1531719" cy="744733"/>
            <a:chOff x="11137900" y="860547"/>
            <a:chExt cx="1054100" cy="744733"/>
          </a:xfrm>
          <a:solidFill>
            <a:srgbClr val="29B6A9"/>
          </a:solidFill>
        </p:grpSpPr>
        <p:sp>
          <p:nvSpPr>
            <p:cNvPr id="28" name="矩形 27">
              <a:extLst>
                <a:ext uri="{FF2B5EF4-FFF2-40B4-BE49-F238E27FC236}">
                  <a16:creationId xmlns:a16="http://schemas.microsoft.com/office/drawing/2014/main" id="{3D567A2E-37DD-4723-9D55-13614415C5C5}"/>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28">
              <a:extLst>
                <a:ext uri="{FF2B5EF4-FFF2-40B4-BE49-F238E27FC236}">
                  <a16:creationId xmlns:a16="http://schemas.microsoft.com/office/drawing/2014/main" id="{BE3A7830-368D-4257-9751-8825906DABFC}"/>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29">
              <a:extLst>
                <a:ext uri="{FF2B5EF4-FFF2-40B4-BE49-F238E27FC236}">
                  <a16:creationId xmlns:a16="http://schemas.microsoft.com/office/drawing/2014/main" id="{258487CB-D23F-4D67-9A9C-8ECB4D0B4EAB}"/>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30">
              <a:extLst>
                <a:ext uri="{FF2B5EF4-FFF2-40B4-BE49-F238E27FC236}">
                  <a16:creationId xmlns:a16="http://schemas.microsoft.com/office/drawing/2014/main" id="{425AD862-1926-44D9-9894-693413CF1E7D}"/>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3" name="组合 32">
            <a:extLst>
              <a:ext uri="{FF2B5EF4-FFF2-40B4-BE49-F238E27FC236}">
                <a16:creationId xmlns:a16="http://schemas.microsoft.com/office/drawing/2014/main" id="{C8040780-1EF7-4C42-89D1-05F1E7612BCF}"/>
              </a:ext>
            </a:extLst>
          </p:cNvPr>
          <p:cNvGrpSpPr/>
          <p:nvPr/>
        </p:nvGrpSpPr>
        <p:grpSpPr>
          <a:xfrm rot="16200000">
            <a:off x="1972342" y="-245737"/>
            <a:ext cx="1787094" cy="3110567"/>
            <a:chOff x="3396093" y="1552586"/>
            <a:chExt cx="1787094" cy="3110567"/>
          </a:xfrm>
        </p:grpSpPr>
        <p:sp>
          <p:nvSpPr>
            <p:cNvPr id="35" name="矩形 34">
              <a:extLst>
                <a:ext uri="{FF2B5EF4-FFF2-40B4-BE49-F238E27FC236}">
                  <a16:creationId xmlns:a16="http://schemas.microsoft.com/office/drawing/2014/main" id="{733D0230-58F3-47F8-AEA4-74C6FFAF4F62}"/>
                </a:ext>
              </a:extLst>
            </p:cNvPr>
            <p:cNvSpPr/>
            <p:nvPr/>
          </p:nvSpPr>
          <p:spPr>
            <a:xfrm rot="5400000">
              <a:off x="3108338" y="2281362"/>
              <a:ext cx="2364464" cy="906915"/>
            </a:xfrm>
            <a:prstGeom prst="rect">
              <a:avLst/>
            </a:prstGeom>
          </p:spPr>
          <p:txBody>
            <a:bodyPr vert="horz" wrap="square" anchor="ctr">
              <a:spAutoFit/>
            </a:bodyPr>
            <a:lstStyle/>
            <a:p>
              <a:pPr>
                <a:lnSpc>
                  <a:spcPct val="150000"/>
                </a:lnSpc>
              </a:pPr>
              <a:r>
                <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漏斗结构</a:t>
              </a:r>
            </a:p>
          </p:txBody>
        </p:sp>
        <p:sp>
          <p:nvSpPr>
            <p:cNvPr id="36" name="矩形 35">
              <a:extLst>
                <a:ext uri="{FF2B5EF4-FFF2-40B4-BE49-F238E27FC236}">
                  <a16:creationId xmlns:a16="http://schemas.microsoft.com/office/drawing/2014/main" id="{85C3C99D-1BDB-42A2-A7DF-47B938300D5A}"/>
                </a:ext>
              </a:extLst>
            </p:cNvPr>
            <p:cNvSpPr/>
            <p:nvPr/>
          </p:nvSpPr>
          <p:spPr>
            <a:xfrm rot="5400000">
              <a:off x="2119744" y="2828935"/>
              <a:ext cx="2922029" cy="369332"/>
            </a:xfrm>
            <a:prstGeom prst="rect">
              <a:avLst/>
            </a:prstGeom>
          </p:spPr>
          <p:txBody>
            <a:bodyPr vert="horz" wrap="square">
              <a:spAutoFit/>
            </a:bodyPr>
            <a:lstStyle/>
            <a:p>
              <a:pPr algn="dist"/>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Xi'an Eurasia University</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36">
              <a:extLst>
                <a:ext uri="{FF2B5EF4-FFF2-40B4-BE49-F238E27FC236}">
                  <a16:creationId xmlns:a16="http://schemas.microsoft.com/office/drawing/2014/main" id="{97A9EDD9-5271-41B0-ABBE-7DD352F267D6}"/>
                </a:ext>
              </a:extLst>
            </p:cNvPr>
            <p:cNvSpPr/>
            <p:nvPr/>
          </p:nvSpPr>
          <p:spPr>
            <a:xfrm rot="5400000">
              <a:off x="3306218" y="2786183"/>
              <a:ext cx="3107608" cy="646331"/>
            </a:xfrm>
            <a:prstGeom prst="rect">
              <a:avLst/>
            </a:prstGeom>
          </p:spPr>
          <p:txBody>
            <a:bodyPr vert="horz" wrap="square">
              <a:spAutoFit/>
            </a:bodyPr>
            <a:lstStyle/>
            <a:p>
              <a:r>
                <a:rPr lang="en-US" altLang="zh-CN" sz="3600"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Introduction</a:t>
              </a:r>
              <a:endParaRPr lang="zh-CN" altLang="en-US" sz="3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4" name="直接连接符 33">
            <a:extLst>
              <a:ext uri="{FF2B5EF4-FFF2-40B4-BE49-F238E27FC236}">
                <a16:creationId xmlns:a16="http://schemas.microsoft.com/office/drawing/2014/main" id="{0850DBFC-26CC-4AAA-9E03-3DB6930FDE69}"/>
              </a:ext>
            </a:extLst>
          </p:cNvPr>
          <p:cNvCxnSpPr/>
          <p:nvPr/>
        </p:nvCxnSpPr>
        <p:spPr>
          <a:xfrm>
            <a:off x="1427387" y="1751698"/>
            <a:ext cx="24326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组合 37">
            <a:extLst>
              <a:ext uri="{FF2B5EF4-FFF2-40B4-BE49-F238E27FC236}">
                <a16:creationId xmlns:a16="http://schemas.microsoft.com/office/drawing/2014/main" id="{D3EB49C9-809C-4155-972A-9778A09FE1E6}"/>
              </a:ext>
            </a:extLst>
          </p:cNvPr>
          <p:cNvGrpSpPr/>
          <p:nvPr/>
        </p:nvGrpSpPr>
        <p:grpSpPr>
          <a:xfrm>
            <a:off x="8089182" y="2255699"/>
            <a:ext cx="3471517" cy="2992686"/>
            <a:chOff x="7455867" y="2489222"/>
            <a:chExt cx="3471517" cy="2992686"/>
          </a:xfrm>
        </p:grpSpPr>
        <p:sp>
          <p:nvSpPr>
            <p:cNvPr id="39" name="íSḷiḋe">
              <a:extLst>
                <a:ext uri="{FF2B5EF4-FFF2-40B4-BE49-F238E27FC236}">
                  <a16:creationId xmlns:a16="http://schemas.microsoft.com/office/drawing/2014/main" id="{E5B3E016-40DF-41C5-B997-D2295A3779B9}"/>
                </a:ext>
              </a:extLst>
            </p:cNvPr>
            <p:cNvSpPr/>
            <p:nvPr/>
          </p:nvSpPr>
          <p:spPr>
            <a:xfrm>
              <a:off x="8558313" y="4207443"/>
              <a:ext cx="1266628" cy="546400"/>
            </a:xfrm>
            <a:custGeom>
              <a:avLst/>
              <a:gdLst>
                <a:gd name="connsiteX0" fmla="*/ 0 w 1326897"/>
                <a:gd name="connsiteY0" fmla="*/ 0 h 572399"/>
                <a:gd name="connsiteX1" fmla="*/ 1326897 w 1326897"/>
                <a:gd name="connsiteY1" fmla="*/ 0 h 572399"/>
                <a:gd name="connsiteX2" fmla="*/ 997567 w 1326897"/>
                <a:gd name="connsiteY2" fmla="*/ 572399 h 572399"/>
                <a:gd name="connsiteX3" fmla="*/ 329330 w 1326897"/>
                <a:gd name="connsiteY3" fmla="*/ 572399 h 572399"/>
                <a:gd name="connsiteX4" fmla="*/ 0 w 1326897"/>
                <a:gd name="connsiteY4" fmla="*/ 0 h 57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897" h="572399">
                  <a:moveTo>
                    <a:pt x="0" y="0"/>
                  </a:moveTo>
                  <a:lnTo>
                    <a:pt x="1326897" y="0"/>
                  </a:lnTo>
                  <a:lnTo>
                    <a:pt x="997567" y="572399"/>
                  </a:lnTo>
                  <a:lnTo>
                    <a:pt x="329330" y="572399"/>
                  </a:lnTo>
                  <a:lnTo>
                    <a:pt x="0" y="0"/>
                  </a:lnTo>
                  <a:close/>
                </a:path>
              </a:pathLst>
            </a:custGeom>
            <a:solidFill>
              <a:srgbClr val="1AB49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ts val="100"/>
                </a:spcBef>
              </a:pPr>
              <a:endParaRPr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0" name="íş1ïdè">
              <a:extLst>
                <a:ext uri="{FF2B5EF4-FFF2-40B4-BE49-F238E27FC236}">
                  <a16:creationId xmlns:a16="http://schemas.microsoft.com/office/drawing/2014/main" id="{AEF56EDD-315D-4C3C-8E22-F27214AE06D6}"/>
                </a:ext>
              </a:extLst>
            </p:cNvPr>
            <p:cNvSpPr/>
            <p:nvPr/>
          </p:nvSpPr>
          <p:spPr>
            <a:xfrm>
              <a:off x="8872685" y="4753843"/>
              <a:ext cx="637885" cy="554343"/>
            </a:xfrm>
            <a:custGeom>
              <a:avLst/>
              <a:gdLst>
                <a:gd name="connsiteX0" fmla="*/ 0 w 668237"/>
                <a:gd name="connsiteY0" fmla="*/ 0 h 580720"/>
                <a:gd name="connsiteX1" fmla="*/ 668237 w 668237"/>
                <a:gd name="connsiteY1" fmla="*/ 0 h 580720"/>
                <a:gd name="connsiteX2" fmla="*/ 334118 w 668237"/>
                <a:gd name="connsiteY2" fmla="*/ 580720 h 580720"/>
                <a:gd name="connsiteX3" fmla="*/ 0 w 668237"/>
                <a:gd name="connsiteY3" fmla="*/ 0 h 580720"/>
              </a:gdLst>
              <a:ahLst/>
              <a:cxnLst>
                <a:cxn ang="0">
                  <a:pos x="connsiteX0" y="connsiteY0"/>
                </a:cxn>
                <a:cxn ang="0">
                  <a:pos x="connsiteX1" y="connsiteY1"/>
                </a:cxn>
                <a:cxn ang="0">
                  <a:pos x="connsiteX2" y="connsiteY2"/>
                </a:cxn>
                <a:cxn ang="0">
                  <a:pos x="connsiteX3" y="connsiteY3"/>
                </a:cxn>
              </a:cxnLst>
              <a:rect l="l" t="t" r="r" b="b"/>
              <a:pathLst>
                <a:path w="668237" h="580720">
                  <a:moveTo>
                    <a:pt x="0" y="0"/>
                  </a:moveTo>
                  <a:lnTo>
                    <a:pt x="668237" y="0"/>
                  </a:lnTo>
                  <a:lnTo>
                    <a:pt x="334118" y="580720"/>
                  </a:lnTo>
                  <a:lnTo>
                    <a:pt x="0" y="0"/>
                  </a:lnTo>
                  <a:close/>
                </a:path>
              </a:pathLst>
            </a:custGeom>
            <a:solidFill>
              <a:srgbClr val="22AA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ts val="100"/>
                </a:spcBef>
              </a:pPr>
              <a:endParaRPr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1" name="íšļïďé">
              <a:extLst>
                <a:ext uri="{FF2B5EF4-FFF2-40B4-BE49-F238E27FC236}">
                  <a16:creationId xmlns:a16="http://schemas.microsoft.com/office/drawing/2014/main" id="{ABC5F4E7-C710-407B-9CFF-129BD89A63CD}"/>
                </a:ext>
              </a:extLst>
            </p:cNvPr>
            <p:cNvSpPr/>
            <p:nvPr/>
          </p:nvSpPr>
          <p:spPr>
            <a:xfrm>
              <a:off x="7615193" y="2568238"/>
              <a:ext cx="3152864" cy="1092802"/>
            </a:xfrm>
            <a:custGeom>
              <a:avLst/>
              <a:gdLst>
                <a:gd name="connsiteX0" fmla="*/ 0 w 3152864"/>
                <a:gd name="connsiteY0" fmla="*/ 0 h 1092802"/>
                <a:gd name="connsiteX1" fmla="*/ 3152864 w 3152864"/>
                <a:gd name="connsiteY1" fmla="*/ 0 h 1092802"/>
                <a:gd name="connsiteX2" fmla="*/ 2838492 w 3152864"/>
                <a:gd name="connsiteY2" fmla="*/ 546401 h 1092802"/>
                <a:gd name="connsiteX3" fmla="*/ 2838491 w 3152864"/>
                <a:gd name="connsiteY3" fmla="*/ 546401 h 1092802"/>
                <a:gd name="connsiteX4" fmla="*/ 2524119 w 3152864"/>
                <a:gd name="connsiteY4" fmla="*/ 1092802 h 1092802"/>
                <a:gd name="connsiteX5" fmla="*/ 628745 w 3152864"/>
                <a:gd name="connsiteY5" fmla="*/ 1092802 h 1092802"/>
                <a:gd name="connsiteX6" fmla="*/ 314372 w 3152864"/>
                <a:gd name="connsiteY6" fmla="*/ 546401 h 1092802"/>
                <a:gd name="connsiteX7" fmla="*/ 314373 w 3152864"/>
                <a:gd name="connsiteY7" fmla="*/ 546401 h 10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2864" h="1092802">
                  <a:moveTo>
                    <a:pt x="0" y="0"/>
                  </a:moveTo>
                  <a:lnTo>
                    <a:pt x="3152864" y="0"/>
                  </a:lnTo>
                  <a:lnTo>
                    <a:pt x="2838492" y="546401"/>
                  </a:lnTo>
                  <a:lnTo>
                    <a:pt x="2838491" y="546401"/>
                  </a:lnTo>
                  <a:lnTo>
                    <a:pt x="2524119" y="1092802"/>
                  </a:lnTo>
                  <a:lnTo>
                    <a:pt x="628745" y="1092802"/>
                  </a:lnTo>
                  <a:lnTo>
                    <a:pt x="314372" y="546401"/>
                  </a:lnTo>
                  <a:lnTo>
                    <a:pt x="314373" y="546401"/>
                  </a:lnTo>
                  <a:close/>
                </a:path>
              </a:pathLst>
            </a:custGeom>
            <a:solidFill>
              <a:srgbClr val="7F7F7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lnSpc>
                  <a:spcPct val="120000"/>
                </a:lnSpc>
                <a:spcBef>
                  <a:spcPts val="100"/>
                </a:spcBef>
              </a:pPr>
              <a:endParaRPr>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2" name="ïşľídê">
              <a:extLst>
                <a:ext uri="{FF2B5EF4-FFF2-40B4-BE49-F238E27FC236}">
                  <a16:creationId xmlns:a16="http://schemas.microsoft.com/office/drawing/2014/main" id="{62E7A974-D066-4255-8264-A77AAE97CF6C}"/>
                </a:ext>
              </a:extLst>
            </p:cNvPr>
            <p:cNvSpPr/>
            <p:nvPr/>
          </p:nvSpPr>
          <p:spPr>
            <a:xfrm>
              <a:off x="8243939" y="3661041"/>
              <a:ext cx="1895374" cy="546402"/>
            </a:xfrm>
            <a:custGeom>
              <a:avLst/>
              <a:gdLst>
                <a:gd name="connsiteX0" fmla="*/ 0 w 1985560"/>
                <a:gd name="connsiteY0" fmla="*/ 0 h 572401"/>
                <a:gd name="connsiteX1" fmla="*/ 1985560 w 1985560"/>
                <a:gd name="connsiteY1" fmla="*/ 0 h 572401"/>
                <a:gd name="connsiteX2" fmla="*/ 1656229 w 1985560"/>
                <a:gd name="connsiteY2" fmla="*/ 572401 h 572401"/>
                <a:gd name="connsiteX3" fmla="*/ 329332 w 1985560"/>
                <a:gd name="connsiteY3" fmla="*/ 572401 h 572401"/>
                <a:gd name="connsiteX4" fmla="*/ 0 w 1985560"/>
                <a:gd name="connsiteY4" fmla="*/ 0 h 57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560" h="572401">
                  <a:moveTo>
                    <a:pt x="0" y="0"/>
                  </a:moveTo>
                  <a:lnTo>
                    <a:pt x="1985560" y="0"/>
                  </a:lnTo>
                  <a:lnTo>
                    <a:pt x="1656229" y="572401"/>
                  </a:lnTo>
                  <a:lnTo>
                    <a:pt x="329332" y="572401"/>
                  </a:lnTo>
                  <a:lnTo>
                    <a:pt x="0" y="0"/>
                  </a:lnTo>
                  <a:close/>
                </a:path>
              </a:pathLst>
            </a:custGeom>
            <a:solidFill>
              <a:srgbClr val="27C3B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ts val="100"/>
                </a:spcBef>
              </a:pPr>
              <a:endParaRPr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3" name="ïS1îďè">
              <a:extLst>
                <a:ext uri="{FF2B5EF4-FFF2-40B4-BE49-F238E27FC236}">
                  <a16:creationId xmlns:a16="http://schemas.microsoft.com/office/drawing/2014/main" id="{994F466B-9017-4C9D-9968-B42BC14EA440}"/>
                </a:ext>
              </a:extLst>
            </p:cNvPr>
            <p:cNvSpPr/>
            <p:nvPr/>
          </p:nvSpPr>
          <p:spPr>
            <a:xfrm flipV="1">
              <a:off x="7455867" y="2489222"/>
              <a:ext cx="3471517" cy="2992686"/>
            </a:xfrm>
            <a:custGeom>
              <a:avLst/>
              <a:gdLst>
                <a:gd name="connsiteX0" fmla="*/ 0 w 3636699"/>
                <a:gd name="connsiteY0" fmla="*/ 3135085 h 3135085"/>
                <a:gd name="connsiteX1" fmla="*/ 3636699 w 3636699"/>
                <a:gd name="connsiteY1" fmla="*/ 3135085 h 3135085"/>
                <a:gd name="connsiteX2" fmla="*/ 1818350 w 3636699"/>
                <a:gd name="connsiteY2" fmla="*/ 0 h 3135085"/>
                <a:gd name="connsiteX3" fmla="*/ 0 w 3636699"/>
                <a:gd name="connsiteY3" fmla="*/ 3135085 h 3135085"/>
                <a:gd name="connsiteX4" fmla="*/ 166908 w 3636699"/>
                <a:gd name="connsiteY4" fmla="*/ 3052308 h 3135085"/>
                <a:gd name="connsiteX5" fmla="*/ 1818350 w 3636699"/>
                <a:gd name="connsiteY5" fmla="*/ 181988 h 3135085"/>
                <a:gd name="connsiteX6" fmla="*/ 3469792 w 3636699"/>
                <a:gd name="connsiteY6" fmla="*/ 3052308 h 3135085"/>
                <a:gd name="connsiteX7" fmla="*/ 166908 w 3636699"/>
                <a:gd name="connsiteY7" fmla="*/ 3052308 h 313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6699" h="3135085">
                  <a:moveTo>
                    <a:pt x="0" y="3135085"/>
                  </a:moveTo>
                  <a:lnTo>
                    <a:pt x="3636699" y="3135085"/>
                  </a:lnTo>
                  <a:lnTo>
                    <a:pt x="1818350" y="0"/>
                  </a:lnTo>
                  <a:lnTo>
                    <a:pt x="0" y="3135085"/>
                  </a:lnTo>
                  <a:close/>
                  <a:moveTo>
                    <a:pt x="166908" y="3052308"/>
                  </a:moveTo>
                  <a:lnTo>
                    <a:pt x="1818350" y="181988"/>
                  </a:lnTo>
                  <a:lnTo>
                    <a:pt x="3469792" y="3052308"/>
                  </a:lnTo>
                  <a:lnTo>
                    <a:pt x="166908" y="3052308"/>
                  </a:lnTo>
                  <a:close/>
                </a:path>
              </a:pathLst>
            </a:cu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ts val="100"/>
                </a:spcBef>
              </a:pPr>
              <a:endParaRPr>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4" name="Freeform 66">
              <a:extLst>
                <a:ext uri="{FF2B5EF4-FFF2-40B4-BE49-F238E27FC236}">
                  <a16:creationId xmlns:a16="http://schemas.microsoft.com/office/drawing/2014/main" id="{5D25ED5C-A227-4D84-BA2B-05EABB4AB186}"/>
                </a:ext>
              </a:extLst>
            </p:cNvPr>
            <p:cNvSpPr>
              <a:spLocks noChangeAspect="1" noEditPoints="1"/>
            </p:cNvSpPr>
            <p:nvPr/>
          </p:nvSpPr>
          <p:spPr bwMode="auto">
            <a:xfrm>
              <a:off x="8785061" y="2745421"/>
              <a:ext cx="813126" cy="630697"/>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5" name="Freeform 101">
              <a:extLst>
                <a:ext uri="{FF2B5EF4-FFF2-40B4-BE49-F238E27FC236}">
                  <a16:creationId xmlns:a16="http://schemas.microsoft.com/office/drawing/2014/main" id="{C8FF803E-5B03-4DDF-8838-A0BC75AD67B5}"/>
                </a:ext>
              </a:extLst>
            </p:cNvPr>
            <p:cNvSpPr>
              <a:spLocks noChangeAspect="1" noEditPoints="1"/>
            </p:cNvSpPr>
            <p:nvPr/>
          </p:nvSpPr>
          <p:spPr bwMode="auto">
            <a:xfrm>
              <a:off x="8923410" y="3731025"/>
              <a:ext cx="536428" cy="355464"/>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6" name="Freeform 64">
              <a:extLst>
                <a:ext uri="{FF2B5EF4-FFF2-40B4-BE49-F238E27FC236}">
                  <a16:creationId xmlns:a16="http://schemas.microsoft.com/office/drawing/2014/main" id="{4E95657E-35D0-4D73-840D-2B7305CC4B09}"/>
                </a:ext>
              </a:extLst>
            </p:cNvPr>
            <p:cNvSpPr>
              <a:spLocks noEditPoints="1"/>
            </p:cNvSpPr>
            <p:nvPr/>
          </p:nvSpPr>
          <p:spPr bwMode="auto">
            <a:xfrm>
              <a:off x="9005530" y="4333577"/>
              <a:ext cx="372187" cy="309785"/>
            </a:xfrm>
            <a:custGeom>
              <a:avLst/>
              <a:gdLst/>
              <a:ahLst/>
              <a:cxnLst>
                <a:cxn ang="0">
                  <a:pos x="77" y="51"/>
                </a:cxn>
                <a:cxn ang="0">
                  <a:pos x="75" y="55"/>
                </a:cxn>
                <a:cxn ang="0">
                  <a:pos x="59" y="63"/>
                </a:cxn>
                <a:cxn ang="0">
                  <a:pos x="57" y="64"/>
                </a:cxn>
                <a:cxn ang="0">
                  <a:pos x="55" y="63"/>
                </a:cxn>
                <a:cxn ang="0">
                  <a:pos x="39" y="55"/>
                </a:cxn>
                <a:cxn ang="0">
                  <a:pos x="39" y="55"/>
                </a:cxn>
                <a:cxn ang="0">
                  <a:pos x="38" y="55"/>
                </a:cxn>
                <a:cxn ang="0">
                  <a:pos x="22" y="63"/>
                </a:cxn>
                <a:cxn ang="0">
                  <a:pos x="20" y="64"/>
                </a:cxn>
                <a:cxn ang="0">
                  <a:pos x="18" y="63"/>
                </a:cxn>
                <a:cxn ang="0">
                  <a:pos x="2" y="55"/>
                </a:cxn>
                <a:cxn ang="0">
                  <a:pos x="0" y="51"/>
                </a:cxn>
                <a:cxn ang="0">
                  <a:pos x="0" y="37"/>
                </a:cxn>
                <a:cxn ang="0">
                  <a:pos x="3" y="32"/>
                </a:cxn>
                <a:cxn ang="0">
                  <a:pos x="18" y="26"/>
                </a:cxn>
                <a:cxn ang="0">
                  <a:pos x="18" y="11"/>
                </a:cxn>
                <a:cxn ang="0">
                  <a:pos x="21" y="7"/>
                </a:cxn>
                <a:cxn ang="0">
                  <a:pos x="37" y="0"/>
                </a:cxn>
                <a:cxn ang="0">
                  <a:pos x="39" y="0"/>
                </a:cxn>
                <a:cxn ang="0">
                  <a:pos x="40" y="0"/>
                </a:cxn>
                <a:cxn ang="0">
                  <a:pos x="56" y="7"/>
                </a:cxn>
                <a:cxn ang="0">
                  <a:pos x="59" y="11"/>
                </a:cxn>
                <a:cxn ang="0">
                  <a:pos x="59" y="26"/>
                </a:cxn>
                <a:cxn ang="0">
                  <a:pos x="75" y="32"/>
                </a:cxn>
                <a:cxn ang="0">
                  <a:pos x="77" y="37"/>
                </a:cxn>
                <a:cxn ang="0">
                  <a:pos x="77" y="51"/>
                </a:cxn>
                <a:cxn ang="0">
                  <a:pos x="35" y="36"/>
                </a:cxn>
                <a:cxn ang="0">
                  <a:pos x="20" y="30"/>
                </a:cxn>
                <a:cxn ang="0">
                  <a:pos x="6" y="36"/>
                </a:cxn>
                <a:cxn ang="0">
                  <a:pos x="20" y="42"/>
                </a:cxn>
                <a:cxn ang="0">
                  <a:pos x="35" y="36"/>
                </a:cxn>
                <a:cxn ang="0">
                  <a:pos x="36" y="51"/>
                </a:cxn>
                <a:cxn ang="0">
                  <a:pos x="36" y="40"/>
                </a:cxn>
                <a:cxn ang="0">
                  <a:pos x="23" y="46"/>
                </a:cxn>
                <a:cxn ang="0">
                  <a:pos x="23" y="58"/>
                </a:cxn>
                <a:cxn ang="0">
                  <a:pos x="36" y="51"/>
                </a:cxn>
                <a:cxn ang="0">
                  <a:pos x="54" y="11"/>
                </a:cxn>
                <a:cxn ang="0">
                  <a:pos x="39" y="5"/>
                </a:cxn>
                <a:cxn ang="0">
                  <a:pos x="23" y="11"/>
                </a:cxn>
                <a:cxn ang="0">
                  <a:pos x="39" y="18"/>
                </a:cxn>
                <a:cxn ang="0">
                  <a:pos x="54" y="11"/>
                </a:cxn>
                <a:cxn ang="0">
                  <a:pos x="55" y="26"/>
                </a:cxn>
                <a:cxn ang="0">
                  <a:pos x="55" y="16"/>
                </a:cxn>
                <a:cxn ang="0">
                  <a:pos x="41" y="22"/>
                </a:cxn>
                <a:cxn ang="0">
                  <a:pos x="41" y="32"/>
                </a:cxn>
                <a:cxn ang="0">
                  <a:pos x="55" y="26"/>
                </a:cxn>
                <a:cxn ang="0">
                  <a:pos x="71" y="36"/>
                </a:cxn>
                <a:cxn ang="0">
                  <a:pos x="57" y="30"/>
                </a:cxn>
                <a:cxn ang="0">
                  <a:pos x="42" y="36"/>
                </a:cxn>
                <a:cxn ang="0">
                  <a:pos x="57" y="42"/>
                </a:cxn>
                <a:cxn ang="0">
                  <a:pos x="71" y="36"/>
                </a:cxn>
                <a:cxn ang="0">
                  <a:pos x="73" y="51"/>
                </a:cxn>
                <a:cxn ang="0">
                  <a:pos x="73" y="40"/>
                </a:cxn>
                <a:cxn ang="0">
                  <a:pos x="59" y="46"/>
                </a:cxn>
                <a:cxn ang="0">
                  <a:pos x="59" y="58"/>
                </a:cxn>
                <a:cxn ang="0">
                  <a:pos x="73" y="51"/>
                </a:cxn>
              </a:cxnLst>
              <a:rect l="0" t="0" r="r" b="b"/>
              <a:pathLst>
                <a:path w="77" h="64">
                  <a:moveTo>
                    <a:pt x="77" y="51"/>
                  </a:moveTo>
                  <a:cubicBezTo>
                    <a:pt x="77" y="53"/>
                    <a:pt x="76" y="55"/>
                    <a:pt x="75" y="55"/>
                  </a:cubicBezTo>
                  <a:cubicBezTo>
                    <a:pt x="59" y="63"/>
                    <a:pt x="59" y="63"/>
                    <a:pt x="59" y="63"/>
                  </a:cubicBezTo>
                  <a:cubicBezTo>
                    <a:pt x="58" y="64"/>
                    <a:pt x="58" y="64"/>
                    <a:pt x="57" y="64"/>
                  </a:cubicBezTo>
                  <a:cubicBezTo>
                    <a:pt x="56" y="64"/>
                    <a:pt x="55" y="64"/>
                    <a:pt x="55" y="63"/>
                  </a:cubicBezTo>
                  <a:cubicBezTo>
                    <a:pt x="39" y="55"/>
                    <a:pt x="39" y="55"/>
                    <a:pt x="39" y="55"/>
                  </a:cubicBezTo>
                  <a:cubicBezTo>
                    <a:pt x="39" y="55"/>
                    <a:pt x="39" y="55"/>
                    <a:pt x="39" y="55"/>
                  </a:cubicBezTo>
                  <a:cubicBezTo>
                    <a:pt x="39" y="55"/>
                    <a:pt x="38" y="55"/>
                    <a:pt x="38" y="55"/>
                  </a:cubicBezTo>
                  <a:cubicBezTo>
                    <a:pt x="22" y="63"/>
                    <a:pt x="22" y="63"/>
                    <a:pt x="22" y="63"/>
                  </a:cubicBezTo>
                  <a:cubicBezTo>
                    <a:pt x="22" y="64"/>
                    <a:pt x="21" y="64"/>
                    <a:pt x="20" y="64"/>
                  </a:cubicBezTo>
                  <a:cubicBezTo>
                    <a:pt x="20" y="64"/>
                    <a:pt x="19" y="64"/>
                    <a:pt x="18" y="63"/>
                  </a:cubicBezTo>
                  <a:cubicBezTo>
                    <a:pt x="2" y="55"/>
                    <a:pt x="2" y="55"/>
                    <a:pt x="2" y="55"/>
                  </a:cubicBezTo>
                  <a:cubicBezTo>
                    <a:pt x="1" y="55"/>
                    <a:pt x="0" y="53"/>
                    <a:pt x="0" y="51"/>
                  </a:cubicBezTo>
                  <a:cubicBezTo>
                    <a:pt x="0" y="37"/>
                    <a:pt x="0" y="37"/>
                    <a:pt x="0" y="37"/>
                  </a:cubicBezTo>
                  <a:cubicBezTo>
                    <a:pt x="0" y="35"/>
                    <a:pt x="1" y="33"/>
                    <a:pt x="3" y="32"/>
                  </a:cubicBezTo>
                  <a:cubicBezTo>
                    <a:pt x="18" y="26"/>
                    <a:pt x="18" y="26"/>
                    <a:pt x="18" y="26"/>
                  </a:cubicBezTo>
                  <a:cubicBezTo>
                    <a:pt x="18" y="11"/>
                    <a:pt x="18" y="11"/>
                    <a:pt x="18" y="11"/>
                  </a:cubicBezTo>
                  <a:cubicBezTo>
                    <a:pt x="18" y="10"/>
                    <a:pt x="19" y="8"/>
                    <a:pt x="21" y="7"/>
                  </a:cubicBezTo>
                  <a:cubicBezTo>
                    <a:pt x="37" y="0"/>
                    <a:pt x="37" y="0"/>
                    <a:pt x="37" y="0"/>
                  </a:cubicBezTo>
                  <a:cubicBezTo>
                    <a:pt x="37" y="0"/>
                    <a:pt x="38" y="0"/>
                    <a:pt x="39" y="0"/>
                  </a:cubicBezTo>
                  <a:cubicBezTo>
                    <a:pt x="39" y="0"/>
                    <a:pt x="40" y="0"/>
                    <a:pt x="40" y="0"/>
                  </a:cubicBezTo>
                  <a:cubicBezTo>
                    <a:pt x="56" y="7"/>
                    <a:pt x="56" y="7"/>
                    <a:pt x="56" y="7"/>
                  </a:cubicBezTo>
                  <a:cubicBezTo>
                    <a:pt x="58" y="8"/>
                    <a:pt x="59" y="10"/>
                    <a:pt x="59" y="11"/>
                  </a:cubicBezTo>
                  <a:cubicBezTo>
                    <a:pt x="59" y="26"/>
                    <a:pt x="59" y="26"/>
                    <a:pt x="59" y="26"/>
                  </a:cubicBezTo>
                  <a:cubicBezTo>
                    <a:pt x="75" y="32"/>
                    <a:pt x="75" y="32"/>
                    <a:pt x="75" y="32"/>
                  </a:cubicBezTo>
                  <a:cubicBezTo>
                    <a:pt x="76" y="33"/>
                    <a:pt x="77" y="35"/>
                    <a:pt x="77" y="37"/>
                  </a:cubicBezTo>
                  <a:lnTo>
                    <a:pt x="77" y="51"/>
                  </a:lnTo>
                  <a:close/>
                  <a:moveTo>
                    <a:pt x="35" y="36"/>
                  </a:moveTo>
                  <a:cubicBezTo>
                    <a:pt x="20" y="30"/>
                    <a:pt x="20" y="30"/>
                    <a:pt x="20" y="30"/>
                  </a:cubicBezTo>
                  <a:cubicBezTo>
                    <a:pt x="6" y="36"/>
                    <a:pt x="6" y="36"/>
                    <a:pt x="6" y="36"/>
                  </a:cubicBezTo>
                  <a:cubicBezTo>
                    <a:pt x="20" y="42"/>
                    <a:pt x="20" y="42"/>
                    <a:pt x="20" y="42"/>
                  </a:cubicBezTo>
                  <a:lnTo>
                    <a:pt x="35" y="36"/>
                  </a:lnTo>
                  <a:close/>
                  <a:moveTo>
                    <a:pt x="36" y="51"/>
                  </a:moveTo>
                  <a:cubicBezTo>
                    <a:pt x="36" y="40"/>
                    <a:pt x="36" y="40"/>
                    <a:pt x="36" y="40"/>
                  </a:cubicBezTo>
                  <a:cubicBezTo>
                    <a:pt x="23" y="46"/>
                    <a:pt x="23" y="46"/>
                    <a:pt x="23" y="46"/>
                  </a:cubicBezTo>
                  <a:cubicBezTo>
                    <a:pt x="23" y="58"/>
                    <a:pt x="23" y="58"/>
                    <a:pt x="23" y="58"/>
                  </a:cubicBezTo>
                  <a:lnTo>
                    <a:pt x="36" y="51"/>
                  </a:lnTo>
                  <a:close/>
                  <a:moveTo>
                    <a:pt x="54" y="11"/>
                  </a:moveTo>
                  <a:cubicBezTo>
                    <a:pt x="39" y="5"/>
                    <a:pt x="39" y="5"/>
                    <a:pt x="39" y="5"/>
                  </a:cubicBezTo>
                  <a:cubicBezTo>
                    <a:pt x="23" y="11"/>
                    <a:pt x="23" y="11"/>
                    <a:pt x="23" y="11"/>
                  </a:cubicBezTo>
                  <a:cubicBezTo>
                    <a:pt x="39" y="18"/>
                    <a:pt x="39" y="18"/>
                    <a:pt x="39" y="18"/>
                  </a:cubicBezTo>
                  <a:lnTo>
                    <a:pt x="54" y="11"/>
                  </a:lnTo>
                  <a:close/>
                  <a:moveTo>
                    <a:pt x="55" y="26"/>
                  </a:moveTo>
                  <a:cubicBezTo>
                    <a:pt x="55" y="16"/>
                    <a:pt x="55" y="16"/>
                    <a:pt x="55" y="16"/>
                  </a:cubicBezTo>
                  <a:cubicBezTo>
                    <a:pt x="41" y="22"/>
                    <a:pt x="41" y="22"/>
                    <a:pt x="41" y="22"/>
                  </a:cubicBezTo>
                  <a:cubicBezTo>
                    <a:pt x="41" y="32"/>
                    <a:pt x="41" y="32"/>
                    <a:pt x="41" y="32"/>
                  </a:cubicBezTo>
                  <a:lnTo>
                    <a:pt x="55" y="26"/>
                  </a:lnTo>
                  <a:close/>
                  <a:moveTo>
                    <a:pt x="71" y="36"/>
                  </a:moveTo>
                  <a:cubicBezTo>
                    <a:pt x="57" y="30"/>
                    <a:pt x="57" y="30"/>
                    <a:pt x="57" y="30"/>
                  </a:cubicBezTo>
                  <a:cubicBezTo>
                    <a:pt x="42" y="36"/>
                    <a:pt x="42" y="36"/>
                    <a:pt x="42" y="36"/>
                  </a:cubicBezTo>
                  <a:cubicBezTo>
                    <a:pt x="57" y="42"/>
                    <a:pt x="57" y="42"/>
                    <a:pt x="57" y="42"/>
                  </a:cubicBezTo>
                  <a:lnTo>
                    <a:pt x="71" y="36"/>
                  </a:lnTo>
                  <a:close/>
                  <a:moveTo>
                    <a:pt x="73" y="51"/>
                  </a:moveTo>
                  <a:cubicBezTo>
                    <a:pt x="73" y="40"/>
                    <a:pt x="73" y="40"/>
                    <a:pt x="73" y="40"/>
                  </a:cubicBezTo>
                  <a:cubicBezTo>
                    <a:pt x="59" y="46"/>
                    <a:pt x="59" y="46"/>
                    <a:pt x="59" y="46"/>
                  </a:cubicBezTo>
                  <a:cubicBezTo>
                    <a:pt x="59" y="58"/>
                    <a:pt x="59" y="58"/>
                    <a:pt x="59" y="58"/>
                  </a:cubicBezTo>
                  <a:lnTo>
                    <a:pt x="73" y="5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7" name="Freeform 116">
              <a:extLst>
                <a:ext uri="{FF2B5EF4-FFF2-40B4-BE49-F238E27FC236}">
                  <a16:creationId xmlns:a16="http://schemas.microsoft.com/office/drawing/2014/main" id="{5BDB13EA-EE8D-4D82-A942-45F4398B9C20}"/>
                </a:ext>
              </a:extLst>
            </p:cNvPr>
            <p:cNvSpPr>
              <a:spLocks noEditPoints="1"/>
            </p:cNvSpPr>
            <p:nvPr/>
          </p:nvSpPr>
          <p:spPr bwMode="auto">
            <a:xfrm>
              <a:off x="9070818" y="4845477"/>
              <a:ext cx="241609" cy="229154"/>
            </a:xfrm>
            <a:custGeom>
              <a:avLst/>
              <a:gdLst>
                <a:gd name="T0" fmla="*/ 39 w 41"/>
                <a:gd name="T1" fmla="*/ 5 h 39"/>
                <a:gd name="T2" fmla="*/ 34 w 41"/>
                <a:gd name="T3" fmla="*/ 1 h 39"/>
                <a:gd name="T4" fmla="*/ 32 w 41"/>
                <a:gd name="T5" fmla="*/ 0 h 39"/>
                <a:gd name="T6" fmla="*/ 9 w 41"/>
                <a:gd name="T7" fmla="*/ 0 h 39"/>
                <a:gd name="T8" fmla="*/ 6 w 41"/>
                <a:gd name="T9" fmla="*/ 1 h 39"/>
                <a:gd name="T10" fmla="*/ 1 w 41"/>
                <a:gd name="T11" fmla="*/ 5 h 39"/>
                <a:gd name="T12" fmla="*/ 0 w 41"/>
                <a:gd name="T13" fmla="*/ 8 h 39"/>
                <a:gd name="T14" fmla="*/ 5 w 41"/>
                <a:gd name="T15" fmla="*/ 38 h 39"/>
                <a:gd name="T16" fmla="*/ 7 w 41"/>
                <a:gd name="T17" fmla="*/ 39 h 39"/>
                <a:gd name="T18" fmla="*/ 34 w 41"/>
                <a:gd name="T19" fmla="*/ 39 h 39"/>
                <a:gd name="T20" fmla="*/ 36 w 41"/>
                <a:gd name="T21" fmla="*/ 38 h 39"/>
                <a:gd name="T22" fmla="*/ 40 w 41"/>
                <a:gd name="T23" fmla="*/ 8 h 39"/>
                <a:gd name="T24" fmla="*/ 39 w 41"/>
                <a:gd name="T25" fmla="*/ 5 h 39"/>
                <a:gd name="T26" fmla="*/ 20 w 41"/>
                <a:gd name="T27" fmla="*/ 25 h 39"/>
                <a:gd name="T28" fmla="*/ 11 w 41"/>
                <a:gd name="T29" fmla="*/ 12 h 39"/>
                <a:gd name="T30" fmla="*/ 15 w 41"/>
                <a:gd name="T31" fmla="*/ 12 h 39"/>
                <a:gd name="T32" fmla="*/ 20 w 41"/>
                <a:gd name="T33" fmla="*/ 21 h 39"/>
                <a:gd name="T34" fmla="*/ 26 w 41"/>
                <a:gd name="T35" fmla="*/ 12 h 39"/>
                <a:gd name="T36" fmla="*/ 30 w 41"/>
                <a:gd name="T37" fmla="*/ 12 h 39"/>
                <a:gd name="T38" fmla="*/ 20 w 41"/>
                <a:gd name="T39" fmla="*/ 25 h 39"/>
                <a:gd name="T40" fmla="*/ 4 w 41"/>
                <a:gd name="T41" fmla="*/ 8 h 39"/>
                <a:gd name="T42" fmla="*/ 9 w 41"/>
                <a:gd name="T43" fmla="*/ 2 h 39"/>
                <a:gd name="T44" fmla="*/ 32 w 41"/>
                <a:gd name="T45" fmla="*/ 2 h 39"/>
                <a:gd name="T46" fmla="*/ 37 w 41"/>
                <a:gd name="T47" fmla="*/ 8 h 39"/>
                <a:gd name="T48" fmla="*/ 4 w 41"/>
                <a:gd name="T4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39">
                  <a:moveTo>
                    <a:pt x="39" y="5"/>
                  </a:moveTo>
                  <a:cubicBezTo>
                    <a:pt x="39" y="4"/>
                    <a:pt x="35" y="1"/>
                    <a:pt x="34" y="1"/>
                  </a:cubicBezTo>
                  <a:cubicBezTo>
                    <a:pt x="33" y="0"/>
                    <a:pt x="32" y="0"/>
                    <a:pt x="32" y="0"/>
                  </a:cubicBezTo>
                  <a:cubicBezTo>
                    <a:pt x="9" y="0"/>
                    <a:pt x="9" y="0"/>
                    <a:pt x="9" y="0"/>
                  </a:cubicBezTo>
                  <a:cubicBezTo>
                    <a:pt x="8" y="0"/>
                    <a:pt x="7" y="0"/>
                    <a:pt x="6" y="1"/>
                  </a:cubicBezTo>
                  <a:cubicBezTo>
                    <a:pt x="6" y="1"/>
                    <a:pt x="2" y="4"/>
                    <a:pt x="1" y="5"/>
                  </a:cubicBezTo>
                  <a:cubicBezTo>
                    <a:pt x="1" y="5"/>
                    <a:pt x="0" y="6"/>
                    <a:pt x="0" y="8"/>
                  </a:cubicBezTo>
                  <a:cubicBezTo>
                    <a:pt x="0" y="9"/>
                    <a:pt x="5" y="38"/>
                    <a:pt x="5" y="38"/>
                  </a:cubicBezTo>
                  <a:cubicBezTo>
                    <a:pt x="5" y="39"/>
                    <a:pt x="6" y="39"/>
                    <a:pt x="7" y="39"/>
                  </a:cubicBezTo>
                  <a:cubicBezTo>
                    <a:pt x="34" y="39"/>
                    <a:pt x="34" y="39"/>
                    <a:pt x="34" y="39"/>
                  </a:cubicBezTo>
                  <a:cubicBezTo>
                    <a:pt x="35" y="39"/>
                    <a:pt x="36" y="39"/>
                    <a:pt x="36" y="38"/>
                  </a:cubicBezTo>
                  <a:cubicBezTo>
                    <a:pt x="36" y="38"/>
                    <a:pt x="40" y="9"/>
                    <a:pt x="40" y="8"/>
                  </a:cubicBezTo>
                  <a:cubicBezTo>
                    <a:pt x="41" y="6"/>
                    <a:pt x="40" y="5"/>
                    <a:pt x="39" y="5"/>
                  </a:cubicBezTo>
                  <a:close/>
                  <a:moveTo>
                    <a:pt x="20" y="25"/>
                  </a:moveTo>
                  <a:cubicBezTo>
                    <a:pt x="13" y="25"/>
                    <a:pt x="11" y="14"/>
                    <a:pt x="11" y="12"/>
                  </a:cubicBezTo>
                  <a:cubicBezTo>
                    <a:pt x="15" y="12"/>
                    <a:pt x="15" y="12"/>
                    <a:pt x="15" y="12"/>
                  </a:cubicBezTo>
                  <a:cubicBezTo>
                    <a:pt x="16" y="15"/>
                    <a:pt x="17" y="21"/>
                    <a:pt x="20" y="21"/>
                  </a:cubicBezTo>
                  <a:cubicBezTo>
                    <a:pt x="23" y="21"/>
                    <a:pt x="25" y="15"/>
                    <a:pt x="26" y="12"/>
                  </a:cubicBezTo>
                  <a:cubicBezTo>
                    <a:pt x="30" y="12"/>
                    <a:pt x="30" y="12"/>
                    <a:pt x="30" y="12"/>
                  </a:cubicBezTo>
                  <a:cubicBezTo>
                    <a:pt x="30" y="14"/>
                    <a:pt x="28" y="25"/>
                    <a:pt x="20" y="25"/>
                  </a:cubicBezTo>
                  <a:close/>
                  <a:moveTo>
                    <a:pt x="4" y="8"/>
                  </a:moveTo>
                  <a:cubicBezTo>
                    <a:pt x="9" y="2"/>
                    <a:pt x="9" y="2"/>
                    <a:pt x="9" y="2"/>
                  </a:cubicBezTo>
                  <a:cubicBezTo>
                    <a:pt x="32" y="2"/>
                    <a:pt x="32" y="2"/>
                    <a:pt x="32" y="2"/>
                  </a:cubicBezTo>
                  <a:cubicBezTo>
                    <a:pt x="37" y="8"/>
                    <a:pt x="37" y="8"/>
                    <a:pt x="37" y="8"/>
                  </a:cubicBezTo>
                  <a:lnTo>
                    <a:pt x="4"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Bef>
                  <a:spcPts val="100"/>
                </a:spcBef>
              </a:pPr>
              <a:endParaRPr lang="id-ID">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grpSp>
      <p:sp>
        <p:nvSpPr>
          <p:cNvPr id="62" name="TextBox 16" descr="e7d195523061f1c09d6f9b3d376af7cc83eec7fa36f660fcFABA8E4E22B65493F1579964AC498A6DD12E9A37B3F4D805B6D0115AA1C9B53E5DC593BBAD6517EC30D5C3535F30F1310ED1D1E84EABB6F0EB2D420D1B30431E02368BCA607D09F8681AE4D8DE413B9E29F4D1D365DE9F540B19219D2F13FA38F8E960D2B9B2E29A4E18E295062E853E">
            <a:extLst>
              <a:ext uri="{FF2B5EF4-FFF2-40B4-BE49-F238E27FC236}">
                <a16:creationId xmlns:a16="http://schemas.microsoft.com/office/drawing/2014/main" id="{5E4A252F-E98A-4353-AB2E-2C870F45584D}"/>
              </a:ext>
            </a:extLst>
          </p:cNvPr>
          <p:cNvSpPr txBox="1"/>
          <p:nvPr/>
        </p:nvSpPr>
        <p:spPr>
          <a:xfrm flipH="1">
            <a:off x="3088075" y="2627623"/>
            <a:ext cx="2634844" cy="783614"/>
          </a:xfrm>
          <a:prstGeom prst="rect">
            <a:avLst/>
          </a:prstGeom>
        </p:spPr>
        <p:txBody>
          <a:bodyPr vert="horz" wrap="square" lIns="217490" tIns="108745" rIns="217490" bIns="108745" rtlCol="0">
            <a:spAutoFit/>
          </a:bodyPr>
          <a:lstStyle>
            <a:defPPr>
              <a:defRPr lang="zh-CN"/>
            </a:defPPr>
            <a:lvl1pPr defTabSz="1087636">
              <a:lnSpc>
                <a:spcPct val="130000"/>
              </a:lnSpc>
              <a:buFont typeface="Arial"/>
              <a:buNone/>
              <a:defRPr sz="1000">
                <a:solidFill>
                  <a:schemeClr val="tx1">
                    <a:lumMod val="65000"/>
                    <a:lumOff val="35000"/>
                  </a:schemeClr>
                </a:solidFill>
                <a:latin typeface="苹方 粗体" panose="020B0600000000000000" pitchFamily="34" charset="-122"/>
                <a:ea typeface="苹方 粗体" panose="020B0600000000000000" pitchFamily="34" charset="-122"/>
                <a:cs typeface="Poppins Light" charset="0"/>
              </a:defRPr>
            </a:lvl1pPr>
          </a:lstStyle>
          <a:p>
            <a:pPr defTabSz="914400">
              <a:lnSpc>
                <a:spcPct val="150000"/>
              </a:lnSpc>
              <a:spcBef>
                <a:spcPts val="100"/>
              </a:spcBef>
            </a:pPr>
            <a:r>
              <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01 </a:t>
            </a:r>
            <a:r>
              <a:rPr lang="zh-CN" altLang="en-US"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微信管理</a:t>
            </a:r>
            <a:endPar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63" name="TextBox 16" descr="e7d195523061f1c09d6f9b3d376af7cc83eec7fa36f660fcFABA8E4E22B65493F1579964AC498A6DD12E9A37B3F4D805B6D0115AA1C9B53E5DC593BBAD6517EC30D5C3535F30F1310ED1D1E84EABB6F0EB2D420D1B30431E02368BCA607D09F8681AE4D8DE413B9E29F4D1D365DE9F540B19219D2F13FA38F8E960D2B9B2E29A4E18E295062E853E">
            <a:extLst>
              <a:ext uri="{FF2B5EF4-FFF2-40B4-BE49-F238E27FC236}">
                <a16:creationId xmlns:a16="http://schemas.microsoft.com/office/drawing/2014/main" id="{7F971397-8665-41D5-A759-B7C2507353A5}"/>
              </a:ext>
            </a:extLst>
          </p:cNvPr>
          <p:cNvSpPr txBox="1"/>
          <p:nvPr/>
        </p:nvSpPr>
        <p:spPr>
          <a:xfrm flipH="1">
            <a:off x="3088075" y="3707186"/>
            <a:ext cx="2634844" cy="783614"/>
          </a:xfrm>
          <a:prstGeom prst="rect">
            <a:avLst/>
          </a:prstGeom>
        </p:spPr>
        <p:txBody>
          <a:bodyPr vert="horz" wrap="square" lIns="217490" tIns="108745" rIns="217490" bIns="108745" rtlCol="0">
            <a:spAutoFit/>
          </a:bodyPr>
          <a:lstStyle>
            <a:defPPr>
              <a:defRPr lang="zh-CN"/>
            </a:defPPr>
            <a:lvl1pPr defTabSz="1087636">
              <a:lnSpc>
                <a:spcPct val="130000"/>
              </a:lnSpc>
              <a:buFont typeface="Arial"/>
              <a:buNone/>
              <a:defRPr sz="1000">
                <a:solidFill>
                  <a:schemeClr val="tx1">
                    <a:lumMod val="65000"/>
                    <a:lumOff val="35000"/>
                  </a:schemeClr>
                </a:solidFill>
                <a:latin typeface="苹方 粗体" panose="020B0600000000000000" pitchFamily="34" charset="-122"/>
                <a:ea typeface="苹方 粗体" panose="020B0600000000000000" pitchFamily="34" charset="-122"/>
                <a:cs typeface="Poppins Light" charset="0"/>
              </a:defRPr>
            </a:lvl1pPr>
          </a:lstStyle>
          <a:p>
            <a:pPr defTabSz="914400">
              <a:lnSpc>
                <a:spcPct val="150000"/>
              </a:lnSpc>
              <a:spcBef>
                <a:spcPts val="100"/>
              </a:spcBef>
            </a:pPr>
            <a:r>
              <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01 </a:t>
            </a:r>
            <a:r>
              <a:rPr lang="zh-CN" altLang="en-US"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内容示意</a:t>
            </a:r>
            <a:endPar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64" name="TextBox 16" descr="e7d195523061f1c09d6f9b3d376af7cc83eec7fa36f660fcFABA8E4E22B65493F1579964AC498A6DD12E9A37B3F4D805B6D0115AA1C9B53E5DC593BBAD6517EC30D5C3535F30F1310ED1D1E84EABB6F0EB2D420D1B30431E02368BCA607D09F8681AE4D8DE413B9E29F4D1D365DE9F540B19219D2F13FA38F8E960D2B9B2E29A4E18E295062E853E">
            <a:extLst>
              <a:ext uri="{FF2B5EF4-FFF2-40B4-BE49-F238E27FC236}">
                <a16:creationId xmlns:a16="http://schemas.microsoft.com/office/drawing/2014/main" id="{27BBB36D-29B9-4A08-9D85-61F5563989C4}"/>
              </a:ext>
            </a:extLst>
          </p:cNvPr>
          <p:cNvSpPr txBox="1"/>
          <p:nvPr/>
        </p:nvSpPr>
        <p:spPr>
          <a:xfrm flipH="1">
            <a:off x="3088075" y="4786749"/>
            <a:ext cx="2634844" cy="783614"/>
          </a:xfrm>
          <a:prstGeom prst="rect">
            <a:avLst/>
          </a:prstGeom>
        </p:spPr>
        <p:txBody>
          <a:bodyPr vert="horz" wrap="square" lIns="217490" tIns="108745" rIns="217490" bIns="108745" rtlCol="0">
            <a:spAutoFit/>
          </a:bodyPr>
          <a:lstStyle>
            <a:defPPr>
              <a:defRPr lang="zh-CN"/>
            </a:defPPr>
            <a:lvl1pPr defTabSz="1087636">
              <a:lnSpc>
                <a:spcPct val="130000"/>
              </a:lnSpc>
              <a:buFont typeface="Arial"/>
              <a:buNone/>
              <a:defRPr sz="1000">
                <a:solidFill>
                  <a:schemeClr val="tx1">
                    <a:lumMod val="65000"/>
                    <a:lumOff val="35000"/>
                  </a:schemeClr>
                </a:solidFill>
                <a:latin typeface="苹方 粗体" panose="020B0600000000000000" pitchFamily="34" charset="-122"/>
                <a:ea typeface="苹方 粗体" panose="020B0600000000000000" pitchFamily="34" charset="-122"/>
                <a:cs typeface="Poppins Light" charset="0"/>
              </a:defRPr>
            </a:lvl1pPr>
          </a:lstStyle>
          <a:p>
            <a:pPr defTabSz="914400">
              <a:lnSpc>
                <a:spcPct val="150000"/>
              </a:lnSpc>
              <a:spcBef>
                <a:spcPts val="100"/>
              </a:spcBef>
            </a:pPr>
            <a:r>
              <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01 </a:t>
            </a:r>
            <a:r>
              <a:rPr lang="zh-CN" altLang="en-US"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内容示意</a:t>
            </a:r>
            <a:endPar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65" name="TextBox 16" descr="e7d195523061f1c09d6f9b3d376af7cc83eec7fa36f660fcFABA8E4E22B65493F1579964AC498A6DD12E9A37B3F4D805B6D0115AA1C9B53E5DC593BBAD6517EC30D5C3535F30F1310ED1D1E84EABB6F0EB2D420D1B30431E02368BCA607D09F8681AE4D8DE413B9E29F4D1D365DE9F540B19219D2F13FA38F8E960D2B9B2E29A4E18E295062E853E">
            <a:extLst>
              <a:ext uri="{FF2B5EF4-FFF2-40B4-BE49-F238E27FC236}">
                <a16:creationId xmlns:a16="http://schemas.microsoft.com/office/drawing/2014/main" id="{848F5B5A-E063-4DF6-9252-C5009131CA87}"/>
              </a:ext>
            </a:extLst>
          </p:cNvPr>
          <p:cNvSpPr txBox="1"/>
          <p:nvPr/>
        </p:nvSpPr>
        <p:spPr>
          <a:xfrm flipH="1">
            <a:off x="3088075" y="5866311"/>
            <a:ext cx="2634844" cy="783614"/>
          </a:xfrm>
          <a:prstGeom prst="rect">
            <a:avLst/>
          </a:prstGeom>
        </p:spPr>
        <p:txBody>
          <a:bodyPr vert="horz" wrap="square" lIns="217490" tIns="108745" rIns="217490" bIns="108745" rtlCol="0">
            <a:spAutoFit/>
          </a:bodyPr>
          <a:lstStyle>
            <a:defPPr>
              <a:defRPr lang="zh-CN"/>
            </a:defPPr>
            <a:lvl1pPr defTabSz="1087636">
              <a:lnSpc>
                <a:spcPct val="130000"/>
              </a:lnSpc>
              <a:buFont typeface="Arial"/>
              <a:buNone/>
              <a:defRPr sz="1000">
                <a:solidFill>
                  <a:schemeClr val="tx1">
                    <a:lumMod val="65000"/>
                    <a:lumOff val="35000"/>
                  </a:schemeClr>
                </a:solidFill>
                <a:latin typeface="苹方 粗体" panose="020B0600000000000000" pitchFamily="34" charset="-122"/>
                <a:ea typeface="苹方 粗体" panose="020B0600000000000000" pitchFamily="34" charset="-122"/>
                <a:cs typeface="Poppins Light" charset="0"/>
              </a:defRPr>
            </a:lvl1pPr>
          </a:lstStyle>
          <a:p>
            <a:pPr defTabSz="914400">
              <a:lnSpc>
                <a:spcPct val="150000"/>
              </a:lnSpc>
              <a:spcBef>
                <a:spcPts val="100"/>
              </a:spcBef>
            </a:pPr>
            <a:r>
              <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01 </a:t>
            </a:r>
            <a:r>
              <a:rPr lang="zh-CN" altLang="en-US"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内容示意</a:t>
            </a:r>
            <a:endParaRPr lang="en-US" altLang="zh-CN" sz="28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pic>
        <p:nvPicPr>
          <p:cNvPr id="67" name="Picture 2">
            <a:extLst>
              <a:ext uri="{FF2B5EF4-FFF2-40B4-BE49-F238E27FC236}">
                <a16:creationId xmlns:a16="http://schemas.microsoft.com/office/drawing/2014/main" id="{E9DD0393-2743-46E2-AABE-4587AC104B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68" name="文本框 67">
            <a:extLst>
              <a:ext uri="{FF2B5EF4-FFF2-40B4-BE49-F238E27FC236}">
                <a16:creationId xmlns:a16="http://schemas.microsoft.com/office/drawing/2014/main" id="{CF771732-E7DA-4CED-899D-4C55EED355DB}"/>
              </a:ext>
            </a:extLst>
          </p:cNvPr>
          <p:cNvSpPr txBox="1"/>
          <p:nvPr/>
        </p:nvSpPr>
        <p:spPr>
          <a:xfrm>
            <a:off x="1485444" y="3253392"/>
            <a:ext cx="3866686" cy="646331"/>
          </a:xfrm>
          <a:prstGeom prst="rect">
            <a:avLst/>
          </a:prstGeom>
          <a:noFill/>
        </p:spPr>
        <p:txBody>
          <a:bodyPr wrap="square" rtlCol="0">
            <a:spAutoFit/>
          </a:bodyPr>
          <a:lstStyle/>
          <a:p>
            <a:pPr algn="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灵活使用微信群公告，才能提高学生回复消息的及时性</a:t>
            </a:r>
          </a:p>
        </p:txBody>
      </p:sp>
    </p:spTree>
    <p:extLst>
      <p:ext uri="{BB962C8B-B14F-4D97-AF65-F5344CB8AC3E}">
        <p14:creationId xmlns:p14="http://schemas.microsoft.com/office/powerpoint/2010/main" val="4109743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341462F9-861D-4D2F-A7FB-FD4611F62986}"/>
              </a:ext>
            </a:extLst>
          </p:cNvPr>
          <p:cNvSpPr/>
          <p:nvPr/>
        </p:nvSpPr>
        <p:spPr>
          <a:xfrm>
            <a:off x="-177799" y="1815752"/>
            <a:ext cx="6273800" cy="3996496"/>
          </a:xfrm>
          <a:prstGeom prst="rect">
            <a:avLst/>
          </a:prstGeom>
          <a:solidFill>
            <a:srgbClr val="22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7" name="矩形 6">
            <a:extLst>
              <a:ext uri="{FF2B5EF4-FFF2-40B4-BE49-F238E27FC236}">
                <a16:creationId xmlns:a16="http://schemas.microsoft.com/office/drawing/2014/main" id="{61CEBF2D-32E6-4AEA-9BE0-EDAA50DCFC51}"/>
              </a:ext>
            </a:extLst>
          </p:cNvPr>
          <p:cNvSpPr/>
          <p:nvPr/>
        </p:nvSpPr>
        <p:spPr>
          <a:xfrm>
            <a:off x="328217" y="2095762"/>
            <a:ext cx="723275" cy="497957"/>
          </a:xfrm>
          <a:prstGeom prst="rect">
            <a:avLst/>
          </a:prstGeom>
        </p:spPr>
        <p:txBody>
          <a:bodyPr wrap="none">
            <a:spAutoFit/>
          </a:bodyPr>
          <a:lstStyle/>
          <a:p>
            <a:pPr>
              <a:lnSpc>
                <a:spcPct val="120000"/>
              </a:lnSpc>
              <a:spcBef>
                <a:spcPts val="100"/>
              </a:spcBef>
            </a:pPr>
            <a:r>
              <a:rPr lang="zh-CN" altLang="en-US" sz="2400" b="1" spc="-300"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党晟</a:t>
            </a:r>
          </a:p>
        </p:txBody>
      </p:sp>
      <p:sp>
        <p:nvSpPr>
          <p:cNvPr id="8" name="矩形 7">
            <a:extLst>
              <a:ext uri="{FF2B5EF4-FFF2-40B4-BE49-F238E27FC236}">
                <a16:creationId xmlns:a16="http://schemas.microsoft.com/office/drawing/2014/main" id="{B2981913-4D7E-4246-8A81-6DEE0054A4E0}"/>
              </a:ext>
            </a:extLst>
          </p:cNvPr>
          <p:cNvSpPr/>
          <p:nvPr/>
        </p:nvSpPr>
        <p:spPr>
          <a:xfrm>
            <a:off x="459516" y="2607184"/>
            <a:ext cx="5128354" cy="2961965"/>
          </a:xfrm>
          <a:prstGeom prst="rect">
            <a:avLst/>
          </a:prstGeom>
        </p:spPr>
        <p:txBody>
          <a:bodyPr wrap="square">
            <a:spAutoFit/>
          </a:bodyPr>
          <a:lstStyle/>
          <a:p>
            <a:pPr indent="457200">
              <a:lnSpc>
                <a:spcPct val="150000"/>
              </a:lnSpc>
              <a:spcBef>
                <a:spcPts val="100"/>
              </a:spcBef>
            </a:pP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党晟教授，高级工艺美术师，日本京都造型艺术大学客座教授，陕西省工艺美术高级职称评委会评委，西安欧亚学院艺术设计学院专家委员会成员。参与学院各专业的改革及专业建设。著作和译著有：</a:t>
            </a:r>
            <a:r>
              <a:rPr lang="en-US" altLang="zh-CN"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艺术的历程</a:t>
            </a:r>
            <a:r>
              <a:rPr lang="en-US" altLang="zh-CN"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字体</a:t>
            </a:r>
            <a:r>
              <a:rPr lang="en-US" altLang="zh-CN"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符号</a:t>
            </a:r>
            <a:r>
              <a:rPr lang="en-US" altLang="zh-CN"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版面设计</a:t>
            </a:r>
            <a:r>
              <a:rPr lang="en-US" altLang="zh-CN"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万物</a:t>
            </a:r>
            <a:r>
              <a:rPr lang="en-US" altLang="zh-CN"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中国艺术中的规模化与模件化生产</a:t>
            </a:r>
            <a:r>
              <a:rPr lang="en-US" altLang="zh-CN"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等，获得第八届国际设计大赛铜奖。</a:t>
            </a:r>
          </a:p>
        </p:txBody>
      </p:sp>
      <p:pic>
        <p:nvPicPr>
          <p:cNvPr id="9" name="Picture 2">
            <a:extLst>
              <a:ext uri="{FF2B5EF4-FFF2-40B4-BE49-F238E27FC236}">
                <a16:creationId xmlns:a16="http://schemas.microsoft.com/office/drawing/2014/main" id="{7121B3F5-B200-43D2-BF64-9D0891C4B3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1475" y="1630773"/>
            <a:ext cx="2990850" cy="418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C93839F-EA93-4244-B916-9DE581F0C4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019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350E558-3975-4EC3-91F2-DCFA0AC17610}"/>
              </a:ext>
            </a:extLst>
          </p:cNvPr>
          <p:cNvSpPr/>
          <p:nvPr/>
        </p:nvSpPr>
        <p:spPr>
          <a:xfrm>
            <a:off x="-177799" y="1815752"/>
            <a:ext cx="6273800" cy="3996496"/>
          </a:xfrm>
          <a:prstGeom prst="rect">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 name="矩形 4">
            <a:extLst>
              <a:ext uri="{FF2B5EF4-FFF2-40B4-BE49-F238E27FC236}">
                <a16:creationId xmlns:a16="http://schemas.microsoft.com/office/drawing/2014/main" id="{D424C4E2-086A-4A63-B7AE-C6430790F9EB}"/>
              </a:ext>
            </a:extLst>
          </p:cNvPr>
          <p:cNvSpPr/>
          <p:nvPr/>
        </p:nvSpPr>
        <p:spPr>
          <a:xfrm>
            <a:off x="328217" y="2095762"/>
            <a:ext cx="723275" cy="497957"/>
          </a:xfrm>
          <a:prstGeom prst="rect">
            <a:avLst/>
          </a:prstGeom>
        </p:spPr>
        <p:txBody>
          <a:bodyPr wrap="none">
            <a:spAutoFit/>
          </a:bodyPr>
          <a:lstStyle/>
          <a:p>
            <a:pPr>
              <a:lnSpc>
                <a:spcPct val="120000"/>
              </a:lnSpc>
              <a:spcBef>
                <a:spcPts val="100"/>
              </a:spcBef>
            </a:pPr>
            <a:r>
              <a:rPr lang="zh-CN" altLang="en-US" sz="2400" b="1" spc="-300"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党晟</a:t>
            </a:r>
          </a:p>
        </p:txBody>
      </p:sp>
      <p:sp>
        <p:nvSpPr>
          <p:cNvPr id="6" name="矩形 5">
            <a:extLst>
              <a:ext uri="{FF2B5EF4-FFF2-40B4-BE49-F238E27FC236}">
                <a16:creationId xmlns:a16="http://schemas.microsoft.com/office/drawing/2014/main" id="{42F2169E-1508-427F-95FE-80A5E93932BA}"/>
              </a:ext>
            </a:extLst>
          </p:cNvPr>
          <p:cNvSpPr/>
          <p:nvPr/>
        </p:nvSpPr>
        <p:spPr>
          <a:xfrm>
            <a:off x="459516" y="2607184"/>
            <a:ext cx="5128354" cy="2961965"/>
          </a:xfrm>
          <a:prstGeom prst="rect">
            <a:avLst/>
          </a:prstGeom>
        </p:spPr>
        <p:txBody>
          <a:bodyPr wrap="square">
            <a:spAutoFit/>
          </a:bodyPr>
          <a:lstStyle/>
          <a:p>
            <a:pPr indent="457200">
              <a:lnSpc>
                <a:spcPct val="150000"/>
              </a:lnSpc>
              <a:spcBef>
                <a:spcPts val="100"/>
              </a:spcBef>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党晟教授，高级工艺美术师，日本京都造型艺术大学客座教授，陕西省工艺美术高级职称评委会评委，西安欧亚学院艺术设计学院专家委员会成员。参与学院各专业的改革及专业建设。著作和译著有：</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艺术的历程</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字体</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符号</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版面设计</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万物</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中国艺术中的规模化与模件化生产</a:t>
            </a:r>
            <a:r>
              <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等，获得第八届国际设计大赛铜奖。</a:t>
            </a:r>
          </a:p>
        </p:txBody>
      </p:sp>
      <p:pic>
        <p:nvPicPr>
          <p:cNvPr id="8" name="Picture 2">
            <a:extLst>
              <a:ext uri="{FF2B5EF4-FFF2-40B4-BE49-F238E27FC236}">
                <a16:creationId xmlns:a16="http://schemas.microsoft.com/office/drawing/2014/main" id="{4763DC3E-5132-4544-97BB-C196F3A9708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91475" y="1630773"/>
            <a:ext cx="2990850" cy="4181475"/>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7" name="Picture 2" descr="H:\PPT\VI标识\白色LGOG.png">
            <a:extLst>
              <a:ext uri="{FF2B5EF4-FFF2-40B4-BE49-F238E27FC236}">
                <a16:creationId xmlns:a16="http://schemas.microsoft.com/office/drawing/2014/main" id="{22D4722D-B8AD-4C64-8E76-C495E8E14E50}"/>
              </a:ext>
            </a:extLst>
          </p:cNvPr>
          <p:cNvPicPr>
            <a:picLocks noChangeArrowheads="1"/>
          </p:cNvPicPr>
          <p:nvPr/>
        </p:nvPicPr>
        <p:blipFill rotWithShape="1">
          <a:blip r:embed="rId6" cstate="screen">
            <a:extLst>
              <a:ext uri="{28A0092B-C50C-407E-A947-70E740481C1C}">
                <a14:useLocalDpi xmlns:a14="http://schemas.microsoft.com/office/drawing/2010/main"/>
              </a:ext>
            </a:extLst>
          </a:blip>
          <a:srcRect l="6485" t="7929" r="14248" b="17161"/>
          <a:stretch/>
        </p:blipFill>
        <p:spPr bwMode="auto">
          <a:xfrm>
            <a:off x="10623517" y="169683"/>
            <a:ext cx="1364456" cy="53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071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A2C537-1D90-41E6-A779-9D6DAEB96D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3" name="等腰三角形 2">
            <a:extLst>
              <a:ext uri="{FF2B5EF4-FFF2-40B4-BE49-F238E27FC236}">
                <a16:creationId xmlns:a16="http://schemas.microsoft.com/office/drawing/2014/main" id="{B5DD2FDA-2109-4172-B10F-461FE47AA5A9}"/>
              </a:ext>
            </a:extLst>
          </p:cNvPr>
          <p:cNvSpPr/>
          <p:nvPr/>
        </p:nvSpPr>
        <p:spPr>
          <a:xfrm flipH="1">
            <a:off x="7566379" y="363998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 name="等腰三角形 3">
            <a:extLst>
              <a:ext uri="{FF2B5EF4-FFF2-40B4-BE49-F238E27FC236}">
                <a16:creationId xmlns:a16="http://schemas.microsoft.com/office/drawing/2014/main" id="{C34F5F9C-B323-4A73-81AC-2F6AE53A437E}"/>
              </a:ext>
            </a:extLst>
          </p:cNvPr>
          <p:cNvSpPr/>
          <p:nvPr/>
        </p:nvSpPr>
        <p:spPr>
          <a:xfrm>
            <a:off x="4347369" y="363998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5" name="Picture 6">
            <a:extLst>
              <a:ext uri="{FF2B5EF4-FFF2-40B4-BE49-F238E27FC236}">
                <a16:creationId xmlns:a16="http://schemas.microsoft.com/office/drawing/2014/main" id="{5C6B3D79-CC1D-4787-94EE-5996277F1DD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98198" y="1518414"/>
            <a:ext cx="2988000" cy="421276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6" name="等腰三角形 5">
            <a:extLst>
              <a:ext uri="{FF2B5EF4-FFF2-40B4-BE49-F238E27FC236}">
                <a16:creationId xmlns:a16="http://schemas.microsoft.com/office/drawing/2014/main" id="{E2A756CD-0C84-4B56-9F60-B5E2CDB7B4AC}"/>
              </a:ext>
            </a:extLst>
          </p:cNvPr>
          <p:cNvSpPr/>
          <p:nvPr/>
        </p:nvSpPr>
        <p:spPr>
          <a:xfrm flipH="1">
            <a:off x="11497415" y="363855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7" name="等腰三角形 6">
            <a:extLst>
              <a:ext uri="{FF2B5EF4-FFF2-40B4-BE49-F238E27FC236}">
                <a16:creationId xmlns:a16="http://schemas.microsoft.com/office/drawing/2014/main" id="{C6DF4E15-BB95-4B51-8D21-C80C76B4BC6A}"/>
              </a:ext>
            </a:extLst>
          </p:cNvPr>
          <p:cNvSpPr/>
          <p:nvPr/>
        </p:nvSpPr>
        <p:spPr>
          <a:xfrm>
            <a:off x="8278405" y="363855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8" name="Picture 4">
            <a:extLst>
              <a:ext uri="{FF2B5EF4-FFF2-40B4-BE49-F238E27FC236}">
                <a16:creationId xmlns:a16="http://schemas.microsoft.com/office/drawing/2014/main" id="{E859C8D0-D8CE-4ADD-980E-D9FD5167CE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96789" y="1518414"/>
            <a:ext cx="2988000" cy="425361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 name="等腰三角形 8">
            <a:extLst>
              <a:ext uri="{FF2B5EF4-FFF2-40B4-BE49-F238E27FC236}">
                <a16:creationId xmlns:a16="http://schemas.microsoft.com/office/drawing/2014/main" id="{2D072522-372C-48F3-B0FE-5BB5C9E4F062}"/>
              </a:ext>
            </a:extLst>
          </p:cNvPr>
          <p:cNvSpPr/>
          <p:nvPr/>
        </p:nvSpPr>
        <p:spPr>
          <a:xfrm>
            <a:off x="414338" y="363855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0" name="等腰三角形 9">
            <a:extLst>
              <a:ext uri="{FF2B5EF4-FFF2-40B4-BE49-F238E27FC236}">
                <a16:creationId xmlns:a16="http://schemas.microsoft.com/office/drawing/2014/main" id="{F0AF5D5E-A26D-4F11-9D37-3A271F962111}"/>
              </a:ext>
            </a:extLst>
          </p:cNvPr>
          <p:cNvSpPr/>
          <p:nvPr/>
        </p:nvSpPr>
        <p:spPr>
          <a:xfrm flipH="1">
            <a:off x="3633348" y="363855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11" name="Picture 2">
            <a:extLst>
              <a:ext uri="{FF2B5EF4-FFF2-40B4-BE49-F238E27FC236}">
                <a16:creationId xmlns:a16="http://schemas.microsoft.com/office/drawing/2014/main" id="{BAF2AC92-80D2-44DA-943F-36D6970FFAE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4114" y="1518414"/>
            <a:ext cx="2986047" cy="4181475"/>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CFFBD3FF-7A8F-4DD0-B077-56CC8945D770}"/>
              </a:ext>
            </a:extLst>
          </p:cNvPr>
          <p:cNvSpPr/>
          <p:nvPr/>
        </p:nvSpPr>
        <p:spPr>
          <a:xfrm>
            <a:off x="672243" y="4502979"/>
            <a:ext cx="2987918" cy="2372327"/>
          </a:xfrm>
          <a:prstGeom prst="rect">
            <a:avLst/>
          </a:prstGeom>
          <a:solidFill>
            <a:srgbClr val="22AAA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3" name="矩形 12">
            <a:extLst>
              <a:ext uri="{FF2B5EF4-FFF2-40B4-BE49-F238E27FC236}">
                <a16:creationId xmlns:a16="http://schemas.microsoft.com/office/drawing/2014/main" id="{880BF650-12F6-4489-9DE7-2646F8419F24}"/>
              </a:ext>
            </a:extLst>
          </p:cNvPr>
          <p:cNvSpPr/>
          <p:nvPr/>
        </p:nvSpPr>
        <p:spPr>
          <a:xfrm>
            <a:off x="4594469" y="4502978"/>
            <a:ext cx="2991729" cy="2372328"/>
          </a:xfrm>
          <a:prstGeom prst="rect">
            <a:avLst/>
          </a:prstGeom>
          <a:solidFill>
            <a:srgbClr val="22AAA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4" name="矩形 13">
            <a:extLst>
              <a:ext uri="{FF2B5EF4-FFF2-40B4-BE49-F238E27FC236}">
                <a16:creationId xmlns:a16="http://schemas.microsoft.com/office/drawing/2014/main" id="{CF8FA284-88A2-4503-9A49-6C707BC55D01}"/>
              </a:ext>
            </a:extLst>
          </p:cNvPr>
          <p:cNvSpPr/>
          <p:nvPr/>
        </p:nvSpPr>
        <p:spPr>
          <a:xfrm>
            <a:off x="8495364" y="4509672"/>
            <a:ext cx="2989426" cy="2348328"/>
          </a:xfrm>
          <a:prstGeom prst="rect">
            <a:avLst/>
          </a:prstGeom>
          <a:solidFill>
            <a:srgbClr val="22AAA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5" name="矩形 14">
            <a:extLst>
              <a:ext uri="{FF2B5EF4-FFF2-40B4-BE49-F238E27FC236}">
                <a16:creationId xmlns:a16="http://schemas.microsoft.com/office/drawing/2014/main" id="{6DB1BB0D-819D-42EF-96A0-9B237C91B489}"/>
              </a:ext>
            </a:extLst>
          </p:cNvPr>
          <p:cNvSpPr/>
          <p:nvPr/>
        </p:nvSpPr>
        <p:spPr>
          <a:xfrm>
            <a:off x="870982" y="4472174"/>
            <a:ext cx="2718656" cy="2120902"/>
          </a:xfrm>
          <a:prstGeom prst="rect">
            <a:avLst/>
          </a:prstGeom>
          <a:effectLst>
            <a:softEdge rad="25400"/>
          </a:effectLst>
        </p:spPr>
        <p:txBody>
          <a:bodyPr wrap="square">
            <a:spAutoFit/>
          </a:bodyPr>
          <a:lstStyle/>
          <a:p>
            <a:pPr>
              <a:lnSpc>
                <a:spcPct val="150000"/>
              </a:lnSpc>
              <a:spcBef>
                <a:spcPts val="100"/>
              </a:spcBef>
            </a:pPr>
            <a:r>
              <a:rPr lang="en-US" altLang="zh-CN"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Tony Brown   </a:t>
            </a:r>
            <a:r>
              <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我校客座教授，法国巴黎高等美术学院学位主席、雕塑</a:t>
            </a:r>
            <a:r>
              <a:rPr lang="en-US" altLang="zh-CN"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媒体学院教授、系主任、研究生院主任。</a:t>
            </a:r>
          </a:p>
        </p:txBody>
      </p:sp>
      <p:sp>
        <p:nvSpPr>
          <p:cNvPr id="16" name="矩形 15">
            <a:extLst>
              <a:ext uri="{FF2B5EF4-FFF2-40B4-BE49-F238E27FC236}">
                <a16:creationId xmlns:a16="http://schemas.microsoft.com/office/drawing/2014/main" id="{54E624C7-2F01-4127-8B7D-2918A33784B1}"/>
              </a:ext>
            </a:extLst>
          </p:cNvPr>
          <p:cNvSpPr/>
          <p:nvPr/>
        </p:nvSpPr>
        <p:spPr>
          <a:xfrm>
            <a:off x="4736672" y="4509672"/>
            <a:ext cx="2718656" cy="2143792"/>
          </a:xfrm>
          <a:prstGeom prst="rect">
            <a:avLst/>
          </a:prstGeom>
        </p:spPr>
        <p:txBody>
          <a:bodyPr wrap="square">
            <a:spAutoFit/>
          </a:bodyPr>
          <a:lstStyle/>
          <a:p>
            <a:pPr>
              <a:lnSpc>
                <a:spcPct val="150000"/>
              </a:lnSpc>
              <a:spcBef>
                <a:spcPts val="100"/>
              </a:spcBef>
            </a:pPr>
            <a:r>
              <a:rPr lang="zh-CN" altLang="en-US"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徐小平   </a:t>
            </a:r>
            <a:r>
              <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我校客座教授，新东方创始人，著名留学、签证、职业规划和人生发展咨询专家。</a:t>
            </a:r>
            <a:endParaRPr lang="en-US" altLang="zh-CN"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p>
            <a:pPr>
              <a:lnSpc>
                <a:spcPct val="150000"/>
              </a:lnSpc>
              <a:spcBef>
                <a:spcPts val="100"/>
              </a:spcBef>
            </a:pPr>
            <a:endParaRPr lang="zh-CN" altLang="en-US"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sp>
        <p:nvSpPr>
          <p:cNvPr id="17" name="矩形 16">
            <a:extLst>
              <a:ext uri="{FF2B5EF4-FFF2-40B4-BE49-F238E27FC236}">
                <a16:creationId xmlns:a16="http://schemas.microsoft.com/office/drawing/2014/main" id="{D60D8FA6-CF16-44DB-A270-6CC790CC1857}"/>
              </a:ext>
            </a:extLst>
          </p:cNvPr>
          <p:cNvSpPr/>
          <p:nvPr/>
        </p:nvSpPr>
        <p:spPr>
          <a:xfrm>
            <a:off x="8674530" y="4509672"/>
            <a:ext cx="2718656" cy="2536400"/>
          </a:xfrm>
          <a:prstGeom prst="rect">
            <a:avLst/>
          </a:prstGeom>
        </p:spPr>
        <p:txBody>
          <a:bodyPr wrap="square">
            <a:spAutoFit/>
          </a:bodyPr>
          <a:lstStyle/>
          <a:p>
            <a:pPr>
              <a:lnSpc>
                <a:spcPct val="150000"/>
              </a:lnSpc>
              <a:spcBef>
                <a:spcPts val="100"/>
              </a:spcBef>
            </a:pPr>
            <a:r>
              <a:rPr lang="zh-CN" altLang="en-US"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戚山山   </a:t>
            </a:r>
            <a:r>
              <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我校客座教授，美国哈佛大学设计学院建筑学四年硕士学位，美国哥伦比亚大学最高荣营学士。荣获美国国家科学基金会研究奖</a:t>
            </a:r>
            <a:r>
              <a:rPr lang="en-US" altLang="zh-CN"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endPar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sp>
        <p:nvSpPr>
          <p:cNvPr id="18" name="矩形 17">
            <a:extLst>
              <a:ext uri="{FF2B5EF4-FFF2-40B4-BE49-F238E27FC236}">
                <a16:creationId xmlns:a16="http://schemas.microsoft.com/office/drawing/2014/main" id="{5C6A8F12-E7D8-491C-9591-3F155DB85ACA}"/>
              </a:ext>
            </a:extLst>
          </p:cNvPr>
          <p:cNvSpPr/>
          <p:nvPr/>
        </p:nvSpPr>
        <p:spPr>
          <a:xfrm flipH="1">
            <a:off x="4347369" y="3963828"/>
            <a:ext cx="3497262" cy="492470"/>
          </a:xfrm>
          <a:prstGeom prst="rect">
            <a:avLst/>
          </a:prstGeom>
          <a:solidFill>
            <a:srgbClr val="22AAA0">
              <a:alpha val="81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9" name="矩形 18">
            <a:extLst>
              <a:ext uri="{FF2B5EF4-FFF2-40B4-BE49-F238E27FC236}">
                <a16:creationId xmlns:a16="http://schemas.microsoft.com/office/drawing/2014/main" id="{03577814-145D-4E59-91D4-FC476B6EAC6D}"/>
              </a:ext>
            </a:extLst>
          </p:cNvPr>
          <p:cNvSpPr/>
          <p:nvPr/>
        </p:nvSpPr>
        <p:spPr>
          <a:xfrm flipH="1">
            <a:off x="414338" y="3962398"/>
            <a:ext cx="3497262" cy="492470"/>
          </a:xfrm>
          <a:prstGeom prst="rect">
            <a:avLst/>
          </a:prstGeom>
          <a:solidFill>
            <a:srgbClr val="22AAA0">
              <a:alpha val="81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0" name="矩形 19">
            <a:extLst>
              <a:ext uri="{FF2B5EF4-FFF2-40B4-BE49-F238E27FC236}">
                <a16:creationId xmlns:a16="http://schemas.microsoft.com/office/drawing/2014/main" id="{5A4109CD-AC3F-46C4-AA80-30F6E8D105B8}"/>
              </a:ext>
            </a:extLst>
          </p:cNvPr>
          <p:cNvSpPr/>
          <p:nvPr/>
        </p:nvSpPr>
        <p:spPr>
          <a:xfrm>
            <a:off x="1327996" y="3964628"/>
            <a:ext cx="1824795" cy="497957"/>
          </a:xfrm>
          <a:prstGeom prst="rect">
            <a:avLst/>
          </a:prstGeom>
        </p:spPr>
        <p:txBody>
          <a:bodyPr wrap="none">
            <a:spAutoFit/>
          </a:bodyPr>
          <a:lstStyle/>
          <a:p>
            <a:pPr>
              <a:lnSpc>
                <a:spcPct val="120000"/>
              </a:lnSpc>
              <a:spcBef>
                <a:spcPts val="100"/>
              </a:spcBef>
            </a:pPr>
            <a:r>
              <a:rPr lang="en-US" altLang="zh-CN" sz="2400" b="1" spc="-15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Tony Brown</a:t>
            </a:r>
            <a:endParaRPr lang="zh-CN" altLang="en-US" sz="2400" b="1" spc="-15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1" name="矩形 20">
            <a:extLst>
              <a:ext uri="{FF2B5EF4-FFF2-40B4-BE49-F238E27FC236}">
                <a16:creationId xmlns:a16="http://schemas.microsoft.com/office/drawing/2014/main" id="{0A36E6CC-F71C-4644-82EC-0B83C1999D2A}"/>
              </a:ext>
            </a:extLst>
          </p:cNvPr>
          <p:cNvSpPr/>
          <p:nvPr/>
        </p:nvSpPr>
        <p:spPr>
          <a:xfrm>
            <a:off x="5545413" y="3965452"/>
            <a:ext cx="1107996" cy="497957"/>
          </a:xfrm>
          <a:prstGeom prst="rect">
            <a:avLst/>
          </a:prstGeom>
        </p:spPr>
        <p:txBody>
          <a:bodyPr wrap="none">
            <a:spAutoFit/>
          </a:bodyPr>
          <a:lstStyle/>
          <a:p>
            <a:pPr>
              <a:lnSpc>
                <a:spcPct val="120000"/>
              </a:lnSpc>
              <a:spcBef>
                <a:spcPts val="100"/>
              </a:spcBef>
            </a:pPr>
            <a:r>
              <a:rPr lang="zh-CN" altLang="en-US" sz="2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徐小平</a:t>
            </a:r>
          </a:p>
        </p:txBody>
      </p:sp>
      <p:sp>
        <p:nvSpPr>
          <p:cNvPr id="22" name="矩形 21">
            <a:extLst>
              <a:ext uri="{FF2B5EF4-FFF2-40B4-BE49-F238E27FC236}">
                <a16:creationId xmlns:a16="http://schemas.microsoft.com/office/drawing/2014/main" id="{EC3D31AF-F9D8-4789-92AC-8D4891DD3B36}"/>
              </a:ext>
            </a:extLst>
          </p:cNvPr>
          <p:cNvSpPr/>
          <p:nvPr/>
        </p:nvSpPr>
        <p:spPr>
          <a:xfrm flipH="1">
            <a:off x="8278405" y="3962398"/>
            <a:ext cx="3497262" cy="492470"/>
          </a:xfrm>
          <a:prstGeom prst="rect">
            <a:avLst/>
          </a:prstGeom>
          <a:solidFill>
            <a:srgbClr val="22AAA0">
              <a:alpha val="81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3" name="矩形 22">
            <a:extLst>
              <a:ext uri="{FF2B5EF4-FFF2-40B4-BE49-F238E27FC236}">
                <a16:creationId xmlns:a16="http://schemas.microsoft.com/office/drawing/2014/main" id="{A1E10C81-9481-4E50-A9E9-1928045B5464}"/>
              </a:ext>
            </a:extLst>
          </p:cNvPr>
          <p:cNvSpPr/>
          <p:nvPr/>
        </p:nvSpPr>
        <p:spPr>
          <a:xfrm>
            <a:off x="9487073" y="3955358"/>
            <a:ext cx="1107996" cy="497957"/>
          </a:xfrm>
          <a:prstGeom prst="rect">
            <a:avLst/>
          </a:prstGeom>
        </p:spPr>
        <p:txBody>
          <a:bodyPr wrap="none">
            <a:spAutoFit/>
          </a:bodyPr>
          <a:lstStyle/>
          <a:p>
            <a:pPr>
              <a:lnSpc>
                <a:spcPct val="120000"/>
              </a:lnSpc>
              <a:spcBef>
                <a:spcPts val="100"/>
              </a:spcBef>
            </a:pPr>
            <a:r>
              <a:rPr lang="zh-CN" altLang="en-US" sz="2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戚山山</a:t>
            </a:r>
          </a:p>
        </p:txBody>
      </p:sp>
    </p:spTree>
    <p:extLst>
      <p:ext uri="{BB962C8B-B14F-4D97-AF65-F5344CB8AC3E}">
        <p14:creationId xmlns:p14="http://schemas.microsoft.com/office/powerpoint/2010/main" val="2253035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FF061128-C80C-4DAE-BC31-A84A727B1890}"/>
              </a:ext>
            </a:extLst>
          </p:cNvPr>
          <p:cNvGraphicFramePr/>
          <p:nvPr>
            <p:extLst>
              <p:ext uri="{D42A27DB-BD31-4B8C-83A1-F6EECF244321}">
                <p14:modId xmlns:p14="http://schemas.microsoft.com/office/powerpoint/2010/main" val="2597012199"/>
              </p:ext>
            </p:extLst>
          </p:nvPr>
        </p:nvGraphicFramePr>
        <p:xfrm>
          <a:off x="-384175" y="249766"/>
          <a:ext cx="12960350" cy="6430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1243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24" name="Picture 2" descr="H:\PPT\VI标识\白色LGOG.png">
            <a:extLst>
              <a:ext uri="{FF2B5EF4-FFF2-40B4-BE49-F238E27FC236}">
                <a16:creationId xmlns:a16="http://schemas.microsoft.com/office/drawing/2014/main" id="{DE2E5ED6-58CF-41B8-B96E-0EB10ED88092}"/>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l="6485" t="7929" r="14248" b="17161"/>
          <a:stretch/>
        </p:blipFill>
        <p:spPr bwMode="auto">
          <a:xfrm>
            <a:off x="10623517" y="169683"/>
            <a:ext cx="1364456" cy="530145"/>
          </a:xfrm>
          <a:prstGeom prst="rect">
            <a:avLst/>
          </a:prstGeom>
          <a:noFill/>
          <a:extLst>
            <a:ext uri="{909E8E84-426E-40DD-AFC4-6F175D3DCCD1}">
              <a14:hiddenFill xmlns:a14="http://schemas.microsoft.com/office/drawing/2010/main">
                <a:solidFill>
                  <a:srgbClr val="FFFFFF"/>
                </a:solidFill>
              </a14:hiddenFill>
            </a:ext>
          </a:extLst>
        </p:spPr>
      </p:pic>
      <p:sp>
        <p:nvSpPr>
          <p:cNvPr id="46" name="等腰三角形 45">
            <a:extLst>
              <a:ext uri="{FF2B5EF4-FFF2-40B4-BE49-F238E27FC236}">
                <a16:creationId xmlns:a16="http://schemas.microsoft.com/office/drawing/2014/main" id="{6AAF96ED-665A-4BF5-919C-CFCC76C28133}"/>
              </a:ext>
            </a:extLst>
          </p:cNvPr>
          <p:cNvSpPr/>
          <p:nvPr/>
        </p:nvSpPr>
        <p:spPr>
          <a:xfrm flipH="1">
            <a:off x="7566379" y="363998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7" name="等腰三角形 46">
            <a:extLst>
              <a:ext uri="{FF2B5EF4-FFF2-40B4-BE49-F238E27FC236}">
                <a16:creationId xmlns:a16="http://schemas.microsoft.com/office/drawing/2014/main" id="{8CCD3F30-34CF-4E60-BE52-6BA6D6BC3337}"/>
              </a:ext>
            </a:extLst>
          </p:cNvPr>
          <p:cNvSpPr/>
          <p:nvPr/>
        </p:nvSpPr>
        <p:spPr>
          <a:xfrm>
            <a:off x="4347369" y="363998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48" name="Picture 6">
            <a:extLst>
              <a:ext uri="{FF2B5EF4-FFF2-40B4-BE49-F238E27FC236}">
                <a16:creationId xmlns:a16="http://schemas.microsoft.com/office/drawing/2014/main" id="{48AF196B-470B-42F6-9760-FAFADA7F7A5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98198" y="1518414"/>
            <a:ext cx="2988000" cy="421276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49" name="等腰三角形 48">
            <a:extLst>
              <a:ext uri="{FF2B5EF4-FFF2-40B4-BE49-F238E27FC236}">
                <a16:creationId xmlns:a16="http://schemas.microsoft.com/office/drawing/2014/main" id="{A3ED2314-8E6E-4211-B1DF-13F8578D761D}"/>
              </a:ext>
            </a:extLst>
          </p:cNvPr>
          <p:cNvSpPr/>
          <p:nvPr/>
        </p:nvSpPr>
        <p:spPr>
          <a:xfrm flipH="1">
            <a:off x="11497415" y="363855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0" name="等腰三角形 49">
            <a:extLst>
              <a:ext uri="{FF2B5EF4-FFF2-40B4-BE49-F238E27FC236}">
                <a16:creationId xmlns:a16="http://schemas.microsoft.com/office/drawing/2014/main" id="{26CF2FC5-66D3-42D2-818A-363AC9D34955}"/>
              </a:ext>
            </a:extLst>
          </p:cNvPr>
          <p:cNvSpPr/>
          <p:nvPr/>
        </p:nvSpPr>
        <p:spPr>
          <a:xfrm>
            <a:off x="8278405" y="363855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51" name="Picture 4">
            <a:extLst>
              <a:ext uri="{FF2B5EF4-FFF2-40B4-BE49-F238E27FC236}">
                <a16:creationId xmlns:a16="http://schemas.microsoft.com/office/drawing/2014/main" id="{8F53C315-521F-4950-B475-CF87EDB0490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496789" y="1518414"/>
            <a:ext cx="2988000" cy="425361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52" name="等腰三角形 51">
            <a:extLst>
              <a:ext uri="{FF2B5EF4-FFF2-40B4-BE49-F238E27FC236}">
                <a16:creationId xmlns:a16="http://schemas.microsoft.com/office/drawing/2014/main" id="{CB1A928D-7BCE-46CF-B221-569FCF5D9542}"/>
              </a:ext>
            </a:extLst>
          </p:cNvPr>
          <p:cNvSpPr/>
          <p:nvPr/>
        </p:nvSpPr>
        <p:spPr>
          <a:xfrm>
            <a:off x="414338" y="363855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3" name="等腰三角形 52">
            <a:extLst>
              <a:ext uri="{FF2B5EF4-FFF2-40B4-BE49-F238E27FC236}">
                <a16:creationId xmlns:a16="http://schemas.microsoft.com/office/drawing/2014/main" id="{4CA81671-C63B-4BD2-B376-AAF4A088A83D}"/>
              </a:ext>
            </a:extLst>
          </p:cNvPr>
          <p:cNvSpPr/>
          <p:nvPr/>
        </p:nvSpPr>
        <p:spPr>
          <a:xfrm flipH="1">
            <a:off x="3633348" y="3638550"/>
            <a:ext cx="278252" cy="323848"/>
          </a:xfrm>
          <a:prstGeom prst="triangle">
            <a:avLst>
              <a:gd name="adj" fmla="val 100000"/>
            </a:avLst>
          </a:prstGeom>
          <a:solidFill>
            <a:srgbClr val="22AA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54" name="Picture 2">
            <a:extLst>
              <a:ext uri="{FF2B5EF4-FFF2-40B4-BE49-F238E27FC236}">
                <a16:creationId xmlns:a16="http://schemas.microsoft.com/office/drawing/2014/main" id="{721DD72E-A0F5-4EBA-9918-3236238C327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74114" y="1518414"/>
            <a:ext cx="2986047" cy="4181475"/>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55" name="矩形 54">
            <a:extLst>
              <a:ext uri="{FF2B5EF4-FFF2-40B4-BE49-F238E27FC236}">
                <a16:creationId xmlns:a16="http://schemas.microsoft.com/office/drawing/2014/main" id="{321B1797-131C-433D-9DE0-B2D462CAB871}"/>
              </a:ext>
            </a:extLst>
          </p:cNvPr>
          <p:cNvSpPr/>
          <p:nvPr/>
        </p:nvSpPr>
        <p:spPr>
          <a:xfrm>
            <a:off x="672243" y="4502979"/>
            <a:ext cx="2987918" cy="2372327"/>
          </a:xfrm>
          <a:prstGeom prst="rect">
            <a:avLst/>
          </a:prstGeom>
          <a:solidFill>
            <a:srgbClr val="22AAA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6" name="矩形 55">
            <a:extLst>
              <a:ext uri="{FF2B5EF4-FFF2-40B4-BE49-F238E27FC236}">
                <a16:creationId xmlns:a16="http://schemas.microsoft.com/office/drawing/2014/main" id="{0EEB1081-DAC7-4A90-90B7-80E3C95027D1}"/>
              </a:ext>
            </a:extLst>
          </p:cNvPr>
          <p:cNvSpPr/>
          <p:nvPr/>
        </p:nvSpPr>
        <p:spPr>
          <a:xfrm>
            <a:off x="4594469" y="4502978"/>
            <a:ext cx="2991729" cy="2372328"/>
          </a:xfrm>
          <a:prstGeom prst="rect">
            <a:avLst/>
          </a:prstGeom>
          <a:solidFill>
            <a:srgbClr val="22AAA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7" name="矩形 56">
            <a:extLst>
              <a:ext uri="{FF2B5EF4-FFF2-40B4-BE49-F238E27FC236}">
                <a16:creationId xmlns:a16="http://schemas.microsoft.com/office/drawing/2014/main" id="{F6F09036-0953-414C-94D5-1A2195B673A4}"/>
              </a:ext>
            </a:extLst>
          </p:cNvPr>
          <p:cNvSpPr/>
          <p:nvPr/>
        </p:nvSpPr>
        <p:spPr>
          <a:xfrm>
            <a:off x="8495364" y="4509672"/>
            <a:ext cx="2989426" cy="2348328"/>
          </a:xfrm>
          <a:prstGeom prst="rect">
            <a:avLst/>
          </a:prstGeom>
          <a:solidFill>
            <a:srgbClr val="22AAA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8" name="矩形 57">
            <a:extLst>
              <a:ext uri="{FF2B5EF4-FFF2-40B4-BE49-F238E27FC236}">
                <a16:creationId xmlns:a16="http://schemas.microsoft.com/office/drawing/2014/main" id="{D8811041-E248-435B-91C4-FB71A44BD711}"/>
              </a:ext>
            </a:extLst>
          </p:cNvPr>
          <p:cNvSpPr/>
          <p:nvPr/>
        </p:nvSpPr>
        <p:spPr>
          <a:xfrm>
            <a:off x="870982" y="4472174"/>
            <a:ext cx="2718656" cy="2120902"/>
          </a:xfrm>
          <a:prstGeom prst="rect">
            <a:avLst/>
          </a:prstGeom>
          <a:effectLst>
            <a:softEdge rad="25400"/>
          </a:effectLst>
        </p:spPr>
        <p:txBody>
          <a:bodyPr wrap="square">
            <a:spAutoFit/>
          </a:bodyPr>
          <a:lstStyle/>
          <a:p>
            <a:pPr>
              <a:lnSpc>
                <a:spcPct val="150000"/>
              </a:lnSpc>
              <a:spcBef>
                <a:spcPts val="100"/>
              </a:spcBef>
            </a:pPr>
            <a:r>
              <a:rPr lang="en-US" altLang="zh-CN"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Tony Brown   </a:t>
            </a:r>
            <a:r>
              <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我校客座教授，法国巴黎高等美术学院学位主席、雕塑</a:t>
            </a:r>
            <a:r>
              <a:rPr lang="en-US" altLang="zh-CN"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媒体学院教授、系主任、研究生院主任。</a:t>
            </a:r>
          </a:p>
        </p:txBody>
      </p:sp>
      <p:sp>
        <p:nvSpPr>
          <p:cNvPr id="59" name="矩形 58">
            <a:extLst>
              <a:ext uri="{FF2B5EF4-FFF2-40B4-BE49-F238E27FC236}">
                <a16:creationId xmlns:a16="http://schemas.microsoft.com/office/drawing/2014/main" id="{46348F7A-97FC-4C4B-83F8-81107BF2E97F}"/>
              </a:ext>
            </a:extLst>
          </p:cNvPr>
          <p:cNvSpPr/>
          <p:nvPr/>
        </p:nvSpPr>
        <p:spPr>
          <a:xfrm>
            <a:off x="4736672" y="4509672"/>
            <a:ext cx="2718656" cy="2143792"/>
          </a:xfrm>
          <a:prstGeom prst="rect">
            <a:avLst/>
          </a:prstGeom>
        </p:spPr>
        <p:txBody>
          <a:bodyPr wrap="square">
            <a:spAutoFit/>
          </a:bodyPr>
          <a:lstStyle/>
          <a:p>
            <a:pPr>
              <a:lnSpc>
                <a:spcPct val="150000"/>
              </a:lnSpc>
              <a:spcBef>
                <a:spcPts val="100"/>
              </a:spcBef>
            </a:pPr>
            <a:r>
              <a:rPr lang="zh-CN" altLang="en-US"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徐小平   </a:t>
            </a:r>
            <a:r>
              <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我校客座教授，新东方创始人，著名留学、签证、职业规划和人生发展咨询专家。</a:t>
            </a:r>
            <a:endParaRPr lang="en-US" altLang="zh-CN"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p>
            <a:pPr>
              <a:lnSpc>
                <a:spcPct val="150000"/>
              </a:lnSpc>
              <a:spcBef>
                <a:spcPts val="100"/>
              </a:spcBef>
            </a:pPr>
            <a:endParaRPr lang="zh-CN" altLang="en-US"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sp>
        <p:nvSpPr>
          <p:cNvPr id="60" name="矩形 59">
            <a:extLst>
              <a:ext uri="{FF2B5EF4-FFF2-40B4-BE49-F238E27FC236}">
                <a16:creationId xmlns:a16="http://schemas.microsoft.com/office/drawing/2014/main" id="{63FC1BF7-48CC-4043-87A3-BED108C09C53}"/>
              </a:ext>
            </a:extLst>
          </p:cNvPr>
          <p:cNvSpPr/>
          <p:nvPr/>
        </p:nvSpPr>
        <p:spPr>
          <a:xfrm>
            <a:off x="8674530" y="4509672"/>
            <a:ext cx="2718656" cy="2536400"/>
          </a:xfrm>
          <a:prstGeom prst="rect">
            <a:avLst/>
          </a:prstGeom>
        </p:spPr>
        <p:txBody>
          <a:bodyPr wrap="square">
            <a:spAutoFit/>
          </a:bodyPr>
          <a:lstStyle/>
          <a:p>
            <a:pPr>
              <a:lnSpc>
                <a:spcPct val="150000"/>
              </a:lnSpc>
              <a:spcBef>
                <a:spcPts val="100"/>
              </a:spcBef>
            </a:pPr>
            <a:r>
              <a:rPr lang="zh-CN" altLang="en-US"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戚山山   </a:t>
            </a:r>
            <a:r>
              <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我校客座教授，美国哈佛大学设计学院建筑学四年硕士学位，美国哥伦比亚大学最高荣营学士。荣获美国国家科学基金会研究奖</a:t>
            </a:r>
            <a:r>
              <a:rPr lang="en-US" altLang="zh-CN"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endParaRPr lang="zh-CN" altLang="en-US" spc="-150"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sp>
        <p:nvSpPr>
          <p:cNvPr id="61" name="矩形 60">
            <a:extLst>
              <a:ext uri="{FF2B5EF4-FFF2-40B4-BE49-F238E27FC236}">
                <a16:creationId xmlns:a16="http://schemas.microsoft.com/office/drawing/2014/main" id="{3700E17B-8858-42C3-A835-B39385EE3507}"/>
              </a:ext>
            </a:extLst>
          </p:cNvPr>
          <p:cNvSpPr/>
          <p:nvPr/>
        </p:nvSpPr>
        <p:spPr>
          <a:xfrm flipH="1">
            <a:off x="4347369" y="3963828"/>
            <a:ext cx="3497262" cy="492470"/>
          </a:xfrm>
          <a:prstGeom prst="rect">
            <a:avLst/>
          </a:prstGeom>
          <a:solidFill>
            <a:srgbClr val="22AAA0">
              <a:alpha val="81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62" name="矩形 61">
            <a:extLst>
              <a:ext uri="{FF2B5EF4-FFF2-40B4-BE49-F238E27FC236}">
                <a16:creationId xmlns:a16="http://schemas.microsoft.com/office/drawing/2014/main" id="{F5F60BD5-8AA7-4815-B692-EFA03E420693}"/>
              </a:ext>
            </a:extLst>
          </p:cNvPr>
          <p:cNvSpPr/>
          <p:nvPr/>
        </p:nvSpPr>
        <p:spPr>
          <a:xfrm flipH="1">
            <a:off x="414338" y="3962398"/>
            <a:ext cx="3497262" cy="492470"/>
          </a:xfrm>
          <a:prstGeom prst="rect">
            <a:avLst/>
          </a:prstGeom>
          <a:solidFill>
            <a:srgbClr val="22AAA0">
              <a:alpha val="81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63" name="矩形 62">
            <a:extLst>
              <a:ext uri="{FF2B5EF4-FFF2-40B4-BE49-F238E27FC236}">
                <a16:creationId xmlns:a16="http://schemas.microsoft.com/office/drawing/2014/main" id="{2D5DA9A4-9E91-49C9-8637-DADFC0E2ED1D}"/>
              </a:ext>
            </a:extLst>
          </p:cNvPr>
          <p:cNvSpPr/>
          <p:nvPr/>
        </p:nvSpPr>
        <p:spPr>
          <a:xfrm>
            <a:off x="1327996" y="3964628"/>
            <a:ext cx="1824795" cy="497957"/>
          </a:xfrm>
          <a:prstGeom prst="rect">
            <a:avLst/>
          </a:prstGeom>
        </p:spPr>
        <p:txBody>
          <a:bodyPr wrap="none">
            <a:spAutoFit/>
          </a:bodyPr>
          <a:lstStyle/>
          <a:p>
            <a:pPr>
              <a:lnSpc>
                <a:spcPct val="120000"/>
              </a:lnSpc>
              <a:spcBef>
                <a:spcPts val="100"/>
              </a:spcBef>
            </a:pPr>
            <a:r>
              <a:rPr lang="en-US" altLang="zh-CN" sz="2400" b="1" spc="-15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Tony Brown</a:t>
            </a:r>
            <a:endParaRPr lang="zh-CN" altLang="en-US" sz="2400" b="1" spc="-15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64" name="矩形 63">
            <a:extLst>
              <a:ext uri="{FF2B5EF4-FFF2-40B4-BE49-F238E27FC236}">
                <a16:creationId xmlns:a16="http://schemas.microsoft.com/office/drawing/2014/main" id="{8B6B356D-DCF9-469F-9015-7FA64392DB2E}"/>
              </a:ext>
            </a:extLst>
          </p:cNvPr>
          <p:cNvSpPr/>
          <p:nvPr/>
        </p:nvSpPr>
        <p:spPr>
          <a:xfrm>
            <a:off x="5545413" y="3965452"/>
            <a:ext cx="1107996" cy="497957"/>
          </a:xfrm>
          <a:prstGeom prst="rect">
            <a:avLst/>
          </a:prstGeom>
        </p:spPr>
        <p:txBody>
          <a:bodyPr wrap="none">
            <a:spAutoFit/>
          </a:bodyPr>
          <a:lstStyle/>
          <a:p>
            <a:pPr>
              <a:lnSpc>
                <a:spcPct val="120000"/>
              </a:lnSpc>
              <a:spcBef>
                <a:spcPts val="100"/>
              </a:spcBef>
            </a:pPr>
            <a:r>
              <a:rPr lang="zh-CN" altLang="en-US" sz="2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徐小平</a:t>
            </a:r>
          </a:p>
        </p:txBody>
      </p:sp>
      <p:sp>
        <p:nvSpPr>
          <p:cNvPr id="65" name="矩形 64">
            <a:extLst>
              <a:ext uri="{FF2B5EF4-FFF2-40B4-BE49-F238E27FC236}">
                <a16:creationId xmlns:a16="http://schemas.microsoft.com/office/drawing/2014/main" id="{C004A378-B1BF-461D-9FFA-6E8EC9E8E49F}"/>
              </a:ext>
            </a:extLst>
          </p:cNvPr>
          <p:cNvSpPr/>
          <p:nvPr/>
        </p:nvSpPr>
        <p:spPr>
          <a:xfrm flipH="1">
            <a:off x="8278405" y="3962398"/>
            <a:ext cx="3497262" cy="492470"/>
          </a:xfrm>
          <a:prstGeom prst="rect">
            <a:avLst/>
          </a:prstGeom>
          <a:solidFill>
            <a:srgbClr val="22AAA0">
              <a:alpha val="81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66" name="矩形 65">
            <a:extLst>
              <a:ext uri="{FF2B5EF4-FFF2-40B4-BE49-F238E27FC236}">
                <a16:creationId xmlns:a16="http://schemas.microsoft.com/office/drawing/2014/main" id="{9D295BEF-EFF9-4BCF-8319-F8D64C2136CB}"/>
              </a:ext>
            </a:extLst>
          </p:cNvPr>
          <p:cNvSpPr/>
          <p:nvPr/>
        </p:nvSpPr>
        <p:spPr>
          <a:xfrm>
            <a:off x="9487073" y="3955358"/>
            <a:ext cx="1107996" cy="497957"/>
          </a:xfrm>
          <a:prstGeom prst="rect">
            <a:avLst/>
          </a:prstGeom>
        </p:spPr>
        <p:txBody>
          <a:bodyPr wrap="none">
            <a:spAutoFit/>
          </a:bodyPr>
          <a:lstStyle/>
          <a:p>
            <a:pPr>
              <a:lnSpc>
                <a:spcPct val="120000"/>
              </a:lnSpc>
              <a:spcBef>
                <a:spcPts val="100"/>
              </a:spcBef>
            </a:pPr>
            <a:r>
              <a:rPr lang="zh-CN" altLang="en-US" sz="2400"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戚山山</a:t>
            </a:r>
          </a:p>
        </p:txBody>
      </p:sp>
    </p:spTree>
    <p:extLst>
      <p:ext uri="{BB962C8B-B14F-4D97-AF65-F5344CB8AC3E}">
        <p14:creationId xmlns:p14="http://schemas.microsoft.com/office/powerpoint/2010/main" val="1704390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D9108140-C6B3-4155-8737-99F1A57843F9}"/>
              </a:ext>
            </a:extLst>
          </p:cNvPr>
          <p:cNvCxnSpPr>
            <a:cxnSpLocks/>
          </p:cNvCxnSpPr>
          <p:nvPr/>
        </p:nvCxnSpPr>
        <p:spPr>
          <a:xfrm>
            <a:off x="1173039" y="3970348"/>
            <a:ext cx="9845922" cy="0"/>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5051B92C-76EA-4121-AB43-0117056F9785}"/>
              </a:ext>
            </a:extLst>
          </p:cNvPr>
          <p:cNvCxnSpPr>
            <a:cxnSpLocks/>
          </p:cNvCxnSpPr>
          <p:nvPr/>
        </p:nvCxnSpPr>
        <p:spPr>
          <a:xfrm flipV="1">
            <a:off x="4034570" y="1752600"/>
            <a:ext cx="0" cy="2027248"/>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776AC62-C88F-47AD-B28B-42AD56A17588}"/>
              </a:ext>
            </a:extLst>
          </p:cNvPr>
          <p:cNvCxnSpPr>
            <a:cxnSpLocks/>
          </p:cNvCxnSpPr>
          <p:nvPr/>
        </p:nvCxnSpPr>
        <p:spPr>
          <a:xfrm flipV="1">
            <a:off x="8158895" y="1743075"/>
            <a:ext cx="0" cy="2027248"/>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45E4F08-677A-4834-AF03-0A3FC8BEE7AD}"/>
              </a:ext>
            </a:extLst>
          </p:cNvPr>
          <p:cNvCxnSpPr>
            <a:cxnSpLocks/>
          </p:cNvCxnSpPr>
          <p:nvPr/>
        </p:nvCxnSpPr>
        <p:spPr>
          <a:xfrm flipV="1">
            <a:off x="4034570" y="4143375"/>
            <a:ext cx="0" cy="2027248"/>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7CAC509E-4DD2-4193-A693-B543B9DA4408}"/>
              </a:ext>
            </a:extLst>
          </p:cNvPr>
          <p:cNvCxnSpPr>
            <a:cxnSpLocks/>
          </p:cNvCxnSpPr>
          <p:nvPr/>
        </p:nvCxnSpPr>
        <p:spPr>
          <a:xfrm flipV="1">
            <a:off x="8154865" y="4143375"/>
            <a:ext cx="0" cy="2027248"/>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sp>
        <p:nvSpPr>
          <p:cNvPr id="10" name="html5_152843">
            <a:extLst>
              <a:ext uri="{FF2B5EF4-FFF2-40B4-BE49-F238E27FC236}">
                <a16:creationId xmlns:a16="http://schemas.microsoft.com/office/drawing/2014/main" id="{4E09AA56-CB9D-495C-ADA9-C915418DF4FB}"/>
              </a:ext>
            </a:extLst>
          </p:cNvPr>
          <p:cNvSpPr>
            <a:spLocks noChangeAspect="1"/>
          </p:cNvSpPr>
          <p:nvPr/>
        </p:nvSpPr>
        <p:spPr bwMode="auto">
          <a:xfrm>
            <a:off x="1557996" y="2030724"/>
            <a:ext cx="538672" cy="609685"/>
          </a:xfrm>
          <a:custGeom>
            <a:avLst/>
            <a:gdLst>
              <a:gd name="T0" fmla="*/ 3 w 3522"/>
              <a:gd name="T1" fmla="*/ 66 h 3992"/>
              <a:gd name="T2" fmla="*/ 383 w 3522"/>
              <a:gd name="T3" fmla="*/ 3618 h 3992"/>
              <a:gd name="T4" fmla="*/ 1823 w 3522"/>
              <a:gd name="T5" fmla="*/ 3982 h 3992"/>
              <a:gd name="T6" fmla="*/ 3209 w 3522"/>
              <a:gd name="T7" fmla="*/ 3533 h 3992"/>
              <a:gd name="T8" fmla="*/ 3458 w 3522"/>
              <a:gd name="T9" fmla="*/ 0 h 3992"/>
              <a:gd name="T10" fmla="*/ 2860 w 3522"/>
              <a:gd name="T11" fmla="*/ 795 h 3992"/>
              <a:gd name="T12" fmla="*/ 2841 w 3522"/>
              <a:gd name="T13" fmla="*/ 1012 h 3992"/>
              <a:gd name="T14" fmla="*/ 2825 w 3522"/>
              <a:gd name="T15" fmla="*/ 1177 h 3992"/>
              <a:gd name="T16" fmla="*/ 1827 w 3522"/>
              <a:gd name="T17" fmla="*/ 1177 h 3992"/>
              <a:gd name="T18" fmla="*/ 1693 w 3522"/>
              <a:gd name="T19" fmla="*/ 1177 h 3992"/>
              <a:gd name="T20" fmla="*/ 1142 w 3522"/>
              <a:gd name="T21" fmla="*/ 1244 h 3992"/>
              <a:gd name="T22" fmla="*/ 1243 w 3522"/>
              <a:gd name="T23" fmla="*/ 1630 h 3992"/>
              <a:gd name="T24" fmla="*/ 1760 w 3522"/>
              <a:gd name="T25" fmla="*/ 1630 h 3992"/>
              <a:gd name="T26" fmla="*/ 2600 w 3522"/>
              <a:gd name="T27" fmla="*/ 1630 h 3992"/>
              <a:gd name="T28" fmla="*/ 2780 w 3522"/>
              <a:gd name="T29" fmla="*/ 1689 h 3992"/>
              <a:gd name="T30" fmla="*/ 2677 w 3522"/>
              <a:gd name="T31" fmla="*/ 2844 h 3992"/>
              <a:gd name="T32" fmla="*/ 2600 w 3522"/>
              <a:gd name="T33" fmla="*/ 3003 h 3992"/>
              <a:gd name="T34" fmla="*/ 1760 w 3522"/>
              <a:gd name="T35" fmla="*/ 3236 h 3992"/>
              <a:gd name="T36" fmla="*/ 919 w 3522"/>
              <a:gd name="T37" fmla="*/ 3003 h 3992"/>
              <a:gd name="T38" fmla="*/ 798 w 3522"/>
              <a:gd name="T39" fmla="*/ 2358 h 3992"/>
              <a:gd name="T40" fmla="*/ 930 w 3522"/>
              <a:gd name="T41" fmla="*/ 2292 h 3992"/>
              <a:gd name="T42" fmla="*/ 1169 w 3522"/>
              <a:gd name="T43" fmla="*/ 2292 h 3992"/>
              <a:gd name="T44" fmla="*/ 1261 w 3522"/>
              <a:gd name="T45" fmla="*/ 2578 h 3992"/>
              <a:gd name="T46" fmla="*/ 1694 w 3522"/>
              <a:gd name="T47" fmla="*/ 2759 h 3992"/>
              <a:gd name="T48" fmla="*/ 1824 w 3522"/>
              <a:gd name="T49" fmla="*/ 2759 h 3992"/>
              <a:gd name="T50" fmla="*/ 2258 w 3522"/>
              <a:gd name="T51" fmla="*/ 2577 h 3992"/>
              <a:gd name="T52" fmla="*/ 2236 w 3522"/>
              <a:gd name="T53" fmla="*/ 2071 h 3992"/>
              <a:gd name="T54" fmla="*/ 1760 w 3522"/>
              <a:gd name="T55" fmla="*/ 2071 h 3992"/>
              <a:gd name="T56" fmla="*/ 839 w 3522"/>
              <a:gd name="T57" fmla="*/ 2071 h 3992"/>
              <a:gd name="T58" fmla="*/ 670 w 3522"/>
              <a:gd name="T59" fmla="*/ 921 h 3992"/>
              <a:gd name="T60" fmla="*/ 720 w 3522"/>
              <a:gd name="T61" fmla="*/ 736 h 3992"/>
              <a:gd name="T62" fmla="*/ 1760 w 3522"/>
              <a:gd name="T63" fmla="*/ 736 h 3992"/>
              <a:gd name="T64" fmla="*/ 2799 w 3522"/>
              <a:gd name="T65" fmla="*/ 73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2" h="3992">
                <a:moveTo>
                  <a:pt x="64" y="0"/>
                </a:moveTo>
                <a:cubicBezTo>
                  <a:pt x="27" y="0"/>
                  <a:pt x="0" y="30"/>
                  <a:pt x="3" y="66"/>
                </a:cubicBezTo>
                <a:lnTo>
                  <a:pt x="312" y="3534"/>
                </a:lnTo>
                <a:cubicBezTo>
                  <a:pt x="316" y="3570"/>
                  <a:pt x="347" y="3608"/>
                  <a:pt x="383" y="3618"/>
                </a:cubicBezTo>
                <a:lnTo>
                  <a:pt x="1694" y="3982"/>
                </a:lnTo>
                <a:cubicBezTo>
                  <a:pt x="1730" y="3992"/>
                  <a:pt x="1787" y="3992"/>
                  <a:pt x="1823" y="3982"/>
                </a:cubicBezTo>
                <a:lnTo>
                  <a:pt x="3138" y="3617"/>
                </a:lnTo>
                <a:cubicBezTo>
                  <a:pt x="3174" y="3608"/>
                  <a:pt x="3205" y="3570"/>
                  <a:pt x="3209" y="3533"/>
                </a:cubicBezTo>
                <a:lnTo>
                  <a:pt x="3518" y="66"/>
                </a:lnTo>
                <a:cubicBezTo>
                  <a:pt x="3522" y="30"/>
                  <a:pt x="3494" y="0"/>
                  <a:pt x="3458" y="0"/>
                </a:cubicBezTo>
                <a:lnTo>
                  <a:pt x="64" y="0"/>
                </a:lnTo>
                <a:close/>
                <a:moveTo>
                  <a:pt x="2860" y="795"/>
                </a:moveTo>
                <a:cubicBezTo>
                  <a:pt x="2857" y="828"/>
                  <a:pt x="2852" y="884"/>
                  <a:pt x="2849" y="921"/>
                </a:cubicBezTo>
                <a:lnTo>
                  <a:pt x="2841" y="1012"/>
                </a:lnTo>
                <a:cubicBezTo>
                  <a:pt x="2837" y="1048"/>
                  <a:pt x="2833" y="1101"/>
                  <a:pt x="2830" y="1128"/>
                </a:cubicBezTo>
                <a:cubicBezTo>
                  <a:pt x="2828" y="1155"/>
                  <a:pt x="2825" y="1177"/>
                  <a:pt x="2825" y="1177"/>
                </a:cubicBezTo>
                <a:lnTo>
                  <a:pt x="2758" y="1177"/>
                </a:lnTo>
                <a:lnTo>
                  <a:pt x="1827" y="1177"/>
                </a:lnTo>
                <a:lnTo>
                  <a:pt x="1760" y="1177"/>
                </a:lnTo>
                <a:lnTo>
                  <a:pt x="1693" y="1177"/>
                </a:lnTo>
                <a:lnTo>
                  <a:pt x="1203" y="1177"/>
                </a:lnTo>
                <a:cubicBezTo>
                  <a:pt x="1166" y="1177"/>
                  <a:pt x="1139" y="1207"/>
                  <a:pt x="1142" y="1244"/>
                </a:cubicBezTo>
                <a:lnTo>
                  <a:pt x="1171" y="1563"/>
                </a:lnTo>
                <a:cubicBezTo>
                  <a:pt x="1174" y="1600"/>
                  <a:pt x="1207" y="1630"/>
                  <a:pt x="1243" y="1630"/>
                </a:cubicBezTo>
                <a:lnTo>
                  <a:pt x="1693" y="1630"/>
                </a:lnTo>
                <a:lnTo>
                  <a:pt x="1760" y="1630"/>
                </a:lnTo>
                <a:lnTo>
                  <a:pt x="1827" y="1630"/>
                </a:lnTo>
                <a:lnTo>
                  <a:pt x="2600" y="1630"/>
                </a:lnTo>
                <a:lnTo>
                  <a:pt x="2726" y="1630"/>
                </a:lnTo>
                <a:cubicBezTo>
                  <a:pt x="2759" y="1630"/>
                  <a:pt x="2783" y="1656"/>
                  <a:pt x="2780" y="1689"/>
                </a:cubicBezTo>
                <a:cubicBezTo>
                  <a:pt x="2777" y="1721"/>
                  <a:pt x="2772" y="1778"/>
                  <a:pt x="2769" y="1815"/>
                </a:cubicBezTo>
                <a:lnTo>
                  <a:pt x="2677" y="2844"/>
                </a:lnTo>
                <a:cubicBezTo>
                  <a:pt x="2674" y="2881"/>
                  <a:pt x="2669" y="2927"/>
                  <a:pt x="2668" y="2948"/>
                </a:cubicBezTo>
                <a:cubicBezTo>
                  <a:pt x="2666" y="2968"/>
                  <a:pt x="2635" y="2993"/>
                  <a:pt x="2600" y="3003"/>
                </a:cubicBezTo>
                <a:lnTo>
                  <a:pt x="1825" y="3218"/>
                </a:lnTo>
                <a:cubicBezTo>
                  <a:pt x="1790" y="3228"/>
                  <a:pt x="1760" y="3236"/>
                  <a:pt x="1760" y="3236"/>
                </a:cubicBezTo>
                <a:cubicBezTo>
                  <a:pt x="1759" y="3236"/>
                  <a:pt x="1730" y="3228"/>
                  <a:pt x="1695" y="3218"/>
                </a:cubicBezTo>
                <a:lnTo>
                  <a:pt x="919" y="3003"/>
                </a:lnTo>
                <a:cubicBezTo>
                  <a:pt x="883" y="2993"/>
                  <a:pt x="852" y="2955"/>
                  <a:pt x="848" y="2919"/>
                </a:cubicBezTo>
                <a:lnTo>
                  <a:pt x="798" y="2358"/>
                </a:lnTo>
                <a:cubicBezTo>
                  <a:pt x="795" y="2322"/>
                  <a:pt x="823" y="2292"/>
                  <a:pt x="859" y="2292"/>
                </a:cubicBezTo>
                <a:lnTo>
                  <a:pt x="930" y="2292"/>
                </a:lnTo>
                <a:lnTo>
                  <a:pt x="1063" y="2292"/>
                </a:lnTo>
                <a:lnTo>
                  <a:pt x="1169" y="2292"/>
                </a:lnTo>
                <a:cubicBezTo>
                  <a:pt x="1206" y="2292"/>
                  <a:pt x="1238" y="2322"/>
                  <a:pt x="1242" y="2358"/>
                </a:cubicBezTo>
                <a:lnTo>
                  <a:pt x="1261" y="2578"/>
                </a:lnTo>
                <a:cubicBezTo>
                  <a:pt x="1264" y="2614"/>
                  <a:pt x="1296" y="2652"/>
                  <a:pt x="1331" y="2661"/>
                </a:cubicBezTo>
                <a:lnTo>
                  <a:pt x="1694" y="2759"/>
                </a:lnTo>
                <a:cubicBezTo>
                  <a:pt x="1730" y="2769"/>
                  <a:pt x="1759" y="2777"/>
                  <a:pt x="1759" y="2777"/>
                </a:cubicBezTo>
                <a:cubicBezTo>
                  <a:pt x="1759" y="2777"/>
                  <a:pt x="1788" y="2769"/>
                  <a:pt x="1824" y="2759"/>
                </a:cubicBezTo>
                <a:lnTo>
                  <a:pt x="2187" y="2661"/>
                </a:lnTo>
                <a:cubicBezTo>
                  <a:pt x="2223" y="2652"/>
                  <a:pt x="2254" y="2614"/>
                  <a:pt x="2258" y="2577"/>
                </a:cubicBezTo>
                <a:lnTo>
                  <a:pt x="2297" y="2138"/>
                </a:lnTo>
                <a:cubicBezTo>
                  <a:pt x="2300" y="2101"/>
                  <a:pt x="2273" y="2071"/>
                  <a:pt x="2236" y="2071"/>
                </a:cubicBezTo>
                <a:lnTo>
                  <a:pt x="1827" y="2071"/>
                </a:lnTo>
                <a:lnTo>
                  <a:pt x="1760" y="2071"/>
                </a:lnTo>
                <a:lnTo>
                  <a:pt x="1693" y="2071"/>
                </a:lnTo>
                <a:lnTo>
                  <a:pt x="839" y="2071"/>
                </a:lnTo>
                <a:cubicBezTo>
                  <a:pt x="803" y="2071"/>
                  <a:pt x="770" y="2041"/>
                  <a:pt x="767" y="2005"/>
                </a:cubicBezTo>
                <a:lnTo>
                  <a:pt x="670" y="921"/>
                </a:lnTo>
                <a:cubicBezTo>
                  <a:pt x="667" y="884"/>
                  <a:pt x="662" y="828"/>
                  <a:pt x="659" y="795"/>
                </a:cubicBezTo>
                <a:cubicBezTo>
                  <a:pt x="656" y="763"/>
                  <a:pt x="684" y="736"/>
                  <a:pt x="720" y="736"/>
                </a:cubicBezTo>
                <a:lnTo>
                  <a:pt x="1693" y="736"/>
                </a:lnTo>
                <a:lnTo>
                  <a:pt x="1760" y="736"/>
                </a:lnTo>
                <a:lnTo>
                  <a:pt x="1827" y="736"/>
                </a:lnTo>
                <a:lnTo>
                  <a:pt x="2799" y="736"/>
                </a:lnTo>
                <a:cubicBezTo>
                  <a:pt x="2835" y="736"/>
                  <a:pt x="2863" y="763"/>
                  <a:pt x="2860" y="795"/>
                </a:cubicBezTo>
                <a:close/>
              </a:path>
            </a:pathLst>
          </a:custGeom>
          <a:solidFill>
            <a:srgbClr val="727171"/>
          </a:solidFill>
          <a:ln>
            <a:noFill/>
          </a:ln>
        </p:spPr>
        <p:txBody>
          <a:bodyPr/>
          <a:lstStyle/>
          <a:p>
            <a:pP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1" name="snow-globe_105928">
            <a:extLst>
              <a:ext uri="{FF2B5EF4-FFF2-40B4-BE49-F238E27FC236}">
                <a16:creationId xmlns:a16="http://schemas.microsoft.com/office/drawing/2014/main" id="{16648DA6-1517-40F0-BE84-37E67EA653EC}"/>
              </a:ext>
            </a:extLst>
          </p:cNvPr>
          <p:cNvSpPr>
            <a:spLocks noChangeAspect="1"/>
          </p:cNvSpPr>
          <p:nvPr/>
        </p:nvSpPr>
        <p:spPr bwMode="auto">
          <a:xfrm>
            <a:off x="8528997" y="4413518"/>
            <a:ext cx="523156" cy="609685"/>
          </a:xfrm>
          <a:custGeom>
            <a:avLst/>
            <a:gdLst>
              <a:gd name="connsiteX0" fmla="*/ 34811 w 521340"/>
              <a:gd name="connsiteY0" fmla="*/ 415277 h 607568"/>
              <a:gd name="connsiteX1" fmla="*/ 260670 w 521340"/>
              <a:gd name="connsiteY1" fmla="*/ 529915 h 607568"/>
              <a:gd name="connsiteX2" fmla="*/ 486530 w 521340"/>
              <a:gd name="connsiteY2" fmla="*/ 415277 h 607568"/>
              <a:gd name="connsiteX3" fmla="*/ 521100 w 521340"/>
              <a:gd name="connsiteY3" fmla="*/ 589306 h 607568"/>
              <a:gd name="connsiteX4" fmla="*/ 517873 w 521340"/>
              <a:gd name="connsiteY4" fmla="*/ 602043 h 607568"/>
              <a:gd name="connsiteX5" fmla="*/ 506043 w 521340"/>
              <a:gd name="connsiteY5" fmla="*/ 607568 h 607568"/>
              <a:gd name="connsiteX6" fmla="*/ 15298 w 521340"/>
              <a:gd name="connsiteY6" fmla="*/ 607568 h 607568"/>
              <a:gd name="connsiteX7" fmla="*/ 3467 w 521340"/>
              <a:gd name="connsiteY7" fmla="*/ 602043 h 607568"/>
              <a:gd name="connsiteX8" fmla="*/ 240 w 521340"/>
              <a:gd name="connsiteY8" fmla="*/ 589306 h 607568"/>
              <a:gd name="connsiteX9" fmla="*/ 145856 w 521340"/>
              <a:gd name="connsiteY9" fmla="*/ 298562 h 607568"/>
              <a:gd name="connsiteX10" fmla="*/ 108979 w 521340"/>
              <a:gd name="connsiteY10" fmla="*/ 377119 h 607568"/>
              <a:gd name="connsiteX11" fmla="*/ 124191 w 521340"/>
              <a:gd name="connsiteY11" fmla="*/ 392462 h 607568"/>
              <a:gd name="connsiteX12" fmla="*/ 397080 w 521340"/>
              <a:gd name="connsiteY12" fmla="*/ 392462 h 607568"/>
              <a:gd name="connsiteX13" fmla="*/ 412291 w 521340"/>
              <a:gd name="connsiteY13" fmla="*/ 377119 h 607568"/>
              <a:gd name="connsiteX14" fmla="*/ 385248 w 521340"/>
              <a:gd name="connsiteY14" fmla="*/ 308842 h 607568"/>
              <a:gd name="connsiteX15" fmla="*/ 497876 w 521340"/>
              <a:gd name="connsiteY15" fmla="*/ 327407 h 607568"/>
              <a:gd name="connsiteX16" fmla="*/ 260635 w 521340"/>
              <a:gd name="connsiteY16" fmla="*/ 499250 h 607568"/>
              <a:gd name="connsiteX17" fmla="*/ 23394 w 521340"/>
              <a:gd name="connsiteY17" fmla="*/ 327254 h 607568"/>
              <a:gd name="connsiteX18" fmla="*/ 145856 w 521340"/>
              <a:gd name="connsiteY18" fmla="*/ 298562 h 607568"/>
              <a:gd name="connsiteX19" fmla="*/ 85326 w 521340"/>
              <a:gd name="connsiteY19" fmla="*/ 226909 h 607568"/>
              <a:gd name="connsiteX20" fmla="*/ 74571 w 521340"/>
              <a:gd name="connsiteY20" fmla="*/ 231358 h 607568"/>
              <a:gd name="connsiteX21" fmla="*/ 70115 w 521340"/>
              <a:gd name="connsiteY21" fmla="*/ 242251 h 607568"/>
              <a:gd name="connsiteX22" fmla="*/ 74571 w 521340"/>
              <a:gd name="connsiteY22" fmla="*/ 252991 h 607568"/>
              <a:gd name="connsiteX23" fmla="*/ 85326 w 521340"/>
              <a:gd name="connsiteY23" fmla="*/ 257440 h 607568"/>
              <a:gd name="connsiteX24" fmla="*/ 96235 w 521340"/>
              <a:gd name="connsiteY24" fmla="*/ 252991 h 607568"/>
              <a:gd name="connsiteX25" fmla="*/ 100690 w 521340"/>
              <a:gd name="connsiteY25" fmla="*/ 242251 h 607568"/>
              <a:gd name="connsiteX26" fmla="*/ 96235 w 521340"/>
              <a:gd name="connsiteY26" fmla="*/ 231358 h 607568"/>
              <a:gd name="connsiteX27" fmla="*/ 85326 w 521340"/>
              <a:gd name="connsiteY27" fmla="*/ 226909 h 607568"/>
              <a:gd name="connsiteX28" fmla="*/ 435944 w 521340"/>
              <a:gd name="connsiteY28" fmla="*/ 156949 h 607568"/>
              <a:gd name="connsiteX29" fmla="*/ 425035 w 521340"/>
              <a:gd name="connsiteY29" fmla="*/ 161398 h 607568"/>
              <a:gd name="connsiteX30" fmla="*/ 420579 w 521340"/>
              <a:gd name="connsiteY30" fmla="*/ 172138 h 607568"/>
              <a:gd name="connsiteX31" fmla="*/ 425035 w 521340"/>
              <a:gd name="connsiteY31" fmla="*/ 183031 h 607568"/>
              <a:gd name="connsiteX32" fmla="*/ 435944 w 521340"/>
              <a:gd name="connsiteY32" fmla="*/ 187480 h 607568"/>
              <a:gd name="connsiteX33" fmla="*/ 446699 w 521340"/>
              <a:gd name="connsiteY33" fmla="*/ 183031 h 607568"/>
              <a:gd name="connsiteX34" fmla="*/ 451155 w 521340"/>
              <a:gd name="connsiteY34" fmla="*/ 172138 h 607568"/>
              <a:gd name="connsiteX35" fmla="*/ 446699 w 521340"/>
              <a:gd name="connsiteY35" fmla="*/ 161398 h 607568"/>
              <a:gd name="connsiteX36" fmla="*/ 435944 w 521340"/>
              <a:gd name="connsiteY36" fmla="*/ 156949 h 607568"/>
              <a:gd name="connsiteX37" fmla="*/ 260671 w 521340"/>
              <a:gd name="connsiteY37" fmla="*/ 122290 h 607568"/>
              <a:gd name="connsiteX38" fmla="*/ 310756 w 521340"/>
              <a:gd name="connsiteY38" fmla="*/ 174606 h 607568"/>
              <a:gd name="connsiteX39" fmla="*/ 294778 w 521340"/>
              <a:gd name="connsiteY39" fmla="*/ 174606 h 607568"/>
              <a:gd name="connsiteX40" fmla="*/ 279875 w 521340"/>
              <a:gd name="connsiteY40" fmla="*/ 186419 h 607568"/>
              <a:gd name="connsiteX41" fmla="*/ 287864 w 521340"/>
              <a:gd name="connsiteY41" fmla="*/ 203602 h 607568"/>
              <a:gd name="connsiteX42" fmla="*/ 344863 w 521340"/>
              <a:gd name="connsiteY42" fmla="*/ 259753 h 607568"/>
              <a:gd name="connsiteX43" fmla="*/ 311831 w 521340"/>
              <a:gd name="connsiteY43" fmla="*/ 259753 h 607568"/>
              <a:gd name="connsiteX44" fmla="*/ 296775 w 521340"/>
              <a:gd name="connsiteY44" fmla="*/ 272180 h 607568"/>
              <a:gd name="connsiteX45" fmla="*/ 306147 w 521340"/>
              <a:gd name="connsiteY45" fmla="*/ 289209 h 607568"/>
              <a:gd name="connsiteX46" fmla="*/ 379891 w 521340"/>
              <a:gd name="connsiteY46" fmla="*/ 361930 h 607568"/>
              <a:gd name="connsiteX47" fmla="*/ 141450 w 521340"/>
              <a:gd name="connsiteY47" fmla="*/ 361930 h 607568"/>
              <a:gd name="connsiteX48" fmla="*/ 215195 w 521340"/>
              <a:gd name="connsiteY48" fmla="*/ 289209 h 607568"/>
              <a:gd name="connsiteX49" fmla="*/ 224567 w 521340"/>
              <a:gd name="connsiteY49" fmla="*/ 272180 h 607568"/>
              <a:gd name="connsiteX50" fmla="*/ 209510 w 521340"/>
              <a:gd name="connsiteY50" fmla="*/ 259753 h 607568"/>
              <a:gd name="connsiteX51" fmla="*/ 176479 w 521340"/>
              <a:gd name="connsiteY51" fmla="*/ 259753 h 607568"/>
              <a:gd name="connsiteX52" fmla="*/ 233477 w 521340"/>
              <a:gd name="connsiteY52" fmla="*/ 203602 h 607568"/>
              <a:gd name="connsiteX53" fmla="*/ 241466 w 521340"/>
              <a:gd name="connsiteY53" fmla="*/ 186419 h 607568"/>
              <a:gd name="connsiteX54" fmla="*/ 226564 w 521340"/>
              <a:gd name="connsiteY54" fmla="*/ 174606 h 607568"/>
              <a:gd name="connsiteX55" fmla="*/ 210586 w 521340"/>
              <a:gd name="connsiteY55" fmla="*/ 174606 h 607568"/>
              <a:gd name="connsiteX56" fmla="*/ 260671 w 521340"/>
              <a:gd name="connsiteY56" fmla="*/ 122290 h 607568"/>
              <a:gd name="connsiteX57" fmla="*/ 155542 w 521340"/>
              <a:gd name="connsiteY57" fmla="*/ 86836 h 607568"/>
              <a:gd name="connsiteX58" fmla="*/ 144633 w 521340"/>
              <a:gd name="connsiteY58" fmla="*/ 91439 h 607568"/>
              <a:gd name="connsiteX59" fmla="*/ 140177 w 521340"/>
              <a:gd name="connsiteY59" fmla="*/ 102178 h 607568"/>
              <a:gd name="connsiteX60" fmla="*/ 144633 w 521340"/>
              <a:gd name="connsiteY60" fmla="*/ 113071 h 607568"/>
              <a:gd name="connsiteX61" fmla="*/ 155542 w 521340"/>
              <a:gd name="connsiteY61" fmla="*/ 117520 h 607568"/>
              <a:gd name="connsiteX62" fmla="*/ 166297 w 521340"/>
              <a:gd name="connsiteY62" fmla="*/ 113071 h 607568"/>
              <a:gd name="connsiteX63" fmla="*/ 170752 w 521340"/>
              <a:gd name="connsiteY63" fmla="*/ 102178 h 607568"/>
              <a:gd name="connsiteX64" fmla="*/ 166297 w 521340"/>
              <a:gd name="connsiteY64" fmla="*/ 91439 h 607568"/>
              <a:gd name="connsiteX65" fmla="*/ 155542 w 521340"/>
              <a:gd name="connsiteY65" fmla="*/ 86836 h 607568"/>
              <a:gd name="connsiteX66" fmla="*/ 260635 w 521340"/>
              <a:gd name="connsiteY66" fmla="*/ 0 h 607568"/>
              <a:gd name="connsiteX67" fmla="*/ 510154 w 521340"/>
              <a:gd name="connsiteY67" fmla="*/ 249615 h 607568"/>
              <a:gd name="connsiteX68" fmla="*/ 505699 w 521340"/>
              <a:gd name="connsiteY68" fmla="*/ 296869 h 607568"/>
              <a:gd name="connsiteX69" fmla="*/ 378327 w 521340"/>
              <a:gd name="connsiteY69" fmla="*/ 275237 h 607568"/>
              <a:gd name="connsiteX70" fmla="*/ 378327 w 521340"/>
              <a:gd name="connsiteY70" fmla="*/ 274930 h 607568"/>
              <a:gd name="connsiteX71" fmla="*/ 378173 w 521340"/>
              <a:gd name="connsiteY71" fmla="*/ 273702 h 607568"/>
              <a:gd name="connsiteX72" fmla="*/ 338686 w 521340"/>
              <a:gd name="connsiteY72" fmla="*/ 201595 h 607568"/>
              <a:gd name="connsiteX73" fmla="*/ 344218 w 521340"/>
              <a:gd name="connsiteY73" fmla="*/ 189935 h 607568"/>
              <a:gd name="connsiteX74" fmla="*/ 344064 w 521340"/>
              <a:gd name="connsiteY74" fmla="*/ 188554 h 607568"/>
              <a:gd name="connsiteX75" fmla="*/ 267549 w 521340"/>
              <a:gd name="connsiteY75" fmla="*/ 91132 h 607568"/>
              <a:gd name="connsiteX76" fmla="*/ 253721 w 521340"/>
              <a:gd name="connsiteY76" fmla="*/ 91132 h 607568"/>
              <a:gd name="connsiteX77" fmla="*/ 177052 w 521340"/>
              <a:gd name="connsiteY77" fmla="*/ 189935 h 607568"/>
              <a:gd name="connsiteX78" fmla="*/ 182583 w 521340"/>
              <a:gd name="connsiteY78" fmla="*/ 201595 h 607568"/>
              <a:gd name="connsiteX79" fmla="*/ 143711 w 521340"/>
              <a:gd name="connsiteY79" fmla="*/ 265878 h 607568"/>
              <a:gd name="connsiteX80" fmla="*/ 15571 w 521340"/>
              <a:gd name="connsiteY80" fmla="*/ 296869 h 607568"/>
              <a:gd name="connsiteX81" fmla="*/ 11115 w 521340"/>
              <a:gd name="connsiteY81" fmla="*/ 249615 h 607568"/>
              <a:gd name="connsiteX82" fmla="*/ 260635 w 521340"/>
              <a:gd name="connsiteY82"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21340" h="607568">
                <a:moveTo>
                  <a:pt x="34811" y="415277"/>
                </a:moveTo>
                <a:cubicBezTo>
                  <a:pt x="85821" y="484643"/>
                  <a:pt x="168022" y="529915"/>
                  <a:pt x="260670" y="529915"/>
                </a:cubicBezTo>
                <a:cubicBezTo>
                  <a:pt x="353319" y="529915"/>
                  <a:pt x="435519" y="484643"/>
                  <a:pt x="486530" y="415277"/>
                </a:cubicBezTo>
                <a:lnTo>
                  <a:pt x="521100" y="589306"/>
                </a:lnTo>
                <a:cubicBezTo>
                  <a:pt x="521868" y="593756"/>
                  <a:pt x="520793" y="598514"/>
                  <a:pt x="517873" y="602043"/>
                </a:cubicBezTo>
                <a:cubicBezTo>
                  <a:pt x="514954" y="605573"/>
                  <a:pt x="510652" y="607568"/>
                  <a:pt x="506043" y="607568"/>
                </a:cubicBezTo>
                <a:lnTo>
                  <a:pt x="15298" y="607568"/>
                </a:lnTo>
                <a:cubicBezTo>
                  <a:pt x="10688" y="607568"/>
                  <a:pt x="6386" y="605573"/>
                  <a:pt x="3467" y="602043"/>
                </a:cubicBezTo>
                <a:cubicBezTo>
                  <a:pt x="548" y="598514"/>
                  <a:pt x="-528" y="593756"/>
                  <a:pt x="240" y="589306"/>
                </a:cubicBezTo>
                <a:close/>
                <a:moveTo>
                  <a:pt x="145856" y="298562"/>
                </a:moveTo>
                <a:cubicBezTo>
                  <a:pt x="126035" y="317434"/>
                  <a:pt x="108979" y="343517"/>
                  <a:pt x="108979" y="377119"/>
                </a:cubicBezTo>
                <a:cubicBezTo>
                  <a:pt x="108979" y="385557"/>
                  <a:pt x="115740" y="392462"/>
                  <a:pt x="124191" y="392462"/>
                </a:cubicBezTo>
                <a:lnTo>
                  <a:pt x="397080" y="392462"/>
                </a:lnTo>
                <a:cubicBezTo>
                  <a:pt x="405530" y="392462"/>
                  <a:pt x="412291" y="385557"/>
                  <a:pt x="412291" y="377119"/>
                </a:cubicBezTo>
                <a:cubicBezTo>
                  <a:pt x="412291" y="349194"/>
                  <a:pt x="400460" y="326486"/>
                  <a:pt x="385248" y="308842"/>
                </a:cubicBezTo>
                <a:cubicBezTo>
                  <a:pt x="419052" y="317434"/>
                  <a:pt x="461614" y="326180"/>
                  <a:pt x="497876" y="327407"/>
                </a:cubicBezTo>
                <a:cubicBezTo>
                  <a:pt x="464994" y="427137"/>
                  <a:pt x="371112" y="499250"/>
                  <a:pt x="260635" y="499250"/>
                </a:cubicBezTo>
                <a:cubicBezTo>
                  <a:pt x="150158" y="499250"/>
                  <a:pt x="56122" y="426984"/>
                  <a:pt x="23394" y="327254"/>
                </a:cubicBezTo>
                <a:cubicBezTo>
                  <a:pt x="42601" y="326333"/>
                  <a:pt x="92538" y="321423"/>
                  <a:pt x="145856" y="298562"/>
                </a:cubicBezTo>
                <a:close/>
                <a:moveTo>
                  <a:pt x="85326" y="226909"/>
                </a:moveTo>
                <a:cubicBezTo>
                  <a:pt x="81331" y="226909"/>
                  <a:pt x="77336" y="228597"/>
                  <a:pt x="74571" y="231358"/>
                </a:cubicBezTo>
                <a:cubicBezTo>
                  <a:pt x="71651" y="234273"/>
                  <a:pt x="70115" y="238109"/>
                  <a:pt x="70115" y="242251"/>
                </a:cubicBezTo>
                <a:cubicBezTo>
                  <a:pt x="70115" y="246240"/>
                  <a:pt x="71651" y="250229"/>
                  <a:pt x="74571" y="252991"/>
                </a:cubicBezTo>
                <a:cubicBezTo>
                  <a:pt x="77336" y="255906"/>
                  <a:pt x="81331" y="257440"/>
                  <a:pt x="85326" y="257440"/>
                </a:cubicBezTo>
                <a:cubicBezTo>
                  <a:pt x="89474" y="257440"/>
                  <a:pt x="93315" y="255906"/>
                  <a:pt x="96235" y="252991"/>
                </a:cubicBezTo>
                <a:cubicBezTo>
                  <a:pt x="99154" y="250229"/>
                  <a:pt x="100690" y="246240"/>
                  <a:pt x="100690" y="242251"/>
                </a:cubicBezTo>
                <a:cubicBezTo>
                  <a:pt x="100690" y="238109"/>
                  <a:pt x="99154" y="234273"/>
                  <a:pt x="96235" y="231358"/>
                </a:cubicBezTo>
                <a:cubicBezTo>
                  <a:pt x="93315" y="228597"/>
                  <a:pt x="89474" y="226909"/>
                  <a:pt x="85326" y="226909"/>
                </a:cubicBezTo>
                <a:close/>
                <a:moveTo>
                  <a:pt x="435944" y="156949"/>
                </a:moveTo>
                <a:cubicBezTo>
                  <a:pt x="431795" y="156949"/>
                  <a:pt x="427954" y="158483"/>
                  <a:pt x="425035" y="161398"/>
                </a:cubicBezTo>
                <a:cubicBezTo>
                  <a:pt x="422269" y="164160"/>
                  <a:pt x="420579" y="168149"/>
                  <a:pt x="420579" y="172138"/>
                </a:cubicBezTo>
                <a:cubicBezTo>
                  <a:pt x="420579" y="176280"/>
                  <a:pt x="422269" y="180116"/>
                  <a:pt x="425035" y="183031"/>
                </a:cubicBezTo>
                <a:cubicBezTo>
                  <a:pt x="427954" y="185792"/>
                  <a:pt x="431795" y="187480"/>
                  <a:pt x="435944" y="187480"/>
                </a:cubicBezTo>
                <a:cubicBezTo>
                  <a:pt x="439938" y="187480"/>
                  <a:pt x="443933" y="185792"/>
                  <a:pt x="446699" y="183031"/>
                </a:cubicBezTo>
                <a:cubicBezTo>
                  <a:pt x="449618" y="180116"/>
                  <a:pt x="451155" y="176280"/>
                  <a:pt x="451155" y="172138"/>
                </a:cubicBezTo>
                <a:cubicBezTo>
                  <a:pt x="451155" y="168149"/>
                  <a:pt x="449618" y="164160"/>
                  <a:pt x="446699" y="161398"/>
                </a:cubicBezTo>
                <a:cubicBezTo>
                  <a:pt x="443933" y="158483"/>
                  <a:pt x="439938" y="156949"/>
                  <a:pt x="435944" y="156949"/>
                </a:cubicBezTo>
                <a:close/>
                <a:moveTo>
                  <a:pt x="260671" y="122290"/>
                </a:moveTo>
                <a:cubicBezTo>
                  <a:pt x="276649" y="131648"/>
                  <a:pt x="302306" y="151286"/>
                  <a:pt x="310756" y="174606"/>
                </a:cubicBezTo>
                <a:lnTo>
                  <a:pt x="294778" y="174606"/>
                </a:lnTo>
                <a:cubicBezTo>
                  <a:pt x="287710" y="174606"/>
                  <a:pt x="281411" y="179515"/>
                  <a:pt x="279875" y="186419"/>
                </a:cubicBezTo>
                <a:cubicBezTo>
                  <a:pt x="278185" y="193323"/>
                  <a:pt x="281565" y="200380"/>
                  <a:pt x="287864" y="203602"/>
                </a:cubicBezTo>
                <a:cubicBezTo>
                  <a:pt x="288479" y="203755"/>
                  <a:pt x="333186" y="227075"/>
                  <a:pt x="344863" y="259753"/>
                </a:cubicBezTo>
                <a:lnTo>
                  <a:pt x="311831" y="259753"/>
                </a:lnTo>
                <a:cubicBezTo>
                  <a:pt x="304457" y="259753"/>
                  <a:pt x="298158" y="264969"/>
                  <a:pt x="296775" y="272180"/>
                </a:cubicBezTo>
                <a:cubicBezTo>
                  <a:pt x="295392" y="279391"/>
                  <a:pt x="299233" y="286448"/>
                  <a:pt x="306147" y="289209"/>
                </a:cubicBezTo>
                <a:cubicBezTo>
                  <a:pt x="306761" y="289516"/>
                  <a:pt x="368369" y="314677"/>
                  <a:pt x="379891" y="361930"/>
                </a:cubicBezTo>
                <a:lnTo>
                  <a:pt x="141450" y="361930"/>
                </a:lnTo>
                <a:cubicBezTo>
                  <a:pt x="152973" y="314830"/>
                  <a:pt x="214580" y="289516"/>
                  <a:pt x="215195" y="289209"/>
                </a:cubicBezTo>
                <a:cubicBezTo>
                  <a:pt x="222108" y="286448"/>
                  <a:pt x="225949" y="279391"/>
                  <a:pt x="224567" y="272180"/>
                </a:cubicBezTo>
                <a:cubicBezTo>
                  <a:pt x="223184" y="264969"/>
                  <a:pt x="216885" y="259753"/>
                  <a:pt x="209510" y="259753"/>
                </a:cubicBezTo>
                <a:lnTo>
                  <a:pt x="176479" y="259753"/>
                </a:lnTo>
                <a:cubicBezTo>
                  <a:pt x="186312" y="232598"/>
                  <a:pt x="219343" y="210659"/>
                  <a:pt x="233477" y="203602"/>
                </a:cubicBezTo>
                <a:cubicBezTo>
                  <a:pt x="239776" y="200380"/>
                  <a:pt x="243156" y="193323"/>
                  <a:pt x="241466" y="186419"/>
                </a:cubicBezTo>
                <a:cubicBezTo>
                  <a:pt x="239930" y="179515"/>
                  <a:pt x="233631" y="174606"/>
                  <a:pt x="226564" y="174606"/>
                </a:cubicBezTo>
                <a:lnTo>
                  <a:pt x="210586" y="174606"/>
                </a:lnTo>
                <a:cubicBezTo>
                  <a:pt x="219036" y="151286"/>
                  <a:pt x="244693" y="131648"/>
                  <a:pt x="260671" y="122290"/>
                </a:cubicBezTo>
                <a:close/>
                <a:moveTo>
                  <a:pt x="155542" y="86836"/>
                </a:moveTo>
                <a:cubicBezTo>
                  <a:pt x="151393" y="86836"/>
                  <a:pt x="147552" y="88524"/>
                  <a:pt x="144633" y="91439"/>
                </a:cubicBezTo>
                <a:cubicBezTo>
                  <a:pt x="141867" y="94200"/>
                  <a:pt x="140177" y="98189"/>
                  <a:pt x="140177" y="102178"/>
                </a:cubicBezTo>
                <a:cubicBezTo>
                  <a:pt x="140177" y="106167"/>
                  <a:pt x="141867" y="110156"/>
                  <a:pt x="144633" y="113071"/>
                </a:cubicBezTo>
                <a:cubicBezTo>
                  <a:pt x="147552" y="115833"/>
                  <a:pt x="151393" y="117520"/>
                  <a:pt x="155542" y="117520"/>
                </a:cubicBezTo>
                <a:cubicBezTo>
                  <a:pt x="159536" y="117520"/>
                  <a:pt x="163531" y="115833"/>
                  <a:pt x="166297" y="113071"/>
                </a:cubicBezTo>
                <a:cubicBezTo>
                  <a:pt x="169216" y="110156"/>
                  <a:pt x="170752" y="106167"/>
                  <a:pt x="170752" y="102178"/>
                </a:cubicBezTo>
                <a:cubicBezTo>
                  <a:pt x="170752" y="98189"/>
                  <a:pt x="169216" y="94200"/>
                  <a:pt x="166297" y="91439"/>
                </a:cubicBezTo>
                <a:cubicBezTo>
                  <a:pt x="163531" y="88524"/>
                  <a:pt x="159536" y="86836"/>
                  <a:pt x="155542" y="86836"/>
                </a:cubicBezTo>
                <a:close/>
                <a:moveTo>
                  <a:pt x="260635" y="0"/>
                </a:moveTo>
                <a:cubicBezTo>
                  <a:pt x="398301" y="0"/>
                  <a:pt x="510154" y="111997"/>
                  <a:pt x="510154" y="249615"/>
                </a:cubicBezTo>
                <a:cubicBezTo>
                  <a:pt x="510154" y="265725"/>
                  <a:pt x="508618" y="281527"/>
                  <a:pt x="505699" y="296869"/>
                </a:cubicBezTo>
                <a:cubicBezTo>
                  <a:pt x="466212" y="296869"/>
                  <a:pt x="414280" y="285056"/>
                  <a:pt x="378327" y="275237"/>
                </a:cubicBezTo>
                <a:cubicBezTo>
                  <a:pt x="378327" y="275237"/>
                  <a:pt x="378327" y="275083"/>
                  <a:pt x="378327" y="274930"/>
                </a:cubicBezTo>
                <a:cubicBezTo>
                  <a:pt x="378327" y="274623"/>
                  <a:pt x="378327" y="274163"/>
                  <a:pt x="378173" y="273702"/>
                </a:cubicBezTo>
                <a:cubicBezTo>
                  <a:pt x="377712" y="243172"/>
                  <a:pt x="358046" y="218471"/>
                  <a:pt x="338686" y="201595"/>
                </a:cubicBezTo>
                <a:cubicBezTo>
                  <a:pt x="342067" y="198833"/>
                  <a:pt x="344218" y="194537"/>
                  <a:pt x="344218" y="189935"/>
                </a:cubicBezTo>
                <a:cubicBezTo>
                  <a:pt x="344218" y="189474"/>
                  <a:pt x="344218" y="189014"/>
                  <a:pt x="344064" y="188554"/>
                </a:cubicBezTo>
                <a:cubicBezTo>
                  <a:pt x="343142" y="129487"/>
                  <a:pt x="270622" y="92666"/>
                  <a:pt x="267549" y="91132"/>
                </a:cubicBezTo>
                <a:cubicBezTo>
                  <a:pt x="263247" y="88831"/>
                  <a:pt x="258023" y="88831"/>
                  <a:pt x="253721" y="91132"/>
                </a:cubicBezTo>
                <a:cubicBezTo>
                  <a:pt x="250648" y="92666"/>
                  <a:pt x="177052" y="130101"/>
                  <a:pt x="177052" y="189935"/>
                </a:cubicBezTo>
                <a:cubicBezTo>
                  <a:pt x="177052" y="194537"/>
                  <a:pt x="179203" y="198833"/>
                  <a:pt x="182583" y="201595"/>
                </a:cubicBezTo>
                <a:cubicBezTo>
                  <a:pt x="164914" y="216937"/>
                  <a:pt x="147091" y="238876"/>
                  <a:pt x="143711" y="265878"/>
                </a:cubicBezTo>
                <a:cubicBezTo>
                  <a:pt x="81792" y="295335"/>
                  <a:pt x="20488" y="296869"/>
                  <a:pt x="15571" y="296869"/>
                </a:cubicBezTo>
                <a:cubicBezTo>
                  <a:pt x="12652" y="281527"/>
                  <a:pt x="11115" y="265725"/>
                  <a:pt x="11115" y="249615"/>
                </a:cubicBezTo>
                <a:cubicBezTo>
                  <a:pt x="11115" y="111997"/>
                  <a:pt x="122969" y="0"/>
                  <a:pt x="260635" y="0"/>
                </a:cubicBezTo>
                <a:close/>
              </a:path>
            </a:pathLst>
          </a:custGeom>
          <a:solidFill>
            <a:srgbClr val="727171"/>
          </a:solidFill>
          <a:ln>
            <a:noFill/>
          </a:ln>
        </p:spPr>
        <p:txBody>
          <a:bodyPr/>
          <a:lstStyle/>
          <a:p>
            <a:pP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2" name="badge_154408">
            <a:extLst>
              <a:ext uri="{FF2B5EF4-FFF2-40B4-BE49-F238E27FC236}">
                <a16:creationId xmlns:a16="http://schemas.microsoft.com/office/drawing/2014/main" id="{FBAFF211-4070-456F-BC4C-19A4612C6842}"/>
              </a:ext>
            </a:extLst>
          </p:cNvPr>
          <p:cNvSpPr>
            <a:spLocks noChangeAspect="1"/>
          </p:cNvSpPr>
          <p:nvPr/>
        </p:nvSpPr>
        <p:spPr bwMode="auto">
          <a:xfrm>
            <a:off x="1522489" y="4364967"/>
            <a:ext cx="609685" cy="581527"/>
          </a:xfrm>
          <a:custGeom>
            <a:avLst/>
            <a:gdLst>
              <a:gd name="connsiteX0" fmla="*/ 204182 w 604183"/>
              <a:gd name="connsiteY0" fmla="*/ 246613 h 576280"/>
              <a:gd name="connsiteX1" fmla="*/ 219424 w 604183"/>
              <a:gd name="connsiteY1" fmla="*/ 263471 h 576280"/>
              <a:gd name="connsiteX2" fmla="*/ 219424 w 604183"/>
              <a:gd name="connsiteY2" fmla="*/ 312674 h 576280"/>
              <a:gd name="connsiteX3" fmla="*/ 204182 w 604183"/>
              <a:gd name="connsiteY3" fmla="*/ 329669 h 576280"/>
              <a:gd name="connsiteX4" fmla="*/ 188940 w 604183"/>
              <a:gd name="connsiteY4" fmla="*/ 312674 h 576280"/>
              <a:gd name="connsiteX5" fmla="*/ 188940 w 604183"/>
              <a:gd name="connsiteY5" fmla="*/ 263471 h 576280"/>
              <a:gd name="connsiteX6" fmla="*/ 204182 w 604183"/>
              <a:gd name="connsiteY6" fmla="*/ 246613 h 576280"/>
              <a:gd name="connsiteX7" fmla="*/ 372801 w 604183"/>
              <a:gd name="connsiteY7" fmla="*/ 222347 h 576280"/>
              <a:gd name="connsiteX8" fmla="*/ 360719 w 604183"/>
              <a:gd name="connsiteY8" fmla="*/ 233586 h 576280"/>
              <a:gd name="connsiteX9" fmla="*/ 360719 w 604183"/>
              <a:gd name="connsiteY9" fmla="*/ 341735 h 576280"/>
              <a:gd name="connsiteX10" fmla="*/ 373350 w 604183"/>
              <a:gd name="connsiteY10" fmla="*/ 352975 h 576280"/>
              <a:gd name="connsiteX11" fmla="*/ 385844 w 604183"/>
              <a:gd name="connsiteY11" fmla="*/ 341735 h 576280"/>
              <a:gd name="connsiteX12" fmla="*/ 385844 w 604183"/>
              <a:gd name="connsiteY12" fmla="*/ 299380 h 576280"/>
              <a:gd name="connsiteX13" fmla="*/ 403693 w 604183"/>
              <a:gd name="connsiteY13" fmla="*/ 299380 h 576280"/>
              <a:gd name="connsiteX14" fmla="*/ 414814 w 604183"/>
              <a:gd name="connsiteY14" fmla="*/ 287729 h 576280"/>
              <a:gd name="connsiteX15" fmla="*/ 403693 w 604183"/>
              <a:gd name="connsiteY15" fmla="*/ 275667 h 576280"/>
              <a:gd name="connsiteX16" fmla="*/ 385844 w 604183"/>
              <a:gd name="connsiteY16" fmla="*/ 275667 h 576280"/>
              <a:gd name="connsiteX17" fmla="*/ 385844 w 604183"/>
              <a:gd name="connsiteY17" fmla="*/ 246608 h 576280"/>
              <a:gd name="connsiteX18" fmla="*/ 429093 w 604183"/>
              <a:gd name="connsiteY18" fmla="*/ 246608 h 576280"/>
              <a:gd name="connsiteX19" fmla="*/ 440352 w 604183"/>
              <a:gd name="connsiteY19" fmla="*/ 234272 h 576280"/>
              <a:gd name="connsiteX20" fmla="*/ 429093 w 604183"/>
              <a:gd name="connsiteY20" fmla="*/ 222347 h 576280"/>
              <a:gd name="connsiteX21" fmla="*/ 279575 w 604183"/>
              <a:gd name="connsiteY21" fmla="*/ 222347 h 576280"/>
              <a:gd name="connsiteX22" fmla="*/ 267493 w 604183"/>
              <a:gd name="connsiteY22" fmla="*/ 233586 h 576280"/>
              <a:gd name="connsiteX23" fmla="*/ 267493 w 604183"/>
              <a:gd name="connsiteY23" fmla="*/ 341735 h 576280"/>
              <a:gd name="connsiteX24" fmla="*/ 280124 w 604183"/>
              <a:gd name="connsiteY24" fmla="*/ 352975 h 576280"/>
              <a:gd name="connsiteX25" fmla="*/ 292618 w 604183"/>
              <a:gd name="connsiteY25" fmla="*/ 341735 h 576280"/>
              <a:gd name="connsiteX26" fmla="*/ 292618 w 604183"/>
              <a:gd name="connsiteY26" fmla="*/ 299380 h 576280"/>
              <a:gd name="connsiteX27" fmla="*/ 310467 w 604183"/>
              <a:gd name="connsiteY27" fmla="*/ 299380 h 576280"/>
              <a:gd name="connsiteX28" fmla="*/ 321588 w 604183"/>
              <a:gd name="connsiteY28" fmla="*/ 287729 h 576280"/>
              <a:gd name="connsiteX29" fmla="*/ 310467 w 604183"/>
              <a:gd name="connsiteY29" fmla="*/ 275667 h 576280"/>
              <a:gd name="connsiteX30" fmla="*/ 292618 w 604183"/>
              <a:gd name="connsiteY30" fmla="*/ 275667 h 576280"/>
              <a:gd name="connsiteX31" fmla="*/ 292618 w 604183"/>
              <a:gd name="connsiteY31" fmla="*/ 246608 h 576280"/>
              <a:gd name="connsiteX32" fmla="*/ 335867 w 604183"/>
              <a:gd name="connsiteY32" fmla="*/ 246608 h 576280"/>
              <a:gd name="connsiteX33" fmla="*/ 347126 w 604183"/>
              <a:gd name="connsiteY33" fmla="*/ 234272 h 576280"/>
              <a:gd name="connsiteX34" fmla="*/ 335867 w 604183"/>
              <a:gd name="connsiteY34" fmla="*/ 222347 h 576280"/>
              <a:gd name="connsiteX35" fmla="*/ 204198 w 604183"/>
              <a:gd name="connsiteY35" fmla="*/ 222347 h 576280"/>
              <a:gd name="connsiteX36" fmla="*/ 163832 w 604183"/>
              <a:gd name="connsiteY36" fmla="*/ 263468 h 576280"/>
              <a:gd name="connsiteX37" fmla="*/ 163832 w 604183"/>
              <a:gd name="connsiteY37" fmla="*/ 312676 h 576280"/>
              <a:gd name="connsiteX38" fmla="*/ 204198 w 604183"/>
              <a:gd name="connsiteY38" fmla="*/ 353934 h 576280"/>
              <a:gd name="connsiteX39" fmla="*/ 244564 w 604183"/>
              <a:gd name="connsiteY39" fmla="*/ 312676 h 576280"/>
              <a:gd name="connsiteX40" fmla="*/ 244564 w 604183"/>
              <a:gd name="connsiteY40" fmla="*/ 263468 h 576280"/>
              <a:gd name="connsiteX41" fmla="*/ 204198 w 604183"/>
              <a:gd name="connsiteY41" fmla="*/ 222347 h 576280"/>
              <a:gd name="connsiteX42" fmla="*/ 208763 w 604183"/>
              <a:gd name="connsiteY42" fmla="*/ 1354 h 576280"/>
              <a:gd name="connsiteX43" fmla="*/ 229324 w 604183"/>
              <a:gd name="connsiteY43" fmla="*/ 2759 h 576280"/>
              <a:gd name="connsiteX44" fmla="*/ 302092 w 604183"/>
              <a:gd name="connsiteY44" fmla="*/ 38261 h 576280"/>
              <a:gd name="connsiteX45" fmla="*/ 374860 w 604183"/>
              <a:gd name="connsiteY45" fmla="*/ 2759 h 576280"/>
              <a:gd name="connsiteX46" fmla="*/ 411245 w 604183"/>
              <a:gd name="connsiteY46" fmla="*/ 14547 h 576280"/>
              <a:gd name="connsiteX47" fmla="*/ 449139 w 604183"/>
              <a:gd name="connsiteY47" fmla="*/ 85961 h 576280"/>
              <a:gd name="connsiteX48" fmla="*/ 529047 w 604183"/>
              <a:gd name="connsiteY48" fmla="*/ 99942 h 576280"/>
              <a:gd name="connsiteX49" fmla="*/ 551427 w 604183"/>
              <a:gd name="connsiteY49" fmla="*/ 130783 h 576280"/>
              <a:gd name="connsiteX50" fmla="*/ 540031 w 604183"/>
              <a:gd name="connsiteY50" fmla="*/ 210970 h 576280"/>
              <a:gd name="connsiteX51" fmla="*/ 596461 w 604183"/>
              <a:gd name="connsiteY51" fmla="*/ 269088 h 576280"/>
              <a:gd name="connsiteX52" fmla="*/ 596461 w 604183"/>
              <a:gd name="connsiteY52" fmla="*/ 307193 h 576280"/>
              <a:gd name="connsiteX53" fmla="*/ 540031 w 604183"/>
              <a:gd name="connsiteY53" fmla="*/ 365311 h 576280"/>
              <a:gd name="connsiteX54" fmla="*/ 551427 w 604183"/>
              <a:gd name="connsiteY54" fmla="*/ 445498 h 576280"/>
              <a:gd name="connsiteX55" fmla="*/ 529047 w 604183"/>
              <a:gd name="connsiteY55" fmla="*/ 476339 h 576280"/>
              <a:gd name="connsiteX56" fmla="*/ 449139 w 604183"/>
              <a:gd name="connsiteY56" fmla="*/ 490320 h 576280"/>
              <a:gd name="connsiteX57" fmla="*/ 411245 w 604183"/>
              <a:gd name="connsiteY57" fmla="*/ 561734 h 576280"/>
              <a:gd name="connsiteX58" fmla="*/ 374860 w 604183"/>
              <a:gd name="connsiteY58" fmla="*/ 573522 h 576280"/>
              <a:gd name="connsiteX59" fmla="*/ 302092 w 604183"/>
              <a:gd name="connsiteY59" fmla="*/ 538020 h 576280"/>
              <a:gd name="connsiteX60" fmla="*/ 229324 w 604183"/>
              <a:gd name="connsiteY60" fmla="*/ 573522 h 576280"/>
              <a:gd name="connsiteX61" fmla="*/ 217241 w 604183"/>
              <a:gd name="connsiteY61" fmla="*/ 576263 h 576280"/>
              <a:gd name="connsiteX62" fmla="*/ 192939 w 604183"/>
              <a:gd name="connsiteY62" fmla="*/ 561734 h 576280"/>
              <a:gd name="connsiteX63" fmla="*/ 155045 w 604183"/>
              <a:gd name="connsiteY63" fmla="*/ 490320 h 576280"/>
              <a:gd name="connsiteX64" fmla="*/ 75137 w 604183"/>
              <a:gd name="connsiteY64" fmla="*/ 476339 h 576280"/>
              <a:gd name="connsiteX65" fmla="*/ 52757 w 604183"/>
              <a:gd name="connsiteY65" fmla="*/ 445498 h 576280"/>
              <a:gd name="connsiteX66" fmla="*/ 64153 w 604183"/>
              <a:gd name="connsiteY66" fmla="*/ 365311 h 576280"/>
              <a:gd name="connsiteX67" fmla="*/ 7723 w 604183"/>
              <a:gd name="connsiteY67" fmla="*/ 307193 h 576280"/>
              <a:gd name="connsiteX68" fmla="*/ 7723 w 604183"/>
              <a:gd name="connsiteY68" fmla="*/ 269088 h 576280"/>
              <a:gd name="connsiteX69" fmla="*/ 64153 w 604183"/>
              <a:gd name="connsiteY69" fmla="*/ 210970 h 576280"/>
              <a:gd name="connsiteX70" fmla="*/ 52757 w 604183"/>
              <a:gd name="connsiteY70" fmla="*/ 130783 h 576280"/>
              <a:gd name="connsiteX71" fmla="*/ 75137 w 604183"/>
              <a:gd name="connsiteY71" fmla="*/ 99942 h 576280"/>
              <a:gd name="connsiteX72" fmla="*/ 155045 w 604183"/>
              <a:gd name="connsiteY72" fmla="*/ 85961 h 576280"/>
              <a:gd name="connsiteX73" fmla="*/ 192939 w 604183"/>
              <a:gd name="connsiteY73" fmla="*/ 14547 h 576280"/>
              <a:gd name="connsiteX74" fmla="*/ 208763 w 604183"/>
              <a:gd name="connsiteY74" fmla="*/ 1354 h 5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04183" h="576280">
                <a:moveTo>
                  <a:pt x="204182" y="246613"/>
                </a:moveTo>
                <a:cubicBezTo>
                  <a:pt x="214893" y="246613"/>
                  <a:pt x="219424" y="251684"/>
                  <a:pt x="219424" y="263471"/>
                </a:cubicBezTo>
                <a:lnTo>
                  <a:pt x="219424" y="312674"/>
                </a:lnTo>
                <a:cubicBezTo>
                  <a:pt x="219424" y="327613"/>
                  <a:pt x="211734" y="329669"/>
                  <a:pt x="204182" y="329669"/>
                </a:cubicBezTo>
                <a:cubicBezTo>
                  <a:pt x="196630" y="329669"/>
                  <a:pt x="188940" y="327613"/>
                  <a:pt x="188940" y="312674"/>
                </a:cubicBezTo>
                <a:lnTo>
                  <a:pt x="188940" y="263471"/>
                </a:lnTo>
                <a:cubicBezTo>
                  <a:pt x="188940" y="251684"/>
                  <a:pt x="193471" y="246613"/>
                  <a:pt x="204182" y="246613"/>
                </a:cubicBezTo>
                <a:close/>
                <a:moveTo>
                  <a:pt x="372801" y="222347"/>
                </a:moveTo>
                <a:cubicBezTo>
                  <a:pt x="365936" y="222347"/>
                  <a:pt x="360719" y="227281"/>
                  <a:pt x="360719" y="233586"/>
                </a:cubicBezTo>
                <a:lnTo>
                  <a:pt x="360719" y="341735"/>
                </a:lnTo>
                <a:cubicBezTo>
                  <a:pt x="360719" y="348177"/>
                  <a:pt x="366073" y="352975"/>
                  <a:pt x="373350" y="352975"/>
                </a:cubicBezTo>
                <a:cubicBezTo>
                  <a:pt x="380490" y="352975"/>
                  <a:pt x="385844" y="348177"/>
                  <a:pt x="385844" y="341735"/>
                </a:cubicBezTo>
                <a:lnTo>
                  <a:pt x="385844" y="299380"/>
                </a:lnTo>
                <a:lnTo>
                  <a:pt x="403693" y="299380"/>
                </a:lnTo>
                <a:cubicBezTo>
                  <a:pt x="410009" y="299380"/>
                  <a:pt x="414814" y="294309"/>
                  <a:pt x="414814" y="287729"/>
                </a:cubicBezTo>
                <a:cubicBezTo>
                  <a:pt x="414814" y="281013"/>
                  <a:pt x="409872" y="275667"/>
                  <a:pt x="403693" y="275667"/>
                </a:cubicBezTo>
                <a:lnTo>
                  <a:pt x="385844" y="275667"/>
                </a:lnTo>
                <a:lnTo>
                  <a:pt x="385844" y="246608"/>
                </a:lnTo>
                <a:lnTo>
                  <a:pt x="429093" y="246608"/>
                </a:lnTo>
                <a:cubicBezTo>
                  <a:pt x="435546" y="246608"/>
                  <a:pt x="440352" y="241399"/>
                  <a:pt x="440352" y="234272"/>
                </a:cubicBezTo>
                <a:cubicBezTo>
                  <a:pt x="440352" y="227555"/>
                  <a:pt x="435546" y="222347"/>
                  <a:pt x="429093" y="222347"/>
                </a:cubicBezTo>
                <a:close/>
                <a:moveTo>
                  <a:pt x="279575" y="222347"/>
                </a:moveTo>
                <a:cubicBezTo>
                  <a:pt x="272710" y="222347"/>
                  <a:pt x="267493" y="227281"/>
                  <a:pt x="267493" y="233586"/>
                </a:cubicBezTo>
                <a:lnTo>
                  <a:pt x="267493" y="341735"/>
                </a:lnTo>
                <a:cubicBezTo>
                  <a:pt x="267493" y="348177"/>
                  <a:pt x="272847" y="352975"/>
                  <a:pt x="280124" y="352975"/>
                </a:cubicBezTo>
                <a:cubicBezTo>
                  <a:pt x="287264" y="352975"/>
                  <a:pt x="292618" y="348177"/>
                  <a:pt x="292618" y="341735"/>
                </a:cubicBezTo>
                <a:lnTo>
                  <a:pt x="292618" y="299380"/>
                </a:lnTo>
                <a:lnTo>
                  <a:pt x="310467" y="299380"/>
                </a:lnTo>
                <a:cubicBezTo>
                  <a:pt x="316783" y="299380"/>
                  <a:pt x="321588" y="294309"/>
                  <a:pt x="321588" y="287729"/>
                </a:cubicBezTo>
                <a:cubicBezTo>
                  <a:pt x="321588" y="281013"/>
                  <a:pt x="316646" y="275667"/>
                  <a:pt x="310467" y="275667"/>
                </a:cubicBezTo>
                <a:lnTo>
                  <a:pt x="292618" y="275667"/>
                </a:lnTo>
                <a:lnTo>
                  <a:pt x="292618" y="246608"/>
                </a:lnTo>
                <a:lnTo>
                  <a:pt x="335867" y="246608"/>
                </a:lnTo>
                <a:cubicBezTo>
                  <a:pt x="342321" y="246608"/>
                  <a:pt x="347126" y="241399"/>
                  <a:pt x="347126" y="234272"/>
                </a:cubicBezTo>
                <a:cubicBezTo>
                  <a:pt x="347126" y="227555"/>
                  <a:pt x="342321" y="222347"/>
                  <a:pt x="335867" y="222347"/>
                </a:cubicBezTo>
                <a:close/>
                <a:moveTo>
                  <a:pt x="204198" y="222347"/>
                </a:moveTo>
                <a:cubicBezTo>
                  <a:pt x="178935" y="222347"/>
                  <a:pt x="163832" y="237698"/>
                  <a:pt x="163832" y="263468"/>
                </a:cubicBezTo>
                <a:lnTo>
                  <a:pt x="163832" y="312676"/>
                </a:lnTo>
                <a:cubicBezTo>
                  <a:pt x="163832" y="338857"/>
                  <a:pt x="178523" y="353934"/>
                  <a:pt x="204198" y="353934"/>
                </a:cubicBezTo>
                <a:cubicBezTo>
                  <a:pt x="229873" y="353934"/>
                  <a:pt x="244564" y="338857"/>
                  <a:pt x="244564" y="312676"/>
                </a:cubicBezTo>
                <a:lnTo>
                  <a:pt x="244564" y="263468"/>
                </a:lnTo>
                <a:cubicBezTo>
                  <a:pt x="244564" y="237698"/>
                  <a:pt x="229461" y="222347"/>
                  <a:pt x="204198" y="222347"/>
                </a:cubicBezTo>
                <a:close/>
                <a:moveTo>
                  <a:pt x="208763" y="1354"/>
                </a:moveTo>
                <a:cubicBezTo>
                  <a:pt x="215320" y="-770"/>
                  <a:pt x="222665" y="-462"/>
                  <a:pt x="229324" y="2759"/>
                </a:cubicBezTo>
                <a:lnTo>
                  <a:pt x="302092" y="38261"/>
                </a:lnTo>
                <a:lnTo>
                  <a:pt x="374860" y="2759"/>
                </a:lnTo>
                <a:cubicBezTo>
                  <a:pt x="388178" y="-3683"/>
                  <a:pt x="404242" y="1526"/>
                  <a:pt x="411245" y="14547"/>
                </a:cubicBezTo>
                <a:lnTo>
                  <a:pt x="449139" y="85961"/>
                </a:lnTo>
                <a:lnTo>
                  <a:pt x="529047" y="99942"/>
                </a:lnTo>
                <a:cubicBezTo>
                  <a:pt x="543601" y="102547"/>
                  <a:pt x="553486" y="116254"/>
                  <a:pt x="551427" y="130783"/>
                </a:cubicBezTo>
                <a:lnTo>
                  <a:pt x="540031" y="210970"/>
                </a:lnTo>
                <a:lnTo>
                  <a:pt x="596461" y="269088"/>
                </a:lnTo>
                <a:cubicBezTo>
                  <a:pt x="606758" y="279779"/>
                  <a:pt x="606758" y="296639"/>
                  <a:pt x="596461" y="307193"/>
                </a:cubicBezTo>
                <a:lnTo>
                  <a:pt x="540031" y="365311"/>
                </a:lnTo>
                <a:lnTo>
                  <a:pt x="551427" y="445498"/>
                </a:lnTo>
                <a:cubicBezTo>
                  <a:pt x="553486" y="460027"/>
                  <a:pt x="543601" y="473734"/>
                  <a:pt x="529047" y="476339"/>
                </a:cubicBezTo>
                <a:lnTo>
                  <a:pt x="449139" y="490320"/>
                </a:lnTo>
                <a:lnTo>
                  <a:pt x="411245" y="561734"/>
                </a:lnTo>
                <a:cubicBezTo>
                  <a:pt x="404242" y="574755"/>
                  <a:pt x="388178" y="579964"/>
                  <a:pt x="374860" y="573522"/>
                </a:cubicBezTo>
                <a:lnTo>
                  <a:pt x="302092" y="538020"/>
                </a:lnTo>
                <a:lnTo>
                  <a:pt x="229324" y="573522"/>
                </a:lnTo>
                <a:cubicBezTo>
                  <a:pt x="225479" y="575441"/>
                  <a:pt x="221360" y="576263"/>
                  <a:pt x="217241" y="576263"/>
                </a:cubicBezTo>
                <a:cubicBezTo>
                  <a:pt x="207356" y="576263"/>
                  <a:pt x="197882" y="570917"/>
                  <a:pt x="192939" y="561734"/>
                </a:cubicBezTo>
                <a:lnTo>
                  <a:pt x="155045" y="490320"/>
                </a:lnTo>
                <a:lnTo>
                  <a:pt x="75137" y="476339"/>
                </a:lnTo>
                <a:cubicBezTo>
                  <a:pt x="60583" y="473734"/>
                  <a:pt x="50698" y="460027"/>
                  <a:pt x="52757" y="445498"/>
                </a:cubicBezTo>
                <a:lnTo>
                  <a:pt x="64153" y="365311"/>
                </a:lnTo>
                <a:lnTo>
                  <a:pt x="7723" y="307193"/>
                </a:lnTo>
                <a:cubicBezTo>
                  <a:pt x="-2574" y="296639"/>
                  <a:pt x="-2574" y="279642"/>
                  <a:pt x="7723" y="269088"/>
                </a:cubicBezTo>
                <a:lnTo>
                  <a:pt x="64153" y="210970"/>
                </a:lnTo>
                <a:lnTo>
                  <a:pt x="52757" y="130783"/>
                </a:lnTo>
                <a:cubicBezTo>
                  <a:pt x="50698" y="116254"/>
                  <a:pt x="60583" y="102547"/>
                  <a:pt x="75137" y="99942"/>
                </a:cubicBezTo>
                <a:lnTo>
                  <a:pt x="155045" y="85961"/>
                </a:lnTo>
                <a:lnTo>
                  <a:pt x="192939" y="14547"/>
                </a:lnTo>
                <a:cubicBezTo>
                  <a:pt x="196441" y="8037"/>
                  <a:pt x="202207" y="3479"/>
                  <a:pt x="208763" y="1354"/>
                </a:cubicBezTo>
                <a:close/>
              </a:path>
            </a:pathLst>
          </a:custGeom>
          <a:solidFill>
            <a:srgbClr val="727171"/>
          </a:solidFill>
          <a:ln>
            <a:noFill/>
          </a:ln>
        </p:spPr>
        <p:txBody>
          <a:bodyPr/>
          <a:lstStyle/>
          <a:p>
            <a:pP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3" name="mistletoe_24039">
            <a:extLst>
              <a:ext uri="{FF2B5EF4-FFF2-40B4-BE49-F238E27FC236}">
                <a16:creationId xmlns:a16="http://schemas.microsoft.com/office/drawing/2014/main" id="{B864FE67-BB72-4980-9BE7-F2F1D5DCC8DB}"/>
              </a:ext>
            </a:extLst>
          </p:cNvPr>
          <p:cNvSpPr>
            <a:spLocks noChangeAspect="1"/>
          </p:cNvSpPr>
          <p:nvPr/>
        </p:nvSpPr>
        <p:spPr bwMode="auto">
          <a:xfrm>
            <a:off x="4302326" y="4534288"/>
            <a:ext cx="609685" cy="396304"/>
          </a:xfrm>
          <a:custGeom>
            <a:avLst/>
            <a:gdLst>
              <a:gd name="connsiteX0" fmla="*/ 284131 w 567185"/>
              <a:gd name="connsiteY0" fmla="*/ 134411 h 368679"/>
              <a:gd name="connsiteX1" fmla="*/ 333667 w 567185"/>
              <a:gd name="connsiteY1" fmla="*/ 177396 h 368679"/>
              <a:gd name="connsiteX2" fmla="*/ 355204 w 567185"/>
              <a:gd name="connsiteY2" fmla="*/ 239724 h 368679"/>
              <a:gd name="connsiteX3" fmla="*/ 326129 w 567185"/>
              <a:gd name="connsiteY3" fmla="*/ 309575 h 368679"/>
              <a:gd name="connsiteX4" fmla="*/ 284131 w 567185"/>
              <a:gd name="connsiteY4" fmla="*/ 368679 h 368679"/>
              <a:gd name="connsiteX5" fmla="*/ 239980 w 567185"/>
              <a:gd name="connsiteY5" fmla="*/ 306351 h 368679"/>
              <a:gd name="connsiteX6" fmla="*/ 211982 w 567185"/>
              <a:gd name="connsiteY6" fmla="*/ 238650 h 368679"/>
              <a:gd name="connsiteX7" fmla="*/ 234596 w 567185"/>
              <a:gd name="connsiteY7" fmla="*/ 173098 h 368679"/>
              <a:gd name="connsiteX8" fmla="*/ 284131 w 567185"/>
              <a:gd name="connsiteY8" fmla="*/ 134411 h 368679"/>
              <a:gd name="connsiteX9" fmla="*/ 265818 w 567185"/>
              <a:gd name="connsiteY9" fmla="*/ 102125 h 368679"/>
              <a:gd name="connsiteX10" fmla="*/ 259359 w 567185"/>
              <a:gd name="connsiteY10" fmla="*/ 107491 h 368679"/>
              <a:gd name="connsiteX11" fmla="*/ 265818 w 567185"/>
              <a:gd name="connsiteY11" fmla="*/ 113931 h 368679"/>
              <a:gd name="connsiteX12" fmla="*/ 271201 w 567185"/>
              <a:gd name="connsiteY12" fmla="*/ 107491 h 368679"/>
              <a:gd name="connsiteX13" fmla="*/ 265818 w 567185"/>
              <a:gd name="connsiteY13" fmla="*/ 102125 h 368679"/>
              <a:gd name="connsiteX14" fmla="*/ 263665 w 567185"/>
              <a:gd name="connsiteY14" fmla="*/ 55976 h 368679"/>
              <a:gd name="connsiteX15" fmla="*/ 300265 w 567185"/>
              <a:gd name="connsiteY15" fmla="*/ 102125 h 368679"/>
              <a:gd name="connsiteX16" fmla="*/ 266895 w 567185"/>
              <a:gd name="connsiteY16" fmla="*/ 126809 h 368679"/>
              <a:gd name="connsiteX17" fmla="*/ 230295 w 567185"/>
              <a:gd name="connsiteY17" fmla="*/ 91393 h 368679"/>
              <a:gd name="connsiteX18" fmla="*/ 263665 w 567185"/>
              <a:gd name="connsiteY18" fmla="*/ 55976 h 368679"/>
              <a:gd name="connsiteX19" fmla="*/ 424067 w 567185"/>
              <a:gd name="connsiteY19" fmla="*/ 35589 h 368679"/>
              <a:gd name="connsiteX20" fmla="*/ 499392 w 567185"/>
              <a:gd name="connsiteY20" fmla="*/ 46327 h 368679"/>
              <a:gd name="connsiteX21" fmla="*/ 567185 w 567185"/>
              <a:gd name="connsiteY21" fmla="*/ 72098 h 368679"/>
              <a:gd name="connsiteX22" fmla="*/ 518762 w 567185"/>
              <a:gd name="connsiteY22" fmla="*/ 130084 h 368679"/>
              <a:gd name="connsiteX23" fmla="*/ 460653 w 567185"/>
              <a:gd name="connsiteY23" fmla="*/ 175183 h 368679"/>
              <a:gd name="connsiteX24" fmla="*/ 391785 w 567185"/>
              <a:gd name="connsiteY24" fmla="*/ 169814 h 368679"/>
              <a:gd name="connsiteX25" fmla="*/ 341209 w 567185"/>
              <a:gd name="connsiteY25" fmla="*/ 132231 h 368679"/>
              <a:gd name="connsiteX26" fmla="*/ 370263 w 567185"/>
              <a:gd name="connsiteY26" fmla="*/ 73172 h 368679"/>
              <a:gd name="connsiteX27" fmla="*/ 424067 w 567185"/>
              <a:gd name="connsiteY27" fmla="*/ 35589 h 368679"/>
              <a:gd name="connsiteX28" fmla="*/ 143118 w 567185"/>
              <a:gd name="connsiteY28" fmla="*/ 35589 h 368679"/>
              <a:gd name="connsiteX29" fmla="*/ 196922 w 567185"/>
              <a:gd name="connsiteY29" fmla="*/ 73172 h 368679"/>
              <a:gd name="connsiteX30" fmla="*/ 225976 w 567185"/>
              <a:gd name="connsiteY30" fmla="*/ 132231 h 368679"/>
              <a:gd name="connsiteX31" fmla="*/ 176476 w 567185"/>
              <a:gd name="connsiteY31" fmla="*/ 169814 h 368679"/>
              <a:gd name="connsiteX32" fmla="*/ 106532 w 567185"/>
              <a:gd name="connsiteY32" fmla="*/ 175183 h 368679"/>
              <a:gd name="connsiteX33" fmla="*/ 48423 w 567185"/>
              <a:gd name="connsiteY33" fmla="*/ 130084 h 368679"/>
              <a:gd name="connsiteX34" fmla="*/ 0 w 567185"/>
              <a:gd name="connsiteY34" fmla="*/ 72098 h 368679"/>
              <a:gd name="connsiteX35" fmla="*/ 68869 w 567185"/>
              <a:gd name="connsiteY35" fmla="*/ 46327 h 368679"/>
              <a:gd name="connsiteX36" fmla="*/ 143118 w 567185"/>
              <a:gd name="connsiteY36" fmla="*/ 35589 h 368679"/>
              <a:gd name="connsiteX37" fmla="*/ 341202 w 567185"/>
              <a:gd name="connsiteY37" fmla="*/ 26869 h 368679"/>
              <a:gd name="connsiteX38" fmla="*/ 335818 w 567185"/>
              <a:gd name="connsiteY38" fmla="*/ 32243 h 368679"/>
              <a:gd name="connsiteX39" fmla="*/ 341202 w 567185"/>
              <a:gd name="connsiteY39" fmla="*/ 37617 h 368679"/>
              <a:gd name="connsiteX40" fmla="*/ 346586 w 567185"/>
              <a:gd name="connsiteY40" fmla="*/ 32243 h 368679"/>
              <a:gd name="connsiteX41" fmla="*/ 341202 w 567185"/>
              <a:gd name="connsiteY41" fmla="*/ 26869 h 368679"/>
              <a:gd name="connsiteX42" fmla="*/ 243252 w 567185"/>
              <a:gd name="connsiteY42" fmla="*/ 10808 h 368679"/>
              <a:gd name="connsiteX43" fmla="*/ 236793 w 567185"/>
              <a:gd name="connsiteY43" fmla="*/ 16183 h 368679"/>
              <a:gd name="connsiteX44" fmla="*/ 243252 w 567185"/>
              <a:gd name="connsiteY44" fmla="*/ 21558 h 368679"/>
              <a:gd name="connsiteX45" fmla="*/ 248634 w 567185"/>
              <a:gd name="connsiteY45" fmla="*/ 16183 h 368679"/>
              <a:gd name="connsiteX46" fmla="*/ 243252 w 567185"/>
              <a:gd name="connsiteY46" fmla="*/ 10808 h 368679"/>
              <a:gd name="connsiteX47" fmla="*/ 246481 w 567185"/>
              <a:gd name="connsiteY47" fmla="*/ 3283 h 368679"/>
              <a:gd name="connsiteX48" fmla="*/ 271240 w 567185"/>
              <a:gd name="connsiteY48" fmla="*/ 17258 h 368679"/>
              <a:gd name="connsiteX49" fmla="*/ 263705 w 567185"/>
              <a:gd name="connsiteY49" fmla="*/ 44133 h 368679"/>
              <a:gd name="connsiteX50" fmla="*/ 230334 w 567185"/>
              <a:gd name="connsiteY50" fmla="*/ 61332 h 368679"/>
              <a:gd name="connsiteX51" fmla="*/ 215264 w 567185"/>
              <a:gd name="connsiteY51" fmla="*/ 34458 h 368679"/>
              <a:gd name="connsiteX52" fmla="*/ 246481 w 567185"/>
              <a:gd name="connsiteY52" fmla="*/ 3283 h 368679"/>
              <a:gd name="connsiteX53" fmla="*/ 322897 w 567185"/>
              <a:gd name="connsiteY53" fmla="*/ 0 h 368679"/>
              <a:gd name="connsiteX54" fmla="*/ 369198 w 567185"/>
              <a:gd name="connsiteY54" fmla="*/ 46215 h 368679"/>
              <a:gd name="connsiteX55" fmla="*/ 322897 w 567185"/>
              <a:gd name="connsiteY55" fmla="*/ 92429 h 368679"/>
              <a:gd name="connsiteX56" fmla="*/ 276596 w 567185"/>
              <a:gd name="connsiteY56" fmla="*/ 46215 h 368679"/>
              <a:gd name="connsiteX57" fmla="*/ 322897 w 567185"/>
              <a:gd name="connsiteY57" fmla="*/ 0 h 36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67185" h="368679">
                <a:moveTo>
                  <a:pt x="284131" y="134411"/>
                </a:moveTo>
                <a:cubicBezTo>
                  <a:pt x="284131" y="134411"/>
                  <a:pt x="302438" y="172023"/>
                  <a:pt x="333667" y="177396"/>
                </a:cubicBezTo>
                <a:cubicBezTo>
                  <a:pt x="315360" y="205336"/>
                  <a:pt x="334744" y="226829"/>
                  <a:pt x="355204" y="239724"/>
                </a:cubicBezTo>
                <a:cubicBezTo>
                  <a:pt x="340128" y="246172"/>
                  <a:pt x="317514" y="271963"/>
                  <a:pt x="326129" y="309575"/>
                </a:cubicBezTo>
                <a:cubicBezTo>
                  <a:pt x="295977" y="312799"/>
                  <a:pt x="293823" y="343963"/>
                  <a:pt x="284131" y="368679"/>
                </a:cubicBezTo>
                <a:cubicBezTo>
                  <a:pt x="276593" y="352560"/>
                  <a:pt x="272286" y="310650"/>
                  <a:pt x="239980" y="306351"/>
                </a:cubicBezTo>
                <a:cubicBezTo>
                  <a:pt x="249672" y="263366"/>
                  <a:pt x="232442" y="246172"/>
                  <a:pt x="211982" y="238650"/>
                </a:cubicBezTo>
                <a:cubicBezTo>
                  <a:pt x="245365" y="226829"/>
                  <a:pt x="243211" y="193516"/>
                  <a:pt x="234596" y="173098"/>
                </a:cubicBezTo>
                <a:cubicBezTo>
                  <a:pt x="261517" y="165575"/>
                  <a:pt x="284131" y="134411"/>
                  <a:pt x="284131" y="134411"/>
                </a:cubicBezTo>
                <a:close/>
                <a:moveTo>
                  <a:pt x="265818" y="102125"/>
                </a:moveTo>
                <a:cubicBezTo>
                  <a:pt x="262589" y="102125"/>
                  <a:pt x="259359" y="104271"/>
                  <a:pt x="259359" y="107491"/>
                </a:cubicBezTo>
                <a:cubicBezTo>
                  <a:pt x="259359" y="110711"/>
                  <a:pt x="262589" y="113931"/>
                  <a:pt x="265818" y="113931"/>
                </a:cubicBezTo>
                <a:cubicBezTo>
                  <a:pt x="269048" y="113931"/>
                  <a:pt x="271201" y="110711"/>
                  <a:pt x="271201" y="107491"/>
                </a:cubicBezTo>
                <a:cubicBezTo>
                  <a:pt x="271201" y="104271"/>
                  <a:pt x="269048" y="102125"/>
                  <a:pt x="265818" y="102125"/>
                </a:cubicBezTo>
                <a:close/>
                <a:moveTo>
                  <a:pt x="263665" y="55976"/>
                </a:moveTo>
                <a:cubicBezTo>
                  <a:pt x="266895" y="76368"/>
                  <a:pt x="280889" y="94612"/>
                  <a:pt x="300265" y="102125"/>
                </a:cubicBezTo>
                <a:cubicBezTo>
                  <a:pt x="295959" y="116077"/>
                  <a:pt x="283042" y="126809"/>
                  <a:pt x="266895" y="126809"/>
                </a:cubicBezTo>
                <a:cubicBezTo>
                  <a:pt x="246442" y="126809"/>
                  <a:pt x="230295" y="110711"/>
                  <a:pt x="230295" y="91393"/>
                </a:cubicBezTo>
                <a:cubicBezTo>
                  <a:pt x="230295" y="72075"/>
                  <a:pt x="245365" y="57049"/>
                  <a:pt x="263665" y="55976"/>
                </a:cubicBezTo>
                <a:close/>
                <a:moveTo>
                  <a:pt x="424067" y="35589"/>
                </a:moveTo>
                <a:cubicBezTo>
                  <a:pt x="434828" y="49549"/>
                  <a:pt x="464958" y="64582"/>
                  <a:pt x="499392" y="46327"/>
                </a:cubicBezTo>
                <a:cubicBezTo>
                  <a:pt x="510153" y="74246"/>
                  <a:pt x="541359" y="68877"/>
                  <a:pt x="567185" y="72098"/>
                </a:cubicBezTo>
                <a:cubicBezTo>
                  <a:pt x="554272" y="82836"/>
                  <a:pt x="513381" y="97870"/>
                  <a:pt x="518762" y="130084"/>
                </a:cubicBezTo>
                <a:cubicBezTo>
                  <a:pt x="473566" y="132231"/>
                  <a:pt x="462806" y="153707"/>
                  <a:pt x="460653" y="175183"/>
                </a:cubicBezTo>
                <a:cubicBezTo>
                  <a:pt x="440208" y="145117"/>
                  <a:pt x="407926" y="155855"/>
                  <a:pt x="391785" y="169814"/>
                </a:cubicBezTo>
                <a:cubicBezTo>
                  <a:pt x="376720" y="146191"/>
                  <a:pt x="341209" y="132231"/>
                  <a:pt x="341209" y="132231"/>
                </a:cubicBezTo>
                <a:cubicBezTo>
                  <a:pt x="341209" y="132231"/>
                  <a:pt x="372415" y="104312"/>
                  <a:pt x="370263" y="73172"/>
                </a:cubicBezTo>
                <a:cubicBezTo>
                  <a:pt x="400393" y="83910"/>
                  <a:pt x="416534" y="59213"/>
                  <a:pt x="424067" y="35589"/>
                </a:cubicBezTo>
                <a:close/>
                <a:moveTo>
                  <a:pt x="143118" y="35589"/>
                </a:moveTo>
                <a:cubicBezTo>
                  <a:pt x="150651" y="59213"/>
                  <a:pt x="166792" y="82836"/>
                  <a:pt x="196922" y="73172"/>
                </a:cubicBezTo>
                <a:cubicBezTo>
                  <a:pt x="195846" y="104312"/>
                  <a:pt x="225976" y="132231"/>
                  <a:pt x="225976" y="132231"/>
                </a:cubicBezTo>
                <a:cubicBezTo>
                  <a:pt x="225976" y="132231"/>
                  <a:pt x="190465" y="146191"/>
                  <a:pt x="176476" y="169814"/>
                </a:cubicBezTo>
                <a:cubicBezTo>
                  <a:pt x="159259" y="155855"/>
                  <a:pt x="128053" y="145117"/>
                  <a:pt x="106532" y="175183"/>
                </a:cubicBezTo>
                <a:cubicBezTo>
                  <a:pt x="104379" y="152633"/>
                  <a:pt x="93619" y="132231"/>
                  <a:pt x="48423" y="130084"/>
                </a:cubicBezTo>
                <a:cubicBezTo>
                  <a:pt x="53804" y="97870"/>
                  <a:pt x="12913" y="82836"/>
                  <a:pt x="0" y="72098"/>
                </a:cubicBezTo>
                <a:cubicBezTo>
                  <a:pt x="25826" y="68877"/>
                  <a:pt x="57032" y="74246"/>
                  <a:pt x="68869" y="46327"/>
                </a:cubicBezTo>
                <a:cubicBezTo>
                  <a:pt x="102227" y="63508"/>
                  <a:pt x="132357" y="49549"/>
                  <a:pt x="143118" y="35589"/>
                </a:cubicBezTo>
                <a:close/>
                <a:moveTo>
                  <a:pt x="341202" y="26869"/>
                </a:moveTo>
                <a:cubicBezTo>
                  <a:pt x="337972" y="26869"/>
                  <a:pt x="335818" y="29019"/>
                  <a:pt x="335818" y="32243"/>
                </a:cubicBezTo>
                <a:cubicBezTo>
                  <a:pt x="335818" y="35467"/>
                  <a:pt x="337972" y="37617"/>
                  <a:pt x="341202" y="37617"/>
                </a:cubicBezTo>
                <a:cubicBezTo>
                  <a:pt x="344432" y="37617"/>
                  <a:pt x="346586" y="35467"/>
                  <a:pt x="346586" y="32243"/>
                </a:cubicBezTo>
                <a:cubicBezTo>
                  <a:pt x="346586" y="29019"/>
                  <a:pt x="344432" y="26869"/>
                  <a:pt x="341202" y="26869"/>
                </a:cubicBezTo>
                <a:close/>
                <a:moveTo>
                  <a:pt x="243252" y="10808"/>
                </a:moveTo>
                <a:cubicBezTo>
                  <a:pt x="240023" y="10808"/>
                  <a:pt x="236793" y="12958"/>
                  <a:pt x="236793" y="16183"/>
                </a:cubicBezTo>
                <a:cubicBezTo>
                  <a:pt x="236793" y="19408"/>
                  <a:pt x="240023" y="21558"/>
                  <a:pt x="243252" y="21558"/>
                </a:cubicBezTo>
                <a:cubicBezTo>
                  <a:pt x="246481" y="21558"/>
                  <a:pt x="248634" y="19408"/>
                  <a:pt x="248634" y="16183"/>
                </a:cubicBezTo>
                <a:cubicBezTo>
                  <a:pt x="248634" y="12958"/>
                  <a:pt x="246481" y="10808"/>
                  <a:pt x="243252" y="10808"/>
                </a:cubicBezTo>
                <a:close/>
                <a:moveTo>
                  <a:pt x="246481" y="3283"/>
                </a:moveTo>
                <a:cubicBezTo>
                  <a:pt x="256170" y="3283"/>
                  <a:pt x="265858" y="8658"/>
                  <a:pt x="271240" y="17258"/>
                </a:cubicBezTo>
                <a:cubicBezTo>
                  <a:pt x="266934" y="24783"/>
                  <a:pt x="263705" y="34458"/>
                  <a:pt x="263705" y="44133"/>
                </a:cubicBezTo>
                <a:cubicBezTo>
                  <a:pt x="249711" y="45208"/>
                  <a:pt x="238946" y="51657"/>
                  <a:pt x="230334" y="61332"/>
                </a:cubicBezTo>
                <a:cubicBezTo>
                  <a:pt x="221723" y="55957"/>
                  <a:pt x="215264" y="46283"/>
                  <a:pt x="215264" y="34458"/>
                </a:cubicBezTo>
                <a:cubicBezTo>
                  <a:pt x="215264" y="17258"/>
                  <a:pt x="229258" y="3283"/>
                  <a:pt x="246481" y="3283"/>
                </a:cubicBezTo>
                <a:close/>
                <a:moveTo>
                  <a:pt x="322897" y="0"/>
                </a:moveTo>
                <a:cubicBezTo>
                  <a:pt x="348739" y="0"/>
                  <a:pt x="369198" y="20421"/>
                  <a:pt x="369198" y="46215"/>
                </a:cubicBezTo>
                <a:cubicBezTo>
                  <a:pt x="369198" y="72009"/>
                  <a:pt x="348739" y="92429"/>
                  <a:pt x="322897" y="92429"/>
                </a:cubicBezTo>
                <a:cubicBezTo>
                  <a:pt x="297055" y="92429"/>
                  <a:pt x="276596" y="72009"/>
                  <a:pt x="276596" y="46215"/>
                </a:cubicBezTo>
                <a:cubicBezTo>
                  <a:pt x="276596" y="20421"/>
                  <a:pt x="297055" y="0"/>
                  <a:pt x="322897" y="0"/>
                </a:cubicBezTo>
                <a:close/>
              </a:path>
            </a:pathLst>
          </a:custGeom>
          <a:solidFill>
            <a:srgbClr val="727171"/>
          </a:solidFill>
          <a:ln>
            <a:noFill/>
          </a:ln>
        </p:spPr>
        <p:txBody>
          <a:bodyPr/>
          <a:lstStyle/>
          <a:p>
            <a:pP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4" name="ps-file-format-variant_28981">
            <a:extLst>
              <a:ext uri="{FF2B5EF4-FFF2-40B4-BE49-F238E27FC236}">
                <a16:creationId xmlns:a16="http://schemas.microsoft.com/office/drawing/2014/main" id="{B5FBA5B9-AECF-4D4A-865C-2B8148951BA3}"/>
              </a:ext>
            </a:extLst>
          </p:cNvPr>
          <p:cNvSpPr>
            <a:spLocks noChangeAspect="1"/>
          </p:cNvSpPr>
          <p:nvPr/>
        </p:nvSpPr>
        <p:spPr bwMode="auto">
          <a:xfrm>
            <a:off x="8555988" y="2034080"/>
            <a:ext cx="469174" cy="609685"/>
          </a:xfrm>
          <a:custGeom>
            <a:avLst/>
            <a:gdLst>
              <a:gd name="connsiteX0" fmla="*/ 242956 w 465661"/>
              <a:gd name="connsiteY0" fmla="*/ 324904 h 605119"/>
              <a:gd name="connsiteX1" fmla="*/ 455490 w 465661"/>
              <a:gd name="connsiteY1" fmla="*/ 324904 h 605119"/>
              <a:gd name="connsiteX2" fmla="*/ 465661 w 465661"/>
              <a:gd name="connsiteY2" fmla="*/ 335064 h 605119"/>
              <a:gd name="connsiteX3" fmla="*/ 465661 w 465661"/>
              <a:gd name="connsiteY3" fmla="*/ 595112 h 605119"/>
              <a:gd name="connsiteX4" fmla="*/ 461866 w 465661"/>
              <a:gd name="connsiteY4" fmla="*/ 602996 h 605119"/>
              <a:gd name="connsiteX5" fmla="*/ 455490 w 465661"/>
              <a:gd name="connsiteY5" fmla="*/ 605119 h 605119"/>
              <a:gd name="connsiteX6" fmla="*/ 453365 w 465661"/>
              <a:gd name="connsiteY6" fmla="*/ 604968 h 605119"/>
              <a:gd name="connsiteX7" fmla="*/ 240830 w 465661"/>
              <a:gd name="connsiteY7" fmla="*/ 559327 h 605119"/>
              <a:gd name="connsiteX8" fmla="*/ 232936 w 465661"/>
              <a:gd name="connsiteY8" fmla="*/ 549470 h 605119"/>
              <a:gd name="connsiteX9" fmla="*/ 232936 w 465661"/>
              <a:gd name="connsiteY9" fmla="*/ 335064 h 605119"/>
              <a:gd name="connsiteX10" fmla="*/ 242956 w 465661"/>
              <a:gd name="connsiteY10" fmla="*/ 324904 h 605119"/>
              <a:gd name="connsiteX11" fmla="*/ 10173 w 465661"/>
              <a:gd name="connsiteY11" fmla="*/ 324904 h 605119"/>
              <a:gd name="connsiteX12" fmla="*/ 177954 w 465661"/>
              <a:gd name="connsiteY12" fmla="*/ 324904 h 605119"/>
              <a:gd name="connsiteX13" fmla="*/ 188127 w 465661"/>
              <a:gd name="connsiteY13" fmla="*/ 335064 h 605119"/>
              <a:gd name="connsiteX14" fmla="*/ 188127 w 465661"/>
              <a:gd name="connsiteY14" fmla="*/ 539777 h 605119"/>
              <a:gd name="connsiteX15" fmla="*/ 184331 w 465661"/>
              <a:gd name="connsiteY15" fmla="*/ 547663 h 605119"/>
              <a:gd name="connsiteX16" fmla="*/ 177954 w 465661"/>
              <a:gd name="connsiteY16" fmla="*/ 549937 h 605119"/>
              <a:gd name="connsiteX17" fmla="*/ 175828 w 465661"/>
              <a:gd name="connsiteY17" fmla="*/ 549786 h 605119"/>
              <a:gd name="connsiteX18" fmla="*/ 8048 w 465661"/>
              <a:gd name="connsiteY18" fmla="*/ 513695 h 605119"/>
              <a:gd name="connsiteX19" fmla="*/ 0 w 465661"/>
              <a:gd name="connsiteY19" fmla="*/ 503839 h 605119"/>
              <a:gd name="connsiteX20" fmla="*/ 0 w 465661"/>
              <a:gd name="connsiteY20" fmla="*/ 335064 h 605119"/>
              <a:gd name="connsiteX21" fmla="*/ 10173 w 465661"/>
              <a:gd name="connsiteY21" fmla="*/ 324904 h 605119"/>
              <a:gd name="connsiteX22" fmla="*/ 175828 w 465661"/>
              <a:gd name="connsiteY22" fmla="*/ 55526 h 605119"/>
              <a:gd name="connsiteX23" fmla="*/ 184331 w 465661"/>
              <a:gd name="connsiteY23" fmla="*/ 57497 h 605119"/>
              <a:gd name="connsiteX24" fmla="*/ 188127 w 465661"/>
              <a:gd name="connsiteY24" fmla="*/ 65382 h 605119"/>
              <a:gd name="connsiteX25" fmla="*/ 188127 w 465661"/>
              <a:gd name="connsiteY25" fmla="*/ 270227 h 605119"/>
              <a:gd name="connsiteX26" fmla="*/ 177954 w 465661"/>
              <a:gd name="connsiteY26" fmla="*/ 280235 h 605119"/>
              <a:gd name="connsiteX27" fmla="*/ 10173 w 465661"/>
              <a:gd name="connsiteY27" fmla="*/ 280235 h 605119"/>
              <a:gd name="connsiteX28" fmla="*/ 0 w 465661"/>
              <a:gd name="connsiteY28" fmla="*/ 270227 h 605119"/>
              <a:gd name="connsiteX29" fmla="*/ 0 w 465661"/>
              <a:gd name="connsiteY29" fmla="*/ 101317 h 605119"/>
              <a:gd name="connsiteX30" fmla="*/ 8048 w 465661"/>
              <a:gd name="connsiteY30" fmla="*/ 91461 h 605119"/>
              <a:gd name="connsiteX31" fmla="*/ 453365 w 465661"/>
              <a:gd name="connsiteY31" fmla="*/ 203 h 605119"/>
              <a:gd name="connsiteX32" fmla="*/ 461866 w 465661"/>
              <a:gd name="connsiteY32" fmla="*/ 2326 h 605119"/>
              <a:gd name="connsiteX33" fmla="*/ 465661 w 465661"/>
              <a:gd name="connsiteY33" fmla="*/ 10210 h 605119"/>
              <a:gd name="connsiteX34" fmla="*/ 465661 w 465661"/>
              <a:gd name="connsiteY34" fmla="*/ 270229 h 605119"/>
              <a:gd name="connsiteX35" fmla="*/ 455490 w 465661"/>
              <a:gd name="connsiteY35" fmla="*/ 280236 h 605119"/>
              <a:gd name="connsiteX36" fmla="*/ 242956 w 465661"/>
              <a:gd name="connsiteY36" fmla="*/ 280236 h 605119"/>
              <a:gd name="connsiteX37" fmla="*/ 232936 w 465661"/>
              <a:gd name="connsiteY37" fmla="*/ 270229 h 605119"/>
              <a:gd name="connsiteX38" fmla="*/ 232936 w 465661"/>
              <a:gd name="connsiteY38" fmla="*/ 55846 h 605119"/>
              <a:gd name="connsiteX39" fmla="*/ 240830 w 465661"/>
              <a:gd name="connsiteY39" fmla="*/ 45839 h 60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5661" h="605119">
                <a:moveTo>
                  <a:pt x="242956" y="324904"/>
                </a:moveTo>
                <a:lnTo>
                  <a:pt x="455490" y="324904"/>
                </a:lnTo>
                <a:cubicBezTo>
                  <a:pt x="461107" y="324904"/>
                  <a:pt x="465661" y="329453"/>
                  <a:pt x="465661" y="335064"/>
                </a:cubicBezTo>
                <a:lnTo>
                  <a:pt x="465661" y="595112"/>
                </a:lnTo>
                <a:cubicBezTo>
                  <a:pt x="465661" y="598144"/>
                  <a:pt x="464295" y="601025"/>
                  <a:pt x="461866" y="602996"/>
                </a:cubicBezTo>
                <a:cubicBezTo>
                  <a:pt x="460044" y="604361"/>
                  <a:pt x="457767" y="605119"/>
                  <a:pt x="455490" y="605119"/>
                </a:cubicBezTo>
                <a:cubicBezTo>
                  <a:pt x="454883" y="605119"/>
                  <a:pt x="454124" y="605119"/>
                  <a:pt x="453365" y="604968"/>
                </a:cubicBezTo>
                <a:lnTo>
                  <a:pt x="240830" y="559327"/>
                </a:lnTo>
                <a:cubicBezTo>
                  <a:pt x="236276" y="558265"/>
                  <a:pt x="232936" y="554171"/>
                  <a:pt x="232936" y="549470"/>
                </a:cubicBezTo>
                <a:lnTo>
                  <a:pt x="232936" y="335064"/>
                </a:lnTo>
                <a:cubicBezTo>
                  <a:pt x="232936" y="329453"/>
                  <a:pt x="237491" y="324904"/>
                  <a:pt x="242956" y="324904"/>
                </a:cubicBezTo>
                <a:close/>
                <a:moveTo>
                  <a:pt x="10173" y="324904"/>
                </a:moveTo>
                <a:lnTo>
                  <a:pt x="177954" y="324904"/>
                </a:lnTo>
                <a:cubicBezTo>
                  <a:pt x="183572" y="324904"/>
                  <a:pt x="188127" y="329453"/>
                  <a:pt x="188127" y="335064"/>
                </a:cubicBezTo>
                <a:lnTo>
                  <a:pt x="188127" y="539777"/>
                </a:lnTo>
                <a:cubicBezTo>
                  <a:pt x="188127" y="542962"/>
                  <a:pt x="186761" y="545843"/>
                  <a:pt x="184331" y="547663"/>
                </a:cubicBezTo>
                <a:cubicBezTo>
                  <a:pt x="182509" y="549179"/>
                  <a:pt x="180232" y="549937"/>
                  <a:pt x="177954" y="549937"/>
                </a:cubicBezTo>
                <a:cubicBezTo>
                  <a:pt x="177347" y="549937"/>
                  <a:pt x="176588" y="549937"/>
                  <a:pt x="175828" y="549786"/>
                </a:cubicBezTo>
                <a:lnTo>
                  <a:pt x="8048" y="513695"/>
                </a:lnTo>
                <a:cubicBezTo>
                  <a:pt x="3341" y="512634"/>
                  <a:pt x="0" y="508540"/>
                  <a:pt x="0" y="503839"/>
                </a:cubicBezTo>
                <a:lnTo>
                  <a:pt x="0" y="335064"/>
                </a:lnTo>
                <a:cubicBezTo>
                  <a:pt x="0" y="329453"/>
                  <a:pt x="4555" y="324904"/>
                  <a:pt x="10173" y="324904"/>
                </a:cubicBezTo>
                <a:close/>
                <a:moveTo>
                  <a:pt x="175828" y="55526"/>
                </a:moveTo>
                <a:cubicBezTo>
                  <a:pt x="178865" y="54920"/>
                  <a:pt x="181902" y="55526"/>
                  <a:pt x="184331" y="57497"/>
                </a:cubicBezTo>
                <a:cubicBezTo>
                  <a:pt x="186761" y="59469"/>
                  <a:pt x="188127" y="62349"/>
                  <a:pt x="188127" y="65382"/>
                </a:cubicBezTo>
                <a:lnTo>
                  <a:pt x="188127" y="270227"/>
                </a:lnTo>
                <a:cubicBezTo>
                  <a:pt x="188127" y="275686"/>
                  <a:pt x="183572" y="280235"/>
                  <a:pt x="177954" y="280235"/>
                </a:cubicBezTo>
                <a:lnTo>
                  <a:pt x="10173" y="280235"/>
                </a:lnTo>
                <a:cubicBezTo>
                  <a:pt x="4555" y="280235"/>
                  <a:pt x="0" y="275686"/>
                  <a:pt x="0" y="270227"/>
                </a:cubicBezTo>
                <a:lnTo>
                  <a:pt x="0" y="101317"/>
                </a:lnTo>
                <a:cubicBezTo>
                  <a:pt x="0" y="96617"/>
                  <a:pt x="3341" y="92523"/>
                  <a:pt x="8048" y="91461"/>
                </a:cubicBezTo>
                <a:close/>
                <a:moveTo>
                  <a:pt x="453365" y="203"/>
                </a:moveTo>
                <a:cubicBezTo>
                  <a:pt x="456401" y="-403"/>
                  <a:pt x="459589" y="355"/>
                  <a:pt x="461866" y="2326"/>
                </a:cubicBezTo>
                <a:cubicBezTo>
                  <a:pt x="464295" y="4145"/>
                  <a:pt x="465661" y="7177"/>
                  <a:pt x="465661" y="10210"/>
                </a:cubicBezTo>
                <a:lnTo>
                  <a:pt x="465661" y="270229"/>
                </a:lnTo>
                <a:cubicBezTo>
                  <a:pt x="465661" y="275687"/>
                  <a:pt x="461107" y="280236"/>
                  <a:pt x="455490" y="280236"/>
                </a:cubicBezTo>
                <a:lnTo>
                  <a:pt x="242956" y="280236"/>
                </a:lnTo>
                <a:cubicBezTo>
                  <a:pt x="237491" y="280236"/>
                  <a:pt x="232936" y="275687"/>
                  <a:pt x="232936" y="270229"/>
                </a:cubicBezTo>
                <a:lnTo>
                  <a:pt x="232936" y="55846"/>
                </a:lnTo>
                <a:cubicBezTo>
                  <a:pt x="232936" y="50994"/>
                  <a:pt x="236276" y="46901"/>
                  <a:pt x="240830" y="45839"/>
                </a:cubicBezTo>
                <a:close/>
              </a:path>
            </a:pathLst>
          </a:custGeom>
          <a:solidFill>
            <a:srgbClr val="727171"/>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5" name="ps-file-format-variant_28981">
            <a:extLst>
              <a:ext uri="{FF2B5EF4-FFF2-40B4-BE49-F238E27FC236}">
                <a16:creationId xmlns:a16="http://schemas.microsoft.com/office/drawing/2014/main" id="{6923544B-F818-4DDF-B4F6-FEC21489FD78}"/>
              </a:ext>
            </a:extLst>
          </p:cNvPr>
          <p:cNvSpPr>
            <a:spLocks noChangeAspect="1"/>
          </p:cNvSpPr>
          <p:nvPr/>
        </p:nvSpPr>
        <p:spPr bwMode="auto">
          <a:xfrm>
            <a:off x="4989722" y="2004529"/>
            <a:ext cx="587338" cy="609685"/>
          </a:xfrm>
          <a:custGeom>
            <a:avLst/>
            <a:gdLst>
              <a:gd name="connsiteX0" fmla="*/ 443049 w 584211"/>
              <a:gd name="connsiteY0" fmla="*/ 286555 h 606439"/>
              <a:gd name="connsiteX1" fmla="*/ 422285 w 584211"/>
              <a:gd name="connsiteY1" fmla="*/ 307351 h 606439"/>
              <a:gd name="connsiteX2" fmla="*/ 443049 w 584211"/>
              <a:gd name="connsiteY2" fmla="*/ 328069 h 606439"/>
              <a:gd name="connsiteX3" fmla="*/ 463812 w 584211"/>
              <a:gd name="connsiteY3" fmla="*/ 307351 h 606439"/>
              <a:gd name="connsiteX4" fmla="*/ 443049 w 584211"/>
              <a:gd name="connsiteY4" fmla="*/ 286555 h 606439"/>
              <a:gd name="connsiteX5" fmla="*/ 443049 w 584211"/>
              <a:gd name="connsiteY5" fmla="*/ 274993 h 606439"/>
              <a:gd name="connsiteX6" fmla="*/ 475399 w 584211"/>
              <a:gd name="connsiteY6" fmla="*/ 307351 h 606439"/>
              <a:gd name="connsiteX7" fmla="*/ 443049 w 584211"/>
              <a:gd name="connsiteY7" fmla="*/ 339631 h 606439"/>
              <a:gd name="connsiteX8" fmla="*/ 410620 w 584211"/>
              <a:gd name="connsiteY8" fmla="*/ 307351 h 606439"/>
              <a:gd name="connsiteX9" fmla="*/ 443049 w 584211"/>
              <a:gd name="connsiteY9" fmla="*/ 274993 h 606439"/>
              <a:gd name="connsiteX10" fmla="*/ 125561 w 584211"/>
              <a:gd name="connsiteY10" fmla="*/ 273456 h 606439"/>
              <a:gd name="connsiteX11" fmla="*/ 145364 w 584211"/>
              <a:gd name="connsiteY11" fmla="*/ 290488 h 606439"/>
              <a:gd name="connsiteX12" fmla="*/ 123542 w 584211"/>
              <a:gd name="connsiteY12" fmla="*/ 309853 h 606439"/>
              <a:gd name="connsiteX13" fmla="*/ 115233 w 584211"/>
              <a:gd name="connsiteY13" fmla="*/ 309153 h 606439"/>
              <a:gd name="connsiteX14" fmla="*/ 115233 w 584211"/>
              <a:gd name="connsiteY14" fmla="*/ 274700 h 606439"/>
              <a:gd name="connsiteX15" fmla="*/ 125561 w 584211"/>
              <a:gd name="connsiteY15" fmla="*/ 273456 h 606439"/>
              <a:gd name="connsiteX16" fmla="*/ 124244 w 584211"/>
              <a:gd name="connsiteY16" fmla="*/ 253614 h 606439"/>
              <a:gd name="connsiteX17" fmla="*/ 90734 w 584211"/>
              <a:gd name="connsiteY17" fmla="*/ 256875 h 606439"/>
              <a:gd name="connsiteX18" fmla="*/ 90734 w 584211"/>
              <a:gd name="connsiteY18" fmla="*/ 370602 h 606439"/>
              <a:gd name="connsiteX19" fmla="*/ 115225 w 584211"/>
              <a:gd name="connsiteY19" fmla="*/ 371223 h 606439"/>
              <a:gd name="connsiteX20" fmla="*/ 115225 w 584211"/>
              <a:gd name="connsiteY20" fmla="*/ 329536 h 606439"/>
              <a:gd name="connsiteX21" fmla="*/ 123777 w 584211"/>
              <a:gd name="connsiteY21" fmla="*/ 330157 h 606439"/>
              <a:gd name="connsiteX22" fmla="*/ 160475 w 584211"/>
              <a:gd name="connsiteY22" fmla="*/ 317891 h 606439"/>
              <a:gd name="connsiteX23" fmla="*/ 171049 w 584211"/>
              <a:gd name="connsiteY23" fmla="*/ 289557 h 606439"/>
              <a:gd name="connsiteX24" fmla="*/ 158765 w 584211"/>
              <a:gd name="connsiteY24" fmla="*/ 262231 h 606439"/>
              <a:gd name="connsiteX25" fmla="*/ 124244 w 584211"/>
              <a:gd name="connsiteY25" fmla="*/ 253614 h 606439"/>
              <a:gd name="connsiteX26" fmla="*/ 230217 w 584211"/>
              <a:gd name="connsiteY26" fmla="*/ 249733 h 606439"/>
              <a:gd name="connsiteX27" fmla="*/ 184966 w 584211"/>
              <a:gd name="connsiteY27" fmla="*/ 287150 h 606439"/>
              <a:gd name="connsiteX28" fmla="*/ 217621 w 584211"/>
              <a:gd name="connsiteY28" fmla="*/ 322704 h 606439"/>
              <a:gd name="connsiteX29" fmla="*/ 237991 w 584211"/>
              <a:gd name="connsiteY29" fmla="*/ 340093 h 606439"/>
              <a:gd name="connsiteX30" fmla="*/ 218710 w 584211"/>
              <a:gd name="connsiteY30" fmla="*/ 353057 h 606439"/>
              <a:gd name="connsiteX31" fmla="*/ 188776 w 584211"/>
              <a:gd name="connsiteY31" fmla="*/ 345062 h 606439"/>
              <a:gd name="connsiteX32" fmla="*/ 183411 w 584211"/>
              <a:gd name="connsiteY32" fmla="*/ 367496 h 606439"/>
              <a:gd name="connsiteX33" fmla="*/ 217077 w 584211"/>
              <a:gd name="connsiteY33" fmla="*/ 375647 h 606439"/>
              <a:gd name="connsiteX34" fmla="*/ 266759 w 584211"/>
              <a:gd name="connsiteY34" fmla="*/ 338463 h 606439"/>
              <a:gd name="connsiteX35" fmla="*/ 234571 w 584211"/>
              <a:gd name="connsiteY35" fmla="*/ 301512 h 606439"/>
              <a:gd name="connsiteX36" fmla="*/ 212101 w 584211"/>
              <a:gd name="connsiteY36" fmla="*/ 284511 h 606439"/>
              <a:gd name="connsiteX37" fmla="*/ 229672 w 584211"/>
              <a:gd name="connsiteY37" fmla="*/ 272478 h 606439"/>
              <a:gd name="connsiteX38" fmla="*/ 255407 w 584211"/>
              <a:gd name="connsiteY38" fmla="*/ 277912 h 606439"/>
              <a:gd name="connsiteX39" fmla="*/ 261705 w 584211"/>
              <a:gd name="connsiteY39" fmla="*/ 255167 h 606439"/>
              <a:gd name="connsiteX40" fmla="*/ 230217 w 584211"/>
              <a:gd name="connsiteY40" fmla="*/ 249733 h 606439"/>
              <a:gd name="connsiteX41" fmla="*/ 437264 w 584211"/>
              <a:gd name="connsiteY41" fmla="*/ 240029 h 606439"/>
              <a:gd name="connsiteX42" fmla="*/ 375919 w 584211"/>
              <a:gd name="connsiteY42" fmla="*/ 299571 h 606439"/>
              <a:gd name="connsiteX43" fmla="*/ 395746 w 584211"/>
              <a:gd name="connsiteY43" fmla="*/ 299571 h 606439"/>
              <a:gd name="connsiteX44" fmla="*/ 395746 w 584211"/>
              <a:gd name="connsiteY44" fmla="*/ 311138 h 606439"/>
              <a:gd name="connsiteX45" fmla="*/ 375531 w 584211"/>
              <a:gd name="connsiteY45" fmla="*/ 311138 h 606439"/>
              <a:gd name="connsiteX46" fmla="*/ 437264 w 584211"/>
              <a:gd name="connsiteY46" fmla="*/ 374561 h 606439"/>
              <a:gd name="connsiteX47" fmla="*/ 437264 w 584211"/>
              <a:gd name="connsiteY47" fmla="*/ 354610 h 606439"/>
              <a:gd name="connsiteX48" fmla="*/ 448849 w 584211"/>
              <a:gd name="connsiteY48" fmla="*/ 354610 h 606439"/>
              <a:gd name="connsiteX49" fmla="*/ 448849 w 584211"/>
              <a:gd name="connsiteY49" fmla="*/ 374561 h 606439"/>
              <a:gd name="connsiteX50" fmla="*/ 510660 w 584211"/>
              <a:gd name="connsiteY50" fmla="*/ 311138 h 606439"/>
              <a:gd name="connsiteX51" fmla="*/ 490445 w 584211"/>
              <a:gd name="connsiteY51" fmla="*/ 311138 h 606439"/>
              <a:gd name="connsiteX52" fmla="*/ 490445 w 584211"/>
              <a:gd name="connsiteY52" fmla="*/ 299571 h 606439"/>
              <a:gd name="connsiteX53" fmla="*/ 510194 w 584211"/>
              <a:gd name="connsiteY53" fmla="*/ 299571 h 606439"/>
              <a:gd name="connsiteX54" fmla="*/ 448849 w 584211"/>
              <a:gd name="connsiteY54" fmla="*/ 240029 h 606439"/>
              <a:gd name="connsiteX55" fmla="*/ 448849 w 584211"/>
              <a:gd name="connsiteY55" fmla="*/ 259980 h 606439"/>
              <a:gd name="connsiteX56" fmla="*/ 437264 w 584211"/>
              <a:gd name="connsiteY56" fmla="*/ 259980 h 606439"/>
              <a:gd name="connsiteX57" fmla="*/ 361302 w 584211"/>
              <a:gd name="connsiteY57" fmla="*/ 72971 h 606439"/>
              <a:gd name="connsiteX58" fmla="*/ 358892 w 584211"/>
              <a:gd name="connsiteY58" fmla="*/ 73204 h 606439"/>
              <a:gd name="connsiteX59" fmla="*/ 358892 w 584211"/>
              <a:gd name="connsiteY59" fmla="*/ 299571 h 606439"/>
              <a:gd name="connsiteX60" fmla="*/ 364257 w 584211"/>
              <a:gd name="connsiteY60" fmla="*/ 299571 h 606439"/>
              <a:gd name="connsiteX61" fmla="*/ 437264 w 584211"/>
              <a:gd name="connsiteY61" fmla="*/ 228463 h 606439"/>
              <a:gd name="connsiteX62" fmla="*/ 437264 w 584211"/>
              <a:gd name="connsiteY62" fmla="*/ 207891 h 606439"/>
              <a:gd name="connsiteX63" fmla="*/ 448849 w 584211"/>
              <a:gd name="connsiteY63" fmla="*/ 207891 h 606439"/>
              <a:gd name="connsiteX64" fmla="*/ 448849 w 584211"/>
              <a:gd name="connsiteY64" fmla="*/ 228463 h 606439"/>
              <a:gd name="connsiteX65" fmla="*/ 521856 w 584211"/>
              <a:gd name="connsiteY65" fmla="*/ 299571 h 606439"/>
              <a:gd name="connsiteX66" fmla="*/ 542693 w 584211"/>
              <a:gd name="connsiteY66" fmla="*/ 299571 h 606439"/>
              <a:gd name="connsiteX67" fmla="*/ 542693 w 584211"/>
              <a:gd name="connsiteY67" fmla="*/ 311138 h 606439"/>
              <a:gd name="connsiteX68" fmla="*/ 522245 w 584211"/>
              <a:gd name="connsiteY68" fmla="*/ 311138 h 606439"/>
              <a:gd name="connsiteX69" fmla="*/ 448849 w 584211"/>
              <a:gd name="connsiteY69" fmla="*/ 386205 h 606439"/>
              <a:gd name="connsiteX70" fmla="*/ 448849 w 584211"/>
              <a:gd name="connsiteY70" fmla="*/ 406699 h 606439"/>
              <a:gd name="connsiteX71" fmla="*/ 437264 w 584211"/>
              <a:gd name="connsiteY71" fmla="*/ 406699 h 606439"/>
              <a:gd name="connsiteX72" fmla="*/ 437264 w 584211"/>
              <a:gd name="connsiteY72" fmla="*/ 386205 h 606439"/>
              <a:gd name="connsiteX73" fmla="*/ 363868 w 584211"/>
              <a:gd name="connsiteY73" fmla="*/ 311138 h 606439"/>
              <a:gd name="connsiteX74" fmla="*/ 358892 w 584211"/>
              <a:gd name="connsiteY74" fmla="*/ 311138 h 606439"/>
              <a:gd name="connsiteX75" fmla="*/ 358892 w 584211"/>
              <a:gd name="connsiteY75" fmla="*/ 531682 h 606439"/>
              <a:gd name="connsiteX76" fmla="*/ 361302 w 584211"/>
              <a:gd name="connsiteY76" fmla="*/ 531993 h 606439"/>
              <a:gd name="connsiteX77" fmla="*/ 545259 w 584211"/>
              <a:gd name="connsiteY77" fmla="*/ 531993 h 606439"/>
              <a:gd name="connsiteX78" fmla="*/ 561975 w 584211"/>
              <a:gd name="connsiteY78" fmla="*/ 515302 h 606439"/>
              <a:gd name="connsiteX79" fmla="*/ 561975 w 584211"/>
              <a:gd name="connsiteY79" fmla="*/ 89662 h 606439"/>
              <a:gd name="connsiteX80" fmla="*/ 545259 w 584211"/>
              <a:gd name="connsiteY80" fmla="*/ 72971 h 606439"/>
              <a:gd name="connsiteX81" fmla="*/ 358892 w 584211"/>
              <a:gd name="connsiteY81" fmla="*/ 0 h 606439"/>
              <a:gd name="connsiteX82" fmla="*/ 358892 w 584211"/>
              <a:gd name="connsiteY82" fmla="*/ 50769 h 606439"/>
              <a:gd name="connsiteX83" fmla="*/ 361302 w 584211"/>
              <a:gd name="connsiteY83" fmla="*/ 50692 h 606439"/>
              <a:gd name="connsiteX84" fmla="*/ 545259 w 584211"/>
              <a:gd name="connsiteY84" fmla="*/ 50692 h 606439"/>
              <a:gd name="connsiteX85" fmla="*/ 584211 w 584211"/>
              <a:gd name="connsiteY85" fmla="*/ 89662 h 606439"/>
              <a:gd name="connsiteX86" fmla="*/ 584211 w 584211"/>
              <a:gd name="connsiteY86" fmla="*/ 515225 h 606439"/>
              <a:gd name="connsiteX87" fmla="*/ 545259 w 584211"/>
              <a:gd name="connsiteY87" fmla="*/ 554195 h 606439"/>
              <a:gd name="connsiteX88" fmla="*/ 361302 w 584211"/>
              <a:gd name="connsiteY88" fmla="*/ 554195 h 606439"/>
              <a:gd name="connsiteX89" fmla="*/ 358892 w 584211"/>
              <a:gd name="connsiteY89" fmla="*/ 554117 h 606439"/>
              <a:gd name="connsiteX90" fmla="*/ 358892 w 584211"/>
              <a:gd name="connsiteY90" fmla="*/ 606439 h 606439"/>
              <a:gd name="connsiteX91" fmla="*/ 0 w 584211"/>
              <a:gd name="connsiteY91" fmla="*/ 557377 h 606439"/>
              <a:gd name="connsiteX92" fmla="*/ 0 w 584211"/>
              <a:gd name="connsiteY92" fmla="*/ 4782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84211" h="606439">
                <a:moveTo>
                  <a:pt x="443049" y="286555"/>
                </a:moveTo>
                <a:cubicBezTo>
                  <a:pt x="431539" y="286555"/>
                  <a:pt x="422207" y="295866"/>
                  <a:pt x="422285" y="307351"/>
                </a:cubicBezTo>
                <a:cubicBezTo>
                  <a:pt x="422285" y="318758"/>
                  <a:pt x="431539" y="328069"/>
                  <a:pt x="443049" y="328069"/>
                </a:cubicBezTo>
                <a:cubicBezTo>
                  <a:pt x="454480" y="328069"/>
                  <a:pt x="463812" y="318758"/>
                  <a:pt x="463812" y="307351"/>
                </a:cubicBezTo>
                <a:cubicBezTo>
                  <a:pt x="463812" y="295866"/>
                  <a:pt x="454480" y="286555"/>
                  <a:pt x="443049" y="286555"/>
                </a:cubicBezTo>
                <a:close/>
                <a:moveTo>
                  <a:pt x="443049" y="274993"/>
                </a:moveTo>
                <a:cubicBezTo>
                  <a:pt x="460935" y="274993"/>
                  <a:pt x="475399" y="289504"/>
                  <a:pt x="475399" y="307351"/>
                </a:cubicBezTo>
                <a:cubicBezTo>
                  <a:pt x="475399" y="325120"/>
                  <a:pt x="460935" y="339631"/>
                  <a:pt x="443049" y="339631"/>
                </a:cubicBezTo>
                <a:cubicBezTo>
                  <a:pt x="425162" y="339631"/>
                  <a:pt x="410620" y="325120"/>
                  <a:pt x="410620" y="307351"/>
                </a:cubicBezTo>
                <a:cubicBezTo>
                  <a:pt x="410620" y="289504"/>
                  <a:pt x="425162" y="274993"/>
                  <a:pt x="443049" y="274993"/>
                </a:cubicBezTo>
                <a:close/>
                <a:moveTo>
                  <a:pt x="125561" y="273456"/>
                </a:moveTo>
                <a:cubicBezTo>
                  <a:pt x="138142" y="273300"/>
                  <a:pt x="145364" y="279677"/>
                  <a:pt x="145364" y="290488"/>
                </a:cubicBezTo>
                <a:cubicBezTo>
                  <a:pt x="145364" y="302620"/>
                  <a:pt x="137054" y="309853"/>
                  <a:pt x="123542" y="309853"/>
                </a:cubicBezTo>
                <a:cubicBezTo>
                  <a:pt x="119970" y="309853"/>
                  <a:pt x="117329" y="309697"/>
                  <a:pt x="115233" y="309153"/>
                </a:cubicBezTo>
                <a:lnTo>
                  <a:pt x="115233" y="274700"/>
                </a:lnTo>
                <a:cubicBezTo>
                  <a:pt x="117019" y="274155"/>
                  <a:pt x="120436" y="273611"/>
                  <a:pt x="125561" y="273456"/>
                </a:cubicBezTo>
                <a:close/>
                <a:moveTo>
                  <a:pt x="124244" y="253614"/>
                </a:moveTo>
                <a:cubicBezTo>
                  <a:pt x="109005" y="254003"/>
                  <a:pt x="98275" y="255322"/>
                  <a:pt x="90734" y="256875"/>
                </a:cubicBezTo>
                <a:lnTo>
                  <a:pt x="90734" y="370602"/>
                </a:lnTo>
                <a:lnTo>
                  <a:pt x="115225" y="371223"/>
                </a:lnTo>
                <a:lnTo>
                  <a:pt x="115225" y="329536"/>
                </a:lnTo>
                <a:cubicBezTo>
                  <a:pt x="117480" y="329924"/>
                  <a:pt x="120434" y="330079"/>
                  <a:pt x="123777" y="330157"/>
                </a:cubicBezTo>
                <a:cubicBezTo>
                  <a:pt x="138705" y="330234"/>
                  <a:pt x="151612" y="326508"/>
                  <a:pt x="160475" y="317891"/>
                </a:cubicBezTo>
                <a:cubicBezTo>
                  <a:pt x="167317" y="311215"/>
                  <a:pt x="171049" y="301279"/>
                  <a:pt x="171049" y="289557"/>
                </a:cubicBezTo>
                <a:cubicBezTo>
                  <a:pt x="171049" y="277912"/>
                  <a:pt x="166151" y="268053"/>
                  <a:pt x="158765" y="262231"/>
                </a:cubicBezTo>
                <a:cubicBezTo>
                  <a:pt x="151145" y="256021"/>
                  <a:pt x="139871" y="253149"/>
                  <a:pt x="124244" y="253614"/>
                </a:cubicBezTo>
                <a:close/>
                <a:moveTo>
                  <a:pt x="230217" y="249733"/>
                </a:moveTo>
                <a:cubicBezTo>
                  <a:pt x="201760" y="250509"/>
                  <a:pt x="184966" y="266579"/>
                  <a:pt x="184966" y="287150"/>
                </a:cubicBezTo>
                <a:cubicBezTo>
                  <a:pt x="184966" y="304539"/>
                  <a:pt x="197717" y="315640"/>
                  <a:pt x="217621" y="322704"/>
                </a:cubicBezTo>
                <a:cubicBezTo>
                  <a:pt x="232160" y="328061"/>
                  <a:pt x="237991" y="332486"/>
                  <a:pt x="237991" y="340093"/>
                </a:cubicBezTo>
                <a:cubicBezTo>
                  <a:pt x="237991" y="348167"/>
                  <a:pt x="231305" y="353290"/>
                  <a:pt x="218710" y="353057"/>
                </a:cubicBezTo>
                <a:cubicBezTo>
                  <a:pt x="207125" y="352902"/>
                  <a:pt x="195929" y="348943"/>
                  <a:pt x="188776" y="345062"/>
                </a:cubicBezTo>
                <a:lnTo>
                  <a:pt x="183411" y="367496"/>
                </a:lnTo>
                <a:cubicBezTo>
                  <a:pt x="190020" y="371378"/>
                  <a:pt x="203393" y="375259"/>
                  <a:pt x="217077" y="375647"/>
                </a:cubicBezTo>
                <a:cubicBezTo>
                  <a:pt x="250587" y="376579"/>
                  <a:pt x="266759" y="359268"/>
                  <a:pt x="266759" y="338463"/>
                </a:cubicBezTo>
                <a:cubicBezTo>
                  <a:pt x="266759" y="320919"/>
                  <a:pt x="256340" y="309507"/>
                  <a:pt x="234571" y="301512"/>
                </a:cubicBezTo>
                <a:cubicBezTo>
                  <a:pt x="218865" y="295612"/>
                  <a:pt x="212101" y="292196"/>
                  <a:pt x="212101" y="284511"/>
                </a:cubicBezTo>
                <a:cubicBezTo>
                  <a:pt x="212101" y="278145"/>
                  <a:pt x="217777" y="272634"/>
                  <a:pt x="229672" y="272478"/>
                </a:cubicBezTo>
                <a:cubicBezTo>
                  <a:pt x="241646" y="272245"/>
                  <a:pt x="250431" y="275584"/>
                  <a:pt x="255407" y="277912"/>
                </a:cubicBezTo>
                <a:lnTo>
                  <a:pt x="261705" y="255167"/>
                </a:lnTo>
                <a:cubicBezTo>
                  <a:pt x="254319" y="252062"/>
                  <a:pt x="243978" y="249345"/>
                  <a:pt x="230217" y="249733"/>
                </a:cubicBezTo>
                <a:close/>
                <a:moveTo>
                  <a:pt x="437264" y="240029"/>
                </a:moveTo>
                <a:cubicBezTo>
                  <a:pt x="405464" y="242824"/>
                  <a:pt x="379574" y="267976"/>
                  <a:pt x="375919" y="299571"/>
                </a:cubicBezTo>
                <a:lnTo>
                  <a:pt x="395746" y="299571"/>
                </a:lnTo>
                <a:lnTo>
                  <a:pt x="395746" y="311138"/>
                </a:lnTo>
                <a:lnTo>
                  <a:pt x="375531" y="311138"/>
                </a:lnTo>
                <a:cubicBezTo>
                  <a:pt x="377474" y="344363"/>
                  <a:pt x="404065" y="371688"/>
                  <a:pt x="437264" y="374561"/>
                </a:cubicBezTo>
                <a:lnTo>
                  <a:pt x="437264" y="354610"/>
                </a:lnTo>
                <a:lnTo>
                  <a:pt x="448849" y="354610"/>
                </a:lnTo>
                <a:lnTo>
                  <a:pt x="448849" y="374561"/>
                </a:lnTo>
                <a:cubicBezTo>
                  <a:pt x="482048" y="371688"/>
                  <a:pt x="508716" y="344363"/>
                  <a:pt x="510660" y="311138"/>
                </a:cubicBezTo>
                <a:lnTo>
                  <a:pt x="490445" y="311138"/>
                </a:lnTo>
                <a:lnTo>
                  <a:pt x="490445" y="299571"/>
                </a:lnTo>
                <a:lnTo>
                  <a:pt x="510194" y="299571"/>
                </a:lnTo>
                <a:cubicBezTo>
                  <a:pt x="506539" y="267976"/>
                  <a:pt x="480649" y="242824"/>
                  <a:pt x="448849" y="240029"/>
                </a:cubicBezTo>
                <a:lnTo>
                  <a:pt x="448849" y="259980"/>
                </a:lnTo>
                <a:lnTo>
                  <a:pt x="437264" y="259980"/>
                </a:lnTo>
                <a:close/>
                <a:moveTo>
                  <a:pt x="361302" y="72971"/>
                </a:moveTo>
                <a:cubicBezTo>
                  <a:pt x="360525" y="72971"/>
                  <a:pt x="359747" y="73049"/>
                  <a:pt x="358892" y="73204"/>
                </a:cubicBezTo>
                <a:lnTo>
                  <a:pt x="358892" y="299571"/>
                </a:lnTo>
                <a:lnTo>
                  <a:pt x="364257" y="299571"/>
                </a:lnTo>
                <a:cubicBezTo>
                  <a:pt x="367989" y="261533"/>
                  <a:pt x="399089" y="231257"/>
                  <a:pt x="437264" y="228463"/>
                </a:cubicBezTo>
                <a:lnTo>
                  <a:pt x="437264" y="207891"/>
                </a:lnTo>
                <a:lnTo>
                  <a:pt x="448849" y="207891"/>
                </a:lnTo>
                <a:lnTo>
                  <a:pt x="448849" y="228463"/>
                </a:lnTo>
                <a:cubicBezTo>
                  <a:pt x="487024" y="231257"/>
                  <a:pt x="518124" y="261533"/>
                  <a:pt x="521856" y="299571"/>
                </a:cubicBezTo>
                <a:lnTo>
                  <a:pt x="542693" y="299571"/>
                </a:lnTo>
                <a:lnTo>
                  <a:pt x="542693" y="311138"/>
                </a:lnTo>
                <a:lnTo>
                  <a:pt x="522245" y="311138"/>
                </a:lnTo>
                <a:cubicBezTo>
                  <a:pt x="520301" y="350729"/>
                  <a:pt x="488424" y="383255"/>
                  <a:pt x="448849" y="386205"/>
                </a:cubicBezTo>
                <a:lnTo>
                  <a:pt x="448849" y="406699"/>
                </a:lnTo>
                <a:lnTo>
                  <a:pt x="437264" y="406699"/>
                </a:lnTo>
                <a:lnTo>
                  <a:pt x="437264" y="386205"/>
                </a:lnTo>
                <a:cubicBezTo>
                  <a:pt x="397689" y="383255"/>
                  <a:pt x="365890" y="350729"/>
                  <a:pt x="363868" y="311138"/>
                </a:cubicBezTo>
                <a:lnTo>
                  <a:pt x="358892" y="311138"/>
                </a:lnTo>
                <a:lnTo>
                  <a:pt x="358892" y="531682"/>
                </a:lnTo>
                <a:cubicBezTo>
                  <a:pt x="359747" y="531837"/>
                  <a:pt x="360525" y="531993"/>
                  <a:pt x="361302" y="531993"/>
                </a:cubicBezTo>
                <a:lnTo>
                  <a:pt x="545259" y="531993"/>
                </a:lnTo>
                <a:cubicBezTo>
                  <a:pt x="554433" y="531993"/>
                  <a:pt x="561975" y="524463"/>
                  <a:pt x="561975" y="515302"/>
                </a:cubicBezTo>
                <a:lnTo>
                  <a:pt x="561975" y="89662"/>
                </a:lnTo>
                <a:cubicBezTo>
                  <a:pt x="561975" y="80424"/>
                  <a:pt x="554433" y="72971"/>
                  <a:pt x="545259" y="72971"/>
                </a:cubicBezTo>
                <a:close/>
                <a:moveTo>
                  <a:pt x="358892" y="0"/>
                </a:moveTo>
                <a:lnTo>
                  <a:pt x="358892" y="50769"/>
                </a:lnTo>
                <a:cubicBezTo>
                  <a:pt x="359747" y="50769"/>
                  <a:pt x="360525" y="50692"/>
                  <a:pt x="361302" y="50692"/>
                </a:cubicBezTo>
                <a:lnTo>
                  <a:pt x="545259" y="50692"/>
                </a:lnTo>
                <a:cubicBezTo>
                  <a:pt x="566718" y="50692"/>
                  <a:pt x="584211" y="68158"/>
                  <a:pt x="584211" y="89662"/>
                </a:cubicBezTo>
                <a:lnTo>
                  <a:pt x="584211" y="515225"/>
                </a:lnTo>
                <a:cubicBezTo>
                  <a:pt x="584211" y="536728"/>
                  <a:pt x="566718" y="554195"/>
                  <a:pt x="545259" y="554195"/>
                </a:cubicBezTo>
                <a:lnTo>
                  <a:pt x="361302" y="554195"/>
                </a:lnTo>
                <a:cubicBezTo>
                  <a:pt x="360525" y="554195"/>
                  <a:pt x="359747" y="554117"/>
                  <a:pt x="358892" y="554117"/>
                </a:cubicBezTo>
                <a:lnTo>
                  <a:pt x="358892" y="606439"/>
                </a:lnTo>
                <a:lnTo>
                  <a:pt x="0" y="557377"/>
                </a:lnTo>
                <a:lnTo>
                  <a:pt x="0" y="47820"/>
                </a:lnTo>
                <a:close/>
              </a:path>
            </a:pathLst>
          </a:custGeom>
          <a:solidFill>
            <a:srgbClr val="727171"/>
          </a:solidFill>
          <a:ln>
            <a:noFill/>
          </a:ln>
        </p:spPr>
        <p:txBody>
          <a:bodyPr/>
          <a:lstStyle/>
          <a:p>
            <a:pPr>
              <a:lnSpc>
                <a:spcPct val="120000"/>
              </a:lnSpc>
              <a:spcBef>
                <a:spcPts val="100"/>
              </a:spcBef>
            </a:pPr>
            <a:endParaRPr lang="zh-CN" altLang="en-US">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6"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14DA412F-9CCC-4F35-AB7E-982E16E2D8A0}"/>
              </a:ext>
            </a:extLst>
          </p:cNvPr>
          <p:cNvSpPr txBox="1"/>
          <p:nvPr/>
        </p:nvSpPr>
        <p:spPr>
          <a:xfrm>
            <a:off x="2228524" y="2106240"/>
            <a:ext cx="1492649" cy="430374"/>
          </a:xfrm>
          <a:prstGeom prst="rect">
            <a:avLst/>
          </a:prstGeom>
          <a:noFill/>
        </p:spPr>
        <p:txBody>
          <a:bodyPr wrap="square" lIns="0" rtlCol="0">
            <a:spAutoFit/>
          </a:bodyPr>
          <a:lstStyle/>
          <a:p>
            <a:pPr>
              <a:lnSpc>
                <a:spcPct val="120000"/>
              </a:lnSpc>
              <a:spcBef>
                <a:spcPts val="100"/>
              </a:spcBef>
            </a:pPr>
            <a:r>
              <a:rPr lang="en-US" altLang="zh-CN" sz="2000" b="1"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5S</a:t>
            </a:r>
            <a:r>
              <a:rPr lang="zh-CN" altLang="en-US" sz="2000" b="1"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设计金奖</a:t>
            </a:r>
            <a:endParaRPr lang="en-US" altLang="zh-CN" sz="2000" b="1"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7"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63133948-E2DA-4482-91A1-56BDB45995BE}"/>
              </a:ext>
            </a:extLst>
          </p:cNvPr>
          <p:cNvSpPr txBox="1"/>
          <p:nvPr/>
        </p:nvSpPr>
        <p:spPr>
          <a:xfrm>
            <a:off x="2228524" y="4452597"/>
            <a:ext cx="1492649" cy="430374"/>
          </a:xfrm>
          <a:prstGeom prst="rect">
            <a:avLst/>
          </a:prstGeom>
          <a:noFill/>
        </p:spPr>
        <p:txBody>
          <a:bodyPr wrap="square" lIns="0" rtlCol="0">
            <a:spAutoFit/>
          </a:bodyPr>
          <a:lstStyle/>
          <a:p>
            <a:pPr>
              <a:lnSpc>
                <a:spcPct val="120000"/>
              </a:lnSpc>
              <a:spcBef>
                <a:spcPts val="10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OFF</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绿点奖</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48511ED8-7801-4193-8C43-D62F3DBB4F39}"/>
              </a:ext>
            </a:extLst>
          </p:cNvPr>
          <p:cNvSpPr txBox="1"/>
          <p:nvPr/>
        </p:nvSpPr>
        <p:spPr>
          <a:xfrm>
            <a:off x="5708930" y="2100994"/>
            <a:ext cx="1492649" cy="430374"/>
          </a:xfrm>
          <a:prstGeom prst="rect">
            <a:avLst/>
          </a:prstGeom>
          <a:noFill/>
        </p:spPr>
        <p:txBody>
          <a:bodyPr wrap="square" lIns="0" rtlCol="0">
            <a:spAutoFit/>
          </a:bodyPr>
          <a:lstStyle/>
          <a:p>
            <a:pPr>
              <a:lnSpc>
                <a:spcPct val="120000"/>
              </a:lnSpc>
              <a:spcBef>
                <a:spcPts val="100"/>
              </a:spcBef>
            </a:pP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SP</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摄影铜奖</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315F7634-313A-42F2-8A3E-B2E0DE9F2843}"/>
              </a:ext>
            </a:extLst>
          </p:cNvPr>
          <p:cNvSpPr txBox="1"/>
          <p:nvPr/>
        </p:nvSpPr>
        <p:spPr>
          <a:xfrm>
            <a:off x="5032706" y="4481936"/>
            <a:ext cx="2320585" cy="799706"/>
          </a:xfrm>
          <a:prstGeom prst="rect">
            <a:avLst/>
          </a:prstGeom>
          <a:noFill/>
        </p:spPr>
        <p:txBody>
          <a:bodyPr wrap="square" lIns="0" rtlCol="0">
            <a:spAutoFit/>
          </a:bodyPr>
          <a:lstStyle/>
          <a:p>
            <a:pPr>
              <a:lnSpc>
                <a:spcPct val="120000"/>
              </a:lnSpc>
              <a:spcBef>
                <a:spcPts val="100"/>
              </a:spcBef>
            </a:pP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枫叶</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Word</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排版大赛</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30D2893B-299D-4367-A430-967B0F271728}"/>
              </a:ext>
            </a:extLst>
          </p:cNvPr>
          <p:cNvSpPr txBox="1"/>
          <p:nvPr/>
        </p:nvSpPr>
        <p:spPr>
          <a:xfrm>
            <a:off x="9157032" y="2127542"/>
            <a:ext cx="2130089" cy="430374"/>
          </a:xfrm>
          <a:prstGeom prst="rect">
            <a:avLst/>
          </a:prstGeom>
          <a:noFill/>
        </p:spPr>
        <p:txBody>
          <a:bodyPr wrap="square" lIns="0" rtlCol="0">
            <a:spAutoFit/>
          </a:bodyPr>
          <a:lstStyle/>
          <a:p>
            <a:pPr>
              <a:lnSpc>
                <a:spcPct val="120000"/>
              </a:lnSpc>
              <a:spcBef>
                <a:spcPts val="100"/>
              </a:spcBef>
            </a:pP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窗口系统二级认证</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907925E4-1772-444E-B0A8-5F759CEA4B5A}"/>
              </a:ext>
            </a:extLst>
          </p:cNvPr>
          <p:cNvSpPr txBox="1"/>
          <p:nvPr/>
        </p:nvSpPr>
        <p:spPr>
          <a:xfrm>
            <a:off x="9157031" y="4529307"/>
            <a:ext cx="2053888" cy="430374"/>
          </a:xfrm>
          <a:prstGeom prst="rect">
            <a:avLst/>
          </a:prstGeom>
          <a:noFill/>
        </p:spPr>
        <p:txBody>
          <a:bodyPr wrap="square" lIns="0" rtlCol="0">
            <a:spAutoFit/>
          </a:bodyPr>
          <a:lstStyle/>
          <a:p>
            <a:pPr>
              <a:lnSpc>
                <a:spcPct val="120000"/>
              </a:lnSpc>
              <a:spcBef>
                <a:spcPts val="100"/>
              </a:spcBef>
            </a:pP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最佳复活节</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银奖</a:t>
            </a:r>
            <a:endParaRPr lang="en-US" altLang="zh-CN"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272E889F-BED9-4AEB-8855-9908CA1840EE}"/>
              </a:ext>
            </a:extLst>
          </p:cNvPr>
          <p:cNvSpPr txBox="1"/>
          <p:nvPr/>
        </p:nvSpPr>
        <p:spPr>
          <a:xfrm>
            <a:off x="1276004" y="2756563"/>
            <a:ext cx="2803443" cy="966547"/>
          </a:xfrm>
          <a:prstGeom prst="rect">
            <a:avLst/>
          </a:prstGeom>
          <a:noFill/>
        </p:spPr>
        <p:txBody>
          <a:bodyPr wrap="square" lIns="0" rtlCol="0">
            <a:spAutoFit/>
          </a:bodyPr>
          <a:lstStyle/>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Copy p</a:t>
            </a:r>
            <a:r>
              <a:rPr lang="en-US" altLang="zh-CN" sz="4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a:t>
            </a:r>
            <a:r>
              <a:rPr lang="en-US" altLang="zh-CN" sz="1600" dirty="0" err="1">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aste</a:t>
            </a:r>
            <a:r>
              <a:rPr lang="en-US" altLang="zh-CN" sz="16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fonts. Choose the only option </a:t>
            </a:r>
          </a:p>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to retain text.</a:t>
            </a:r>
          </a:p>
        </p:txBody>
      </p:sp>
      <p:sp>
        <p:nvSpPr>
          <p:cNvPr id="23"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0F762E63-30BD-46CB-8CC6-5384DCDAEB04}"/>
              </a:ext>
            </a:extLst>
          </p:cNvPr>
          <p:cNvSpPr txBox="1"/>
          <p:nvPr/>
        </p:nvSpPr>
        <p:spPr>
          <a:xfrm>
            <a:off x="4694278" y="2771063"/>
            <a:ext cx="2803443" cy="966547"/>
          </a:xfrm>
          <a:prstGeom prst="rect">
            <a:avLst/>
          </a:prstGeom>
          <a:noFill/>
        </p:spPr>
        <p:txBody>
          <a:bodyPr wrap="square" lIns="0" rtlCol="0">
            <a:spAutoFit/>
          </a:bodyPr>
          <a:lstStyle/>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Copy p </a:t>
            </a:r>
            <a:r>
              <a:rPr lang="en-US" altLang="zh-CN" sz="1600" dirty="0" err="1">
                <a:latin typeface="微软雅黑" panose="020B0503020204020204" pitchFamily="34" charset="-122"/>
                <a:ea typeface="微软雅黑" panose="020B0503020204020204" pitchFamily="34" charset="-122"/>
                <a:sym typeface="微软雅黑" panose="020B0503020204020204" pitchFamily="34" charset="-122"/>
              </a:rPr>
              <a:t>aste</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fonts. Choose the only option </a:t>
            </a:r>
          </a:p>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to retain text.</a:t>
            </a:r>
          </a:p>
        </p:txBody>
      </p:sp>
      <p:sp>
        <p:nvSpPr>
          <p:cNvPr id="24"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9346AFD7-CB84-401C-82BE-4D6DCBDB0A0E}"/>
              </a:ext>
            </a:extLst>
          </p:cNvPr>
          <p:cNvSpPr txBox="1"/>
          <p:nvPr/>
        </p:nvSpPr>
        <p:spPr>
          <a:xfrm>
            <a:off x="8501097" y="2756563"/>
            <a:ext cx="2803443" cy="966547"/>
          </a:xfrm>
          <a:prstGeom prst="rect">
            <a:avLst/>
          </a:prstGeom>
          <a:noFill/>
        </p:spPr>
        <p:txBody>
          <a:bodyPr wrap="square" lIns="0" rtlCol="0">
            <a:spAutoFit/>
          </a:bodyPr>
          <a:lstStyle/>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Copy p </a:t>
            </a:r>
            <a:r>
              <a:rPr lang="en-US" altLang="zh-CN" sz="1600" dirty="0" err="1">
                <a:latin typeface="微软雅黑" panose="020B0503020204020204" pitchFamily="34" charset="-122"/>
                <a:ea typeface="微软雅黑" panose="020B0503020204020204" pitchFamily="34" charset="-122"/>
                <a:sym typeface="微软雅黑" panose="020B0503020204020204" pitchFamily="34" charset="-122"/>
              </a:rPr>
              <a:t>aste</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fonts. Choose the only option </a:t>
            </a:r>
          </a:p>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to retain text.</a:t>
            </a:r>
          </a:p>
        </p:txBody>
      </p:sp>
      <p:sp>
        <p:nvSpPr>
          <p:cNvPr id="25"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87971DEB-EEC9-4DA7-A173-6BDD88042DBC}"/>
              </a:ext>
            </a:extLst>
          </p:cNvPr>
          <p:cNvSpPr txBox="1"/>
          <p:nvPr/>
        </p:nvSpPr>
        <p:spPr>
          <a:xfrm>
            <a:off x="1231127" y="5021626"/>
            <a:ext cx="2803443" cy="966547"/>
          </a:xfrm>
          <a:prstGeom prst="rect">
            <a:avLst/>
          </a:prstGeom>
          <a:noFill/>
        </p:spPr>
        <p:txBody>
          <a:bodyPr wrap="square" lIns="0" rtlCol="0">
            <a:spAutoFit/>
          </a:bodyPr>
          <a:lstStyle/>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Copy p </a:t>
            </a:r>
            <a:r>
              <a:rPr lang="en-US" altLang="zh-CN" sz="1600" dirty="0" err="1">
                <a:latin typeface="微软雅黑" panose="020B0503020204020204" pitchFamily="34" charset="-122"/>
                <a:ea typeface="微软雅黑" panose="020B0503020204020204" pitchFamily="34" charset="-122"/>
                <a:sym typeface="微软雅黑" panose="020B0503020204020204" pitchFamily="34" charset="-122"/>
              </a:rPr>
              <a:t>aste</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fonts. Choose the only option </a:t>
            </a:r>
          </a:p>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to retain text.</a:t>
            </a:r>
          </a:p>
        </p:txBody>
      </p:sp>
      <p:sp>
        <p:nvSpPr>
          <p:cNvPr id="26"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319A124D-373F-4034-849F-E53969BD45D2}"/>
              </a:ext>
            </a:extLst>
          </p:cNvPr>
          <p:cNvSpPr txBox="1"/>
          <p:nvPr/>
        </p:nvSpPr>
        <p:spPr>
          <a:xfrm>
            <a:off x="4791276" y="5023203"/>
            <a:ext cx="2803443" cy="966547"/>
          </a:xfrm>
          <a:prstGeom prst="rect">
            <a:avLst/>
          </a:prstGeom>
          <a:noFill/>
        </p:spPr>
        <p:txBody>
          <a:bodyPr wrap="square" lIns="0" rtlCol="0">
            <a:spAutoFit/>
          </a:bodyPr>
          <a:lstStyle/>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Copy p </a:t>
            </a:r>
            <a:r>
              <a:rPr lang="en-US" altLang="zh-CN" sz="1600" dirty="0" err="1">
                <a:latin typeface="微软雅黑" panose="020B0503020204020204" pitchFamily="34" charset="-122"/>
                <a:ea typeface="微软雅黑" panose="020B0503020204020204" pitchFamily="34" charset="-122"/>
                <a:sym typeface="微软雅黑" panose="020B0503020204020204" pitchFamily="34" charset="-122"/>
              </a:rPr>
              <a:t>aste</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fonts. Choose the only option </a:t>
            </a:r>
          </a:p>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to retain text.</a:t>
            </a:r>
          </a:p>
        </p:txBody>
      </p:sp>
      <p:sp>
        <p:nvSpPr>
          <p:cNvPr id="27"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5048ED7E-EEFF-4F43-B313-71A751EED003}"/>
              </a:ext>
            </a:extLst>
          </p:cNvPr>
          <p:cNvSpPr txBox="1"/>
          <p:nvPr/>
        </p:nvSpPr>
        <p:spPr>
          <a:xfrm>
            <a:off x="8533053" y="5085829"/>
            <a:ext cx="2803443" cy="966547"/>
          </a:xfrm>
          <a:prstGeom prst="rect">
            <a:avLst/>
          </a:prstGeom>
          <a:noFill/>
        </p:spPr>
        <p:txBody>
          <a:bodyPr wrap="square" lIns="0" rtlCol="0">
            <a:spAutoFit/>
          </a:bodyPr>
          <a:lstStyle/>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Copy p </a:t>
            </a:r>
            <a:r>
              <a:rPr lang="en-US" altLang="zh-CN" sz="1600" dirty="0" err="1">
                <a:latin typeface="微软雅黑" panose="020B0503020204020204" pitchFamily="34" charset="-122"/>
                <a:ea typeface="微软雅黑" panose="020B0503020204020204" pitchFamily="34" charset="-122"/>
                <a:sym typeface="微软雅黑" panose="020B0503020204020204" pitchFamily="34" charset="-122"/>
              </a:rPr>
              <a:t>aste</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fonts. Choose the only option </a:t>
            </a:r>
          </a:p>
          <a:p>
            <a:pPr algn="ctr">
              <a:lnSpc>
                <a:spcPct val="120000"/>
              </a:lnSpc>
              <a:spcBef>
                <a:spcPts val="100"/>
              </a:spcBef>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to retain text.</a:t>
            </a:r>
          </a:p>
        </p:txBody>
      </p:sp>
      <p:pic>
        <p:nvPicPr>
          <p:cNvPr id="29" name="Picture 2">
            <a:extLst>
              <a:ext uri="{FF2B5EF4-FFF2-40B4-BE49-F238E27FC236}">
                <a16:creationId xmlns:a16="http://schemas.microsoft.com/office/drawing/2014/main" id="{93694A25-E54D-4E75-8177-DE9A14A054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43" name="矩形 42">
            <a:extLst>
              <a:ext uri="{FF2B5EF4-FFF2-40B4-BE49-F238E27FC236}">
                <a16:creationId xmlns:a16="http://schemas.microsoft.com/office/drawing/2014/main" id="{461D516C-A9D1-4041-ACA4-0D2E8F3B7CBB}"/>
              </a:ext>
            </a:extLst>
          </p:cNvPr>
          <p:cNvSpPr/>
          <p:nvPr/>
        </p:nvSpPr>
        <p:spPr>
          <a:xfrm>
            <a:off x="1385074" y="110042"/>
            <a:ext cx="4086495" cy="906915"/>
          </a:xfrm>
          <a:prstGeom prst="rect">
            <a:avLst/>
          </a:prstGeom>
        </p:spPr>
        <p:txBody>
          <a:bodyPr vert="horz" wrap="square" anchor="ctr">
            <a:spAutoFit/>
          </a:bodyPr>
          <a:lstStyle/>
          <a:p>
            <a:pPr>
              <a:lnSpc>
                <a:spcPct val="150000"/>
              </a:lnSpc>
            </a:pPr>
            <a:r>
              <a:rPr lang="zh-CN" altLang="en-US" sz="4000" b="1" kern="100" dirty="0">
                <a:solidFill>
                  <a:srgbClr val="29B6A9"/>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国际社区 </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所获荣誉</a:t>
            </a:r>
          </a:p>
        </p:txBody>
      </p:sp>
      <p:sp>
        <p:nvSpPr>
          <p:cNvPr id="44" name="矩形 43">
            <a:extLst>
              <a:ext uri="{FF2B5EF4-FFF2-40B4-BE49-F238E27FC236}">
                <a16:creationId xmlns:a16="http://schemas.microsoft.com/office/drawing/2014/main" id="{5DA6AF7A-D9D9-4923-B70A-114FBE0A9080}"/>
              </a:ext>
            </a:extLst>
          </p:cNvPr>
          <p:cNvSpPr/>
          <p:nvPr/>
        </p:nvSpPr>
        <p:spPr>
          <a:xfrm>
            <a:off x="1385074" y="1114631"/>
            <a:ext cx="2682626" cy="369332"/>
          </a:xfrm>
          <a:prstGeom prst="rect">
            <a:avLst/>
          </a:prstGeom>
        </p:spPr>
        <p:txBody>
          <a:bodyPr vert="horz" wrap="square">
            <a:spAutoFit/>
          </a:bodyPr>
          <a:lstStyle/>
          <a:p>
            <a:r>
              <a:rPr lang="en-US" altLang="zh-CN" b="1" spc="300" dirty="0">
                <a:latin typeface="微软雅黑" panose="020B0503020204020204" pitchFamily="34" charset="-122"/>
                <a:ea typeface="微软雅黑" panose="020B0503020204020204" pitchFamily="34" charset="-122"/>
                <a:sym typeface="微软雅黑" panose="020B0503020204020204" pitchFamily="34" charset="-122"/>
              </a:rPr>
              <a:t>School Honors</a:t>
            </a:r>
            <a:endParaRPr lang="zh-CN" altLang="en-US" b="1" spc="3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45" name="直接连接符 44">
            <a:extLst>
              <a:ext uri="{FF2B5EF4-FFF2-40B4-BE49-F238E27FC236}">
                <a16:creationId xmlns:a16="http://schemas.microsoft.com/office/drawing/2014/main" id="{56E6AB4B-3BBA-4C21-BC67-343AFC3D680C}"/>
              </a:ext>
            </a:extLst>
          </p:cNvPr>
          <p:cNvCxnSpPr>
            <a:cxnSpLocks/>
          </p:cNvCxnSpPr>
          <p:nvPr/>
        </p:nvCxnSpPr>
        <p:spPr>
          <a:xfrm>
            <a:off x="1385074" y="1040942"/>
            <a:ext cx="35584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组合 45">
            <a:extLst>
              <a:ext uri="{FF2B5EF4-FFF2-40B4-BE49-F238E27FC236}">
                <a16:creationId xmlns:a16="http://schemas.microsoft.com/office/drawing/2014/main" id="{AC96B708-3ADA-491F-AF55-BBDB26A70B0F}"/>
              </a:ext>
            </a:extLst>
          </p:cNvPr>
          <p:cNvGrpSpPr/>
          <p:nvPr/>
        </p:nvGrpSpPr>
        <p:grpSpPr>
          <a:xfrm>
            <a:off x="0" y="350790"/>
            <a:ext cx="1054100" cy="744733"/>
            <a:chOff x="11137900" y="860547"/>
            <a:chExt cx="1054100" cy="744733"/>
          </a:xfrm>
          <a:solidFill>
            <a:srgbClr val="29B6A9"/>
          </a:solidFill>
        </p:grpSpPr>
        <p:sp>
          <p:nvSpPr>
            <p:cNvPr id="47" name="矩形 46">
              <a:extLst>
                <a:ext uri="{FF2B5EF4-FFF2-40B4-BE49-F238E27FC236}">
                  <a16:creationId xmlns:a16="http://schemas.microsoft.com/office/drawing/2014/main" id="{3A9E3EE8-979B-49F7-84D6-2058582BC149}"/>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47">
              <a:extLst>
                <a:ext uri="{FF2B5EF4-FFF2-40B4-BE49-F238E27FC236}">
                  <a16:creationId xmlns:a16="http://schemas.microsoft.com/office/drawing/2014/main" id="{84EFA7BF-58B4-4B6D-AEA9-5A255B13444A}"/>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48">
              <a:extLst>
                <a:ext uri="{FF2B5EF4-FFF2-40B4-BE49-F238E27FC236}">
                  <a16:creationId xmlns:a16="http://schemas.microsoft.com/office/drawing/2014/main" id="{FE7DB7FB-D026-4D67-BB68-ADB4D86E2D94}"/>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49">
              <a:extLst>
                <a:ext uri="{FF2B5EF4-FFF2-40B4-BE49-F238E27FC236}">
                  <a16:creationId xmlns:a16="http://schemas.microsoft.com/office/drawing/2014/main" id="{324877B2-03EA-4DAF-ABD7-012822104240}"/>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2845738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a:extLst>
              <a:ext uri="{FF2B5EF4-FFF2-40B4-BE49-F238E27FC236}">
                <a16:creationId xmlns:a16="http://schemas.microsoft.com/office/drawing/2014/main" id="{93694A25-E54D-4E75-8177-DE9A14A054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a:extLst>
              <a:ext uri="{FF2B5EF4-FFF2-40B4-BE49-F238E27FC236}">
                <a16:creationId xmlns:a16="http://schemas.microsoft.com/office/drawing/2014/main" id="{DBE81FF4-81F1-4307-9EEB-BBE90F4F9CBF}"/>
              </a:ext>
            </a:extLst>
          </p:cNvPr>
          <p:cNvSpPr/>
          <p:nvPr/>
        </p:nvSpPr>
        <p:spPr>
          <a:xfrm>
            <a:off x="1385074" y="110042"/>
            <a:ext cx="4086495" cy="906915"/>
          </a:xfrm>
          <a:prstGeom prst="rect">
            <a:avLst/>
          </a:prstGeom>
        </p:spPr>
        <p:txBody>
          <a:bodyPr vert="horz" wrap="square" anchor="ctr">
            <a:spAutoFit/>
          </a:bodyPr>
          <a:lstStyle/>
          <a:p>
            <a:pPr>
              <a:lnSpc>
                <a:spcPct val="150000"/>
              </a:lnSpc>
            </a:pPr>
            <a:r>
              <a:rPr lang="zh-CN" altLang="en-US" sz="4000" b="1" kern="100" dirty="0">
                <a:solidFill>
                  <a:srgbClr val="29B6A9"/>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智慧校园 </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项目进度</a:t>
            </a:r>
            <a:endPar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4" name="矩形 33">
            <a:extLst>
              <a:ext uri="{FF2B5EF4-FFF2-40B4-BE49-F238E27FC236}">
                <a16:creationId xmlns:a16="http://schemas.microsoft.com/office/drawing/2014/main" id="{1623CB36-AC1D-484E-818F-8F5A7E561D1B}"/>
              </a:ext>
            </a:extLst>
          </p:cNvPr>
          <p:cNvSpPr/>
          <p:nvPr/>
        </p:nvSpPr>
        <p:spPr>
          <a:xfrm>
            <a:off x="1385074" y="1114631"/>
            <a:ext cx="2682626" cy="369332"/>
          </a:xfrm>
          <a:prstGeom prst="rect">
            <a:avLst/>
          </a:prstGeom>
        </p:spPr>
        <p:txBody>
          <a:bodyPr vert="horz" wrap="square">
            <a:spAutoFit/>
          </a:bodyPr>
          <a:lstStyle/>
          <a:p>
            <a:r>
              <a:rPr lang="en-US" altLang="zh-CN" b="1" spc="300" dirty="0">
                <a:latin typeface="微软雅黑" panose="020B0503020204020204" pitchFamily="34" charset="-122"/>
                <a:ea typeface="微软雅黑" panose="020B0503020204020204" pitchFamily="34" charset="-122"/>
                <a:sym typeface="微软雅黑" panose="020B0503020204020204" pitchFamily="34" charset="-122"/>
              </a:rPr>
              <a:t>Project Progress</a:t>
            </a:r>
            <a:endParaRPr lang="zh-CN" altLang="en-US" b="1" spc="3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2" name="直接连接符 31">
            <a:extLst>
              <a:ext uri="{FF2B5EF4-FFF2-40B4-BE49-F238E27FC236}">
                <a16:creationId xmlns:a16="http://schemas.microsoft.com/office/drawing/2014/main" id="{8AEA1147-C6C9-46E5-9205-9442B1848ED4}"/>
              </a:ext>
            </a:extLst>
          </p:cNvPr>
          <p:cNvCxnSpPr>
            <a:cxnSpLocks/>
          </p:cNvCxnSpPr>
          <p:nvPr/>
        </p:nvCxnSpPr>
        <p:spPr>
          <a:xfrm>
            <a:off x="1385074" y="1040942"/>
            <a:ext cx="35584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组合 36">
            <a:extLst>
              <a:ext uri="{FF2B5EF4-FFF2-40B4-BE49-F238E27FC236}">
                <a16:creationId xmlns:a16="http://schemas.microsoft.com/office/drawing/2014/main" id="{119DB8A0-DD4A-4A95-8252-AD52B7376FDB}"/>
              </a:ext>
            </a:extLst>
          </p:cNvPr>
          <p:cNvGrpSpPr/>
          <p:nvPr/>
        </p:nvGrpSpPr>
        <p:grpSpPr>
          <a:xfrm>
            <a:off x="0" y="350790"/>
            <a:ext cx="1054100" cy="744733"/>
            <a:chOff x="11137900" y="860547"/>
            <a:chExt cx="1054100" cy="744733"/>
          </a:xfrm>
          <a:solidFill>
            <a:srgbClr val="29B6A9"/>
          </a:solidFill>
        </p:grpSpPr>
        <p:sp>
          <p:nvSpPr>
            <p:cNvPr id="38" name="矩形 37">
              <a:extLst>
                <a:ext uri="{FF2B5EF4-FFF2-40B4-BE49-F238E27FC236}">
                  <a16:creationId xmlns:a16="http://schemas.microsoft.com/office/drawing/2014/main" id="{E5F0201F-4DE5-49DC-AF0A-B2D1B2D5BCAA}"/>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38">
              <a:extLst>
                <a:ext uri="{FF2B5EF4-FFF2-40B4-BE49-F238E27FC236}">
                  <a16:creationId xmlns:a16="http://schemas.microsoft.com/office/drawing/2014/main" id="{A7A57E08-65A1-4DE8-B347-DE45CF5CF94F}"/>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9">
              <a:extLst>
                <a:ext uri="{FF2B5EF4-FFF2-40B4-BE49-F238E27FC236}">
                  <a16:creationId xmlns:a16="http://schemas.microsoft.com/office/drawing/2014/main" id="{3DB2103D-5A7E-4F75-B31C-3362EED920EF}"/>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40">
              <a:extLst>
                <a:ext uri="{FF2B5EF4-FFF2-40B4-BE49-F238E27FC236}">
                  <a16:creationId xmlns:a16="http://schemas.microsoft.com/office/drawing/2014/main" id="{A7DB26F0-676B-4898-8FEB-405E0276499D}"/>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197" name="表格 196">
            <a:extLst>
              <a:ext uri="{FF2B5EF4-FFF2-40B4-BE49-F238E27FC236}">
                <a16:creationId xmlns:a16="http://schemas.microsoft.com/office/drawing/2014/main" id="{14673827-D22C-41A4-9EE3-A0BFFE93E53B}"/>
              </a:ext>
            </a:extLst>
          </p:cNvPr>
          <p:cNvGraphicFramePr>
            <a:graphicFrameLocks noGrp="1"/>
          </p:cNvGraphicFramePr>
          <p:nvPr>
            <p:extLst>
              <p:ext uri="{D42A27DB-BD31-4B8C-83A1-F6EECF244321}">
                <p14:modId xmlns:p14="http://schemas.microsoft.com/office/powerpoint/2010/main" val="2670021697"/>
              </p:ext>
            </p:extLst>
          </p:nvPr>
        </p:nvGraphicFramePr>
        <p:xfrm>
          <a:off x="7926783" y="2235201"/>
          <a:ext cx="3937000" cy="3135312"/>
        </p:xfrm>
        <a:graphic>
          <a:graphicData uri="http://schemas.openxmlformats.org/drawingml/2006/table">
            <a:tbl>
              <a:tblPr>
                <a:tableStyleId>{5C22544A-7EE6-4342-B048-85BDC9FD1C3A}</a:tableStyleId>
              </a:tblPr>
              <a:tblGrid>
                <a:gridCol w="924671">
                  <a:extLst>
                    <a:ext uri="{9D8B030D-6E8A-4147-A177-3AD203B41FA5}">
                      <a16:colId xmlns:a16="http://schemas.microsoft.com/office/drawing/2014/main" val="1883332938"/>
                    </a:ext>
                  </a:extLst>
                </a:gridCol>
                <a:gridCol w="1487099">
                  <a:extLst>
                    <a:ext uri="{9D8B030D-6E8A-4147-A177-3AD203B41FA5}">
                      <a16:colId xmlns:a16="http://schemas.microsoft.com/office/drawing/2014/main" val="585199668"/>
                    </a:ext>
                  </a:extLst>
                </a:gridCol>
                <a:gridCol w="1525230">
                  <a:extLst>
                    <a:ext uri="{9D8B030D-6E8A-4147-A177-3AD203B41FA5}">
                      <a16:colId xmlns:a16="http://schemas.microsoft.com/office/drawing/2014/main" val="123079610"/>
                    </a:ext>
                  </a:extLst>
                </a:gridCol>
              </a:tblGrid>
              <a:tr h="326673">
                <a:tc gridSpan="3">
                  <a:txBody>
                    <a:bodyPr/>
                    <a:lstStyle/>
                    <a:p>
                      <a:pPr algn="ctr" fontAlgn="ctr"/>
                      <a:r>
                        <a:rPr lang="zh-CN" altLang="en-US" sz="1200" u="none" strike="noStrike" dirty="0">
                          <a:solidFill>
                            <a:schemeClr val="bg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项目甘特图表</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9525" marR="9525" marT="9525" marB="0" anchor="ctr">
                    <a:solidFill>
                      <a:srgbClr val="22AAA0"/>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689935087"/>
                  </a:ext>
                </a:extLst>
              </a:tr>
              <a:tr h="315409">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任 务</a:t>
                      </a:r>
                      <a:endParaRPr lang="zh-CN" altLang="en-US" sz="1200" b="0" i="0" u="none" strike="noStrike" dirty="0">
                        <a:solidFill>
                          <a:srgbClr val="FFFFFF"/>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项目开始时间</a:t>
                      </a:r>
                      <a:endParaRPr lang="zh-CN" altLang="en-US" sz="1200" b="0" i="0" u="none" strike="noStrike">
                        <a:solidFill>
                          <a:srgbClr val="FFFFFF"/>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项目持续时间（天）</a:t>
                      </a:r>
                      <a:endParaRPr lang="zh-CN" altLang="en-US" sz="1200" b="0" i="0" u="none" strike="noStrike">
                        <a:solidFill>
                          <a:srgbClr val="FFFFFF"/>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918202252"/>
                  </a:ext>
                </a:extLst>
              </a:tr>
              <a:tr h="239560">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需求调研</a:t>
                      </a:r>
                      <a:endParaRPr lang="zh-CN" altLang="en-US"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2018-03-01</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30</a:t>
                      </a:r>
                      <a:endParaRPr lang="en-US" altLang="zh-CN" sz="1200" b="0" i="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1863089696"/>
                  </a:ext>
                </a:extLst>
              </a:tr>
              <a:tr h="239560">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需求分析</a:t>
                      </a:r>
                      <a:endParaRPr lang="zh-CN" altLang="en-US"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2018-04-01</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30</a:t>
                      </a:r>
                      <a:endParaRPr lang="en-US" altLang="zh-CN" sz="1200" b="0" i="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2377831885"/>
                  </a:ext>
                </a:extLst>
              </a:tr>
              <a:tr h="239560">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详细设计</a:t>
                      </a:r>
                      <a:endParaRPr lang="zh-CN" altLang="en-US" sz="1200" b="0" i="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2018-04-30</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15</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1928849145"/>
                  </a:ext>
                </a:extLst>
              </a:tr>
              <a:tr h="239560">
                <a:tc>
                  <a:txBody>
                    <a:bodyPr/>
                    <a:lstStyle/>
                    <a:p>
                      <a:pPr algn="ctr" fontAlgn="ctr"/>
                      <a:r>
                        <a:rPr lang="zh-CN" altLang="en-US" sz="1200" b="1" u="none" strike="noStrike" dirty="0">
                          <a:solidFill>
                            <a:srgbClr val="29B6A9"/>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制作原型</a:t>
                      </a:r>
                      <a:endParaRPr lang="zh-CN" altLang="en-US" sz="1200" b="1" i="0" u="none" strike="noStrike" dirty="0">
                        <a:solidFill>
                          <a:srgbClr val="29B6A9"/>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2018-05-15</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15</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4178909959"/>
                  </a:ext>
                </a:extLst>
              </a:tr>
              <a:tr h="239560">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原型审核</a:t>
                      </a:r>
                      <a:endParaRPr lang="zh-CN" altLang="en-US" sz="1200" b="0" i="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2018-06-15</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30</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3949429156"/>
                  </a:ext>
                </a:extLst>
              </a:tr>
              <a:tr h="259086">
                <a:tc>
                  <a:txBody>
                    <a:bodyPr/>
                    <a:lstStyle/>
                    <a:p>
                      <a:pPr algn="ctr" fontAlgn="ctr"/>
                      <a:r>
                        <a:rPr lang="zh-CN" altLang="en-US" sz="1200" b="1" u="none" strike="noStrike" dirty="0">
                          <a:solidFill>
                            <a:srgbClr val="29B6A9"/>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系统开发</a:t>
                      </a:r>
                      <a:endParaRPr lang="zh-CN" altLang="en-US" sz="1200" b="1" i="0" u="none" strike="noStrike" dirty="0">
                        <a:solidFill>
                          <a:srgbClr val="29B6A9"/>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2018-07-01</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15</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1884855433"/>
                  </a:ext>
                </a:extLst>
              </a:tr>
              <a:tr h="259086">
                <a:tc>
                  <a:txBody>
                    <a:bodyPr/>
                    <a:lstStyle/>
                    <a:p>
                      <a:pPr algn="ctr" fontAlgn="ctr"/>
                      <a:r>
                        <a:rPr lang="zh-CN" altLang="en-US" sz="1200" b="1" u="none" strike="noStrike" dirty="0">
                          <a:solidFill>
                            <a:srgbClr val="29B6A9"/>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系统测试</a:t>
                      </a:r>
                      <a:endParaRPr lang="zh-CN" altLang="en-US" sz="1200" b="1" i="0" u="none" strike="noStrike" dirty="0">
                        <a:solidFill>
                          <a:srgbClr val="29B6A9"/>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2018-07-15</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15</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1411801664"/>
                  </a:ext>
                </a:extLst>
              </a:tr>
              <a:tr h="25908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系统试运行</a:t>
                      </a:r>
                      <a:endParaRPr lang="zh-CN" altLang="en-US" sz="1200" b="0" i="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2018-07-30</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15</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432788254"/>
                  </a:ext>
                </a:extLst>
              </a:tr>
              <a:tr h="25908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提交文档</a:t>
                      </a:r>
                      <a:endParaRPr lang="zh-CN" altLang="en-US" sz="1200" b="0" i="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2018-08-10</a:t>
                      </a:r>
                      <a:endParaRPr lang="en-US" altLang="zh-CN" sz="1200" b="0" i="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10</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1557321408"/>
                  </a:ext>
                </a:extLst>
              </a:tr>
              <a:tr h="25908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系统上线</a:t>
                      </a:r>
                      <a:endParaRPr lang="zh-CN" altLang="en-US" sz="1200" b="0" i="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2018-08-20</a:t>
                      </a:r>
                      <a:endParaRPr lang="en-US" altLang="zh-CN" sz="1200" b="0" i="0" u="none" strike="noStrike">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10</a:t>
                      </a:r>
                      <a:endParaRPr lang="en-US" altLang="zh-CN" sz="1200" b="0" i="0" u="none" strike="noStrike" dirty="0">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9525" marR="9525" marT="9525" marB="0" anchor="ctr">
                    <a:noFill/>
                  </a:tcPr>
                </a:tc>
                <a:extLst>
                  <a:ext uri="{0D108BD9-81ED-4DB2-BD59-A6C34878D82A}">
                    <a16:rowId xmlns:a16="http://schemas.microsoft.com/office/drawing/2014/main" val="3807413069"/>
                  </a:ext>
                </a:extLst>
              </a:tr>
            </a:tbl>
          </a:graphicData>
        </a:graphic>
      </p:graphicFrame>
      <p:graphicFrame>
        <p:nvGraphicFramePr>
          <p:cNvPr id="199" name="图表 198">
            <a:extLst>
              <a:ext uri="{FF2B5EF4-FFF2-40B4-BE49-F238E27FC236}">
                <a16:creationId xmlns:a16="http://schemas.microsoft.com/office/drawing/2014/main" id="{A03D522B-8939-4D40-B96C-3A0DF26F80F9}"/>
              </a:ext>
            </a:extLst>
          </p:cNvPr>
          <p:cNvGraphicFramePr>
            <a:graphicFrameLocks/>
          </p:cNvGraphicFramePr>
          <p:nvPr>
            <p:extLst>
              <p:ext uri="{D42A27DB-BD31-4B8C-83A1-F6EECF244321}">
                <p14:modId xmlns:p14="http://schemas.microsoft.com/office/powerpoint/2010/main" val="3119608356"/>
              </p:ext>
            </p:extLst>
          </p:nvPr>
        </p:nvGraphicFramePr>
        <p:xfrm>
          <a:off x="280602" y="1715780"/>
          <a:ext cx="7239000" cy="5029681"/>
        </p:xfrm>
        <a:graphic>
          <a:graphicData uri="http://schemas.openxmlformats.org/drawingml/2006/chart">
            <c:chart xmlns:c="http://schemas.openxmlformats.org/drawingml/2006/chart" xmlns:r="http://schemas.openxmlformats.org/officeDocument/2006/relationships" r:id="rId4"/>
          </a:graphicData>
        </a:graphic>
      </p:graphicFrame>
      <p:sp>
        <p:nvSpPr>
          <p:cNvPr id="201" name="矩形 200">
            <a:extLst>
              <a:ext uri="{FF2B5EF4-FFF2-40B4-BE49-F238E27FC236}">
                <a16:creationId xmlns:a16="http://schemas.microsoft.com/office/drawing/2014/main" id="{8D9649CB-A2E0-44E1-862C-3EFB248544F8}"/>
              </a:ext>
            </a:extLst>
          </p:cNvPr>
          <p:cNvSpPr/>
          <p:nvPr/>
        </p:nvSpPr>
        <p:spPr>
          <a:xfrm>
            <a:off x="-126579" y="3607629"/>
            <a:ext cx="1156164" cy="45719"/>
          </a:xfrm>
          <a:prstGeom prst="rect">
            <a:avLst/>
          </a:prstGeom>
          <a:solidFill>
            <a:srgbClr val="22AAA0">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02" name="矩形 201">
            <a:extLst>
              <a:ext uri="{FF2B5EF4-FFF2-40B4-BE49-F238E27FC236}">
                <a16:creationId xmlns:a16="http://schemas.microsoft.com/office/drawing/2014/main" id="{0593AD57-752E-4360-B931-952A55CDB79F}"/>
              </a:ext>
            </a:extLst>
          </p:cNvPr>
          <p:cNvSpPr/>
          <p:nvPr/>
        </p:nvSpPr>
        <p:spPr>
          <a:xfrm>
            <a:off x="-126579" y="4911734"/>
            <a:ext cx="1156164" cy="45719"/>
          </a:xfrm>
          <a:prstGeom prst="rect">
            <a:avLst/>
          </a:prstGeom>
          <a:solidFill>
            <a:srgbClr val="22AAA0">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03" name="矩形 202">
            <a:extLst>
              <a:ext uri="{FF2B5EF4-FFF2-40B4-BE49-F238E27FC236}">
                <a16:creationId xmlns:a16="http://schemas.microsoft.com/office/drawing/2014/main" id="{E54FB822-D885-4423-9019-E55F147ED9AA}"/>
              </a:ext>
            </a:extLst>
          </p:cNvPr>
          <p:cNvSpPr/>
          <p:nvPr/>
        </p:nvSpPr>
        <p:spPr>
          <a:xfrm>
            <a:off x="-128300" y="4504373"/>
            <a:ext cx="1156164" cy="45719"/>
          </a:xfrm>
          <a:prstGeom prst="rect">
            <a:avLst/>
          </a:prstGeom>
          <a:solidFill>
            <a:srgbClr val="22AAA0">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Tree>
    <p:extLst>
      <p:ext uri="{BB962C8B-B14F-4D97-AF65-F5344CB8AC3E}">
        <p14:creationId xmlns:p14="http://schemas.microsoft.com/office/powerpoint/2010/main" val="271660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a:extLst>
              <a:ext uri="{FF2B5EF4-FFF2-40B4-BE49-F238E27FC236}">
                <a16:creationId xmlns:a16="http://schemas.microsoft.com/office/drawing/2014/main" id="{93694A25-E54D-4E75-8177-DE9A14A054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a:extLst>
              <a:ext uri="{FF2B5EF4-FFF2-40B4-BE49-F238E27FC236}">
                <a16:creationId xmlns:a16="http://schemas.microsoft.com/office/drawing/2014/main" id="{022827B4-2CA5-4690-A5B6-B050C9E0BABB}"/>
              </a:ext>
            </a:extLst>
          </p:cNvPr>
          <p:cNvGrpSpPr/>
          <p:nvPr/>
        </p:nvGrpSpPr>
        <p:grpSpPr>
          <a:xfrm>
            <a:off x="1315330" y="1040942"/>
            <a:ext cx="3159106" cy="487341"/>
            <a:chOff x="1959081" y="4079875"/>
            <a:chExt cx="3159106" cy="487341"/>
          </a:xfrm>
        </p:grpSpPr>
        <p:sp>
          <p:nvSpPr>
            <p:cNvPr id="34" name="矩形 33">
              <a:extLst>
                <a:ext uri="{FF2B5EF4-FFF2-40B4-BE49-F238E27FC236}">
                  <a16:creationId xmlns:a16="http://schemas.microsoft.com/office/drawing/2014/main" id="{1623CB36-AC1D-484E-818F-8F5A7E561D1B}"/>
                </a:ext>
              </a:extLst>
            </p:cNvPr>
            <p:cNvSpPr/>
            <p:nvPr/>
          </p:nvSpPr>
          <p:spPr>
            <a:xfrm rot="16200000">
              <a:off x="3235574" y="2829058"/>
              <a:ext cx="461665" cy="3014652"/>
            </a:xfrm>
            <a:prstGeom prst="rect">
              <a:avLst/>
            </a:prstGeom>
          </p:spPr>
          <p:txBody>
            <a:bodyPr vert="eaVert" wrap="square">
              <a:spAutoFit/>
            </a:bodyPr>
            <a:lstStyle/>
            <a:p>
              <a:r>
                <a:rPr lang="en-US" altLang="zh-CN" b="1" spc="300" dirty="0">
                  <a:latin typeface="微软雅黑" panose="020B0503020204020204" pitchFamily="34" charset="-122"/>
                  <a:ea typeface="微软雅黑" panose="020B0503020204020204" pitchFamily="34" charset="-122"/>
                  <a:sym typeface="微软雅黑" panose="020B0503020204020204" pitchFamily="34" charset="-122"/>
                </a:rPr>
                <a:t>Important Days</a:t>
              </a:r>
              <a:endParaRPr lang="zh-CN" altLang="en-US" b="1" spc="3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2" name="直接连接符 31">
              <a:extLst>
                <a:ext uri="{FF2B5EF4-FFF2-40B4-BE49-F238E27FC236}">
                  <a16:creationId xmlns:a16="http://schemas.microsoft.com/office/drawing/2014/main" id="{8AEA1147-C6C9-46E5-9205-9442B1848ED4}"/>
                </a:ext>
              </a:extLst>
            </p:cNvPr>
            <p:cNvCxnSpPr>
              <a:cxnSpLocks/>
            </p:cNvCxnSpPr>
            <p:nvPr/>
          </p:nvCxnSpPr>
          <p:spPr>
            <a:xfrm>
              <a:off x="2028825" y="4079875"/>
              <a:ext cx="30893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119DB8A0-DD4A-4A95-8252-AD52B7376FDB}"/>
              </a:ext>
            </a:extLst>
          </p:cNvPr>
          <p:cNvGrpSpPr/>
          <p:nvPr/>
        </p:nvGrpSpPr>
        <p:grpSpPr>
          <a:xfrm>
            <a:off x="0" y="350790"/>
            <a:ext cx="1054100" cy="744733"/>
            <a:chOff x="11137900" y="860547"/>
            <a:chExt cx="1054100" cy="744733"/>
          </a:xfrm>
          <a:solidFill>
            <a:srgbClr val="29B6A9"/>
          </a:solidFill>
        </p:grpSpPr>
        <p:sp>
          <p:nvSpPr>
            <p:cNvPr id="38" name="矩形 37">
              <a:extLst>
                <a:ext uri="{FF2B5EF4-FFF2-40B4-BE49-F238E27FC236}">
                  <a16:creationId xmlns:a16="http://schemas.microsoft.com/office/drawing/2014/main" id="{E5F0201F-4DE5-49DC-AF0A-B2D1B2D5BCAA}"/>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38">
              <a:extLst>
                <a:ext uri="{FF2B5EF4-FFF2-40B4-BE49-F238E27FC236}">
                  <a16:creationId xmlns:a16="http://schemas.microsoft.com/office/drawing/2014/main" id="{A7A57E08-65A1-4DE8-B347-DE45CF5CF94F}"/>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9">
              <a:extLst>
                <a:ext uri="{FF2B5EF4-FFF2-40B4-BE49-F238E27FC236}">
                  <a16:creationId xmlns:a16="http://schemas.microsoft.com/office/drawing/2014/main" id="{3DB2103D-5A7E-4F75-B31C-3362EED920EF}"/>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40">
              <a:extLst>
                <a:ext uri="{FF2B5EF4-FFF2-40B4-BE49-F238E27FC236}">
                  <a16:creationId xmlns:a16="http://schemas.microsoft.com/office/drawing/2014/main" id="{A7DB26F0-676B-4898-8FEB-405E0276499D}"/>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 name="组合 42">
            <a:extLst>
              <a:ext uri="{FF2B5EF4-FFF2-40B4-BE49-F238E27FC236}">
                <a16:creationId xmlns:a16="http://schemas.microsoft.com/office/drawing/2014/main" id="{0DEE7A4A-99E6-43AC-9CC0-67861E745A8A}"/>
              </a:ext>
            </a:extLst>
          </p:cNvPr>
          <p:cNvGrpSpPr/>
          <p:nvPr/>
        </p:nvGrpSpPr>
        <p:grpSpPr>
          <a:xfrm>
            <a:off x="670156" y="1802116"/>
            <a:ext cx="10713080" cy="4072131"/>
            <a:chOff x="670156" y="1707971"/>
            <a:chExt cx="10713080" cy="4072131"/>
          </a:xfrm>
        </p:grpSpPr>
        <p:sp>
          <p:nvSpPr>
            <p:cNvPr id="44" name="Rectangle 10">
              <a:extLst>
                <a:ext uri="{FF2B5EF4-FFF2-40B4-BE49-F238E27FC236}">
                  <a16:creationId xmlns:a16="http://schemas.microsoft.com/office/drawing/2014/main" id="{CE673D6E-74AC-484D-8108-5C00FAD390CF}"/>
                </a:ext>
              </a:extLst>
            </p:cNvPr>
            <p:cNvSpPr/>
            <p:nvPr/>
          </p:nvSpPr>
          <p:spPr>
            <a:xfrm>
              <a:off x="767045" y="301464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45" name="Rectangle 29">
              <a:extLst>
                <a:ext uri="{FF2B5EF4-FFF2-40B4-BE49-F238E27FC236}">
                  <a16:creationId xmlns:a16="http://schemas.microsoft.com/office/drawing/2014/main" id="{BCEFEF6E-4493-40C4-899C-D278DD40DF32}"/>
                </a:ext>
              </a:extLst>
            </p:cNvPr>
            <p:cNvSpPr/>
            <p:nvPr/>
          </p:nvSpPr>
          <p:spPr>
            <a:xfrm>
              <a:off x="1209780" y="301464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31</a:t>
              </a:r>
            </a:p>
          </p:txBody>
        </p:sp>
        <p:sp>
          <p:nvSpPr>
            <p:cNvPr id="46" name="Rectangle 30">
              <a:extLst>
                <a:ext uri="{FF2B5EF4-FFF2-40B4-BE49-F238E27FC236}">
                  <a16:creationId xmlns:a16="http://schemas.microsoft.com/office/drawing/2014/main" id="{048DD4EA-B3F3-4A8F-AB68-0417C8F631F2}"/>
                </a:ext>
              </a:extLst>
            </p:cNvPr>
            <p:cNvSpPr/>
            <p:nvPr/>
          </p:nvSpPr>
          <p:spPr>
            <a:xfrm>
              <a:off x="1652513" y="3014642"/>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47" name="Rectangle 31">
              <a:extLst>
                <a:ext uri="{FF2B5EF4-FFF2-40B4-BE49-F238E27FC236}">
                  <a16:creationId xmlns:a16="http://schemas.microsoft.com/office/drawing/2014/main" id="{1300180E-F01B-4D21-B367-0C948DE001A4}"/>
                </a:ext>
              </a:extLst>
            </p:cNvPr>
            <p:cNvSpPr/>
            <p:nvPr/>
          </p:nvSpPr>
          <p:spPr>
            <a:xfrm>
              <a:off x="2095248" y="3014642"/>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48" name="Rectangle 32">
              <a:extLst>
                <a:ext uri="{FF2B5EF4-FFF2-40B4-BE49-F238E27FC236}">
                  <a16:creationId xmlns:a16="http://schemas.microsoft.com/office/drawing/2014/main" id="{D6B285C5-4E44-4C7A-9050-3F20B44F9C13}"/>
                </a:ext>
              </a:extLst>
            </p:cNvPr>
            <p:cNvSpPr/>
            <p:nvPr/>
          </p:nvSpPr>
          <p:spPr>
            <a:xfrm>
              <a:off x="2537983"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49" name="Rectangle 33">
              <a:extLst>
                <a:ext uri="{FF2B5EF4-FFF2-40B4-BE49-F238E27FC236}">
                  <a16:creationId xmlns:a16="http://schemas.microsoft.com/office/drawing/2014/main" id="{B5F43AB8-166F-4BB5-8212-36169BABF43D}"/>
                </a:ext>
              </a:extLst>
            </p:cNvPr>
            <p:cNvSpPr/>
            <p:nvPr/>
          </p:nvSpPr>
          <p:spPr>
            <a:xfrm>
              <a:off x="2980718"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50" name="Rectangle 34">
              <a:extLst>
                <a:ext uri="{FF2B5EF4-FFF2-40B4-BE49-F238E27FC236}">
                  <a16:creationId xmlns:a16="http://schemas.microsoft.com/office/drawing/2014/main" id="{AAD69CE5-F821-4128-957A-9C13F4975820}"/>
                </a:ext>
              </a:extLst>
            </p:cNvPr>
            <p:cNvSpPr/>
            <p:nvPr/>
          </p:nvSpPr>
          <p:spPr>
            <a:xfrm>
              <a:off x="3423451"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51" name="Rectangle 43">
              <a:extLst>
                <a:ext uri="{FF2B5EF4-FFF2-40B4-BE49-F238E27FC236}">
                  <a16:creationId xmlns:a16="http://schemas.microsoft.com/office/drawing/2014/main" id="{B4C676D1-6CDE-4B84-8D6F-9AC7C0AAE051}"/>
                </a:ext>
              </a:extLst>
            </p:cNvPr>
            <p:cNvSpPr/>
            <p:nvPr/>
          </p:nvSpPr>
          <p:spPr>
            <a:xfrm>
              <a:off x="767045"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52" name="Rectangle 44">
              <a:extLst>
                <a:ext uri="{FF2B5EF4-FFF2-40B4-BE49-F238E27FC236}">
                  <a16:creationId xmlns:a16="http://schemas.microsoft.com/office/drawing/2014/main" id="{C50BFE96-A546-4E9F-994F-2AAE996C67E2}"/>
                </a:ext>
              </a:extLst>
            </p:cNvPr>
            <p:cNvSpPr/>
            <p:nvPr/>
          </p:nvSpPr>
          <p:spPr>
            <a:xfrm>
              <a:off x="1209780"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53" name="Rectangle 45">
              <a:extLst>
                <a:ext uri="{FF2B5EF4-FFF2-40B4-BE49-F238E27FC236}">
                  <a16:creationId xmlns:a16="http://schemas.microsoft.com/office/drawing/2014/main" id="{A9675145-821B-42BF-8FA2-3546AEE0E4C2}"/>
                </a:ext>
              </a:extLst>
            </p:cNvPr>
            <p:cNvSpPr/>
            <p:nvPr/>
          </p:nvSpPr>
          <p:spPr>
            <a:xfrm>
              <a:off x="1652513"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54" name="Rectangle 46">
              <a:extLst>
                <a:ext uri="{FF2B5EF4-FFF2-40B4-BE49-F238E27FC236}">
                  <a16:creationId xmlns:a16="http://schemas.microsoft.com/office/drawing/2014/main" id="{DDA95973-30F1-4943-8D37-595ADC685CE1}"/>
                </a:ext>
              </a:extLst>
            </p:cNvPr>
            <p:cNvSpPr/>
            <p:nvPr/>
          </p:nvSpPr>
          <p:spPr>
            <a:xfrm>
              <a:off x="2095248"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55" name="Rectangle 47">
              <a:extLst>
                <a:ext uri="{FF2B5EF4-FFF2-40B4-BE49-F238E27FC236}">
                  <a16:creationId xmlns:a16="http://schemas.microsoft.com/office/drawing/2014/main" id="{9C986747-9E8F-424F-A0BE-768CB2D46CD9}"/>
                </a:ext>
              </a:extLst>
            </p:cNvPr>
            <p:cNvSpPr/>
            <p:nvPr/>
          </p:nvSpPr>
          <p:spPr>
            <a:xfrm>
              <a:off x="2537983"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56" name="Rectangle 48">
              <a:extLst>
                <a:ext uri="{FF2B5EF4-FFF2-40B4-BE49-F238E27FC236}">
                  <a16:creationId xmlns:a16="http://schemas.microsoft.com/office/drawing/2014/main" id="{67B5B934-5134-4FC1-AB21-0E0F0207D4DD}"/>
                </a:ext>
              </a:extLst>
            </p:cNvPr>
            <p:cNvSpPr/>
            <p:nvPr/>
          </p:nvSpPr>
          <p:spPr>
            <a:xfrm>
              <a:off x="2980718"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57" name="Rectangle 49">
              <a:extLst>
                <a:ext uri="{FF2B5EF4-FFF2-40B4-BE49-F238E27FC236}">
                  <a16:creationId xmlns:a16="http://schemas.microsoft.com/office/drawing/2014/main" id="{2D3205CA-EBE6-4CA9-8F8D-FCB60E70FD0C}"/>
                </a:ext>
              </a:extLst>
            </p:cNvPr>
            <p:cNvSpPr/>
            <p:nvPr/>
          </p:nvSpPr>
          <p:spPr>
            <a:xfrm>
              <a:off x="3423451"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58" name="Rectangle 50">
              <a:extLst>
                <a:ext uri="{FF2B5EF4-FFF2-40B4-BE49-F238E27FC236}">
                  <a16:creationId xmlns:a16="http://schemas.microsoft.com/office/drawing/2014/main" id="{C4A8BA13-FC3F-4A67-8559-816C039281E6}"/>
                </a:ext>
              </a:extLst>
            </p:cNvPr>
            <p:cNvSpPr/>
            <p:nvPr/>
          </p:nvSpPr>
          <p:spPr>
            <a:xfrm>
              <a:off x="767045" y="3900110"/>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13</a:t>
              </a:r>
            </a:p>
          </p:txBody>
        </p:sp>
        <p:sp>
          <p:nvSpPr>
            <p:cNvPr id="59" name="Rectangle 51">
              <a:extLst>
                <a:ext uri="{FF2B5EF4-FFF2-40B4-BE49-F238E27FC236}">
                  <a16:creationId xmlns:a16="http://schemas.microsoft.com/office/drawing/2014/main" id="{454EC95E-A43D-47E3-B022-D91C6C594213}"/>
                </a:ext>
              </a:extLst>
            </p:cNvPr>
            <p:cNvSpPr/>
            <p:nvPr/>
          </p:nvSpPr>
          <p:spPr>
            <a:xfrm>
              <a:off x="1209780" y="3900110"/>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p>
          </p:txBody>
        </p:sp>
        <p:sp>
          <p:nvSpPr>
            <p:cNvPr id="60" name="Rectangle 52">
              <a:extLst>
                <a:ext uri="{FF2B5EF4-FFF2-40B4-BE49-F238E27FC236}">
                  <a16:creationId xmlns:a16="http://schemas.microsoft.com/office/drawing/2014/main" id="{BECCB598-733A-4FDA-BCDE-EA74CB18CCC1}"/>
                </a:ext>
              </a:extLst>
            </p:cNvPr>
            <p:cNvSpPr/>
            <p:nvPr/>
          </p:nvSpPr>
          <p:spPr>
            <a:xfrm>
              <a:off x="1652513" y="3900110"/>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p:txBody>
        </p:sp>
        <p:sp>
          <p:nvSpPr>
            <p:cNvPr id="61" name="Rectangle 53">
              <a:extLst>
                <a:ext uri="{FF2B5EF4-FFF2-40B4-BE49-F238E27FC236}">
                  <a16:creationId xmlns:a16="http://schemas.microsoft.com/office/drawing/2014/main" id="{9D80B783-5E15-43C5-B7CA-623608DE14A1}"/>
                </a:ext>
              </a:extLst>
            </p:cNvPr>
            <p:cNvSpPr/>
            <p:nvPr/>
          </p:nvSpPr>
          <p:spPr>
            <a:xfrm>
              <a:off x="2095248" y="3900110"/>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16</a:t>
              </a:r>
            </a:p>
          </p:txBody>
        </p:sp>
        <p:sp>
          <p:nvSpPr>
            <p:cNvPr id="62" name="Rectangle 54">
              <a:extLst>
                <a:ext uri="{FF2B5EF4-FFF2-40B4-BE49-F238E27FC236}">
                  <a16:creationId xmlns:a16="http://schemas.microsoft.com/office/drawing/2014/main" id="{31427C2E-B7D6-4DCB-816A-46A9385A481B}"/>
                </a:ext>
              </a:extLst>
            </p:cNvPr>
            <p:cNvSpPr/>
            <p:nvPr/>
          </p:nvSpPr>
          <p:spPr>
            <a:xfrm>
              <a:off x="2537983" y="3900110"/>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17</a:t>
              </a:r>
            </a:p>
          </p:txBody>
        </p:sp>
        <p:sp>
          <p:nvSpPr>
            <p:cNvPr id="63" name="Rectangle 55">
              <a:extLst>
                <a:ext uri="{FF2B5EF4-FFF2-40B4-BE49-F238E27FC236}">
                  <a16:creationId xmlns:a16="http://schemas.microsoft.com/office/drawing/2014/main" id="{38A4CDF0-726E-46CD-A05B-1A5CFD594603}"/>
                </a:ext>
              </a:extLst>
            </p:cNvPr>
            <p:cNvSpPr/>
            <p:nvPr/>
          </p:nvSpPr>
          <p:spPr>
            <a:xfrm>
              <a:off x="2980718" y="3900110"/>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18</a:t>
              </a:r>
            </a:p>
          </p:txBody>
        </p:sp>
        <p:sp>
          <p:nvSpPr>
            <p:cNvPr id="64" name="Rectangle 56">
              <a:extLst>
                <a:ext uri="{FF2B5EF4-FFF2-40B4-BE49-F238E27FC236}">
                  <a16:creationId xmlns:a16="http://schemas.microsoft.com/office/drawing/2014/main" id="{4BB5226E-2374-4934-8FC5-C875CC590A49}"/>
                </a:ext>
              </a:extLst>
            </p:cNvPr>
            <p:cNvSpPr/>
            <p:nvPr/>
          </p:nvSpPr>
          <p:spPr>
            <a:xfrm>
              <a:off x="3423451" y="3900110"/>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p:txBody>
        </p:sp>
        <p:sp>
          <p:nvSpPr>
            <p:cNvPr id="65" name="Rectangle 57">
              <a:extLst>
                <a:ext uri="{FF2B5EF4-FFF2-40B4-BE49-F238E27FC236}">
                  <a16:creationId xmlns:a16="http://schemas.microsoft.com/office/drawing/2014/main" id="{5AFC4152-0BB2-47C7-8C07-2836B253C3EE}"/>
                </a:ext>
              </a:extLst>
            </p:cNvPr>
            <p:cNvSpPr/>
            <p:nvPr/>
          </p:nvSpPr>
          <p:spPr>
            <a:xfrm>
              <a:off x="767045"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20</a:t>
              </a:r>
            </a:p>
          </p:txBody>
        </p:sp>
        <p:sp>
          <p:nvSpPr>
            <p:cNvPr id="66" name="Rectangle 58">
              <a:extLst>
                <a:ext uri="{FF2B5EF4-FFF2-40B4-BE49-F238E27FC236}">
                  <a16:creationId xmlns:a16="http://schemas.microsoft.com/office/drawing/2014/main" id="{4822C1A8-2866-4169-BC3D-74712F02BBFF}"/>
                </a:ext>
              </a:extLst>
            </p:cNvPr>
            <p:cNvSpPr/>
            <p:nvPr/>
          </p:nvSpPr>
          <p:spPr>
            <a:xfrm>
              <a:off x="1209780"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21</a:t>
              </a:r>
            </a:p>
          </p:txBody>
        </p:sp>
        <p:sp>
          <p:nvSpPr>
            <p:cNvPr id="67" name="Rectangle 59">
              <a:extLst>
                <a:ext uri="{FF2B5EF4-FFF2-40B4-BE49-F238E27FC236}">
                  <a16:creationId xmlns:a16="http://schemas.microsoft.com/office/drawing/2014/main" id="{1717D8F6-9566-461B-9A5D-7E097D90B56F}"/>
                </a:ext>
              </a:extLst>
            </p:cNvPr>
            <p:cNvSpPr/>
            <p:nvPr/>
          </p:nvSpPr>
          <p:spPr>
            <a:xfrm>
              <a:off x="1652513"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p:txBody>
        </p:sp>
        <p:sp>
          <p:nvSpPr>
            <p:cNvPr id="68" name="Rectangle 60">
              <a:extLst>
                <a:ext uri="{FF2B5EF4-FFF2-40B4-BE49-F238E27FC236}">
                  <a16:creationId xmlns:a16="http://schemas.microsoft.com/office/drawing/2014/main" id="{0A839773-D1FB-4173-A276-EFC9B284F248}"/>
                </a:ext>
              </a:extLst>
            </p:cNvPr>
            <p:cNvSpPr/>
            <p:nvPr/>
          </p:nvSpPr>
          <p:spPr>
            <a:xfrm>
              <a:off x="2095248"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23</a:t>
              </a:r>
            </a:p>
          </p:txBody>
        </p:sp>
        <p:sp>
          <p:nvSpPr>
            <p:cNvPr id="69" name="Rectangle 61">
              <a:extLst>
                <a:ext uri="{FF2B5EF4-FFF2-40B4-BE49-F238E27FC236}">
                  <a16:creationId xmlns:a16="http://schemas.microsoft.com/office/drawing/2014/main" id="{54B7EFF4-E367-45EA-9780-DFD1D20A9EAC}"/>
                </a:ext>
              </a:extLst>
            </p:cNvPr>
            <p:cNvSpPr/>
            <p:nvPr/>
          </p:nvSpPr>
          <p:spPr>
            <a:xfrm>
              <a:off x="2537983"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p:txBody>
        </p:sp>
        <p:sp>
          <p:nvSpPr>
            <p:cNvPr id="70" name="Rectangle 62">
              <a:extLst>
                <a:ext uri="{FF2B5EF4-FFF2-40B4-BE49-F238E27FC236}">
                  <a16:creationId xmlns:a16="http://schemas.microsoft.com/office/drawing/2014/main" id="{0F7E06EA-D368-41EF-B0D7-762663CCC3E4}"/>
                </a:ext>
              </a:extLst>
            </p:cNvPr>
            <p:cNvSpPr/>
            <p:nvPr/>
          </p:nvSpPr>
          <p:spPr>
            <a:xfrm>
              <a:off x="2980718"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25</a:t>
              </a:r>
            </a:p>
          </p:txBody>
        </p:sp>
        <p:sp>
          <p:nvSpPr>
            <p:cNvPr id="71" name="Rectangle 63">
              <a:extLst>
                <a:ext uri="{FF2B5EF4-FFF2-40B4-BE49-F238E27FC236}">
                  <a16:creationId xmlns:a16="http://schemas.microsoft.com/office/drawing/2014/main" id="{6BD18168-EB32-4AB8-83F5-6972942F28B0}"/>
                </a:ext>
              </a:extLst>
            </p:cNvPr>
            <p:cNvSpPr/>
            <p:nvPr/>
          </p:nvSpPr>
          <p:spPr>
            <a:xfrm>
              <a:off x="3423451"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72" name="Rectangle 64">
              <a:extLst>
                <a:ext uri="{FF2B5EF4-FFF2-40B4-BE49-F238E27FC236}">
                  <a16:creationId xmlns:a16="http://schemas.microsoft.com/office/drawing/2014/main" id="{9B755C54-52A5-4AC7-AB28-F47439563F8F}"/>
                </a:ext>
              </a:extLst>
            </p:cNvPr>
            <p:cNvSpPr/>
            <p:nvPr/>
          </p:nvSpPr>
          <p:spPr>
            <a:xfrm>
              <a:off x="767045" y="47855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73" name="Rectangle 65">
              <a:extLst>
                <a:ext uri="{FF2B5EF4-FFF2-40B4-BE49-F238E27FC236}">
                  <a16:creationId xmlns:a16="http://schemas.microsoft.com/office/drawing/2014/main" id="{979CC0B1-1B5D-4831-A6FD-EA309B755704}"/>
                </a:ext>
              </a:extLst>
            </p:cNvPr>
            <p:cNvSpPr/>
            <p:nvPr/>
          </p:nvSpPr>
          <p:spPr>
            <a:xfrm>
              <a:off x="1209780" y="47855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74" name="Rectangle 66">
              <a:extLst>
                <a:ext uri="{FF2B5EF4-FFF2-40B4-BE49-F238E27FC236}">
                  <a16:creationId xmlns:a16="http://schemas.microsoft.com/office/drawing/2014/main" id="{86613D56-EF7C-4C9A-8FAC-5BAE0C8C3271}"/>
                </a:ext>
              </a:extLst>
            </p:cNvPr>
            <p:cNvSpPr/>
            <p:nvPr/>
          </p:nvSpPr>
          <p:spPr>
            <a:xfrm>
              <a:off x="1652513" y="4785577"/>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75" name="Rectangle 77">
              <a:extLst>
                <a:ext uri="{FF2B5EF4-FFF2-40B4-BE49-F238E27FC236}">
                  <a16:creationId xmlns:a16="http://schemas.microsoft.com/office/drawing/2014/main" id="{821E55B1-9FBC-4F16-9D80-34892E28D0E1}"/>
                </a:ext>
              </a:extLst>
            </p:cNvPr>
            <p:cNvSpPr/>
            <p:nvPr/>
          </p:nvSpPr>
          <p:spPr>
            <a:xfrm>
              <a:off x="2095248" y="47855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76" name="Rectangle 78">
              <a:extLst>
                <a:ext uri="{FF2B5EF4-FFF2-40B4-BE49-F238E27FC236}">
                  <a16:creationId xmlns:a16="http://schemas.microsoft.com/office/drawing/2014/main" id="{4C5392FE-0548-4B7D-BC5D-C292FF92D4DF}"/>
                </a:ext>
              </a:extLst>
            </p:cNvPr>
            <p:cNvSpPr/>
            <p:nvPr/>
          </p:nvSpPr>
          <p:spPr>
            <a:xfrm>
              <a:off x="2537983" y="4785577"/>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77" name="Rectangle 79">
              <a:extLst>
                <a:ext uri="{FF2B5EF4-FFF2-40B4-BE49-F238E27FC236}">
                  <a16:creationId xmlns:a16="http://schemas.microsoft.com/office/drawing/2014/main" id="{90B209BF-A329-4E1C-A3BF-C7E1BC236E0E}"/>
                </a:ext>
              </a:extLst>
            </p:cNvPr>
            <p:cNvSpPr/>
            <p:nvPr/>
          </p:nvSpPr>
          <p:spPr>
            <a:xfrm>
              <a:off x="2980718" y="4785577"/>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78" name="Rectangle 80">
              <a:extLst>
                <a:ext uri="{FF2B5EF4-FFF2-40B4-BE49-F238E27FC236}">
                  <a16:creationId xmlns:a16="http://schemas.microsoft.com/office/drawing/2014/main" id="{E83E237E-D663-4B63-A621-A71BB3E26250}"/>
                </a:ext>
              </a:extLst>
            </p:cNvPr>
            <p:cNvSpPr/>
            <p:nvPr/>
          </p:nvSpPr>
          <p:spPr>
            <a:xfrm>
              <a:off x="3423451" y="478557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79" name="Rectangle 81">
              <a:extLst>
                <a:ext uri="{FF2B5EF4-FFF2-40B4-BE49-F238E27FC236}">
                  <a16:creationId xmlns:a16="http://schemas.microsoft.com/office/drawing/2014/main" id="{541E7FA7-1A0C-404D-A6D8-AB1D1230175A}"/>
                </a:ext>
              </a:extLst>
            </p:cNvPr>
            <p:cNvSpPr/>
            <p:nvPr/>
          </p:nvSpPr>
          <p:spPr>
            <a:xfrm>
              <a:off x="767045"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t>
              </a:r>
            </a:p>
          </p:txBody>
        </p:sp>
        <p:sp>
          <p:nvSpPr>
            <p:cNvPr id="80" name="Rectangle 82">
              <a:extLst>
                <a:ext uri="{FF2B5EF4-FFF2-40B4-BE49-F238E27FC236}">
                  <a16:creationId xmlns:a16="http://schemas.microsoft.com/office/drawing/2014/main" id="{7C57D7F4-CF4B-4EC9-9668-CEADBA198324}"/>
                </a:ext>
              </a:extLst>
            </p:cNvPr>
            <p:cNvSpPr/>
            <p:nvPr/>
          </p:nvSpPr>
          <p:spPr>
            <a:xfrm>
              <a:off x="1209780"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81" name="Rectangle 83">
              <a:extLst>
                <a:ext uri="{FF2B5EF4-FFF2-40B4-BE49-F238E27FC236}">
                  <a16:creationId xmlns:a16="http://schemas.microsoft.com/office/drawing/2014/main" id="{2580A178-8E62-46AA-8AD1-955B3C84BF34}"/>
                </a:ext>
              </a:extLst>
            </p:cNvPr>
            <p:cNvSpPr/>
            <p:nvPr/>
          </p:nvSpPr>
          <p:spPr>
            <a:xfrm>
              <a:off x="1652513"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a:t>
              </a:r>
            </a:p>
          </p:txBody>
        </p:sp>
        <p:sp>
          <p:nvSpPr>
            <p:cNvPr id="82" name="Rectangle 84">
              <a:extLst>
                <a:ext uri="{FF2B5EF4-FFF2-40B4-BE49-F238E27FC236}">
                  <a16:creationId xmlns:a16="http://schemas.microsoft.com/office/drawing/2014/main" id="{386E76EE-315D-430C-9A8F-5CEB86B00178}"/>
                </a:ext>
              </a:extLst>
            </p:cNvPr>
            <p:cNvSpPr/>
            <p:nvPr/>
          </p:nvSpPr>
          <p:spPr>
            <a:xfrm>
              <a:off x="2095248"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83" name="Rectangle 85">
              <a:extLst>
                <a:ext uri="{FF2B5EF4-FFF2-40B4-BE49-F238E27FC236}">
                  <a16:creationId xmlns:a16="http://schemas.microsoft.com/office/drawing/2014/main" id="{5B33E75B-5BFF-4CEC-BF86-567D8C966A47}"/>
                </a:ext>
              </a:extLst>
            </p:cNvPr>
            <p:cNvSpPr/>
            <p:nvPr/>
          </p:nvSpPr>
          <p:spPr>
            <a:xfrm>
              <a:off x="2537983"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F</a:t>
              </a:r>
            </a:p>
          </p:txBody>
        </p:sp>
        <p:sp>
          <p:nvSpPr>
            <p:cNvPr id="84" name="Rectangle 86">
              <a:extLst>
                <a:ext uri="{FF2B5EF4-FFF2-40B4-BE49-F238E27FC236}">
                  <a16:creationId xmlns:a16="http://schemas.microsoft.com/office/drawing/2014/main" id="{269E846B-CDC0-4D58-B360-5C2C21FFF6E7}"/>
                </a:ext>
              </a:extLst>
            </p:cNvPr>
            <p:cNvSpPr/>
            <p:nvPr/>
          </p:nvSpPr>
          <p:spPr>
            <a:xfrm>
              <a:off x="2980718"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85" name="Rectangle 87">
              <a:extLst>
                <a:ext uri="{FF2B5EF4-FFF2-40B4-BE49-F238E27FC236}">
                  <a16:creationId xmlns:a16="http://schemas.microsoft.com/office/drawing/2014/main" id="{F68FE279-B249-42DA-9507-CDB5DCE09CFD}"/>
                </a:ext>
              </a:extLst>
            </p:cNvPr>
            <p:cNvSpPr/>
            <p:nvPr/>
          </p:nvSpPr>
          <p:spPr>
            <a:xfrm>
              <a:off x="3423451"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86" name="Rectangle 88">
              <a:extLst>
                <a:ext uri="{FF2B5EF4-FFF2-40B4-BE49-F238E27FC236}">
                  <a16:creationId xmlns:a16="http://schemas.microsoft.com/office/drawing/2014/main" id="{B39C157C-C754-4DCF-8321-438B68D8DA7F}"/>
                </a:ext>
              </a:extLst>
            </p:cNvPr>
            <p:cNvSpPr/>
            <p:nvPr/>
          </p:nvSpPr>
          <p:spPr>
            <a:xfrm>
              <a:off x="767045"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87" name="Rectangle 89">
              <a:extLst>
                <a:ext uri="{FF2B5EF4-FFF2-40B4-BE49-F238E27FC236}">
                  <a16:creationId xmlns:a16="http://schemas.microsoft.com/office/drawing/2014/main" id="{8160C7BB-5D02-4BF8-A3FC-2E9F0004534B}"/>
                </a:ext>
              </a:extLst>
            </p:cNvPr>
            <p:cNvSpPr/>
            <p:nvPr/>
          </p:nvSpPr>
          <p:spPr>
            <a:xfrm>
              <a:off x="1209780"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88" name="Rectangle 90">
              <a:extLst>
                <a:ext uri="{FF2B5EF4-FFF2-40B4-BE49-F238E27FC236}">
                  <a16:creationId xmlns:a16="http://schemas.microsoft.com/office/drawing/2014/main" id="{30D349C3-D99B-470A-B517-5227EDDA23A6}"/>
                </a:ext>
              </a:extLst>
            </p:cNvPr>
            <p:cNvSpPr/>
            <p:nvPr/>
          </p:nvSpPr>
          <p:spPr>
            <a:xfrm>
              <a:off x="1652513"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89" name="Rectangle 91">
              <a:extLst>
                <a:ext uri="{FF2B5EF4-FFF2-40B4-BE49-F238E27FC236}">
                  <a16:creationId xmlns:a16="http://schemas.microsoft.com/office/drawing/2014/main" id="{98ECCBCF-BE63-4EDE-8CF4-7DB16F0CBF9B}"/>
                </a:ext>
              </a:extLst>
            </p:cNvPr>
            <p:cNvSpPr/>
            <p:nvPr/>
          </p:nvSpPr>
          <p:spPr>
            <a:xfrm>
              <a:off x="2095248"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90" name="Rectangle 92">
              <a:extLst>
                <a:ext uri="{FF2B5EF4-FFF2-40B4-BE49-F238E27FC236}">
                  <a16:creationId xmlns:a16="http://schemas.microsoft.com/office/drawing/2014/main" id="{52859B72-8BC3-472F-A241-20E10A7D941B}"/>
                </a:ext>
              </a:extLst>
            </p:cNvPr>
            <p:cNvSpPr/>
            <p:nvPr/>
          </p:nvSpPr>
          <p:spPr>
            <a:xfrm>
              <a:off x="2537983"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91" name="Rectangle 93">
              <a:extLst>
                <a:ext uri="{FF2B5EF4-FFF2-40B4-BE49-F238E27FC236}">
                  <a16:creationId xmlns:a16="http://schemas.microsoft.com/office/drawing/2014/main" id="{FB0659B6-533D-4D3D-9D31-9831EA946FC7}"/>
                </a:ext>
              </a:extLst>
            </p:cNvPr>
            <p:cNvSpPr/>
            <p:nvPr/>
          </p:nvSpPr>
          <p:spPr>
            <a:xfrm>
              <a:off x="2980718"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92" name="Rectangle 94">
              <a:extLst>
                <a:ext uri="{FF2B5EF4-FFF2-40B4-BE49-F238E27FC236}">
                  <a16:creationId xmlns:a16="http://schemas.microsoft.com/office/drawing/2014/main" id="{8F32B528-1890-4209-8A39-B7104A4FF174}"/>
                </a:ext>
              </a:extLst>
            </p:cNvPr>
            <p:cNvSpPr/>
            <p:nvPr/>
          </p:nvSpPr>
          <p:spPr>
            <a:xfrm>
              <a:off x="3423451"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93" name="Shape 1021">
              <a:extLst>
                <a:ext uri="{FF2B5EF4-FFF2-40B4-BE49-F238E27FC236}">
                  <a16:creationId xmlns:a16="http://schemas.microsoft.com/office/drawing/2014/main" id="{96BD42AC-D8DC-431E-99E7-31DE70EB3845}"/>
                </a:ext>
              </a:extLst>
            </p:cNvPr>
            <p:cNvSpPr/>
            <p:nvPr/>
          </p:nvSpPr>
          <p:spPr>
            <a:xfrm>
              <a:off x="670157" y="1707971"/>
              <a:ext cx="3302338" cy="4072128"/>
            </a:xfrm>
            <a:prstGeom prst="rect">
              <a:avLst/>
            </a:prstGeom>
            <a:noFill/>
            <a:ln w="12700" cap="flat">
              <a:solidFill>
                <a:schemeClr val="bg1">
                  <a:lumMod val="65000"/>
                </a:schemeClr>
              </a:solid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endParaRPr sz="14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94" name="Shape 1021">
              <a:extLst>
                <a:ext uri="{FF2B5EF4-FFF2-40B4-BE49-F238E27FC236}">
                  <a16:creationId xmlns:a16="http://schemas.microsoft.com/office/drawing/2014/main" id="{2F48275E-F1FE-4C2C-9E76-83934BD8722A}"/>
                </a:ext>
              </a:extLst>
            </p:cNvPr>
            <p:cNvSpPr/>
            <p:nvPr/>
          </p:nvSpPr>
          <p:spPr>
            <a:xfrm>
              <a:off x="670156" y="1707971"/>
              <a:ext cx="3302339" cy="796655"/>
            </a:xfrm>
            <a:prstGeom prst="rect">
              <a:avLst/>
            </a:prstGeom>
            <a:solidFill>
              <a:srgbClr val="22AAA0"/>
            </a:solidFill>
            <a:ln w="12700" cap="flat">
              <a:no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r>
                <a:rPr lang="en-US"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APRIL</a:t>
              </a:r>
              <a:endParaRPr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95" name="Rectangle 95">
              <a:extLst>
                <a:ext uri="{FF2B5EF4-FFF2-40B4-BE49-F238E27FC236}">
                  <a16:creationId xmlns:a16="http://schemas.microsoft.com/office/drawing/2014/main" id="{A01E4848-8240-4D6B-9CA4-F3BA0981F62E}"/>
                </a:ext>
              </a:extLst>
            </p:cNvPr>
            <p:cNvSpPr/>
            <p:nvPr/>
          </p:nvSpPr>
          <p:spPr>
            <a:xfrm>
              <a:off x="4474436" y="301464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96" name="Rectangle 96">
              <a:extLst>
                <a:ext uri="{FF2B5EF4-FFF2-40B4-BE49-F238E27FC236}">
                  <a16:creationId xmlns:a16="http://schemas.microsoft.com/office/drawing/2014/main" id="{A0B66A28-928A-4639-B60A-AF50D5546473}"/>
                </a:ext>
              </a:extLst>
            </p:cNvPr>
            <p:cNvSpPr/>
            <p:nvPr/>
          </p:nvSpPr>
          <p:spPr>
            <a:xfrm>
              <a:off x="4917171" y="301464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97" name="Rectangle 97">
              <a:extLst>
                <a:ext uri="{FF2B5EF4-FFF2-40B4-BE49-F238E27FC236}">
                  <a16:creationId xmlns:a16="http://schemas.microsoft.com/office/drawing/2014/main" id="{016AF92D-E62D-4A2D-9EAA-4E2275B186C7}"/>
                </a:ext>
              </a:extLst>
            </p:cNvPr>
            <p:cNvSpPr/>
            <p:nvPr/>
          </p:nvSpPr>
          <p:spPr>
            <a:xfrm>
              <a:off x="5359904" y="301464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98" name="Rectangle 98">
              <a:extLst>
                <a:ext uri="{FF2B5EF4-FFF2-40B4-BE49-F238E27FC236}">
                  <a16:creationId xmlns:a16="http://schemas.microsoft.com/office/drawing/2014/main" id="{09B34C63-FCC5-4767-B8F3-2C0B6CBA1298}"/>
                </a:ext>
              </a:extLst>
            </p:cNvPr>
            <p:cNvSpPr/>
            <p:nvPr/>
          </p:nvSpPr>
          <p:spPr>
            <a:xfrm>
              <a:off x="5802639" y="301464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99" name="Rectangle 99">
              <a:extLst>
                <a:ext uri="{FF2B5EF4-FFF2-40B4-BE49-F238E27FC236}">
                  <a16:creationId xmlns:a16="http://schemas.microsoft.com/office/drawing/2014/main" id="{9B52D39B-EF2B-419B-A6FF-4B5005B64522}"/>
                </a:ext>
              </a:extLst>
            </p:cNvPr>
            <p:cNvSpPr/>
            <p:nvPr/>
          </p:nvSpPr>
          <p:spPr>
            <a:xfrm>
              <a:off x="6245374" y="3014642"/>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100" name="Rectangle 100">
              <a:extLst>
                <a:ext uri="{FF2B5EF4-FFF2-40B4-BE49-F238E27FC236}">
                  <a16:creationId xmlns:a16="http://schemas.microsoft.com/office/drawing/2014/main" id="{E6D18BDE-4E36-41FA-8E9C-94BFA8C177BA}"/>
                </a:ext>
              </a:extLst>
            </p:cNvPr>
            <p:cNvSpPr/>
            <p:nvPr/>
          </p:nvSpPr>
          <p:spPr>
            <a:xfrm>
              <a:off x="6688108" y="3014642"/>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101" name="Rectangle 101">
              <a:extLst>
                <a:ext uri="{FF2B5EF4-FFF2-40B4-BE49-F238E27FC236}">
                  <a16:creationId xmlns:a16="http://schemas.microsoft.com/office/drawing/2014/main" id="{3E256F8C-EF8A-4A84-99D3-165E5A82ED62}"/>
                </a:ext>
              </a:extLst>
            </p:cNvPr>
            <p:cNvSpPr/>
            <p:nvPr/>
          </p:nvSpPr>
          <p:spPr>
            <a:xfrm>
              <a:off x="7130842"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102" name="Rectangle 102">
              <a:extLst>
                <a:ext uri="{FF2B5EF4-FFF2-40B4-BE49-F238E27FC236}">
                  <a16:creationId xmlns:a16="http://schemas.microsoft.com/office/drawing/2014/main" id="{876C337A-8BA6-4D56-BF57-2A62DA8E9876}"/>
                </a:ext>
              </a:extLst>
            </p:cNvPr>
            <p:cNvSpPr/>
            <p:nvPr/>
          </p:nvSpPr>
          <p:spPr>
            <a:xfrm>
              <a:off x="4474436" y="345737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103" name="Rectangle 103">
              <a:extLst>
                <a:ext uri="{FF2B5EF4-FFF2-40B4-BE49-F238E27FC236}">
                  <a16:creationId xmlns:a16="http://schemas.microsoft.com/office/drawing/2014/main" id="{CA7B9E0E-79AE-4B7C-9C30-3DA42D3606B2}"/>
                </a:ext>
              </a:extLst>
            </p:cNvPr>
            <p:cNvSpPr/>
            <p:nvPr/>
          </p:nvSpPr>
          <p:spPr>
            <a:xfrm>
              <a:off x="4917171" y="345737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104" name="Rectangle 104">
              <a:extLst>
                <a:ext uri="{FF2B5EF4-FFF2-40B4-BE49-F238E27FC236}">
                  <a16:creationId xmlns:a16="http://schemas.microsoft.com/office/drawing/2014/main" id="{E4CFA532-AE17-4C57-9B24-088ADFC4516E}"/>
                </a:ext>
              </a:extLst>
            </p:cNvPr>
            <p:cNvSpPr/>
            <p:nvPr/>
          </p:nvSpPr>
          <p:spPr>
            <a:xfrm>
              <a:off x="5359904" y="345737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105" name="Rectangle 105">
              <a:extLst>
                <a:ext uri="{FF2B5EF4-FFF2-40B4-BE49-F238E27FC236}">
                  <a16:creationId xmlns:a16="http://schemas.microsoft.com/office/drawing/2014/main" id="{04B44009-0A07-4E25-A4A4-0AFF30FDB234}"/>
                </a:ext>
              </a:extLst>
            </p:cNvPr>
            <p:cNvSpPr/>
            <p:nvPr/>
          </p:nvSpPr>
          <p:spPr>
            <a:xfrm>
              <a:off x="5802639" y="345737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106" name="Rectangle 106">
              <a:extLst>
                <a:ext uri="{FF2B5EF4-FFF2-40B4-BE49-F238E27FC236}">
                  <a16:creationId xmlns:a16="http://schemas.microsoft.com/office/drawing/2014/main" id="{C29247DF-A58E-4A57-B737-099A03CD5AD3}"/>
                </a:ext>
              </a:extLst>
            </p:cNvPr>
            <p:cNvSpPr/>
            <p:nvPr/>
          </p:nvSpPr>
          <p:spPr>
            <a:xfrm>
              <a:off x="6245374" y="345737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107" name="Rectangle 107">
              <a:extLst>
                <a:ext uri="{FF2B5EF4-FFF2-40B4-BE49-F238E27FC236}">
                  <a16:creationId xmlns:a16="http://schemas.microsoft.com/office/drawing/2014/main" id="{957C35C5-0DEF-4845-A090-78461A1206F1}"/>
                </a:ext>
              </a:extLst>
            </p:cNvPr>
            <p:cNvSpPr/>
            <p:nvPr/>
          </p:nvSpPr>
          <p:spPr>
            <a:xfrm>
              <a:off x="6688108" y="345737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108" name="Rectangle 108">
              <a:extLst>
                <a:ext uri="{FF2B5EF4-FFF2-40B4-BE49-F238E27FC236}">
                  <a16:creationId xmlns:a16="http://schemas.microsoft.com/office/drawing/2014/main" id="{ED3998DD-CEAF-40B5-AF18-4F720FF104C0}"/>
                </a:ext>
              </a:extLst>
            </p:cNvPr>
            <p:cNvSpPr/>
            <p:nvPr/>
          </p:nvSpPr>
          <p:spPr>
            <a:xfrm>
              <a:off x="7130842" y="345737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109" name="Rectangle 109">
              <a:extLst>
                <a:ext uri="{FF2B5EF4-FFF2-40B4-BE49-F238E27FC236}">
                  <a16:creationId xmlns:a16="http://schemas.microsoft.com/office/drawing/2014/main" id="{A2D6F4A0-EA51-48BC-AC88-CAA140FE3475}"/>
                </a:ext>
              </a:extLst>
            </p:cNvPr>
            <p:cNvSpPr/>
            <p:nvPr/>
          </p:nvSpPr>
          <p:spPr>
            <a:xfrm>
              <a:off x="4474436"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110" name="Rectangle 110">
              <a:extLst>
                <a:ext uri="{FF2B5EF4-FFF2-40B4-BE49-F238E27FC236}">
                  <a16:creationId xmlns:a16="http://schemas.microsoft.com/office/drawing/2014/main" id="{D8175CB7-A0D5-4A75-9DAD-594429DE086C}"/>
                </a:ext>
              </a:extLst>
            </p:cNvPr>
            <p:cNvSpPr/>
            <p:nvPr/>
          </p:nvSpPr>
          <p:spPr>
            <a:xfrm>
              <a:off x="4917171"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111" name="Rectangle 111">
              <a:extLst>
                <a:ext uri="{FF2B5EF4-FFF2-40B4-BE49-F238E27FC236}">
                  <a16:creationId xmlns:a16="http://schemas.microsoft.com/office/drawing/2014/main" id="{809B1F3C-7A64-40F9-902F-1CD775CB9BC0}"/>
                </a:ext>
              </a:extLst>
            </p:cNvPr>
            <p:cNvSpPr/>
            <p:nvPr/>
          </p:nvSpPr>
          <p:spPr>
            <a:xfrm>
              <a:off x="5359904" y="3900109"/>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13</a:t>
              </a:r>
            </a:p>
          </p:txBody>
        </p:sp>
        <p:sp>
          <p:nvSpPr>
            <p:cNvPr id="112" name="Rectangle 112">
              <a:extLst>
                <a:ext uri="{FF2B5EF4-FFF2-40B4-BE49-F238E27FC236}">
                  <a16:creationId xmlns:a16="http://schemas.microsoft.com/office/drawing/2014/main" id="{21974883-AEE2-40D4-948D-430873C1096E}"/>
                </a:ext>
              </a:extLst>
            </p:cNvPr>
            <p:cNvSpPr/>
            <p:nvPr/>
          </p:nvSpPr>
          <p:spPr>
            <a:xfrm>
              <a:off x="5802639"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p>
          </p:txBody>
        </p:sp>
        <p:sp>
          <p:nvSpPr>
            <p:cNvPr id="113" name="Rectangle 113">
              <a:extLst>
                <a:ext uri="{FF2B5EF4-FFF2-40B4-BE49-F238E27FC236}">
                  <a16:creationId xmlns:a16="http://schemas.microsoft.com/office/drawing/2014/main" id="{D7A8F576-0161-4A81-AEF2-3044D8CB501A}"/>
                </a:ext>
              </a:extLst>
            </p:cNvPr>
            <p:cNvSpPr/>
            <p:nvPr/>
          </p:nvSpPr>
          <p:spPr>
            <a:xfrm>
              <a:off x="6245374"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p:txBody>
        </p:sp>
        <p:sp>
          <p:nvSpPr>
            <p:cNvPr id="114" name="Rectangle 114">
              <a:extLst>
                <a:ext uri="{FF2B5EF4-FFF2-40B4-BE49-F238E27FC236}">
                  <a16:creationId xmlns:a16="http://schemas.microsoft.com/office/drawing/2014/main" id="{DBDA5394-105D-4AC7-A7ED-FE9B3B8C9056}"/>
                </a:ext>
              </a:extLst>
            </p:cNvPr>
            <p:cNvSpPr/>
            <p:nvPr/>
          </p:nvSpPr>
          <p:spPr>
            <a:xfrm>
              <a:off x="6688108"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16</a:t>
              </a:r>
            </a:p>
          </p:txBody>
        </p:sp>
        <p:sp>
          <p:nvSpPr>
            <p:cNvPr id="115" name="Rectangle 115">
              <a:extLst>
                <a:ext uri="{FF2B5EF4-FFF2-40B4-BE49-F238E27FC236}">
                  <a16:creationId xmlns:a16="http://schemas.microsoft.com/office/drawing/2014/main" id="{902BD6C8-FA9F-4C22-9133-C06E1A36EC36}"/>
                </a:ext>
              </a:extLst>
            </p:cNvPr>
            <p:cNvSpPr/>
            <p:nvPr/>
          </p:nvSpPr>
          <p:spPr>
            <a:xfrm>
              <a:off x="7130842"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17</a:t>
              </a:r>
            </a:p>
          </p:txBody>
        </p:sp>
        <p:sp>
          <p:nvSpPr>
            <p:cNvPr id="116" name="Rectangle 116">
              <a:extLst>
                <a:ext uri="{FF2B5EF4-FFF2-40B4-BE49-F238E27FC236}">
                  <a16:creationId xmlns:a16="http://schemas.microsoft.com/office/drawing/2014/main" id="{D8069FC0-3F09-42FC-8D30-011B5E8ECD3A}"/>
                </a:ext>
              </a:extLst>
            </p:cNvPr>
            <p:cNvSpPr/>
            <p:nvPr/>
          </p:nvSpPr>
          <p:spPr>
            <a:xfrm>
              <a:off x="4474436"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18</a:t>
              </a:r>
            </a:p>
          </p:txBody>
        </p:sp>
        <p:sp>
          <p:nvSpPr>
            <p:cNvPr id="117" name="Rectangle 117">
              <a:extLst>
                <a:ext uri="{FF2B5EF4-FFF2-40B4-BE49-F238E27FC236}">
                  <a16:creationId xmlns:a16="http://schemas.microsoft.com/office/drawing/2014/main" id="{56E590BA-DBAF-4810-883E-D078B6E7CC73}"/>
                </a:ext>
              </a:extLst>
            </p:cNvPr>
            <p:cNvSpPr/>
            <p:nvPr/>
          </p:nvSpPr>
          <p:spPr>
            <a:xfrm>
              <a:off x="4917171"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p:txBody>
        </p:sp>
        <p:sp>
          <p:nvSpPr>
            <p:cNvPr id="118" name="Rectangle 118">
              <a:extLst>
                <a:ext uri="{FF2B5EF4-FFF2-40B4-BE49-F238E27FC236}">
                  <a16:creationId xmlns:a16="http://schemas.microsoft.com/office/drawing/2014/main" id="{989AE79A-FAB6-4037-B1ED-D20D1EBA4CD3}"/>
                </a:ext>
              </a:extLst>
            </p:cNvPr>
            <p:cNvSpPr/>
            <p:nvPr/>
          </p:nvSpPr>
          <p:spPr>
            <a:xfrm>
              <a:off x="5359904"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20</a:t>
              </a:r>
            </a:p>
          </p:txBody>
        </p:sp>
        <p:sp>
          <p:nvSpPr>
            <p:cNvPr id="119" name="Rectangle 119">
              <a:extLst>
                <a:ext uri="{FF2B5EF4-FFF2-40B4-BE49-F238E27FC236}">
                  <a16:creationId xmlns:a16="http://schemas.microsoft.com/office/drawing/2014/main" id="{858B3FE4-0814-4EA0-9AE3-FA44AA4BF014}"/>
                </a:ext>
              </a:extLst>
            </p:cNvPr>
            <p:cNvSpPr/>
            <p:nvPr/>
          </p:nvSpPr>
          <p:spPr>
            <a:xfrm>
              <a:off x="5802639"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21</a:t>
              </a:r>
            </a:p>
          </p:txBody>
        </p:sp>
        <p:sp>
          <p:nvSpPr>
            <p:cNvPr id="120" name="Rectangle 120">
              <a:extLst>
                <a:ext uri="{FF2B5EF4-FFF2-40B4-BE49-F238E27FC236}">
                  <a16:creationId xmlns:a16="http://schemas.microsoft.com/office/drawing/2014/main" id="{8385662C-0863-4A70-8C58-C45D754D6D29}"/>
                </a:ext>
              </a:extLst>
            </p:cNvPr>
            <p:cNvSpPr/>
            <p:nvPr/>
          </p:nvSpPr>
          <p:spPr>
            <a:xfrm>
              <a:off x="6245374"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p:txBody>
        </p:sp>
        <p:sp>
          <p:nvSpPr>
            <p:cNvPr id="121" name="Rectangle 121">
              <a:extLst>
                <a:ext uri="{FF2B5EF4-FFF2-40B4-BE49-F238E27FC236}">
                  <a16:creationId xmlns:a16="http://schemas.microsoft.com/office/drawing/2014/main" id="{3C369171-4DBB-4112-93A4-08E6D73673A3}"/>
                </a:ext>
              </a:extLst>
            </p:cNvPr>
            <p:cNvSpPr/>
            <p:nvPr/>
          </p:nvSpPr>
          <p:spPr>
            <a:xfrm>
              <a:off x="6688108"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23</a:t>
              </a:r>
            </a:p>
          </p:txBody>
        </p:sp>
        <p:sp>
          <p:nvSpPr>
            <p:cNvPr id="122" name="Rectangle 122">
              <a:extLst>
                <a:ext uri="{FF2B5EF4-FFF2-40B4-BE49-F238E27FC236}">
                  <a16:creationId xmlns:a16="http://schemas.microsoft.com/office/drawing/2014/main" id="{C9FD1CCB-789B-437E-B78F-DF36EA69B0BE}"/>
                </a:ext>
              </a:extLst>
            </p:cNvPr>
            <p:cNvSpPr/>
            <p:nvPr/>
          </p:nvSpPr>
          <p:spPr>
            <a:xfrm>
              <a:off x="7130842" y="43428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p:txBody>
        </p:sp>
        <p:sp>
          <p:nvSpPr>
            <p:cNvPr id="123" name="Rectangle 123">
              <a:extLst>
                <a:ext uri="{FF2B5EF4-FFF2-40B4-BE49-F238E27FC236}">
                  <a16:creationId xmlns:a16="http://schemas.microsoft.com/office/drawing/2014/main" id="{0E459C0A-D5F0-4031-966E-5633AB1DC4BB}"/>
                </a:ext>
              </a:extLst>
            </p:cNvPr>
            <p:cNvSpPr/>
            <p:nvPr/>
          </p:nvSpPr>
          <p:spPr>
            <a:xfrm>
              <a:off x="4474436" y="47855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25</a:t>
              </a:r>
            </a:p>
          </p:txBody>
        </p:sp>
        <p:sp>
          <p:nvSpPr>
            <p:cNvPr id="124" name="Rectangle 124">
              <a:extLst>
                <a:ext uri="{FF2B5EF4-FFF2-40B4-BE49-F238E27FC236}">
                  <a16:creationId xmlns:a16="http://schemas.microsoft.com/office/drawing/2014/main" id="{F2FC2BB2-CE10-4030-8B02-38232FE8686A}"/>
                </a:ext>
              </a:extLst>
            </p:cNvPr>
            <p:cNvSpPr/>
            <p:nvPr/>
          </p:nvSpPr>
          <p:spPr>
            <a:xfrm>
              <a:off x="4917171" y="47855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125" name="Rectangle 125">
              <a:extLst>
                <a:ext uri="{FF2B5EF4-FFF2-40B4-BE49-F238E27FC236}">
                  <a16:creationId xmlns:a16="http://schemas.microsoft.com/office/drawing/2014/main" id="{08C430F4-C0B3-4F5C-8316-198208C71617}"/>
                </a:ext>
              </a:extLst>
            </p:cNvPr>
            <p:cNvSpPr/>
            <p:nvPr/>
          </p:nvSpPr>
          <p:spPr>
            <a:xfrm>
              <a:off x="5359904" y="47855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126" name="Rectangle 126">
              <a:extLst>
                <a:ext uri="{FF2B5EF4-FFF2-40B4-BE49-F238E27FC236}">
                  <a16:creationId xmlns:a16="http://schemas.microsoft.com/office/drawing/2014/main" id="{2BF54E33-FFEF-4FCA-BD4B-D801279BAC5D}"/>
                </a:ext>
              </a:extLst>
            </p:cNvPr>
            <p:cNvSpPr/>
            <p:nvPr/>
          </p:nvSpPr>
          <p:spPr>
            <a:xfrm>
              <a:off x="5802639" y="47855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127" name="Rectangle 127">
              <a:extLst>
                <a:ext uri="{FF2B5EF4-FFF2-40B4-BE49-F238E27FC236}">
                  <a16:creationId xmlns:a16="http://schemas.microsoft.com/office/drawing/2014/main" id="{DBFEFB99-BA51-49E6-8E93-AA97C8C96CF0}"/>
                </a:ext>
              </a:extLst>
            </p:cNvPr>
            <p:cNvSpPr/>
            <p:nvPr/>
          </p:nvSpPr>
          <p:spPr>
            <a:xfrm>
              <a:off x="6245374" y="47855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128" name="Rectangle 128">
              <a:extLst>
                <a:ext uri="{FF2B5EF4-FFF2-40B4-BE49-F238E27FC236}">
                  <a16:creationId xmlns:a16="http://schemas.microsoft.com/office/drawing/2014/main" id="{88F84738-1DAA-4178-B53F-64E659BEA78A}"/>
                </a:ext>
              </a:extLst>
            </p:cNvPr>
            <p:cNvSpPr/>
            <p:nvPr/>
          </p:nvSpPr>
          <p:spPr>
            <a:xfrm>
              <a:off x="6688108" y="47855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129" name="Rectangle 129">
              <a:extLst>
                <a:ext uri="{FF2B5EF4-FFF2-40B4-BE49-F238E27FC236}">
                  <a16:creationId xmlns:a16="http://schemas.microsoft.com/office/drawing/2014/main" id="{D8BE6274-EBF4-4116-A25A-D781CC96E0AB}"/>
                </a:ext>
              </a:extLst>
            </p:cNvPr>
            <p:cNvSpPr/>
            <p:nvPr/>
          </p:nvSpPr>
          <p:spPr>
            <a:xfrm>
              <a:off x="7130842" y="4785577"/>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31</a:t>
              </a:r>
            </a:p>
          </p:txBody>
        </p:sp>
        <p:sp>
          <p:nvSpPr>
            <p:cNvPr id="130" name="Rectangle 130">
              <a:extLst>
                <a:ext uri="{FF2B5EF4-FFF2-40B4-BE49-F238E27FC236}">
                  <a16:creationId xmlns:a16="http://schemas.microsoft.com/office/drawing/2014/main" id="{5A99A10F-F454-466F-88C7-F32A39DD8D74}"/>
                </a:ext>
              </a:extLst>
            </p:cNvPr>
            <p:cNvSpPr/>
            <p:nvPr/>
          </p:nvSpPr>
          <p:spPr>
            <a:xfrm>
              <a:off x="4474436"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t>
              </a:r>
            </a:p>
          </p:txBody>
        </p:sp>
        <p:sp>
          <p:nvSpPr>
            <p:cNvPr id="131" name="Rectangle 131">
              <a:extLst>
                <a:ext uri="{FF2B5EF4-FFF2-40B4-BE49-F238E27FC236}">
                  <a16:creationId xmlns:a16="http://schemas.microsoft.com/office/drawing/2014/main" id="{8834E5B1-0B41-4265-A74D-DEBD62A82401}"/>
                </a:ext>
              </a:extLst>
            </p:cNvPr>
            <p:cNvSpPr/>
            <p:nvPr/>
          </p:nvSpPr>
          <p:spPr>
            <a:xfrm>
              <a:off x="4917171"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132" name="Rectangle 132">
              <a:extLst>
                <a:ext uri="{FF2B5EF4-FFF2-40B4-BE49-F238E27FC236}">
                  <a16:creationId xmlns:a16="http://schemas.microsoft.com/office/drawing/2014/main" id="{2DC8F791-576A-47B7-BAFE-A4B0F84F1746}"/>
                </a:ext>
              </a:extLst>
            </p:cNvPr>
            <p:cNvSpPr/>
            <p:nvPr/>
          </p:nvSpPr>
          <p:spPr>
            <a:xfrm>
              <a:off x="5359904"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a:t>
              </a:r>
            </a:p>
          </p:txBody>
        </p:sp>
        <p:sp>
          <p:nvSpPr>
            <p:cNvPr id="133" name="Rectangle 133">
              <a:extLst>
                <a:ext uri="{FF2B5EF4-FFF2-40B4-BE49-F238E27FC236}">
                  <a16:creationId xmlns:a16="http://schemas.microsoft.com/office/drawing/2014/main" id="{56152260-86E6-4896-B343-2AEA5A819DAD}"/>
                </a:ext>
              </a:extLst>
            </p:cNvPr>
            <p:cNvSpPr/>
            <p:nvPr/>
          </p:nvSpPr>
          <p:spPr>
            <a:xfrm>
              <a:off x="5802639"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134" name="Rectangle 134">
              <a:extLst>
                <a:ext uri="{FF2B5EF4-FFF2-40B4-BE49-F238E27FC236}">
                  <a16:creationId xmlns:a16="http://schemas.microsoft.com/office/drawing/2014/main" id="{AF49B085-5791-41CC-BF03-F93513A99778}"/>
                </a:ext>
              </a:extLst>
            </p:cNvPr>
            <p:cNvSpPr/>
            <p:nvPr/>
          </p:nvSpPr>
          <p:spPr>
            <a:xfrm>
              <a:off x="6245374"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F</a:t>
              </a:r>
            </a:p>
          </p:txBody>
        </p:sp>
        <p:sp>
          <p:nvSpPr>
            <p:cNvPr id="135" name="Rectangle 135">
              <a:extLst>
                <a:ext uri="{FF2B5EF4-FFF2-40B4-BE49-F238E27FC236}">
                  <a16:creationId xmlns:a16="http://schemas.microsoft.com/office/drawing/2014/main" id="{67EE1094-DCAB-4665-AC65-600CE898DDFF}"/>
                </a:ext>
              </a:extLst>
            </p:cNvPr>
            <p:cNvSpPr/>
            <p:nvPr/>
          </p:nvSpPr>
          <p:spPr>
            <a:xfrm>
              <a:off x="6688108"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136" name="Rectangle 136">
              <a:extLst>
                <a:ext uri="{FF2B5EF4-FFF2-40B4-BE49-F238E27FC236}">
                  <a16:creationId xmlns:a16="http://schemas.microsoft.com/office/drawing/2014/main" id="{72A5178E-8384-4185-BE2B-70DE022B3238}"/>
                </a:ext>
              </a:extLst>
            </p:cNvPr>
            <p:cNvSpPr/>
            <p:nvPr/>
          </p:nvSpPr>
          <p:spPr>
            <a:xfrm>
              <a:off x="7130842" y="2571907"/>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137" name="Rectangle 137">
              <a:extLst>
                <a:ext uri="{FF2B5EF4-FFF2-40B4-BE49-F238E27FC236}">
                  <a16:creationId xmlns:a16="http://schemas.microsoft.com/office/drawing/2014/main" id="{37BBEC9D-DB1B-4709-9B3D-FEE8AC9675C1}"/>
                </a:ext>
              </a:extLst>
            </p:cNvPr>
            <p:cNvSpPr/>
            <p:nvPr/>
          </p:nvSpPr>
          <p:spPr>
            <a:xfrm>
              <a:off x="4474436"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138" name="Rectangle 138">
              <a:extLst>
                <a:ext uri="{FF2B5EF4-FFF2-40B4-BE49-F238E27FC236}">
                  <a16:creationId xmlns:a16="http://schemas.microsoft.com/office/drawing/2014/main" id="{F7DBBA59-A6AA-4445-8815-75902975AFE6}"/>
                </a:ext>
              </a:extLst>
            </p:cNvPr>
            <p:cNvSpPr/>
            <p:nvPr/>
          </p:nvSpPr>
          <p:spPr>
            <a:xfrm>
              <a:off x="4917171"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139" name="Rectangle 139">
              <a:extLst>
                <a:ext uri="{FF2B5EF4-FFF2-40B4-BE49-F238E27FC236}">
                  <a16:creationId xmlns:a16="http://schemas.microsoft.com/office/drawing/2014/main" id="{A37960FC-3A93-4EFF-909B-195011F39723}"/>
                </a:ext>
              </a:extLst>
            </p:cNvPr>
            <p:cNvSpPr/>
            <p:nvPr/>
          </p:nvSpPr>
          <p:spPr>
            <a:xfrm>
              <a:off x="5359904"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140" name="Rectangle 140">
              <a:extLst>
                <a:ext uri="{FF2B5EF4-FFF2-40B4-BE49-F238E27FC236}">
                  <a16:creationId xmlns:a16="http://schemas.microsoft.com/office/drawing/2014/main" id="{DCC9FA63-097C-47DD-A4A2-9756FD7DD1FB}"/>
                </a:ext>
              </a:extLst>
            </p:cNvPr>
            <p:cNvSpPr/>
            <p:nvPr/>
          </p:nvSpPr>
          <p:spPr>
            <a:xfrm>
              <a:off x="5802639"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141" name="Rectangle 141">
              <a:extLst>
                <a:ext uri="{FF2B5EF4-FFF2-40B4-BE49-F238E27FC236}">
                  <a16:creationId xmlns:a16="http://schemas.microsoft.com/office/drawing/2014/main" id="{8CCEFE7F-4EF3-4A8C-904E-07EC9CA5C400}"/>
                </a:ext>
              </a:extLst>
            </p:cNvPr>
            <p:cNvSpPr/>
            <p:nvPr/>
          </p:nvSpPr>
          <p:spPr>
            <a:xfrm>
              <a:off x="6245374"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142" name="Rectangle 142">
              <a:extLst>
                <a:ext uri="{FF2B5EF4-FFF2-40B4-BE49-F238E27FC236}">
                  <a16:creationId xmlns:a16="http://schemas.microsoft.com/office/drawing/2014/main" id="{A1BF8BAD-7B69-425F-BEB4-6175C8FDC0CE}"/>
                </a:ext>
              </a:extLst>
            </p:cNvPr>
            <p:cNvSpPr/>
            <p:nvPr/>
          </p:nvSpPr>
          <p:spPr>
            <a:xfrm>
              <a:off x="6688108"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143" name="Rectangle 143">
              <a:extLst>
                <a:ext uri="{FF2B5EF4-FFF2-40B4-BE49-F238E27FC236}">
                  <a16:creationId xmlns:a16="http://schemas.microsoft.com/office/drawing/2014/main" id="{DCB41950-B3F8-4EE0-8E6B-C1052829A9EC}"/>
                </a:ext>
              </a:extLst>
            </p:cNvPr>
            <p:cNvSpPr/>
            <p:nvPr/>
          </p:nvSpPr>
          <p:spPr>
            <a:xfrm>
              <a:off x="7130842"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144" name="Shape 1021">
              <a:extLst>
                <a:ext uri="{FF2B5EF4-FFF2-40B4-BE49-F238E27FC236}">
                  <a16:creationId xmlns:a16="http://schemas.microsoft.com/office/drawing/2014/main" id="{BD7E8155-0668-4C92-B97F-6B831F307A12}"/>
                </a:ext>
              </a:extLst>
            </p:cNvPr>
            <p:cNvSpPr/>
            <p:nvPr/>
          </p:nvSpPr>
          <p:spPr>
            <a:xfrm>
              <a:off x="4367453" y="1707972"/>
              <a:ext cx="3302338" cy="4072128"/>
            </a:xfrm>
            <a:prstGeom prst="rect">
              <a:avLst/>
            </a:prstGeom>
            <a:noFill/>
            <a:ln w="12700" cap="flat">
              <a:solidFill>
                <a:srgbClr val="7F7F7F"/>
              </a:solid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endParaRPr sz="14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45" name="Shape 1021">
              <a:extLst>
                <a:ext uri="{FF2B5EF4-FFF2-40B4-BE49-F238E27FC236}">
                  <a16:creationId xmlns:a16="http://schemas.microsoft.com/office/drawing/2014/main" id="{68D819BD-B33D-4918-9DD3-1E8BA7BBFDF9}"/>
                </a:ext>
              </a:extLst>
            </p:cNvPr>
            <p:cNvSpPr/>
            <p:nvPr/>
          </p:nvSpPr>
          <p:spPr>
            <a:xfrm>
              <a:off x="4367452" y="1707972"/>
              <a:ext cx="3302339" cy="796655"/>
            </a:xfrm>
            <a:prstGeom prst="rect">
              <a:avLst/>
            </a:prstGeom>
            <a:solidFill>
              <a:srgbClr val="22AAA0"/>
            </a:solidFill>
            <a:ln w="12700" cap="flat">
              <a:no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r>
                <a:rPr lang="en-US"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MAY</a:t>
              </a:r>
              <a:endParaRPr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46" name="Rectangle 144">
              <a:extLst>
                <a:ext uri="{FF2B5EF4-FFF2-40B4-BE49-F238E27FC236}">
                  <a16:creationId xmlns:a16="http://schemas.microsoft.com/office/drawing/2014/main" id="{CFE602CE-37F4-446F-8FAA-A172FA244815}"/>
                </a:ext>
              </a:extLst>
            </p:cNvPr>
            <p:cNvSpPr/>
            <p:nvPr/>
          </p:nvSpPr>
          <p:spPr>
            <a:xfrm>
              <a:off x="8181826"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147" name="Rectangle 145">
              <a:extLst>
                <a:ext uri="{FF2B5EF4-FFF2-40B4-BE49-F238E27FC236}">
                  <a16:creationId xmlns:a16="http://schemas.microsoft.com/office/drawing/2014/main" id="{1E5A7A6B-0C26-42DB-AB00-27658A2F1059}"/>
                </a:ext>
              </a:extLst>
            </p:cNvPr>
            <p:cNvSpPr/>
            <p:nvPr/>
          </p:nvSpPr>
          <p:spPr>
            <a:xfrm>
              <a:off x="8624561"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148" name="Rectangle 146">
              <a:extLst>
                <a:ext uri="{FF2B5EF4-FFF2-40B4-BE49-F238E27FC236}">
                  <a16:creationId xmlns:a16="http://schemas.microsoft.com/office/drawing/2014/main" id="{C97120A0-B623-4B07-9598-DCA73E4DF3BD}"/>
                </a:ext>
              </a:extLst>
            </p:cNvPr>
            <p:cNvSpPr/>
            <p:nvPr/>
          </p:nvSpPr>
          <p:spPr>
            <a:xfrm>
              <a:off x="9067294"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149" name="Rectangle 147">
              <a:extLst>
                <a:ext uri="{FF2B5EF4-FFF2-40B4-BE49-F238E27FC236}">
                  <a16:creationId xmlns:a16="http://schemas.microsoft.com/office/drawing/2014/main" id="{D59C67D3-092D-4B38-AF4D-03927B477BF4}"/>
                </a:ext>
              </a:extLst>
            </p:cNvPr>
            <p:cNvSpPr/>
            <p:nvPr/>
          </p:nvSpPr>
          <p:spPr>
            <a:xfrm>
              <a:off x="9510029"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150" name="Rectangle 148">
              <a:extLst>
                <a:ext uri="{FF2B5EF4-FFF2-40B4-BE49-F238E27FC236}">
                  <a16:creationId xmlns:a16="http://schemas.microsoft.com/office/drawing/2014/main" id="{4E45ECD7-6460-423E-ADEA-3D6F8B0B5570}"/>
                </a:ext>
              </a:extLst>
            </p:cNvPr>
            <p:cNvSpPr/>
            <p:nvPr/>
          </p:nvSpPr>
          <p:spPr>
            <a:xfrm>
              <a:off x="9952764"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151" name="Rectangle 149">
              <a:extLst>
                <a:ext uri="{FF2B5EF4-FFF2-40B4-BE49-F238E27FC236}">
                  <a16:creationId xmlns:a16="http://schemas.microsoft.com/office/drawing/2014/main" id="{2D665BB3-5B88-43DD-93F4-045DAD9DEB17}"/>
                </a:ext>
              </a:extLst>
            </p:cNvPr>
            <p:cNvSpPr/>
            <p:nvPr/>
          </p:nvSpPr>
          <p:spPr>
            <a:xfrm>
              <a:off x="10395499"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152" name="Rectangle 150">
              <a:extLst>
                <a:ext uri="{FF2B5EF4-FFF2-40B4-BE49-F238E27FC236}">
                  <a16:creationId xmlns:a16="http://schemas.microsoft.com/office/drawing/2014/main" id="{7F905416-5172-4E44-87A4-1FA1DD57A635}"/>
                </a:ext>
              </a:extLst>
            </p:cNvPr>
            <p:cNvSpPr/>
            <p:nvPr/>
          </p:nvSpPr>
          <p:spPr>
            <a:xfrm>
              <a:off x="10838232" y="30146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153" name="Rectangle 151">
              <a:extLst>
                <a:ext uri="{FF2B5EF4-FFF2-40B4-BE49-F238E27FC236}">
                  <a16:creationId xmlns:a16="http://schemas.microsoft.com/office/drawing/2014/main" id="{34DBA182-E1C5-4C69-B7F0-6B7B12F949EC}"/>
                </a:ext>
              </a:extLst>
            </p:cNvPr>
            <p:cNvSpPr/>
            <p:nvPr/>
          </p:nvSpPr>
          <p:spPr>
            <a:xfrm>
              <a:off x="8181826" y="3457376"/>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154" name="Rectangle 152">
              <a:extLst>
                <a:ext uri="{FF2B5EF4-FFF2-40B4-BE49-F238E27FC236}">
                  <a16:creationId xmlns:a16="http://schemas.microsoft.com/office/drawing/2014/main" id="{C5ACB8B0-8EF9-46E8-B79D-5FC0A152487F}"/>
                </a:ext>
              </a:extLst>
            </p:cNvPr>
            <p:cNvSpPr/>
            <p:nvPr/>
          </p:nvSpPr>
          <p:spPr>
            <a:xfrm>
              <a:off x="8624561"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155" name="Rectangle 153">
              <a:extLst>
                <a:ext uri="{FF2B5EF4-FFF2-40B4-BE49-F238E27FC236}">
                  <a16:creationId xmlns:a16="http://schemas.microsoft.com/office/drawing/2014/main" id="{F9D04BA2-55F9-492D-BAFC-BBEB3E7709EA}"/>
                </a:ext>
              </a:extLst>
            </p:cNvPr>
            <p:cNvSpPr/>
            <p:nvPr/>
          </p:nvSpPr>
          <p:spPr>
            <a:xfrm>
              <a:off x="9067294"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156" name="Rectangle 154">
              <a:extLst>
                <a:ext uri="{FF2B5EF4-FFF2-40B4-BE49-F238E27FC236}">
                  <a16:creationId xmlns:a16="http://schemas.microsoft.com/office/drawing/2014/main" id="{249AB50C-ED85-4A2A-9F8B-CC6832369934}"/>
                </a:ext>
              </a:extLst>
            </p:cNvPr>
            <p:cNvSpPr/>
            <p:nvPr/>
          </p:nvSpPr>
          <p:spPr>
            <a:xfrm>
              <a:off x="9510029"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157" name="Rectangle 155">
              <a:extLst>
                <a:ext uri="{FF2B5EF4-FFF2-40B4-BE49-F238E27FC236}">
                  <a16:creationId xmlns:a16="http://schemas.microsoft.com/office/drawing/2014/main" id="{515E667C-FA7D-4CFC-89A3-B76FE546984E}"/>
                </a:ext>
              </a:extLst>
            </p:cNvPr>
            <p:cNvSpPr/>
            <p:nvPr/>
          </p:nvSpPr>
          <p:spPr>
            <a:xfrm>
              <a:off x="9952764"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158" name="Rectangle 156">
              <a:extLst>
                <a:ext uri="{FF2B5EF4-FFF2-40B4-BE49-F238E27FC236}">
                  <a16:creationId xmlns:a16="http://schemas.microsoft.com/office/drawing/2014/main" id="{82CCDF45-813C-4092-BF96-4C722FE5CC34}"/>
                </a:ext>
              </a:extLst>
            </p:cNvPr>
            <p:cNvSpPr/>
            <p:nvPr/>
          </p:nvSpPr>
          <p:spPr>
            <a:xfrm>
              <a:off x="10395499"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13</a:t>
              </a:r>
            </a:p>
          </p:txBody>
        </p:sp>
        <p:sp>
          <p:nvSpPr>
            <p:cNvPr id="159" name="Rectangle 157">
              <a:extLst>
                <a:ext uri="{FF2B5EF4-FFF2-40B4-BE49-F238E27FC236}">
                  <a16:creationId xmlns:a16="http://schemas.microsoft.com/office/drawing/2014/main" id="{A92197B0-7A5B-4DA8-A3E2-39893B86A025}"/>
                </a:ext>
              </a:extLst>
            </p:cNvPr>
            <p:cNvSpPr/>
            <p:nvPr/>
          </p:nvSpPr>
          <p:spPr>
            <a:xfrm>
              <a:off x="10838232" y="34573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p>
          </p:txBody>
        </p:sp>
        <p:sp>
          <p:nvSpPr>
            <p:cNvPr id="160" name="Rectangle 158">
              <a:extLst>
                <a:ext uri="{FF2B5EF4-FFF2-40B4-BE49-F238E27FC236}">
                  <a16:creationId xmlns:a16="http://schemas.microsoft.com/office/drawing/2014/main" id="{788DB759-F8D3-40F6-9000-F204E662B6A2}"/>
                </a:ext>
              </a:extLst>
            </p:cNvPr>
            <p:cNvSpPr/>
            <p:nvPr/>
          </p:nvSpPr>
          <p:spPr>
            <a:xfrm>
              <a:off x="8181826"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p:txBody>
        </p:sp>
        <p:sp>
          <p:nvSpPr>
            <p:cNvPr id="161" name="Rectangle 159">
              <a:extLst>
                <a:ext uri="{FF2B5EF4-FFF2-40B4-BE49-F238E27FC236}">
                  <a16:creationId xmlns:a16="http://schemas.microsoft.com/office/drawing/2014/main" id="{97CE4098-37C1-43F5-8895-552BA4DA107D}"/>
                </a:ext>
              </a:extLst>
            </p:cNvPr>
            <p:cNvSpPr/>
            <p:nvPr/>
          </p:nvSpPr>
          <p:spPr>
            <a:xfrm>
              <a:off x="8624561"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16</a:t>
              </a:r>
            </a:p>
          </p:txBody>
        </p:sp>
        <p:sp>
          <p:nvSpPr>
            <p:cNvPr id="162" name="Rectangle 160">
              <a:extLst>
                <a:ext uri="{FF2B5EF4-FFF2-40B4-BE49-F238E27FC236}">
                  <a16:creationId xmlns:a16="http://schemas.microsoft.com/office/drawing/2014/main" id="{F991702C-8AD8-4213-A5DC-1B67199941EC}"/>
                </a:ext>
              </a:extLst>
            </p:cNvPr>
            <p:cNvSpPr/>
            <p:nvPr/>
          </p:nvSpPr>
          <p:spPr>
            <a:xfrm>
              <a:off x="9067294"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17</a:t>
              </a:r>
            </a:p>
          </p:txBody>
        </p:sp>
        <p:sp>
          <p:nvSpPr>
            <p:cNvPr id="163" name="Rectangle 161">
              <a:extLst>
                <a:ext uri="{FF2B5EF4-FFF2-40B4-BE49-F238E27FC236}">
                  <a16:creationId xmlns:a16="http://schemas.microsoft.com/office/drawing/2014/main" id="{39F99D4F-45CD-4806-83F9-68FA128D4BCC}"/>
                </a:ext>
              </a:extLst>
            </p:cNvPr>
            <p:cNvSpPr/>
            <p:nvPr/>
          </p:nvSpPr>
          <p:spPr>
            <a:xfrm>
              <a:off x="9510029"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18</a:t>
              </a:r>
            </a:p>
          </p:txBody>
        </p:sp>
        <p:sp>
          <p:nvSpPr>
            <p:cNvPr id="164" name="Rectangle 162">
              <a:extLst>
                <a:ext uri="{FF2B5EF4-FFF2-40B4-BE49-F238E27FC236}">
                  <a16:creationId xmlns:a16="http://schemas.microsoft.com/office/drawing/2014/main" id="{7551CED9-D0E9-4543-80C6-E2A21C03322B}"/>
                </a:ext>
              </a:extLst>
            </p:cNvPr>
            <p:cNvSpPr/>
            <p:nvPr/>
          </p:nvSpPr>
          <p:spPr>
            <a:xfrm>
              <a:off x="9952764"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p:txBody>
        </p:sp>
        <p:sp>
          <p:nvSpPr>
            <p:cNvPr id="165" name="Rectangle 163">
              <a:extLst>
                <a:ext uri="{FF2B5EF4-FFF2-40B4-BE49-F238E27FC236}">
                  <a16:creationId xmlns:a16="http://schemas.microsoft.com/office/drawing/2014/main" id="{0D9300CA-4FA6-4788-B9EF-F4735856B85D}"/>
                </a:ext>
              </a:extLst>
            </p:cNvPr>
            <p:cNvSpPr/>
            <p:nvPr/>
          </p:nvSpPr>
          <p:spPr>
            <a:xfrm>
              <a:off x="10395499"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20</a:t>
              </a:r>
            </a:p>
          </p:txBody>
        </p:sp>
        <p:sp>
          <p:nvSpPr>
            <p:cNvPr id="166" name="Rectangle 164">
              <a:extLst>
                <a:ext uri="{FF2B5EF4-FFF2-40B4-BE49-F238E27FC236}">
                  <a16:creationId xmlns:a16="http://schemas.microsoft.com/office/drawing/2014/main" id="{27BB69B3-690F-4428-80CD-1994964C5140}"/>
                </a:ext>
              </a:extLst>
            </p:cNvPr>
            <p:cNvSpPr/>
            <p:nvPr/>
          </p:nvSpPr>
          <p:spPr>
            <a:xfrm>
              <a:off x="10838232" y="39001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21</a:t>
              </a:r>
            </a:p>
          </p:txBody>
        </p:sp>
        <p:sp>
          <p:nvSpPr>
            <p:cNvPr id="167" name="Rectangle 165">
              <a:extLst>
                <a:ext uri="{FF2B5EF4-FFF2-40B4-BE49-F238E27FC236}">
                  <a16:creationId xmlns:a16="http://schemas.microsoft.com/office/drawing/2014/main" id="{83CC3E78-2CE4-4C67-AA99-85639707707A}"/>
                </a:ext>
              </a:extLst>
            </p:cNvPr>
            <p:cNvSpPr/>
            <p:nvPr/>
          </p:nvSpPr>
          <p:spPr>
            <a:xfrm>
              <a:off x="8181826" y="434284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p:txBody>
        </p:sp>
        <p:sp>
          <p:nvSpPr>
            <p:cNvPr id="168" name="Rectangle 166">
              <a:extLst>
                <a:ext uri="{FF2B5EF4-FFF2-40B4-BE49-F238E27FC236}">
                  <a16:creationId xmlns:a16="http://schemas.microsoft.com/office/drawing/2014/main" id="{FFB4C35D-6610-4E8A-BAEE-31DAA33A9028}"/>
                </a:ext>
              </a:extLst>
            </p:cNvPr>
            <p:cNvSpPr/>
            <p:nvPr/>
          </p:nvSpPr>
          <p:spPr>
            <a:xfrm>
              <a:off x="8624561" y="434284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23</a:t>
              </a:r>
            </a:p>
          </p:txBody>
        </p:sp>
        <p:sp>
          <p:nvSpPr>
            <p:cNvPr id="169" name="Rectangle 167">
              <a:extLst>
                <a:ext uri="{FF2B5EF4-FFF2-40B4-BE49-F238E27FC236}">
                  <a16:creationId xmlns:a16="http://schemas.microsoft.com/office/drawing/2014/main" id="{E6244F72-312E-4CD8-98E3-14D23F5CAD05}"/>
                </a:ext>
              </a:extLst>
            </p:cNvPr>
            <p:cNvSpPr/>
            <p:nvPr/>
          </p:nvSpPr>
          <p:spPr>
            <a:xfrm>
              <a:off x="9067294" y="434284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p:txBody>
        </p:sp>
        <p:sp>
          <p:nvSpPr>
            <p:cNvPr id="170" name="Rectangle 168">
              <a:extLst>
                <a:ext uri="{FF2B5EF4-FFF2-40B4-BE49-F238E27FC236}">
                  <a16:creationId xmlns:a16="http://schemas.microsoft.com/office/drawing/2014/main" id="{F88360A7-03F3-4D55-8D25-D93DEFC62AA4}"/>
                </a:ext>
              </a:extLst>
            </p:cNvPr>
            <p:cNvSpPr/>
            <p:nvPr/>
          </p:nvSpPr>
          <p:spPr>
            <a:xfrm>
              <a:off x="9510029" y="4342846"/>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25</a:t>
              </a:r>
            </a:p>
          </p:txBody>
        </p:sp>
        <p:sp>
          <p:nvSpPr>
            <p:cNvPr id="171" name="Rectangle 169">
              <a:extLst>
                <a:ext uri="{FF2B5EF4-FFF2-40B4-BE49-F238E27FC236}">
                  <a16:creationId xmlns:a16="http://schemas.microsoft.com/office/drawing/2014/main" id="{15117C6A-2FDE-481E-9373-E9834D35CBD5}"/>
                </a:ext>
              </a:extLst>
            </p:cNvPr>
            <p:cNvSpPr/>
            <p:nvPr/>
          </p:nvSpPr>
          <p:spPr>
            <a:xfrm>
              <a:off x="9952764" y="434284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172" name="Rectangle 170">
              <a:extLst>
                <a:ext uri="{FF2B5EF4-FFF2-40B4-BE49-F238E27FC236}">
                  <a16:creationId xmlns:a16="http://schemas.microsoft.com/office/drawing/2014/main" id="{08A739CE-A55F-4A11-9AF1-552BF285F9AE}"/>
                </a:ext>
              </a:extLst>
            </p:cNvPr>
            <p:cNvSpPr/>
            <p:nvPr/>
          </p:nvSpPr>
          <p:spPr>
            <a:xfrm>
              <a:off x="10395499" y="434284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173" name="Rectangle 171">
              <a:extLst>
                <a:ext uri="{FF2B5EF4-FFF2-40B4-BE49-F238E27FC236}">
                  <a16:creationId xmlns:a16="http://schemas.microsoft.com/office/drawing/2014/main" id="{38687625-ED5F-4943-A554-32FA235B1386}"/>
                </a:ext>
              </a:extLst>
            </p:cNvPr>
            <p:cNvSpPr/>
            <p:nvPr/>
          </p:nvSpPr>
          <p:spPr>
            <a:xfrm>
              <a:off x="10838232" y="434284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174" name="Rectangle 172">
              <a:extLst>
                <a:ext uri="{FF2B5EF4-FFF2-40B4-BE49-F238E27FC236}">
                  <a16:creationId xmlns:a16="http://schemas.microsoft.com/office/drawing/2014/main" id="{15A4DA38-3343-46D3-976D-2BB9611EFB30}"/>
                </a:ext>
              </a:extLst>
            </p:cNvPr>
            <p:cNvSpPr/>
            <p:nvPr/>
          </p:nvSpPr>
          <p:spPr>
            <a:xfrm>
              <a:off x="8181826" y="4785578"/>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175" name="Rectangle 173">
              <a:extLst>
                <a:ext uri="{FF2B5EF4-FFF2-40B4-BE49-F238E27FC236}">
                  <a16:creationId xmlns:a16="http://schemas.microsoft.com/office/drawing/2014/main" id="{871704E7-186C-4EA2-85DD-8F2AACD9862D}"/>
                </a:ext>
              </a:extLst>
            </p:cNvPr>
            <p:cNvSpPr/>
            <p:nvPr/>
          </p:nvSpPr>
          <p:spPr>
            <a:xfrm>
              <a:off x="8624561" y="4785578"/>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176" name="Rectangle 174">
              <a:extLst>
                <a:ext uri="{FF2B5EF4-FFF2-40B4-BE49-F238E27FC236}">
                  <a16:creationId xmlns:a16="http://schemas.microsoft.com/office/drawing/2014/main" id="{8944BE03-73AB-416E-A7D4-A50C8C63C4E3}"/>
                </a:ext>
              </a:extLst>
            </p:cNvPr>
            <p:cNvSpPr/>
            <p:nvPr/>
          </p:nvSpPr>
          <p:spPr>
            <a:xfrm>
              <a:off x="9067294" y="4785578"/>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177" name="Rectangle 175">
              <a:extLst>
                <a:ext uri="{FF2B5EF4-FFF2-40B4-BE49-F238E27FC236}">
                  <a16:creationId xmlns:a16="http://schemas.microsoft.com/office/drawing/2014/main" id="{4D0C0DA0-59C8-4D22-B73A-1B265EDBB91F}"/>
                </a:ext>
              </a:extLst>
            </p:cNvPr>
            <p:cNvSpPr/>
            <p:nvPr/>
          </p:nvSpPr>
          <p:spPr>
            <a:xfrm>
              <a:off x="9510029" y="4785578"/>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178" name="Rectangle 176">
              <a:extLst>
                <a:ext uri="{FF2B5EF4-FFF2-40B4-BE49-F238E27FC236}">
                  <a16:creationId xmlns:a16="http://schemas.microsoft.com/office/drawing/2014/main" id="{6CD0F4A6-CAEE-4D6D-80FF-8DE81546B5FB}"/>
                </a:ext>
              </a:extLst>
            </p:cNvPr>
            <p:cNvSpPr/>
            <p:nvPr/>
          </p:nvSpPr>
          <p:spPr>
            <a:xfrm>
              <a:off x="9952764" y="4785578"/>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179" name="Rectangle 177">
              <a:extLst>
                <a:ext uri="{FF2B5EF4-FFF2-40B4-BE49-F238E27FC236}">
                  <a16:creationId xmlns:a16="http://schemas.microsoft.com/office/drawing/2014/main" id="{DBBCCCB7-7627-4B61-8B9A-C7299BF9563E}"/>
                </a:ext>
              </a:extLst>
            </p:cNvPr>
            <p:cNvSpPr/>
            <p:nvPr/>
          </p:nvSpPr>
          <p:spPr>
            <a:xfrm>
              <a:off x="10395499" y="4785578"/>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180" name="Rectangle 178">
              <a:extLst>
                <a:ext uri="{FF2B5EF4-FFF2-40B4-BE49-F238E27FC236}">
                  <a16:creationId xmlns:a16="http://schemas.microsoft.com/office/drawing/2014/main" id="{ABDE68EA-ECC7-4D5C-9220-58A5DF7B09A6}"/>
                </a:ext>
              </a:extLst>
            </p:cNvPr>
            <p:cNvSpPr/>
            <p:nvPr/>
          </p:nvSpPr>
          <p:spPr>
            <a:xfrm>
              <a:off x="10838232" y="4785578"/>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181" name="Rectangle 179">
              <a:extLst>
                <a:ext uri="{FF2B5EF4-FFF2-40B4-BE49-F238E27FC236}">
                  <a16:creationId xmlns:a16="http://schemas.microsoft.com/office/drawing/2014/main" id="{A4AC3E7E-E121-4725-A200-43841B7CAE7E}"/>
                </a:ext>
              </a:extLst>
            </p:cNvPr>
            <p:cNvSpPr/>
            <p:nvPr/>
          </p:nvSpPr>
          <p:spPr>
            <a:xfrm>
              <a:off x="8181826" y="2571908"/>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t>
              </a:r>
            </a:p>
          </p:txBody>
        </p:sp>
        <p:sp>
          <p:nvSpPr>
            <p:cNvPr id="182" name="Rectangle 180">
              <a:extLst>
                <a:ext uri="{FF2B5EF4-FFF2-40B4-BE49-F238E27FC236}">
                  <a16:creationId xmlns:a16="http://schemas.microsoft.com/office/drawing/2014/main" id="{44A52B23-E224-4478-8BE1-0B607BE97D54}"/>
                </a:ext>
              </a:extLst>
            </p:cNvPr>
            <p:cNvSpPr/>
            <p:nvPr/>
          </p:nvSpPr>
          <p:spPr>
            <a:xfrm>
              <a:off x="8624561" y="2571908"/>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183" name="Rectangle 181">
              <a:extLst>
                <a:ext uri="{FF2B5EF4-FFF2-40B4-BE49-F238E27FC236}">
                  <a16:creationId xmlns:a16="http://schemas.microsoft.com/office/drawing/2014/main" id="{71ED14DF-C2AF-4D5A-AA62-20D5B61D4EC9}"/>
                </a:ext>
              </a:extLst>
            </p:cNvPr>
            <p:cNvSpPr/>
            <p:nvPr/>
          </p:nvSpPr>
          <p:spPr>
            <a:xfrm>
              <a:off x="9067294" y="2571908"/>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a:t>
              </a:r>
            </a:p>
          </p:txBody>
        </p:sp>
        <p:sp>
          <p:nvSpPr>
            <p:cNvPr id="184" name="Rectangle 182">
              <a:extLst>
                <a:ext uri="{FF2B5EF4-FFF2-40B4-BE49-F238E27FC236}">
                  <a16:creationId xmlns:a16="http://schemas.microsoft.com/office/drawing/2014/main" id="{AC1CC4B8-63BE-4E98-9B81-774F299D6D8C}"/>
                </a:ext>
              </a:extLst>
            </p:cNvPr>
            <p:cNvSpPr/>
            <p:nvPr/>
          </p:nvSpPr>
          <p:spPr>
            <a:xfrm>
              <a:off x="9510029" y="2571908"/>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185" name="Rectangle 183">
              <a:extLst>
                <a:ext uri="{FF2B5EF4-FFF2-40B4-BE49-F238E27FC236}">
                  <a16:creationId xmlns:a16="http://schemas.microsoft.com/office/drawing/2014/main" id="{C149EA97-1CDA-42F0-A51B-72E707D3D647}"/>
                </a:ext>
              </a:extLst>
            </p:cNvPr>
            <p:cNvSpPr/>
            <p:nvPr/>
          </p:nvSpPr>
          <p:spPr>
            <a:xfrm>
              <a:off x="9952764" y="2571908"/>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F</a:t>
              </a:r>
            </a:p>
          </p:txBody>
        </p:sp>
        <p:sp>
          <p:nvSpPr>
            <p:cNvPr id="186" name="Rectangle 184">
              <a:extLst>
                <a:ext uri="{FF2B5EF4-FFF2-40B4-BE49-F238E27FC236}">
                  <a16:creationId xmlns:a16="http://schemas.microsoft.com/office/drawing/2014/main" id="{BCF8B5AD-AD8D-4CEC-B23B-DDAB12BFED6F}"/>
                </a:ext>
              </a:extLst>
            </p:cNvPr>
            <p:cNvSpPr/>
            <p:nvPr/>
          </p:nvSpPr>
          <p:spPr>
            <a:xfrm>
              <a:off x="10395499" y="2571908"/>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187" name="Rectangle 185">
              <a:extLst>
                <a:ext uri="{FF2B5EF4-FFF2-40B4-BE49-F238E27FC236}">
                  <a16:creationId xmlns:a16="http://schemas.microsoft.com/office/drawing/2014/main" id="{961D7EAA-9AF6-47E6-8103-34E8237FE88D}"/>
                </a:ext>
              </a:extLst>
            </p:cNvPr>
            <p:cNvSpPr/>
            <p:nvPr/>
          </p:nvSpPr>
          <p:spPr>
            <a:xfrm>
              <a:off x="10838232" y="2571908"/>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188" name="Rectangle 186">
              <a:extLst>
                <a:ext uri="{FF2B5EF4-FFF2-40B4-BE49-F238E27FC236}">
                  <a16:creationId xmlns:a16="http://schemas.microsoft.com/office/drawing/2014/main" id="{C79D2FBC-DAE3-4987-8FBE-D002342D3AD9}"/>
                </a:ext>
              </a:extLst>
            </p:cNvPr>
            <p:cNvSpPr/>
            <p:nvPr/>
          </p:nvSpPr>
          <p:spPr>
            <a:xfrm>
              <a:off x="8181826" y="5228312"/>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189" name="Rectangle 187">
              <a:extLst>
                <a:ext uri="{FF2B5EF4-FFF2-40B4-BE49-F238E27FC236}">
                  <a16:creationId xmlns:a16="http://schemas.microsoft.com/office/drawing/2014/main" id="{AB3B8131-4DA0-49CC-9809-F98224E86BF4}"/>
                </a:ext>
              </a:extLst>
            </p:cNvPr>
            <p:cNvSpPr/>
            <p:nvPr/>
          </p:nvSpPr>
          <p:spPr>
            <a:xfrm>
              <a:off x="8624561" y="5228312"/>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190" name="Rectangle 188">
              <a:extLst>
                <a:ext uri="{FF2B5EF4-FFF2-40B4-BE49-F238E27FC236}">
                  <a16:creationId xmlns:a16="http://schemas.microsoft.com/office/drawing/2014/main" id="{E6EDEE61-ED17-4073-8DD2-3DD96785452D}"/>
                </a:ext>
              </a:extLst>
            </p:cNvPr>
            <p:cNvSpPr/>
            <p:nvPr/>
          </p:nvSpPr>
          <p:spPr>
            <a:xfrm>
              <a:off x="9067294"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191" name="Rectangle 189">
              <a:extLst>
                <a:ext uri="{FF2B5EF4-FFF2-40B4-BE49-F238E27FC236}">
                  <a16:creationId xmlns:a16="http://schemas.microsoft.com/office/drawing/2014/main" id="{59E057F5-60CF-45B0-9415-B6BE6BD6F963}"/>
                </a:ext>
              </a:extLst>
            </p:cNvPr>
            <p:cNvSpPr/>
            <p:nvPr/>
          </p:nvSpPr>
          <p:spPr>
            <a:xfrm>
              <a:off x="9510029"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192" name="Rectangle 190">
              <a:extLst>
                <a:ext uri="{FF2B5EF4-FFF2-40B4-BE49-F238E27FC236}">
                  <a16:creationId xmlns:a16="http://schemas.microsoft.com/office/drawing/2014/main" id="{A66825FD-07CC-46D2-9189-3CD9485274DF}"/>
                </a:ext>
              </a:extLst>
            </p:cNvPr>
            <p:cNvSpPr/>
            <p:nvPr/>
          </p:nvSpPr>
          <p:spPr>
            <a:xfrm>
              <a:off x="9952764"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193" name="Rectangle 191">
              <a:extLst>
                <a:ext uri="{FF2B5EF4-FFF2-40B4-BE49-F238E27FC236}">
                  <a16:creationId xmlns:a16="http://schemas.microsoft.com/office/drawing/2014/main" id="{0586E3B6-76FD-4BFD-814A-8BA0B219F492}"/>
                </a:ext>
              </a:extLst>
            </p:cNvPr>
            <p:cNvSpPr/>
            <p:nvPr/>
          </p:nvSpPr>
          <p:spPr>
            <a:xfrm>
              <a:off x="10395499"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194" name="Rectangle 192">
              <a:extLst>
                <a:ext uri="{FF2B5EF4-FFF2-40B4-BE49-F238E27FC236}">
                  <a16:creationId xmlns:a16="http://schemas.microsoft.com/office/drawing/2014/main" id="{8DCF9AC8-A908-470F-B7F3-2FF85FB81FE1}"/>
                </a:ext>
              </a:extLst>
            </p:cNvPr>
            <p:cNvSpPr/>
            <p:nvPr/>
          </p:nvSpPr>
          <p:spPr>
            <a:xfrm>
              <a:off x="10838232" y="5228312"/>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195" name="Shape 1021">
              <a:extLst>
                <a:ext uri="{FF2B5EF4-FFF2-40B4-BE49-F238E27FC236}">
                  <a16:creationId xmlns:a16="http://schemas.microsoft.com/office/drawing/2014/main" id="{708249F3-77AC-46BB-8F04-F66BEE686CFC}"/>
                </a:ext>
              </a:extLst>
            </p:cNvPr>
            <p:cNvSpPr/>
            <p:nvPr/>
          </p:nvSpPr>
          <p:spPr>
            <a:xfrm>
              <a:off x="8080898" y="1707974"/>
              <a:ext cx="3302338" cy="4072128"/>
            </a:xfrm>
            <a:prstGeom prst="rect">
              <a:avLst/>
            </a:prstGeom>
            <a:noFill/>
            <a:ln w="12700" cap="flat">
              <a:solidFill>
                <a:srgbClr val="7F7F7F"/>
              </a:solid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endParaRPr sz="14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96" name="Shape 1021">
              <a:extLst>
                <a:ext uri="{FF2B5EF4-FFF2-40B4-BE49-F238E27FC236}">
                  <a16:creationId xmlns:a16="http://schemas.microsoft.com/office/drawing/2014/main" id="{61DB09E1-8D38-4A19-9569-147A2FECF299}"/>
                </a:ext>
              </a:extLst>
            </p:cNvPr>
            <p:cNvSpPr/>
            <p:nvPr/>
          </p:nvSpPr>
          <p:spPr>
            <a:xfrm>
              <a:off x="8080897" y="1707974"/>
              <a:ext cx="3302339" cy="796655"/>
            </a:xfrm>
            <a:prstGeom prst="rect">
              <a:avLst/>
            </a:prstGeom>
            <a:solidFill>
              <a:srgbClr val="22AAA0"/>
            </a:solidFill>
            <a:ln w="12700" cap="flat">
              <a:noFill/>
              <a:miter lim="400000"/>
            </a:ln>
            <a:effectLst/>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r>
                <a:rPr lang="en-US"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JUNE</a:t>
              </a:r>
              <a:endParaRPr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grpSp>
      <p:sp>
        <p:nvSpPr>
          <p:cNvPr id="197" name="矩形 196">
            <a:extLst>
              <a:ext uri="{FF2B5EF4-FFF2-40B4-BE49-F238E27FC236}">
                <a16:creationId xmlns:a16="http://schemas.microsoft.com/office/drawing/2014/main" id="{466CBFAE-7555-4177-B564-2D3684C0A37E}"/>
              </a:ext>
            </a:extLst>
          </p:cNvPr>
          <p:cNvSpPr/>
          <p:nvPr/>
        </p:nvSpPr>
        <p:spPr>
          <a:xfrm>
            <a:off x="1385074" y="110042"/>
            <a:ext cx="4086495" cy="906915"/>
          </a:xfrm>
          <a:prstGeom prst="rect">
            <a:avLst/>
          </a:prstGeom>
        </p:spPr>
        <p:txBody>
          <a:bodyPr vert="horz" wrap="square" anchor="ctr">
            <a:spAutoFit/>
          </a:bodyPr>
          <a:lstStyle/>
          <a:p>
            <a:pPr>
              <a:lnSpc>
                <a:spcPct val="150000"/>
              </a:lnSpc>
            </a:pPr>
            <a:r>
              <a:rPr lang="zh-CN" altLang="en-US" sz="4000" b="1" kern="100" dirty="0">
                <a:solidFill>
                  <a:srgbClr val="29B6A9"/>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三个月内 </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项目进度</a:t>
            </a:r>
            <a:endPar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Tree>
    <p:extLst>
      <p:ext uri="{BB962C8B-B14F-4D97-AF65-F5344CB8AC3E}">
        <p14:creationId xmlns:p14="http://schemas.microsoft.com/office/powerpoint/2010/main" val="308171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FDA939D-B97D-461F-A529-458D0F8C66E0}"/>
              </a:ext>
            </a:extLst>
          </p:cNvPr>
          <p:cNvSpPr/>
          <p:nvPr/>
        </p:nvSpPr>
        <p:spPr>
          <a:xfrm>
            <a:off x="1554758" y="2462639"/>
            <a:ext cx="9082483" cy="1444498"/>
          </a:xfrm>
          <a:prstGeom prst="rect">
            <a:avLst/>
          </a:prstGeom>
        </p:spPr>
        <p:txBody>
          <a:bodyPr wrap="square">
            <a:spAutoFit/>
          </a:bodyPr>
          <a:lstStyle/>
          <a:p>
            <a:pPr>
              <a:lnSpc>
                <a:spcPct val="120000"/>
              </a:lnSpc>
              <a:spcBef>
                <a:spcPts val="100"/>
              </a:spcBef>
            </a:pPr>
            <a:r>
              <a:rPr lang="zh-CN" altLang="en-US" sz="8000" b="1" spc="-300" dirty="0">
                <a:solidFill>
                  <a:srgbClr val="29B6A9"/>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由此开始，随处可往</a:t>
            </a:r>
            <a:endParaRPr lang="en-US" altLang="zh-CN" sz="8000" b="1" spc="-300" dirty="0">
              <a:solidFill>
                <a:srgbClr val="29B6A9"/>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3" name="文本框 2">
            <a:extLst>
              <a:ext uri="{FF2B5EF4-FFF2-40B4-BE49-F238E27FC236}">
                <a16:creationId xmlns:a16="http://schemas.microsoft.com/office/drawing/2014/main" id="{213EBDB8-D2C6-4D75-9347-702CA0197ECC}"/>
              </a:ext>
            </a:extLst>
          </p:cNvPr>
          <p:cNvSpPr txBox="1"/>
          <p:nvPr/>
        </p:nvSpPr>
        <p:spPr>
          <a:xfrm>
            <a:off x="3589221" y="3913122"/>
            <a:ext cx="5013559" cy="430374"/>
          </a:xfrm>
          <a:prstGeom prst="rect">
            <a:avLst/>
          </a:prstGeom>
          <a:noFill/>
        </p:spPr>
        <p:txBody>
          <a:bodyPr wrap="square" rtlCol="0">
            <a:spAutoFit/>
          </a:bodyPr>
          <a:lstStyle/>
          <a:p>
            <a:pPr defTabSz="228285">
              <a:lnSpc>
                <a:spcPct val="120000"/>
              </a:lnSpc>
              <a:spcBef>
                <a:spcPts val="100"/>
              </a:spcBef>
            </a:pPr>
            <a:r>
              <a:rPr lang="de-DE" altLang="zh-CN" sz="2000" b="1" dirty="0">
                <a:solidFill>
                  <a:srgbClr val="72717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 t a r t   H e r e   , G o  A n y w h e r </a:t>
            </a:r>
            <a:r>
              <a:rPr lang="en-US" altLang="zh-CN" sz="2000" b="1" dirty="0">
                <a:solidFill>
                  <a:srgbClr val="72717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e</a:t>
            </a:r>
            <a:endParaRPr lang="de-DE" altLang="zh-CN" sz="2000" b="1" dirty="0">
              <a:solidFill>
                <a:srgbClr val="72717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4" name="Picture 2">
            <a:extLst>
              <a:ext uri="{FF2B5EF4-FFF2-40B4-BE49-F238E27FC236}">
                <a16:creationId xmlns:a16="http://schemas.microsoft.com/office/drawing/2014/main" id="{CD79A19B-5F31-4EEA-9ECC-F253C7C7B3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32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ECED69-9437-4A85-B662-AE9FF0C113D3}"/>
              </a:ext>
            </a:extLst>
          </p:cNvPr>
          <p:cNvSpPr/>
          <p:nvPr/>
        </p:nvSpPr>
        <p:spPr>
          <a:xfrm>
            <a:off x="1554758" y="2462639"/>
            <a:ext cx="9082483" cy="1444498"/>
          </a:xfrm>
          <a:prstGeom prst="rect">
            <a:avLst/>
          </a:prstGeom>
        </p:spPr>
        <p:txBody>
          <a:bodyPr wrap="square">
            <a:spAutoFit/>
          </a:bodyPr>
          <a:lstStyle/>
          <a:p>
            <a:pPr>
              <a:lnSpc>
                <a:spcPct val="120000"/>
              </a:lnSpc>
              <a:spcBef>
                <a:spcPts val="100"/>
              </a:spcBef>
            </a:pPr>
            <a:r>
              <a:rPr lang="zh-CN" altLang="en-US" sz="8000" b="1" spc="-300"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由此开始，随处可往</a:t>
            </a:r>
            <a:endParaRPr lang="en-US" altLang="zh-CN" sz="8000" b="1" spc="-300"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3" name="文本框 2">
            <a:extLst>
              <a:ext uri="{FF2B5EF4-FFF2-40B4-BE49-F238E27FC236}">
                <a16:creationId xmlns:a16="http://schemas.microsoft.com/office/drawing/2014/main" id="{9788431F-A463-4955-A457-2753B2EDBE77}"/>
              </a:ext>
            </a:extLst>
          </p:cNvPr>
          <p:cNvSpPr txBox="1"/>
          <p:nvPr/>
        </p:nvSpPr>
        <p:spPr>
          <a:xfrm>
            <a:off x="3603361" y="3913122"/>
            <a:ext cx="4985279" cy="430374"/>
          </a:xfrm>
          <a:prstGeom prst="rect">
            <a:avLst/>
          </a:prstGeom>
          <a:noFill/>
        </p:spPr>
        <p:txBody>
          <a:bodyPr wrap="square" rtlCol="0">
            <a:spAutoFit/>
          </a:bodyPr>
          <a:lstStyle/>
          <a:p>
            <a:pPr defTabSz="228285">
              <a:lnSpc>
                <a:spcPct val="120000"/>
              </a:lnSpc>
              <a:spcBef>
                <a:spcPts val="100"/>
              </a:spcBef>
            </a:pPr>
            <a:r>
              <a:rPr lang="de-DE" altLang="zh-CN" sz="2000" b="1" dirty="0">
                <a:solidFill>
                  <a:srgbClr val="E5E6E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 t a r t   H e r e   , G o  A n y w h e r </a:t>
            </a:r>
            <a:r>
              <a:rPr lang="en-US" altLang="zh-CN" sz="2000" b="1" dirty="0">
                <a:solidFill>
                  <a:srgbClr val="E5E6E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e</a:t>
            </a:r>
            <a:endParaRPr lang="de-DE" altLang="zh-CN" sz="2000" b="1" dirty="0">
              <a:solidFill>
                <a:srgbClr val="E5E6E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5" name="Picture 2" descr="H:\PPT\VI标识\白色LGOG.png">
            <a:extLst>
              <a:ext uri="{FF2B5EF4-FFF2-40B4-BE49-F238E27FC236}">
                <a16:creationId xmlns:a16="http://schemas.microsoft.com/office/drawing/2014/main" id="{21D6750E-A2BF-4867-A1D3-DEC6B983E9F7}"/>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l="6485" t="7929" r="14248" b="17161"/>
          <a:stretch/>
        </p:blipFill>
        <p:spPr bwMode="auto">
          <a:xfrm>
            <a:off x="10623517" y="169683"/>
            <a:ext cx="1364456" cy="53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62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1438CB2-943A-4C16-A91D-E1DCAB89E958}"/>
              </a:ext>
            </a:extLst>
          </p:cNvPr>
          <p:cNvGraphicFramePr>
            <a:graphicFrameLocks noGrp="1"/>
          </p:cNvGraphicFramePr>
          <p:nvPr>
            <p:extLst>
              <p:ext uri="{D42A27DB-BD31-4B8C-83A1-F6EECF244321}">
                <p14:modId xmlns:p14="http://schemas.microsoft.com/office/powerpoint/2010/main" val="2849759601"/>
              </p:ext>
            </p:extLst>
          </p:nvPr>
        </p:nvGraphicFramePr>
        <p:xfrm>
          <a:off x="611188" y="1571138"/>
          <a:ext cx="10978297" cy="4805072"/>
        </p:xfrm>
        <a:graphic>
          <a:graphicData uri="http://schemas.openxmlformats.org/drawingml/2006/table">
            <a:tbl>
              <a:tblPr firstRow="1" firstCol="1" bandRow="1">
                <a:tableStyleId>{EB344D84-9AFB-497E-A393-DC336BA19D2E}</a:tableStyleId>
              </a:tblPr>
              <a:tblGrid>
                <a:gridCol w="1565469">
                  <a:extLst>
                    <a:ext uri="{9D8B030D-6E8A-4147-A177-3AD203B41FA5}">
                      <a16:colId xmlns:a16="http://schemas.microsoft.com/office/drawing/2014/main" val="20000"/>
                    </a:ext>
                  </a:extLst>
                </a:gridCol>
                <a:gridCol w="907439">
                  <a:extLst>
                    <a:ext uri="{9D8B030D-6E8A-4147-A177-3AD203B41FA5}">
                      <a16:colId xmlns:a16="http://schemas.microsoft.com/office/drawing/2014/main" val="20001"/>
                    </a:ext>
                  </a:extLst>
                </a:gridCol>
                <a:gridCol w="843691">
                  <a:extLst>
                    <a:ext uri="{9D8B030D-6E8A-4147-A177-3AD203B41FA5}">
                      <a16:colId xmlns:a16="http://schemas.microsoft.com/office/drawing/2014/main" val="20002"/>
                    </a:ext>
                  </a:extLst>
                </a:gridCol>
                <a:gridCol w="773384">
                  <a:extLst>
                    <a:ext uri="{9D8B030D-6E8A-4147-A177-3AD203B41FA5}">
                      <a16:colId xmlns:a16="http://schemas.microsoft.com/office/drawing/2014/main" val="20003"/>
                    </a:ext>
                  </a:extLst>
                </a:gridCol>
                <a:gridCol w="763392">
                  <a:extLst>
                    <a:ext uri="{9D8B030D-6E8A-4147-A177-3AD203B41FA5}">
                      <a16:colId xmlns:a16="http://schemas.microsoft.com/office/drawing/2014/main" val="20004"/>
                    </a:ext>
                  </a:extLst>
                </a:gridCol>
                <a:gridCol w="600482">
                  <a:extLst>
                    <a:ext uri="{9D8B030D-6E8A-4147-A177-3AD203B41FA5}">
                      <a16:colId xmlns:a16="http://schemas.microsoft.com/office/drawing/2014/main" val="20005"/>
                    </a:ext>
                  </a:extLst>
                </a:gridCol>
                <a:gridCol w="745863">
                  <a:extLst>
                    <a:ext uri="{9D8B030D-6E8A-4147-A177-3AD203B41FA5}">
                      <a16:colId xmlns:a16="http://schemas.microsoft.com/office/drawing/2014/main" val="20006"/>
                    </a:ext>
                  </a:extLst>
                </a:gridCol>
                <a:gridCol w="896510">
                  <a:extLst>
                    <a:ext uri="{9D8B030D-6E8A-4147-A177-3AD203B41FA5}">
                      <a16:colId xmlns:a16="http://schemas.microsoft.com/office/drawing/2014/main" val="20007"/>
                    </a:ext>
                  </a:extLst>
                </a:gridCol>
                <a:gridCol w="895456">
                  <a:extLst>
                    <a:ext uri="{9D8B030D-6E8A-4147-A177-3AD203B41FA5}">
                      <a16:colId xmlns:a16="http://schemas.microsoft.com/office/drawing/2014/main" val="20008"/>
                    </a:ext>
                  </a:extLst>
                </a:gridCol>
                <a:gridCol w="1046104">
                  <a:extLst>
                    <a:ext uri="{9D8B030D-6E8A-4147-A177-3AD203B41FA5}">
                      <a16:colId xmlns:a16="http://schemas.microsoft.com/office/drawing/2014/main" val="20009"/>
                    </a:ext>
                  </a:extLst>
                </a:gridCol>
                <a:gridCol w="895456">
                  <a:extLst>
                    <a:ext uri="{9D8B030D-6E8A-4147-A177-3AD203B41FA5}">
                      <a16:colId xmlns:a16="http://schemas.microsoft.com/office/drawing/2014/main" val="20010"/>
                    </a:ext>
                  </a:extLst>
                </a:gridCol>
                <a:gridCol w="1045051">
                  <a:extLst>
                    <a:ext uri="{9D8B030D-6E8A-4147-A177-3AD203B41FA5}">
                      <a16:colId xmlns:a16="http://schemas.microsoft.com/office/drawing/2014/main" val="20011"/>
                    </a:ext>
                  </a:extLst>
                </a:gridCol>
              </a:tblGrid>
              <a:tr h="303400">
                <a:tc rowSpan="3">
                  <a:txBody>
                    <a:bodyPr/>
                    <a:lstStyle/>
                    <a:p>
                      <a:pPr indent="267970" algn="ctr">
                        <a:lnSpc>
                          <a:spcPct val="100000"/>
                        </a:lnSpc>
                        <a:spcBef>
                          <a:spcPts val="100"/>
                        </a:spcBef>
                        <a:spcAft>
                          <a:spcPts val="0"/>
                        </a:spcAft>
                      </a:pPr>
                      <a:endParaRPr lang="en-US" altLang="zh-CN"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p>
                      <a:pPr indent="267970" algn="ctr">
                        <a:lnSpc>
                          <a:spcPct val="100000"/>
                        </a:lnSpc>
                        <a:spcBef>
                          <a:spcPts val="100"/>
                        </a:spcBef>
                        <a:spcAft>
                          <a:spcPts val="0"/>
                        </a:spcAft>
                      </a:pPr>
                      <a:r>
                        <a:rPr lang="en-US" altLang="zh-CN"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2020</a:t>
                      </a:r>
                      <a:r>
                        <a:rPr lang="zh-CN" altLang="en-US"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年</a:t>
                      </a:r>
                      <a:r>
                        <a:rPr lang="en-US" altLang="zh-CN"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3</a:t>
                      </a:r>
                      <a:r>
                        <a:rPr lang="zh-CN" altLang="en-US"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月</a:t>
                      </a:r>
                      <a:endParaRPr lang="en-US" altLang="zh-CN"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p>
                      <a:pPr indent="267970" algn="ctr">
                        <a:lnSpc>
                          <a:spcPct val="100000"/>
                        </a:lnSpc>
                        <a:spcBef>
                          <a:spcPts val="100"/>
                        </a:spcBef>
                        <a:spcAft>
                          <a:spcPts val="0"/>
                        </a:spcAft>
                      </a:pPr>
                      <a:r>
                        <a:rPr lang="en-US" altLang="zh-CN"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a:t>
                      </a:r>
                    </a:p>
                    <a:p>
                      <a:pPr indent="267970" algn="ctr">
                        <a:lnSpc>
                          <a:spcPct val="100000"/>
                        </a:lnSpc>
                        <a:spcBef>
                          <a:spcPts val="100"/>
                        </a:spcBef>
                        <a:spcAft>
                          <a:spcPts val="0"/>
                        </a:spcAft>
                      </a:pPr>
                      <a:r>
                        <a:rPr lang="en-US" altLang="zh-CN"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2020</a:t>
                      </a:r>
                      <a:r>
                        <a:rPr lang="zh-CN" altLang="en-US"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年</a:t>
                      </a:r>
                      <a:r>
                        <a:rPr lang="en-US" altLang="zh-CN"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7</a:t>
                      </a:r>
                      <a:r>
                        <a:rPr lang="zh-CN" altLang="en-US"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月</a:t>
                      </a:r>
                      <a:endParaRPr lang="zh-CN" sz="1100" b="1"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6">
                  <a:txBody>
                    <a:bodyPr/>
                    <a:lstStyle/>
                    <a:p>
                      <a:pPr algn="ctr">
                        <a:lnSpc>
                          <a:spcPct val="120000"/>
                        </a:lnSpc>
                        <a:spcBef>
                          <a:spcPts val="100"/>
                        </a:spcBef>
                        <a:spcAft>
                          <a:spcPts val="0"/>
                        </a:spcAft>
                      </a:pPr>
                      <a:r>
                        <a:rPr lang="zh-CN" altLang="en-US" sz="14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文化活动类支出</a:t>
                      </a:r>
                      <a:endParaRPr lang="zh-CN" sz="14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3">
                  <a:txBody>
                    <a:bodyPr/>
                    <a:lstStyle/>
                    <a:p>
                      <a:pPr algn="ctr">
                        <a:lnSpc>
                          <a:spcPct val="120000"/>
                        </a:lnSpc>
                        <a:spcBef>
                          <a:spcPts val="100"/>
                        </a:spcBef>
                        <a:spcAft>
                          <a:spcPts val="0"/>
                        </a:spcAft>
                      </a:pPr>
                      <a:r>
                        <a:rPr lang="zh-CN" altLang="en-US"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耗材支出</a:t>
                      </a: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rowSpan="3">
                  <a:txBody>
                    <a:bodyPr/>
                    <a:lstStyle/>
                    <a:p>
                      <a:pPr algn="ctr">
                        <a:lnSpc>
                          <a:spcPct val="120000"/>
                        </a:lnSpc>
                        <a:spcBef>
                          <a:spcPts val="100"/>
                        </a:spcBef>
                        <a:spcAft>
                          <a:spcPts val="0"/>
                        </a:spcAft>
                      </a:pPr>
                      <a:r>
                        <a:rPr lang="zh-CN" altLang="en-US"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餐饮支出</a:t>
                      </a: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rowSpan="3">
                  <a:txBody>
                    <a:bodyPr/>
                    <a:lstStyle/>
                    <a:p>
                      <a:pPr algn="ctr">
                        <a:lnSpc>
                          <a:spcPct val="120000"/>
                        </a:lnSpc>
                        <a:spcBef>
                          <a:spcPts val="100"/>
                        </a:spcBef>
                        <a:spcAft>
                          <a:spcPts val="0"/>
                        </a:spcAft>
                      </a:pPr>
                      <a:r>
                        <a:rPr lang="zh-CN" altLang="en-US"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基础建设支出</a:t>
                      </a: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rowSpan="3">
                  <a:txBody>
                    <a:bodyPr/>
                    <a:lstStyle/>
                    <a:p>
                      <a:pPr algn="ctr">
                        <a:lnSpc>
                          <a:spcPct val="120000"/>
                        </a:lnSpc>
                        <a:spcBef>
                          <a:spcPts val="100"/>
                        </a:spcBef>
                        <a:spcAft>
                          <a:spcPts val="0"/>
                        </a:spcAft>
                      </a:pPr>
                      <a:r>
                        <a:rPr lang="zh-CN" altLang="en-US"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通勤支出</a:t>
                      </a: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8E8"/>
                    </a:solidFill>
                  </a:tcPr>
                </a:tc>
                <a:tc rowSpan="3">
                  <a:txBody>
                    <a:bodyPr/>
                    <a:lstStyle/>
                    <a:p>
                      <a:pPr algn="ctr">
                        <a:lnSpc>
                          <a:spcPct val="120000"/>
                        </a:lnSpc>
                        <a:spcBef>
                          <a:spcPts val="100"/>
                        </a:spcBef>
                        <a:spcAft>
                          <a:spcPts val="0"/>
                        </a:spcAft>
                      </a:pPr>
                      <a:r>
                        <a:rPr lang="zh-CN" altLang="en-US" sz="20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总和</a:t>
                      </a:r>
                      <a:endParaRPr lang="zh-CN" sz="18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58825">
                <a:tc vMerge="1">
                  <a:txBody>
                    <a:bodyPr/>
                    <a:lstStyle/>
                    <a:p>
                      <a:endParaRPr lang="zh-CN" altLang="en-US"/>
                    </a:p>
                  </a:txBody>
                  <a:tcPr/>
                </a:tc>
                <a:tc rowSpan="2">
                  <a:txBody>
                    <a:bodyPr/>
                    <a:lstStyle/>
                    <a:p>
                      <a:pPr algn="ctr">
                        <a:lnSpc>
                          <a:spcPct val="120000"/>
                        </a:lnSpc>
                        <a:spcBef>
                          <a:spcPts val="100"/>
                        </a:spcBef>
                        <a:spcAft>
                          <a:spcPts val="0"/>
                        </a:spcAft>
                      </a:pPr>
                      <a:endParaRPr lang="en-US" altLang="zh-CN"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p>
                      <a:pPr algn="ctr">
                        <a:lnSpc>
                          <a:spcPct val="120000"/>
                        </a:lnSpc>
                        <a:spcBef>
                          <a:spcPts val="100"/>
                        </a:spcBef>
                        <a:spcAft>
                          <a:spcPts val="0"/>
                        </a:spcAft>
                      </a:pPr>
                      <a:r>
                        <a:rPr lang="zh-CN" altLang="en-US"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系列活动</a:t>
                      </a: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algn="ctr">
                        <a:lnSpc>
                          <a:spcPct val="120000"/>
                        </a:lnSpc>
                        <a:spcBef>
                          <a:spcPts val="100"/>
                        </a:spcBef>
                        <a:spcAft>
                          <a:spcPts val="0"/>
                        </a:spcAft>
                      </a:pPr>
                      <a:endParaRPr lang="en-US" altLang="zh-CN"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p>
                      <a:pPr algn="ctr">
                        <a:lnSpc>
                          <a:spcPct val="120000"/>
                        </a:lnSpc>
                        <a:spcBef>
                          <a:spcPts val="100"/>
                        </a:spcBef>
                        <a:spcAft>
                          <a:spcPts val="0"/>
                        </a:spcAft>
                      </a:pPr>
                      <a:r>
                        <a:rPr lang="zh-CN" altLang="en-US"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宣传总和</a:t>
                      </a: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a:lnSpc>
                          <a:spcPct val="120000"/>
                        </a:lnSpc>
                        <a:spcBef>
                          <a:spcPts val="100"/>
                        </a:spcBef>
                        <a:spcAft>
                          <a:spcPts val="0"/>
                        </a:spcAft>
                      </a:pPr>
                      <a:r>
                        <a:rPr lang="zh-CN" altLang="en-US"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学生事务</a:t>
                      </a: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zh-CN" altLang="en-US"/>
                    </a:p>
                  </a:txBody>
                  <a:tcPr/>
                </a:tc>
                <a:tc hMerge="1">
                  <a:txBody>
                    <a:bodyPr/>
                    <a:lstStyle/>
                    <a:p>
                      <a:endParaRPr lang="zh-CN" altLang="en-US"/>
                    </a:p>
                  </a:txBody>
                  <a:tcPr/>
                </a:tc>
                <a:tc rowSpan="2">
                  <a:txBody>
                    <a:bodyPr/>
                    <a:lstStyle/>
                    <a:p>
                      <a:pPr algn="ctr">
                        <a:lnSpc>
                          <a:spcPct val="120000"/>
                        </a:lnSpc>
                        <a:spcBef>
                          <a:spcPts val="100"/>
                        </a:spcBef>
                        <a:spcAft>
                          <a:spcPts val="0"/>
                        </a:spcAft>
                      </a:pPr>
                      <a:endParaRPr lang="en-US" altLang="zh-CN"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p>
                      <a:pPr algn="ctr">
                        <a:lnSpc>
                          <a:spcPct val="120000"/>
                        </a:lnSpc>
                        <a:spcBef>
                          <a:spcPts val="100"/>
                        </a:spcBef>
                        <a:spcAft>
                          <a:spcPts val="0"/>
                        </a:spcAft>
                      </a:pPr>
                      <a:r>
                        <a:rPr lang="zh-CN" altLang="en-US"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费用总计</a:t>
                      </a: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001"/>
                  </a:ext>
                </a:extLst>
              </a:tr>
              <a:tr h="281007">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lnSpc>
                          <a:spcPct val="120000"/>
                        </a:lnSpc>
                        <a:spcBef>
                          <a:spcPts val="100"/>
                        </a:spcBef>
                        <a:spcAft>
                          <a:spcPts val="0"/>
                        </a:spcAft>
                      </a:pPr>
                      <a:r>
                        <a:rPr lang="zh-CN" altLang="en-US" sz="12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社团</a:t>
                      </a:r>
                      <a:endParaRPr lang="zh-CN" sz="12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20000"/>
                        </a:lnSpc>
                        <a:spcBef>
                          <a:spcPts val="100"/>
                        </a:spcBef>
                        <a:spcAft>
                          <a:spcPts val="0"/>
                        </a:spcAft>
                      </a:pPr>
                      <a:r>
                        <a:rPr lang="zh-CN" altLang="en-US" sz="12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学生会</a:t>
                      </a:r>
                      <a:endParaRPr lang="zh-CN" sz="12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20000"/>
                        </a:lnSpc>
                        <a:spcBef>
                          <a:spcPts val="100"/>
                        </a:spcBef>
                        <a:spcAft>
                          <a:spcPts val="0"/>
                        </a:spcAft>
                      </a:pPr>
                      <a:r>
                        <a:rPr lang="zh-CN" altLang="en-US" sz="12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班级</a:t>
                      </a:r>
                      <a:endParaRPr lang="zh-CN" sz="1200" kern="100" dirty="0">
                        <a:solidFill>
                          <a:schemeClr val="tx1"/>
                        </a:solidFill>
                        <a:effectLst/>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002"/>
                  </a:ext>
                </a:extLst>
              </a:tr>
              <a:tr h="437590">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艾德艺术学院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algn="ctr">
                        <a:lnSpc>
                          <a:spcPct val="120000"/>
                        </a:lnSpc>
                        <a:spcBef>
                          <a:spcPts val="100"/>
                        </a:spcBef>
                        <a:spcAft>
                          <a:spcPts val="0"/>
                        </a:spcAft>
                      </a:pPr>
                      <a:r>
                        <a:rPr lang="en-US" altLang="zh-CN" sz="11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24500</a:t>
                      </a:r>
                      <a:endParaRPr lang="zh-CN" sz="11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100"/>
                        </a:spcBef>
                        <a:spcAft>
                          <a:spcPts val="0"/>
                        </a:spcAft>
                        <a:buClrTx/>
                        <a:buSzTx/>
                        <a:buFontTx/>
                        <a:buNone/>
                        <a:tabLst/>
                        <a:defRPr/>
                      </a:pPr>
                      <a:r>
                        <a:rPr lang="en-US"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8450</a:t>
                      </a: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r>
                        <a:rPr lang="en-US" altLang="zh-CN" sz="1100" b="0" kern="100" dirty="0">
                          <a:solidFill>
                            <a:schemeClr val="bg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9600</a:t>
                      </a:r>
                      <a:endParaRPr lang="zh-CN" sz="1100" b="0" kern="100" dirty="0">
                        <a:solidFill>
                          <a:schemeClr val="bg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r>
                        <a:rPr lang="en-US" altLang="zh-CN" sz="1100" b="0" kern="100" dirty="0">
                          <a:solidFill>
                            <a:schemeClr val="bg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5432</a:t>
                      </a:r>
                      <a:endParaRPr lang="zh-CN" sz="1100" b="0" kern="100" dirty="0">
                        <a:solidFill>
                          <a:schemeClr val="bg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r>
                        <a:rPr lang="en-US" altLang="zh-CN" sz="1100" b="0" kern="100" dirty="0">
                          <a:solidFill>
                            <a:schemeClr val="bg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2410</a:t>
                      </a:r>
                      <a:endParaRPr lang="zh-CN" sz="1100" b="0" kern="100" dirty="0">
                        <a:solidFill>
                          <a:schemeClr val="bg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r>
                        <a:rPr lang="en-US" altLang="zh-CN" sz="1100" b="1"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50392</a:t>
                      </a:r>
                      <a:endParaRPr lang="zh-CN" sz="1100" b="1"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100"/>
                        </a:spcBef>
                        <a:spcAft>
                          <a:spcPts val="0"/>
                        </a:spcAft>
                        <a:buClrTx/>
                        <a:buSzTx/>
                        <a:buFontTx/>
                        <a:buNone/>
                        <a:tabLst/>
                        <a:defRPr/>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400050">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文化传媒学院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390525">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人居环境学院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100"/>
                        </a:spcBef>
                        <a:spcAft>
                          <a:spcPts val="0"/>
                        </a:spcAft>
                        <a:buClrTx/>
                        <a:buSzTx/>
                        <a:buFontTx/>
                        <a:buNone/>
                        <a:tabLst/>
                        <a:defRPr/>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409575">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物流贸易学院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100"/>
                        </a:spcBef>
                        <a:spcAft>
                          <a:spcPts val="0"/>
                        </a:spcAft>
                        <a:buClrTx/>
                        <a:buSzTx/>
                        <a:buFontTx/>
                        <a:buNone/>
                        <a:tabLst/>
                        <a:defRPr/>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371475">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高职学院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algn="ctr">
                        <a:lnSpc>
                          <a:spcPct val="120000"/>
                        </a:lnSpc>
                        <a:spcBef>
                          <a:spcPts val="100"/>
                        </a:spcBef>
                        <a:spcAft>
                          <a:spcPts val="0"/>
                        </a:spcAft>
                      </a:pPr>
                      <a:endParaRPr lang="zh-CN" sz="11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100"/>
                        </a:spcBef>
                        <a:spcAft>
                          <a:spcPts val="0"/>
                        </a:spcAft>
                        <a:buClrTx/>
                        <a:buSzTx/>
                        <a:buFontTx/>
                        <a:buNone/>
                        <a:tabLst/>
                        <a:defRPr/>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409575">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金融学院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just">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381000">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人文教育学院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409575">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会计学院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100"/>
                        </a:spcBef>
                        <a:spcAft>
                          <a:spcPts val="0"/>
                        </a:spcAft>
                        <a:buClrTx/>
                        <a:buSzTx/>
                        <a:buFontTx/>
                        <a:buNone/>
                        <a:tabLst/>
                        <a:defRPr/>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r h="400050">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信息工程学院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algn="ctr">
                        <a:lnSpc>
                          <a:spcPct val="120000"/>
                        </a:lnSpc>
                        <a:spcBef>
                          <a:spcPts val="100"/>
                        </a:spcBef>
                        <a:spcAft>
                          <a:spcPts val="0"/>
                        </a:spcAft>
                      </a:pPr>
                      <a:endParaRPr lang="zh-CN" sz="11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lnSpc>
                          <a:spcPct val="120000"/>
                        </a:lnSpc>
                        <a:spcBef>
                          <a:spcPts val="100"/>
                        </a:spcBef>
                        <a:spcAft>
                          <a:spcPts val="0"/>
                        </a:spcAft>
                      </a:pPr>
                      <a:endParaRPr lang="zh-CN" sz="11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1"/>
                  </a:ext>
                </a:extLst>
              </a:tr>
              <a:tr h="352425">
                <a:tc>
                  <a:txBody>
                    <a:bodyPr/>
                    <a:lstStyle/>
                    <a:p>
                      <a:pPr algn="ctr">
                        <a:lnSpc>
                          <a:spcPct val="120000"/>
                        </a:lnSpc>
                        <a:spcBef>
                          <a:spcPts val="100"/>
                        </a:spcBef>
                        <a:spcAft>
                          <a:spcPts val="0"/>
                        </a:spcAft>
                      </a:pPr>
                      <a:r>
                        <a:rPr lang="zh-CN" sz="1400" b="0" kern="100" dirty="0">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休闲管理学院</a:t>
                      </a:r>
                    </a:p>
                  </a:txBody>
                  <a:tcPr marL="68584" marR="68584"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B7AB"/>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100"/>
                        </a:spcBef>
                        <a:spcAft>
                          <a:spcPts val="0"/>
                        </a:spcAft>
                        <a:buClrTx/>
                        <a:buSzTx/>
                        <a:buFontTx/>
                        <a:buNone/>
                        <a:tabLst/>
                        <a:defRPr/>
                      </a:pPr>
                      <a:endParaRPr lang="zh-CN" alt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rgbClr val="29B6A9"/>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4" marR="68584"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20000"/>
                        </a:lnSpc>
                        <a:spcBef>
                          <a:spcPts val="100"/>
                        </a:spcBef>
                        <a:spcAft>
                          <a:spcPts val="0"/>
                        </a:spcAft>
                      </a:pPr>
                      <a:endParaRPr lang="zh-CN" sz="1100" kern="100" dirty="0">
                        <a:solidFill>
                          <a:schemeClr val="tx1"/>
                        </a:solidFill>
                        <a:effectLst/>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2"/>
                  </a:ext>
                </a:extLst>
              </a:tr>
            </a:tbl>
          </a:graphicData>
        </a:graphic>
      </p:graphicFrame>
      <p:pic>
        <p:nvPicPr>
          <p:cNvPr id="17" name="Picture 2">
            <a:extLst>
              <a:ext uri="{FF2B5EF4-FFF2-40B4-BE49-F238E27FC236}">
                <a16:creationId xmlns:a16="http://schemas.microsoft.com/office/drawing/2014/main" id="{46E5C9D4-9A52-448A-8582-CF40D3A68C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14">
            <a:extLst>
              <a:ext uri="{FF2B5EF4-FFF2-40B4-BE49-F238E27FC236}">
                <a16:creationId xmlns:a16="http://schemas.microsoft.com/office/drawing/2014/main" id="{5D60A06F-7690-4F16-8E91-CA9E1F1AF802}"/>
              </a:ext>
            </a:extLst>
          </p:cNvPr>
          <p:cNvGrpSpPr/>
          <p:nvPr/>
        </p:nvGrpSpPr>
        <p:grpSpPr>
          <a:xfrm rot="16200000">
            <a:off x="3404410" y="-1953696"/>
            <a:ext cx="1358074" cy="5396730"/>
            <a:chOff x="3464727" y="1727412"/>
            <a:chExt cx="1358074" cy="5396730"/>
          </a:xfrm>
        </p:grpSpPr>
        <p:sp>
          <p:nvSpPr>
            <p:cNvPr id="16" name="矩形 15">
              <a:extLst>
                <a:ext uri="{FF2B5EF4-FFF2-40B4-BE49-F238E27FC236}">
                  <a16:creationId xmlns:a16="http://schemas.microsoft.com/office/drawing/2014/main" id="{BE677AAB-C950-440D-8CE6-1728DBAC9B6E}"/>
                </a:ext>
              </a:extLst>
            </p:cNvPr>
            <p:cNvSpPr/>
            <p:nvPr/>
          </p:nvSpPr>
          <p:spPr>
            <a:xfrm rot="5400000">
              <a:off x="1649317" y="3950657"/>
              <a:ext cx="5358622" cy="988347"/>
            </a:xfrm>
            <a:prstGeom prst="rect">
              <a:avLst/>
            </a:prstGeom>
          </p:spPr>
          <p:txBody>
            <a:bodyPr vert="horz" wrap="square" anchor="ctr">
              <a:spAutoFit/>
            </a:bodyPr>
            <a:lstStyle/>
            <a:p>
              <a:pPr>
                <a:lnSpc>
                  <a:spcPct val="150000"/>
                </a:lnSpc>
              </a:pPr>
              <a:r>
                <a:rPr lang="zh-CN" altLang="en-US" sz="4400" b="1" kern="100" dirty="0">
                  <a:solidFill>
                    <a:srgbClr val="29B6A9"/>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财务支出 </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国际社区</a:t>
              </a:r>
              <a:endParaRPr lang="zh-CN" altLang="en-US" sz="44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9" name="矩形 18">
              <a:extLst>
                <a:ext uri="{FF2B5EF4-FFF2-40B4-BE49-F238E27FC236}">
                  <a16:creationId xmlns:a16="http://schemas.microsoft.com/office/drawing/2014/main" id="{4E997A20-8FF4-4920-B0CD-F1E7140A06BA}"/>
                </a:ext>
              </a:extLst>
            </p:cNvPr>
            <p:cNvSpPr/>
            <p:nvPr/>
          </p:nvSpPr>
          <p:spPr>
            <a:xfrm rot="5400000">
              <a:off x="1051661" y="4140478"/>
              <a:ext cx="5195463" cy="369332"/>
            </a:xfrm>
            <a:prstGeom prst="rect">
              <a:avLst/>
            </a:prstGeom>
          </p:spPr>
          <p:txBody>
            <a:bodyPr vert="horz" wrap="square">
              <a:spAutoFit/>
            </a:bodyPr>
            <a:lstStyle/>
            <a:p>
              <a:r>
                <a:rPr lang="en-US" altLang="zh-CN" b="1" spc="300" dirty="0">
                  <a:latin typeface="微软雅黑" panose="020B0503020204020204" pitchFamily="34" charset="-122"/>
                  <a:ea typeface="微软雅黑" panose="020B0503020204020204" pitchFamily="34" charset="-122"/>
                  <a:sym typeface="微软雅黑" panose="020B0503020204020204" pitchFamily="34" charset="-122"/>
                </a:rPr>
                <a:t>Financial Form</a:t>
              </a:r>
              <a:endParaRPr lang="zh-CN" altLang="en-US" b="1" spc="3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 name="组合 19">
            <a:extLst>
              <a:ext uri="{FF2B5EF4-FFF2-40B4-BE49-F238E27FC236}">
                <a16:creationId xmlns:a16="http://schemas.microsoft.com/office/drawing/2014/main" id="{BF9DB3A1-43A6-414C-9862-E58D68CCECD3}"/>
              </a:ext>
            </a:extLst>
          </p:cNvPr>
          <p:cNvGrpSpPr/>
          <p:nvPr/>
        </p:nvGrpSpPr>
        <p:grpSpPr>
          <a:xfrm>
            <a:off x="0" y="350790"/>
            <a:ext cx="1054100" cy="744733"/>
            <a:chOff x="11137900" y="860547"/>
            <a:chExt cx="1054100" cy="744733"/>
          </a:xfrm>
          <a:solidFill>
            <a:srgbClr val="29B6A9"/>
          </a:solidFill>
        </p:grpSpPr>
        <p:sp>
          <p:nvSpPr>
            <p:cNvPr id="21" name="矩形 20">
              <a:extLst>
                <a:ext uri="{FF2B5EF4-FFF2-40B4-BE49-F238E27FC236}">
                  <a16:creationId xmlns:a16="http://schemas.microsoft.com/office/drawing/2014/main" id="{E6D4AE0F-81B6-4EE9-9FF1-88AB95B0EAAB}"/>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21">
              <a:extLst>
                <a:ext uri="{FF2B5EF4-FFF2-40B4-BE49-F238E27FC236}">
                  <a16:creationId xmlns:a16="http://schemas.microsoft.com/office/drawing/2014/main" id="{AB6B4A9F-EB16-4B08-B4F0-343189A4AF0D}"/>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a:extLst>
                <a:ext uri="{FF2B5EF4-FFF2-40B4-BE49-F238E27FC236}">
                  <a16:creationId xmlns:a16="http://schemas.microsoft.com/office/drawing/2014/main" id="{4B0ECC94-A338-4051-BC66-BFC445128291}"/>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23">
              <a:extLst>
                <a:ext uri="{FF2B5EF4-FFF2-40B4-BE49-F238E27FC236}">
                  <a16:creationId xmlns:a16="http://schemas.microsoft.com/office/drawing/2014/main" id="{5DEC11D5-52D6-49DB-ACAB-C05D354EC38D}"/>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25" name="直接连接符 24">
            <a:extLst>
              <a:ext uri="{FF2B5EF4-FFF2-40B4-BE49-F238E27FC236}">
                <a16:creationId xmlns:a16="http://schemas.microsoft.com/office/drawing/2014/main" id="{B92D2E5E-4791-43C3-A831-DD64D5EAEA60}"/>
              </a:ext>
            </a:extLst>
          </p:cNvPr>
          <p:cNvCxnSpPr>
            <a:cxnSpLocks/>
          </p:cNvCxnSpPr>
          <p:nvPr/>
        </p:nvCxnSpPr>
        <p:spPr>
          <a:xfrm flipV="1">
            <a:off x="1385074" y="1036320"/>
            <a:ext cx="3941306" cy="4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267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278">
            <a:extLst>
              <a:ext uri="{FF2B5EF4-FFF2-40B4-BE49-F238E27FC236}">
                <a16:creationId xmlns:a16="http://schemas.microsoft.com/office/drawing/2014/main" id="{50E4A6E2-78A1-4F21-8A35-D3205A9AE0E5}"/>
              </a:ext>
            </a:extLst>
          </p:cNvPr>
          <p:cNvGraphicFramePr/>
          <p:nvPr>
            <p:extLst>
              <p:ext uri="{D42A27DB-BD31-4B8C-83A1-F6EECF244321}">
                <p14:modId xmlns:p14="http://schemas.microsoft.com/office/powerpoint/2010/main" val="2373572316"/>
              </p:ext>
            </p:extLst>
          </p:nvPr>
        </p:nvGraphicFramePr>
        <p:xfrm>
          <a:off x="6192982" y="1867083"/>
          <a:ext cx="4926064" cy="3377833"/>
        </p:xfrm>
        <a:graphic>
          <a:graphicData uri="http://schemas.openxmlformats.org/drawingml/2006/chart">
            <c:chart xmlns:c="http://schemas.openxmlformats.org/drawingml/2006/chart" xmlns:r="http://schemas.openxmlformats.org/officeDocument/2006/relationships" r:id="rId3"/>
          </a:graphicData>
        </a:graphic>
      </p:graphicFrame>
      <p:sp>
        <p:nvSpPr>
          <p:cNvPr id="3" name="矩形 2">
            <a:extLst>
              <a:ext uri="{FF2B5EF4-FFF2-40B4-BE49-F238E27FC236}">
                <a16:creationId xmlns:a16="http://schemas.microsoft.com/office/drawing/2014/main" id="{7411721F-6092-4E10-ACE5-1D8916682BBD}"/>
              </a:ext>
            </a:extLst>
          </p:cNvPr>
          <p:cNvSpPr/>
          <p:nvPr/>
        </p:nvSpPr>
        <p:spPr>
          <a:xfrm>
            <a:off x="459517" y="1764610"/>
            <a:ext cx="4139208" cy="1312318"/>
          </a:xfrm>
          <a:prstGeom prst="rect">
            <a:avLst/>
          </a:prstGeom>
          <a:solidFill>
            <a:srgbClr val="7F7F7F"/>
          </a:solid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 name="矩形 3">
            <a:extLst>
              <a:ext uri="{FF2B5EF4-FFF2-40B4-BE49-F238E27FC236}">
                <a16:creationId xmlns:a16="http://schemas.microsoft.com/office/drawing/2014/main" id="{0F3233C5-73EC-4A7D-8B4E-F61224F70921}"/>
              </a:ext>
            </a:extLst>
          </p:cNvPr>
          <p:cNvSpPr/>
          <p:nvPr/>
        </p:nvSpPr>
        <p:spPr>
          <a:xfrm>
            <a:off x="459516" y="3229328"/>
            <a:ext cx="4139208" cy="1312318"/>
          </a:xfrm>
          <a:prstGeom prst="rect">
            <a:avLst/>
          </a:prstGeom>
          <a:solidFill>
            <a:srgbClr val="22AAA0"/>
          </a:solid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 name="矩形 4">
            <a:extLst>
              <a:ext uri="{FF2B5EF4-FFF2-40B4-BE49-F238E27FC236}">
                <a16:creationId xmlns:a16="http://schemas.microsoft.com/office/drawing/2014/main" id="{7D76CE73-2EAC-4270-A789-CCF38DC995DB}"/>
              </a:ext>
            </a:extLst>
          </p:cNvPr>
          <p:cNvSpPr/>
          <p:nvPr/>
        </p:nvSpPr>
        <p:spPr>
          <a:xfrm>
            <a:off x="459517" y="4694046"/>
            <a:ext cx="4139208" cy="1312318"/>
          </a:xfrm>
          <a:prstGeom prst="rect">
            <a:avLst/>
          </a:prstGeom>
          <a:pattFill prst="ltUpDiag">
            <a:fgClr>
              <a:schemeClr val="bg1">
                <a:lumMod val="95000"/>
              </a:schemeClr>
            </a:fgClr>
            <a:bgClr>
              <a:schemeClr val="bg1"/>
            </a:bgClr>
          </a:patt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6" name="矩形 5">
            <a:extLst>
              <a:ext uri="{FF2B5EF4-FFF2-40B4-BE49-F238E27FC236}">
                <a16:creationId xmlns:a16="http://schemas.microsoft.com/office/drawing/2014/main" id="{EB0BEB02-A4BA-4D39-930E-1E1434FFA1D0}"/>
              </a:ext>
            </a:extLst>
          </p:cNvPr>
          <p:cNvSpPr/>
          <p:nvPr/>
        </p:nvSpPr>
        <p:spPr>
          <a:xfrm>
            <a:off x="459515" y="1715523"/>
            <a:ext cx="4139209" cy="1064522"/>
          </a:xfrm>
          <a:prstGeom prst="rect">
            <a:avLst/>
          </a:prstGeom>
        </p:spPr>
        <p:txBody>
          <a:bodyPr wrap="square">
            <a:spAutoFit/>
          </a:bodyPr>
          <a:lstStyle/>
          <a:p>
            <a:pPr>
              <a:lnSpc>
                <a:spcPct val="120000"/>
              </a:lnSpc>
              <a:spcBef>
                <a:spcPts val="100"/>
              </a:spcBef>
            </a:pPr>
            <a:r>
              <a:rPr lang="zh-CN" altLang="en-US" sz="20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四月份的图书借阅数量同比上学年大幅增长</a:t>
            </a:r>
            <a:r>
              <a:rPr lang="zh-CN" altLang="en-US"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原因与读书日活动的长期推广有密切关联，这也与读书日活动奖数量的增加成正相关。  </a:t>
            </a:r>
            <a:endParaRPr lang="en-US" altLang="zh-CN" sz="16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7" name="矩形 6">
            <a:extLst>
              <a:ext uri="{FF2B5EF4-FFF2-40B4-BE49-F238E27FC236}">
                <a16:creationId xmlns:a16="http://schemas.microsoft.com/office/drawing/2014/main" id="{A540E2CB-FD22-4038-9991-C11884F914B3}"/>
              </a:ext>
            </a:extLst>
          </p:cNvPr>
          <p:cNvSpPr/>
          <p:nvPr/>
        </p:nvSpPr>
        <p:spPr>
          <a:xfrm>
            <a:off x="459514" y="3256201"/>
            <a:ext cx="4139209" cy="1101455"/>
          </a:xfrm>
          <a:prstGeom prst="rect">
            <a:avLst/>
          </a:prstGeom>
        </p:spPr>
        <p:txBody>
          <a:bodyPr wrap="square">
            <a:spAutoFit/>
          </a:bodyPr>
          <a:lstStyle/>
          <a:p>
            <a:pPr>
              <a:lnSpc>
                <a:spcPct val="120000"/>
              </a:lnSpc>
              <a:spcBef>
                <a:spcPts val="100"/>
              </a:spcBef>
            </a:pPr>
            <a:r>
              <a:rPr lang="en-US" altLang="zh-CN" sz="24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That is probably </a:t>
            </a:r>
            <a:r>
              <a:rPr lang="en-US" altLang="zh-CN" sz="16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because you have that precious spirit in you as </a:t>
            </a:r>
            <a:r>
              <a:rPr lang="en-US" altLang="zh-CN" sz="1600" dirty="0" err="1">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well.That</a:t>
            </a:r>
            <a:r>
              <a:rPr lang="en-US" altLang="zh-CN" sz="16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is probably because you…</a:t>
            </a:r>
          </a:p>
        </p:txBody>
      </p:sp>
      <p:sp>
        <p:nvSpPr>
          <p:cNvPr id="8" name="矩形 7">
            <a:extLst>
              <a:ext uri="{FF2B5EF4-FFF2-40B4-BE49-F238E27FC236}">
                <a16:creationId xmlns:a16="http://schemas.microsoft.com/office/drawing/2014/main" id="{4C0263E0-FB77-4FB9-8073-5A524AA2CCDB}"/>
              </a:ext>
            </a:extLst>
          </p:cNvPr>
          <p:cNvSpPr/>
          <p:nvPr/>
        </p:nvSpPr>
        <p:spPr>
          <a:xfrm>
            <a:off x="459516" y="4720919"/>
            <a:ext cx="4139209" cy="1101455"/>
          </a:xfrm>
          <a:prstGeom prst="rect">
            <a:avLst/>
          </a:prstGeom>
        </p:spPr>
        <p:txBody>
          <a:bodyPr wrap="square">
            <a:spAutoFit/>
          </a:bodyPr>
          <a:lstStyle/>
          <a:p>
            <a:pPr>
              <a:lnSpc>
                <a:spcPct val="120000"/>
              </a:lnSpc>
              <a:spcBef>
                <a:spcPts val="100"/>
              </a:spcBef>
            </a:pPr>
            <a:r>
              <a:rPr lang="en-US" altLang="zh-CN" sz="24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That is probably </a:t>
            </a:r>
            <a:r>
              <a:rPr lang="en-US" altLang="zh-CN" sz="16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because you have that precious spirit in you as </a:t>
            </a:r>
            <a:r>
              <a:rPr lang="en-US" altLang="zh-CN" sz="1600" dirty="0" err="1">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well.That</a:t>
            </a:r>
            <a:r>
              <a:rPr lang="en-US" altLang="zh-CN" sz="16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is probably because you…</a:t>
            </a:r>
          </a:p>
        </p:txBody>
      </p:sp>
      <p:pic>
        <p:nvPicPr>
          <p:cNvPr id="19" name="Picture 2">
            <a:extLst>
              <a:ext uri="{FF2B5EF4-FFF2-40B4-BE49-F238E27FC236}">
                <a16:creationId xmlns:a16="http://schemas.microsoft.com/office/drawing/2014/main" id="{D7408AC4-138A-4A2C-9FD7-0F9051C8A7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a16="http://schemas.microsoft.com/office/drawing/2014/main" id="{C7A2E5F0-7A7F-470E-8750-5B4696F04961}"/>
              </a:ext>
            </a:extLst>
          </p:cNvPr>
          <p:cNvSpPr/>
          <p:nvPr/>
        </p:nvSpPr>
        <p:spPr>
          <a:xfrm>
            <a:off x="6494269" y="5747796"/>
            <a:ext cx="180000" cy="180000"/>
          </a:xfrm>
          <a:prstGeom prst="rect">
            <a:avLst/>
          </a:prstGeom>
          <a:solidFill>
            <a:srgbClr val="7F7F7F"/>
          </a:solid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16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3" name="文本框 22">
            <a:extLst>
              <a:ext uri="{FF2B5EF4-FFF2-40B4-BE49-F238E27FC236}">
                <a16:creationId xmlns:a16="http://schemas.microsoft.com/office/drawing/2014/main" id="{53B869DF-9DBB-46DC-98B8-EB35CAAFA080}"/>
              </a:ext>
            </a:extLst>
          </p:cNvPr>
          <p:cNvSpPr txBox="1"/>
          <p:nvPr/>
        </p:nvSpPr>
        <p:spPr>
          <a:xfrm>
            <a:off x="6789537" y="5718904"/>
            <a:ext cx="91256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上学期</a:t>
            </a:r>
          </a:p>
        </p:txBody>
      </p:sp>
      <p:sp>
        <p:nvSpPr>
          <p:cNvPr id="24" name="矩形 23">
            <a:extLst>
              <a:ext uri="{FF2B5EF4-FFF2-40B4-BE49-F238E27FC236}">
                <a16:creationId xmlns:a16="http://schemas.microsoft.com/office/drawing/2014/main" id="{4172C260-CDB4-4C5D-BE86-3A4BF0E18ED7}"/>
              </a:ext>
            </a:extLst>
          </p:cNvPr>
          <p:cNvSpPr/>
          <p:nvPr/>
        </p:nvSpPr>
        <p:spPr>
          <a:xfrm>
            <a:off x="8183827" y="5747794"/>
            <a:ext cx="180000" cy="180000"/>
          </a:xfrm>
          <a:prstGeom prst="rect">
            <a:avLst/>
          </a:prstGeom>
          <a:solidFill>
            <a:srgbClr val="29B6A9"/>
          </a:solid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16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5" name="文本框 24">
            <a:extLst>
              <a:ext uri="{FF2B5EF4-FFF2-40B4-BE49-F238E27FC236}">
                <a16:creationId xmlns:a16="http://schemas.microsoft.com/office/drawing/2014/main" id="{441E41B3-F8C0-45D7-9C56-E19A1088A8C0}"/>
              </a:ext>
            </a:extLst>
          </p:cNvPr>
          <p:cNvSpPr txBox="1"/>
          <p:nvPr/>
        </p:nvSpPr>
        <p:spPr>
          <a:xfrm>
            <a:off x="8644688" y="5718904"/>
            <a:ext cx="91256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本学期</a:t>
            </a:r>
          </a:p>
        </p:txBody>
      </p:sp>
      <p:grpSp>
        <p:nvGrpSpPr>
          <p:cNvPr id="26" name="组合 25">
            <a:extLst>
              <a:ext uri="{FF2B5EF4-FFF2-40B4-BE49-F238E27FC236}">
                <a16:creationId xmlns:a16="http://schemas.microsoft.com/office/drawing/2014/main" id="{4B88D033-244A-49EC-B85A-728DADFBBBFD}"/>
              </a:ext>
            </a:extLst>
          </p:cNvPr>
          <p:cNvGrpSpPr/>
          <p:nvPr/>
        </p:nvGrpSpPr>
        <p:grpSpPr>
          <a:xfrm rot="16200000">
            <a:off x="3404409" y="-1953696"/>
            <a:ext cx="1358075" cy="5396729"/>
            <a:chOff x="3464727" y="1727412"/>
            <a:chExt cx="1358075" cy="5396729"/>
          </a:xfrm>
        </p:grpSpPr>
        <p:sp>
          <p:nvSpPr>
            <p:cNvPr id="27" name="矩形 26">
              <a:extLst>
                <a:ext uri="{FF2B5EF4-FFF2-40B4-BE49-F238E27FC236}">
                  <a16:creationId xmlns:a16="http://schemas.microsoft.com/office/drawing/2014/main" id="{1EE1710F-051F-4196-A1ED-F6197831E396}"/>
                </a:ext>
              </a:extLst>
            </p:cNvPr>
            <p:cNvSpPr/>
            <p:nvPr/>
          </p:nvSpPr>
          <p:spPr>
            <a:xfrm rot="5400000">
              <a:off x="1649318" y="3950656"/>
              <a:ext cx="5358622" cy="988347"/>
            </a:xfrm>
            <a:prstGeom prst="rect">
              <a:avLst/>
            </a:prstGeom>
          </p:spPr>
          <p:txBody>
            <a:bodyPr vert="horz" wrap="square" anchor="ctr">
              <a:spAutoFit/>
            </a:bodyPr>
            <a:lstStyle/>
            <a:p>
              <a:pPr>
                <a:lnSpc>
                  <a:spcPct val="150000"/>
                </a:lnSpc>
              </a:pPr>
              <a:r>
                <a:rPr lang="zh-CN" altLang="en-US" sz="4400" b="1" kern="100" dirty="0">
                  <a:solidFill>
                    <a:srgbClr val="29B6A9"/>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图书借阅本数 </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国际社区</a:t>
              </a:r>
              <a:endParaRPr lang="zh-CN" altLang="en-US" sz="44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8" name="矩形 27">
              <a:extLst>
                <a:ext uri="{FF2B5EF4-FFF2-40B4-BE49-F238E27FC236}">
                  <a16:creationId xmlns:a16="http://schemas.microsoft.com/office/drawing/2014/main" id="{143EAD6C-A65A-4093-BEEF-179E4889D4C8}"/>
                </a:ext>
              </a:extLst>
            </p:cNvPr>
            <p:cNvSpPr/>
            <p:nvPr/>
          </p:nvSpPr>
          <p:spPr>
            <a:xfrm rot="5400000">
              <a:off x="1051661" y="4140478"/>
              <a:ext cx="5195463" cy="369332"/>
            </a:xfrm>
            <a:prstGeom prst="rect">
              <a:avLst/>
            </a:prstGeom>
          </p:spPr>
          <p:txBody>
            <a:bodyPr vert="horz" wrap="square">
              <a:spAutoFit/>
            </a:bodyPr>
            <a:lstStyle/>
            <a:p>
              <a:r>
                <a:rPr lang="en-US" altLang="zh-CN" b="1" spc="300" dirty="0">
                  <a:latin typeface="微软雅黑" panose="020B0503020204020204" pitchFamily="34" charset="-122"/>
                  <a:ea typeface="微软雅黑" panose="020B0503020204020204" pitchFamily="34" charset="-122"/>
                  <a:sym typeface="微软雅黑" panose="020B0503020204020204" pitchFamily="34" charset="-122"/>
                </a:rPr>
                <a:t>Broken Line Diagram</a:t>
              </a:r>
              <a:endParaRPr lang="zh-CN" altLang="en-US" b="1" spc="3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29">
            <a:extLst>
              <a:ext uri="{FF2B5EF4-FFF2-40B4-BE49-F238E27FC236}">
                <a16:creationId xmlns:a16="http://schemas.microsoft.com/office/drawing/2014/main" id="{D7030CA2-532F-4D1D-894A-A99AE182FBF3}"/>
              </a:ext>
            </a:extLst>
          </p:cNvPr>
          <p:cNvGrpSpPr/>
          <p:nvPr/>
        </p:nvGrpSpPr>
        <p:grpSpPr>
          <a:xfrm>
            <a:off x="0" y="350790"/>
            <a:ext cx="1054100" cy="744733"/>
            <a:chOff x="11137900" y="860547"/>
            <a:chExt cx="1054100" cy="744733"/>
          </a:xfrm>
          <a:solidFill>
            <a:srgbClr val="29B6A9"/>
          </a:solidFill>
        </p:grpSpPr>
        <p:sp>
          <p:nvSpPr>
            <p:cNvPr id="31" name="矩形 30">
              <a:extLst>
                <a:ext uri="{FF2B5EF4-FFF2-40B4-BE49-F238E27FC236}">
                  <a16:creationId xmlns:a16="http://schemas.microsoft.com/office/drawing/2014/main" id="{A70D0C44-5834-4D4E-A95A-145241E03CF5}"/>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1">
              <a:extLst>
                <a:ext uri="{FF2B5EF4-FFF2-40B4-BE49-F238E27FC236}">
                  <a16:creationId xmlns:a16="http://schemas.microsoft.com/office/drawing/2014/main" id="{87F96849-4E1A-42F1-9F62-00CAF53B2B63}"/>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a:extLst>
                <a:ext uri="{FF2B5EF4-FFF2-40B4-BE49-F238E27FC236}">
                  <a16:creationId xmlns:a16="http://schemas.microsoft.com/office/drawing/2014/main" id="{5D3AC22C-2BA8-4DEC-B3D6-39755EF8F479}"/>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33">
              <a:extLst>
                <a:ext uri="{FF2B5EF4-FFF2-40B4-BE49-F238E27FC236}">
                  <a16:creationId xmlns:a16="http://schemas.microsoft.com/office/drawing/2014/main" id="{96CAAE28-F28A-414E-AC56-5455AA61FA41}"/>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5" name="直接连接符 34">
            <a:extLst>
              <a:ext uri="{FF2B5EF4-FFF2-40B4-BE49-F238E27FC236}">
                <a16:creationId xmlns:a16="http://schemas.microsoft.com/office/drawing/2014/main" id="{847A2BF0-DD3E-4971-8AE8-14664C275BA3}"/>
              </a:ext>
            </a:extLst>
          </p:cNvPr>
          <p:cNvCxnSpPr>
            <a:cxnSpLocks/>
          </p:cNvCxnSpPr>
          <p:nvPr/>
        </p:nvCxnSpPr>
        <p:spPr>
          <a:xfrm flipV="1">
            <a:off x="1385074" y="1027498"/>
            <a:ext cx="5109195" cy="134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949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278">
            <a:extLst>
              <a:ext uri="{FF2B5EF4-FFF2-40B4-BE49-F238E27FC236}">
                <a16:creationId xmlns:a16="http://schemas.microsoft.com/office/drawing/2014/main" id="{50E4A6E2-78A1-4F21-8A35-D3205A9AE0E5}"/>
              </a:ext>
            </a:extLst>
          </p:cNvPr>
          <p:cNvGraphicFramePr/>
          <p:nvPr>
            <p:extLst>
              <p:ext uri="{D42A27DB-BD31-4B8C-83A1-F6EECF244321}">
                <p14:modId xmlns:p14="http://schemas.microsoft.com/office/powerpoint/2010/main" val="1370263245"/>
              </p:ext>
            </p:extLst>
          </p:nvPr>
        </p:nvGraphicFramePr>
        <p:xfrm>
          <a:off x="6192982" y="1867083"/>
          <a:ext cx="4926064" cy="3377833"/>
        </p:xfrm>
        <a:graphic>
          <a:graphicData uri="http://schemas.openxmlformats.org/drawingml/2006/chart">
            <c:chart xmlns:c="http://schemas.openxmlformats.org/drawingml/2006/chart" xmlns:r="http://schemas.openxmlformats.org/officeDocument/2006/relationships" r:id="rId3"/>
          </a:graphicData>
        </a:graphic>
      </p:graphicFrame>
      <p:sp>
        <p:nvSpPr>
          <p:cNvPr id="3" name="矩形 2">
            <a:extLst>
              <a:ext uri="{FF2B5EF4-FFF2-40B4-BE49-F238E27FC236}">
                <a16:creationId xmlns:a16="http://schemas.microsoft.com/office/drawing/2014/main" id="{7411721F-6092-4E10-ACE5-1D8916682BBD}"/>
              </a:ext>
            </a:extLst>
          </p:cNvPr>
          <p:cNvSpPr/>
          <p:nvPr/>
        </p:nvSpPr>
        <p:spPr>
          <a:xfrm>
            <a:off x="459517" y="1764610"/>
            <a:ext cx="4139208" cy="1312318"/>
          </a:xfrm>
          <a:prstGeom prst="rect">
            <a:avLst/>
          </a:prstGeom>
          <a:solidFill>
            <a:srgbClr val="7F7F7F"/>
          </a:solid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 name="矩形 3">
            <a:extLst>
              <a:ext uri="{FF2B5EF4-FFF2-40B4-BE49-F238E27FC236}">
                <a16:creationId xmlns:a16="http://schemas.microsoft.com/office/drawing/2014/main" id="{0F3233C5-73EC-4A7D-8B4E-F61224F70921}"/>
              </a:ext>
            </a:extLst>
          </p:cNvPr>
          <p:cNvSpPr/>
          <p:nvPr/>
        </p:nvSpPr>
        <p:spPr>
          <a:xfrm>
            <a:off x="459516" y="3229328"/>
            <a:ext cx="4139208" cy="1312318"/>
          </a:xfrm>
          <a:prstGeom prst="rect">
            <a:avLst/>
          </a:prstGeom>
          <a:solidFill>
            <a:srgbClr val="22AAA0"/>
          </a:solid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 name="矩形 4">
            <a:extLst>
              <a:ext uri="{FF2B5EF4-FFF2-40B4-BE49-F238E27FC236}">
                <a16:creationId xmlns:a16="http://schemas.microsoft.com/office/drawing/2014/main" id="{7D76CE73-2EAC-4270-A789-CCF38DC995DB}"/>
              </a:ext>
            </a:extLst>
          </p:cNvPr>
          <p:cNvSpPr/>
          <p:nvPr/>
        </p:nvSpPr>
        <p:spPr>
          <a:xfrm>
            <a:off x="459517" y="4694046"/>
            <a:ext cx="4139208" cy="1312318"/>
          </a:xfrm>
          <a:prstGeom prst="rect">
            <a:avLst/>
          </a:prstGeom>
          <a:pattFill prst="ltUpDiag">
            <a:fgClr>
              <a:schemeClr val="bg1">
                <a:lumMod val="95000"/>
              </a:schemeClr>
            </a:fgClr>
            <a:bgClr>
              <a:schemeClr val="bg1"/>
            </a:bgClr>
          </a:patt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20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6" name="矩形 5">
            <a:extLst>
              <a:ext uri="{FF2B5EF4-FFF2-40B4-BE49-F238E27FC236}">
                <a16:creationId xmlns:a16="http://schemas.microsoft.com/office/drawing/2014/main" id="{EB0BEB02-A4BA-4D39-930E-1E1434FFA1D0}"/>
              </a:ext>
            </a:extLst>
          </p:cNvPr>
          <p:cNvSpPr/>
          <p:nvPr/>
        </p:nvSpPr>
        <p:spPr>
          <a:xfrm>
            <a:off x="459515" y="1715523"/>
            <a:ext cx="4139209" cy="1064522"/>
          </a:xfrm>
          <a:prstGeom prst="rect">
            <a:avLst/>
          </a:prstGeom>
        </p:spPr>
        <p:txBody>
          <a:bodyPr wrap="square">
            <a:spAutoFit/>
          </a:bodyPr>
          <a:lstStyle/>
          <a:p>
            <a:pPr>
              <a:lnSpc>
                <a:spcPct val="120000"/>
              </a:lnSpc>
              <a:spcBef>
                <a:spcPts val="100"/>
              </a:spcBef>
            </a:pPr>
            <a:r>
              <a:rPr lang="zh-CN" altLang="en-US" sz="20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四月份的图书借阅数量同比上学年大幅增长</a:t>
            </a:r>
            <a:r>
              <a:rPr lang="zh-CN" altLang="en-US"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原因与读书日活动的长期推广有密切关联，这也与读书日活动奖数量的增加成正相关。  </a:t>
            </a:r>
            <a:endParaRPr lang="en-US" altLang="zh-CN" sz="16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7" name="矩形 6">
            <a:extLst>
              <a:ext uri="{FF2B5EF4-FFF2-40B4-BE49-F238E27FC236}">
                <a16:creationId xmlns:a16="http://schemas.microsoft.com/office/drawing/2014/main" id="{A540E2CB-FD22-4038-9991-C11884F914B3}"/>
              </a:ext>
            </a:extLst>
          </p:cNvPr>
          <p:cNvSpPr/>
          <p:nvPr/>
        </p:nvSpPr>
        <p:spPr>
          <a:xfrm>
            <a:off x="459514" y="3256201"/>
            <a:ext cx="4139209" cy="1101455"/>
          </a:xfrm>
          <a:prstGeom prst="rect">
            <a:avLst/>
          </a:prstGeom>
        </p:spPr>
        <p:txBody>
          <a:bodyPr wrap="square">
            <a:spAutoFit/>
          </a:bodyPr>
          <a:lstStyle/>
          <a:p>
            <a:pPr>
              <a:lnSpc>
                <a:spcPct val="120000"/>
              </a:lnSpc>
              <a:spcBef>
                <a:spcPts val="100"/>
              </a:spcBef>
            </a:pPr>
            <a:r>
              <a:rPr lang="en-US" altLang="zh-CN" sz="24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That is probably </a:t>
            </a:r>
            <a:r>
              <a:rPr lang="en-US" altLang="zh-CN" sz="16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because you have that precious spirit in you as </a:t>
            </a:r>
            <a:r>
              <a:rPr lang="en-US" altLang="zh-CN" sz="1600" dirty="0" err="1">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well.That</a:t>
            </a:r>
            <a:r>
              <a:rPr lang="en-US" altLang="zh-CN" sz="16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is probably because you…</a:t>
            </a:r>
          </a:p>
        </p:txBody>
      </p:sp>
      <p:sp>
        <p:nvSpPr>
          <p:cNvPr id="8" name="矩形 7">
            <a:extLst>
              <a:ext uri="{FF2B5EF4-FFF2-40B4-BE49-F238E27FC236}">
                <a16:creationId xmlns:a16="http://schemas.microsoft.com/office/drawing/2014/main" id="{4C0263E0-FB77-4FB9-8073-5A524AA2CCDB}"/>
              </a:ext>
            </a:extLst>
          </p:cNvPr>
          <p:cNvSpPr/>
          <p:nvPr/>
        </p:nvSpPr>
        <p:spPr>
          <a:xfrm>
            <a:off x="459516" y="4720919"/>
            <a:ext cx="4139209" cy="1101455"/>
          </a:xfrm>
          <a:prstGeom prst="rect">
            <a:avLst/>
          </a:prstGeom>
        </p:spPr>
        <p:txBody>
          <a:bodyPr wrap="square">
            <a:spAutoFit/>
          </a:bodyPr>
          <a:lstStyle/>
          <a:p>
            <a:pPr>
              <a:lnSpc>
                <a:spcPct val="120000"/>
              </a:lnSpc>
              <a:spcBef>
                <a:spcPts val="100"/>
              </a:spcBef>
            </a:pPr>
            <a:r>
              <a:rPr lang="en-US" altLang="zh-CN" sz="24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That is probably </a:t>
            </a:r>
            <a:r>
              <a:rPr lang="en-US" altLang="zh-CN" sz="16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because you have that precious spirit in you as </a:t>
            </a:r>
            <a:r>
              <a:rPr lang="en-US" altLang="zh-CN" sz="1600" dirty="0" err="1">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well.That</a:t>
            </a:r>
            <a:r>
              <a:rPr lang="en-US" altLang="zh-CN" sz="16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is probably because you…</a:t>
            </a:r>
          </a:p>
        </p:txBody>
      </p:sp>
      <p:pic>
        <p:nvPicPr>
          <p:cNvPr id="19" name="Picture 2">
            <a:extLst>
              <a:ext uri="{FF2B5EF4-FFF2-40B4-BE49-F238E27FC236}">
                <a16:creationId xmlns:a16="http://schemas.microsoft.com/office/drawing/2014/main" id="{D7408AC4-138A-4A2C-9FD7-0F9051C8A7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a:extLst>
              <a:ext uri="{FF2B5EF4-FFF2-40B4-BE49-F238E27FC236}">
                <a16:creationId xmlns:a16="http://schemas.microsoft.com/office/drawing/2014/main" id="{2B5767C5-E91D-4086-8ECA-3D66664E863B}"/>
              </a:ext>
            </a:extLst>
          </p:cNvPr>
          <p:cNvSpPr/>
          <p:nvPr/>
        </p:nvSpPr>
        <p:spPr>
          <a:xfrm>
            <a:off x="6494269" y="5747796"/>
            <a:ext cx="180000" cy="180000"/>
          </a:xfrm>
          <a:prstGeom prst="rect">
            <a:avLst/>
          </a:prstGeom>
          <a:solidFill>
            <a:srgbClr val="7F7F7F"/>
          </a:solid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16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2" name="文本框 21">
            <a:extLst>
              <a:ext uri="{FF2B5EF4-FFF2-40B4-BE49-F238E27FC236}">
                <a16:creationId xmlns:a16="http://schemas.microsoft.com/office/drawing/2014/main" id="{18713F5C-9D7F-4BF9-B686-78C0593D5964}"/>
              </a:ext>
            </a:extLst>
          </p:cNvPr>
          <p:cNvSpPr txBox="1"/>
          <p:nvPr/>
        </p:nvSpPr>
        <p:spPr>
          <a:xfrm>
            <a:off x="6789537" y="5718904"/>
            <a:ext cx="91256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上学期</a:t>
            </a:r>
          </a:p>
        </p:txBody>
      </p:sp>
      <p:sp>
        <p:nvSpPr>
          <p:cNvPr id="23" name="矩形 22">
            <a:extLst>
              <a:ext uri="{FF2B5EF4-FFF2-40B4-BE49-F238E27FC236}">
                <a16:creationId xmlns:a16="http://schemas.microsoft.com/office/drawing/2014/main" id="{23C19F43-8FC8-44DE-A530-C0A6C5D90FD0}"/>
              </a:ext>
            </a:extLst>
          </p:cNvPr>
          <p:cNvSpPr/>
          <p:nvPr/>
        </p:nvSpPr>
        <p:spPr>
          <a:xfrm>
            <a:off x="8183827" y="5747794"/>
            <a:ext cx="180000" cy="180000"/>
          </a:xfrm>
          <a:prstGeom prst="rect">
            <a:avLst/>
          </a:prstGeom>
          <a:solidFill>
            <a:srgbClr val="29B6A9"/>
          </a:solidFill>
          <a:ln>
            <a:noFill/>
          </a:ln>
          <a:effectLst>
            <a:outerShdw blurRad="508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sz="1600" spc="30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4" name="文本框 23">
            <a:extLst>
              <a:ext uri="{FF2B5EF4-FFF2-40B4-BE49-F238E27FC236}">
                <a16:creationId xmlns:a16="http://schemas.microsoft.com/office/drawing/2014/main" id="{AA00C77B-10FC-4984-867E-5178A72D1664}"/>
              </a:ext>
            </a:extLst>
          </p:cNvPr>
          <p:cNvSpPr txBox="1"/>
          <p:nvPr/>
        </p:nvSpPr>
        <p:spPr>
          <a:xfrm>
            <a:off x="8644688" y="5718904"/>
            <a:ext cx="912561"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本学期</a:t>
            </a:r>
          </a:p>
        </p:txBody>
      </p:sp>
      <p:grpSp>
        <p:nvGrpSpPr>
          <p:cNvPr id="25" name="组合 24">
            <a:extLst>
              <a:ext uri="{FF2B5EF4-FFF2-40B4-BE49-F238E27FC236}">
                <a16:creationId xmlns:a16="http://schemas.microsoft.com/office/drawing/2014/main" id="{CB9674F2-C6DE-463B-8810-B194B540F107}"/>
              </a:ext>
            </a:extLst>
          </p:cNvPr>
          <p:cNvGrpSpPr/>
          <p:nvPr/>
        </p:nvGrpSpPr>
        <p:grpSpPr>
          <a:xfrm rot="16200000">
            <a:off x="3404408" y="-1953696"/>
            <a:ext cx="1358074" cy="5396730"/>
            <a:chOff x="3464728" y="1727411"/>
            <a:chExt cx="1358074" cy="5396730"/>
          </a:xfrm>
        </p:grpSpPr>
        <p:sp>
          <p:nvSpPr>
            <p:cNvPr id="26" name="矩形 25">
              <a:extLst>
                <a:ext uri="{FF2B5EF4-FFF2-40B4-BE49-F238E27FC236}">
                  <a16:creationId xmlns:a16="http://schemas.microsoft.com/office/drawing/2014/main" id="{0A14851A-822C-4E6B-B571-C5BE72AE1621}"/>
                </a:ext>
              </a:extLst>
            </p:cNvPr>
            <p:cNvSpPr/>
            <p:nvPr/>
          </p:nvSpPr>
          <p:spPr>
            <a:xfrm rot="5400000">
              <a:off x="1649318" y="3950656"/>
              <a:ext cx="5358622" cy="988347"/>
            </a:xfrm>
            <a:prstGeom prst="rect">
              <a:avLst/>
            </a:prstGeom>
          </p:spPr>
          <p:txBody>
            <a:bodyPr vert="horz" wrap="square" anchor="ctr">
              <a:spAutoFit/>
            </a:bodyPr>
            <a:lstStyle/>
            <a:p>
              <a:pPr>
                <a:lnSpc>
                  <a:spcPct val="150000"/>
                </a:lnSpc>
              </a:pPr>
              <a:r>
                <a:rPr lang="zh-CN" altLang="en-US" sz="4400" b="1" kern="100" dirty="0">
                  <a:solidFill>
                    <a:srgbClr val="29B6A9"/>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图书借阅本数 </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国际社区</a:t>
              </a:r>
              <a:endParaRPr lang="zh-CN" altLang="en-US" sz="44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7" name="矩形 26">
              <a:extLst>
                <a:ext uri="{FF2B5EF4-FFF2-40B4-BE49-F238E27FC236}">
                  <a16:creationId xmlns:a16="http://schemas.microsoft.com/office/drawing/2014/main" id="{A38A688B-BAD7-4B35-8E81-40081E234F9A}"/>
                </a:ext>
              </a:extLst>
            </p:cNvPr>
            <p:cNvSpPr/>
            <p:nvPr/>
          </p:nvSpPr>
          <p:spPr>
            <a:xfrm rot="5400000">
              <a:off x="1051662" y="4140477"/>
              <a:ext cx="5195463" cy="369332"/>
            </a:xfrm>
            <a:prstGeom prst="rect">
              <a:avLst/>
            </a:prstGeom>
          </p:spPr>
          <p:txBody>
            <a:bodyPr vert="horz" wrap="square">
              <a:spAutoFit/>
            </a:bodyPr>
            <a:lstStyle/>
            <a:p>
              <a:r>
                <a:rPr lang="en-US" altLang="zh-CN" b="1" spc="300" dirty="0">
                  <a:latin typeface="微软雅黑" panose="020B0503020204020204" pitchFamily="34" charset="-122"/>
                  <a:ea typeface="微软雅黑" panose="020B0503020204020204" pitchFamily="34" charset="-122"/>
                  <a:sym typeface="微软雅黑" panose="020B0503020204020204" pitchFamily="34" charset="-122"/>
                </a:rPr>
                <a:t>Histogram</a:t>
              </a:r>
              <a:endParaRPr lang="zh-CN" altLang="en-US" b="1" spc="3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9" name="组合 28">
            <a:extLst>
              <a:ext uri="{FF2B5EF4-FFF2-40B4-BE49-F238E27FC236}">
                <a16:creationId xmlns:a16="http://schemas.microsoft.com/office/drawing/2014/main" id="{AAE78CE3-F743-41E8-8C35-C6CED0C2EBAF}"/>
              </a:ext>
            </a:extLst>
          </p:cNvPr>
          <p:cNvGrpSpPr/>
          <p:nvPr/>
        </p:nvGrpSpPr>
        <p:grpSpPr>
          <a:xfrm>
            <a:off x="0" y="350790"/>
            <a:ext cx="1054100" cy="744733"/>
            <a:chOff x="11137900" y="860547"/>
            <a:chExt cx="1054100" cy="744733"/>
          </a:xfrm>
          <a:solidFill>
            <a:srgbClr val="29B6A9"/>
          </a:solidFill>
        </p:grpSpPr>
        <p:sp>
          <p:nvSpPr>
            <p:cNvPr id="30" name="矩形 29">
              <a:extLst>
                <a:ext uri="{FF2B5EF4-FFF2-40B4-BE49-F238E27FC236}">
                  <a16:creationId xmlns:a16="http://schemas.microsoft.com/office/drawing/2014/main" id="{61900FC3-2DEE-4319-A824-0FE2F600C7D5}"/>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30">
              <a:extLst>
                <a:ext uri="{FF2B5EF4-FFF2-40B4-BE49-F238E27FC236}">
                  <a16:creationId xmlns:a16="http://schemas.microsoft.com/office/drawing/2014/main" id="{C50BD1B9-2076-4D6E-9FE6-A268735878BA}"/>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1">
              <a:extLst>
                <a:ext uri="{FF2B5EF4-FFF2-40B4-BE49-F238E27FC236}">
                  <a16:creationId xmlns:a16="http://schemas.microsoft.com/office/drawing/2014/main" id="{701DF4EA-4AF9-4418-8ED9-8786ED1DE662}"/>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a:extLst>
                <a:ext uri="{FF2B5EF4-FFF2-40B4-BE49-F238E27FC236}">
                  <a16:creationId xmlns:a16="http://schemas.microsoft.com/office/drawing/2014/main" id="{C3FEF971-8501-48B2-AD4F-280D9DE66EA9}"/>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4" name="直接连接符 33">
            <a:extLst>
              <a:ext uri="{FF2B5EF4-FFF2-40B4-BE49-F238E27FC236}">
                <a16:creationId xmlns:a16="http://schemas.microsoft.com/office/drawing/2014/main" id="{276B2E5C-E6A5-4DC1-B2F1-E4ECECE7AC5A}"/>
              </a:ext>
            </a:extLst>
          </p:cNvPr>
          <p:cNvCxnSpPr>
            <a:cxnSpLocks/>
          </p:cNvCxnSpPr>
          <p:nvPr/>
        </p:nvCxnSpPr>
        <p:spPr>
          <a:xfrm flipV="1">
            <a:off x="1385074" y="1027498"/>
            <a:ext cx="5109195" cy="134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612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D7408AC4-138A-4A2C-9FD7-0F9051C8A7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Chart 1278">
            <a:extLst>
              <a:ext uri="{FF2B5EF4-FFF2-40B4-BE49-F238E27FC236}">
                <a16:creationId xmlns:a16="http://schemas.microsoft.com/office/drawing/2014/main" id="{D7602769-3DDA-4061-862A-897291FCD3B9}"/>
              </a:ext>
            </a:extLst>
          </p:cNvPr>
          <p:cNvGraphicFramePr/>
          <p:nvPr>
            <p:extLst>
              <p:ext uri="{D42A27DB-BD31-4B8C-83A1-F6EECF244321}">
                <p14:modId xmlns:p14="http://schemas.microsoft.com/office/powerpoint/2010/main" val="744237010"/>
              </p:ext>
            </p:extLst>
          </p:nvPr>
        </p:nvGraphicFramePr>
        <p:xfrm>
          <a:off x="3632968" y="2204432"/>
          <a:ext cx="4926064" cy="3377833"/>
        </p:xfrm>
        <a:graphic>
          <a:graphicData uri="http://schemas.openxmlformats.org/drawingml/2006/chart">
            <c:chart xmlns:c="http://schemas.openxmlformats.org/drawingml/2006/chart" xmlns:r="http://schemas.openxmlformats.org/officeDocument/2006/relationships" r:id="rId4"/>
          </a:graphicData>
        </a:graphic>
      </p:graphicFrame>
      <p:cxnSp>
        <p:nvCxnSpPr>
          <p:cNvPr id="27" name="直接连接符 26">
            <a:extLst>
              <a:ext uri="{FF2B5EF4-FFF2-40B4-BE49-F238E27FC236}">
                <a16:creationId xmlns:a16="http://schemas.microsoft.com/office/drawing/2014/main" id="{4E09A6A6-DE2D-4C2F-B48A-C405314756C4}"/>
              </a:ext>
            </a:extLst>
          </p:cNvPr>
          <p:cNvCxnSpPr>
            <a:cxnSpLocks/>
          </p:cNvCxnSpPr>
          <p:nvPr/>
        </p:nvCxnSpPr>
        <p:spPr>
          <a:xfrm>
            <a:off x="3887436" y="4230698"/>
            <a:ext cx="1058976" cy="0"/>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sp>
        <p:nvSpPr>
          <p:cNvPr id="28" name="íSľïḍè">
            <a:extLst>
              <a:ext uri="{FF2B5EF4-FFF2-40B4-BE49-F238E27FC236}">
                <a16:creationId xmlns:a16="http://schemas.microsoft.com/office/drawing/2014/main" id="{53E34742-DA2E-422D-A8D1-63269E8FE2DD}"/>
              </a:ext>
            </a:extLst>
          </p:cNvPr>
          <p:cNvSpPr txBox="1"/>
          <p:nvPr/>
        </p:nvSpPr>
        <p:spPr>
          <a:xfrm>
            <a:off x="1447800" y="3429000"/>
            <a:ext cx="2547271" cy="978699"/>
          </a:xfrm>
          <a:prstGeom prst="rect">
            <a:avLst/>
          </a:prstGeom>
          <a:noFill/>
        </p:spPr>
        <p:txBody>
          <a:bodyPr wrap="none" rtlCol="0" anchor="ctr">
            <a:normAutofit/>
          </a:bodyPr>
          <a:lstStyle/>
          <a:p>
            <a:pPr algn="ctr">
              <a:lnSpc>
                <a:spcPct val="120000"/>
              </a:lnSpc>
              <a:spcBef>
                <a:spcPts val="100"/>
              </a:spcBef>
            </a:pPr>
            <a:r>
              <a:rPr lang="en-US" altLang="zh-CN" sz="28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45%</a:t>
            </a:r>
            <a:endParaRPr lang="zh-CN" altLang="en-US" sz="28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9" name="íSľïḍè">
            <a:extLst>
              <a:ext uri="{FF2B5EF4-FFF2-40B4-BE49-F238E27FC236}">
                <a16:creationId xmlns:a16="http://schemas.microsoft.com/office/drawing/2014/main" id="{057DC24B-29F3-4706-810B-43A25B7C5D04}"/>
              </a:ext>
            </a:extLst>
          </p:cNvPr>
          <p:cNvSpPr txBox="1"/>
          <p:nvPr/>
        </p:nvSpPr>
        <p:spPr>
          <a:xfrm>
            <a:off x="7768466" y="2212196"/>
            <a:ext cx="2547271" cy="978699"/>
          </a:xfrm>
          <a:prstGeom prst="rect">
            <a:avLst/>
          </a:prstGeom>
          <a:noFill/>
        </p:spPr>
        <p:txBody>
          <a:bodyPr wrap="none" rtlCol="0" anchor="ctr">
            <a:normAutofit/>
          </a:bodyPr>
          <a:lstStyle/>
          <a:p>
            <a:pPr algn="ctr">
              <a:lnSpc>
                <a:spcPct val="120000"/>
              </a:lnSpc>
              <a:spcBef>
                <a:spcPts val="100"/>
              </a:spcBef>
            </a:pPr>
            <a:r>
              <a:rPr lang="en-US" altLang="zh-CN" sz="28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endParaRPr lang="zh-CN" altLang="en-US" sz="28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30"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C4AECEB4-FF65-4C77-8BC0-D4091EB6CE53}"/>
              </a:ext>
            </a:extLst>
          </p:cNvPr>
          <p:cNvSpPr txBox="1"/>
          <p:nvPr/>
        </p:nvSpPr>
        <p:spPr>
          <a:xfrm>
            <a:off x="1385074" y="4230698"/>
            <a:ext cx="2262143" cy="732829"/>
          </a:xfrm>
          <a:prstGeom prst="rect">
            <a:avLst/>
          </a:prstGeom>
          <a:noFill/>
        </p:spPr>
        <p:txBody>
          <a:bodyPr wrap="square" lIns="0" rtlCol="0">
            <a:spAutoFit/>
          </a:bodyPr>
          <a:lstStyle/>
          <a:p>
            <a:pPr algn="r">
              <a:lnSpc>
                <a:spcPct val="120000"/>
              </a:lnSpc>
              <a:spcBef>
                <a:spcPts val="100"/>
              </a:spcBef>
            </a:pPr>
            <a:r>
              <a:rPr lang="zh-CN" altLang="en-US" sz="1600" dirty="0">
                <a:solidFill>
                  <a:srgbClr val="7F7F7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再</a:t>
            </a:r>
            <a:r>
              <a:rPr lang="en-US" altLang="zh-CN" sz="2000" b="1" dirty="0">
                <a:solidFill>
                  <a:srgbClr val="29B6A9"/>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r>
              <a:rPr lang="zh-CN" altLang="en-US" sz="2000" b="1" dirty="0">
                <a:solidFill>
                  <a:srgbClr val="29B6A9"/>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天</a:t>
            </a:r>
            <a:r>
              <a:rPr lang="zh-CN" altLang="en-US" sz="1600" dirty="0">
                <a:solidFill>
                  <a:srgbClr val="7F7F7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中从未有过借书行为的学生占比</a:t>
            </a:r>
            <a:r>
              <a:rPr lang="en-US" altLang="zh-CN" sz="1600" b="1" dirty="0">
                <a:solidFill>
                  <a:srgbClr val="29B6A9"/>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45%</a:t>
            </a:r>
          </a:p>
        </p:txBody>
      </p:sp>
      <p:sp>
        <p:nvSpPr>
          <p:cNvPr id="31"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BD35CD90-05E6-4E33-B19C-916842ECD0C9}"/>
              </a:ext>
            </a:extLst>
          </p:cNvPr>
          <p:cNvSpPr txBox="1"/>
          <p:nvPr/>
        </p:nvSpPr>
        <p:spPr>
          <a:xfrm>
            <a:off x="8329922" y="2996683"/>
            <a:ext cx="2147578" cy="1027589"/>
          </a:xfrm>
          <a:prstGeom prst="rect">
            <a:avLst/>
          </a:prstGeom>
          <a:noFill/>
        </p:spPr>
        <p:txBody>
          <a:bodyPr wrap="square" lIns="0" rtlCol="0">
            <a:spAutoFit/>
          </a:bodyPr>
          <a:lstStyle/>
          <a:p>
            <a:pPr>
              <a:lnSpc>
                <a:spcPct val="120000"/>
              </a:lnSpc>
              <a:spcBef>
                <a:spcPts val="100"/>
              </a:spcBef>
            </a:pPr>
            <a:r>
              <a:rPr lang="zh-CN" altLang="en-US" sz="1600" dirty="0">
                <a:solidFill>
                  <a:srgbClr val="7F7F7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再</a:t>
            </a:r>
            <a:r>
              <a:rPr lang="en-US" altLang="zh-CN" sz="2000" b="1" dirty="0">
                <a:solidFill>
                  <a:srgbClr val="29B6A9"/>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r>
              <a:rPr lang="zh-CN" altLang="en-US" sz="2000" b="1" dirty="0">
                <a:solidFill>
                  <a:srgbClr val="29B6A9"/>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天</a:t>
            </a:r>
            <a:r>
              <a:rPr lang="zh-CN" altLang="en-US" sz="1600" dirty="0">
                <a:solidFill>
                  <a:srgbClr val="7F7F7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中有两次以上借书行为的学生占比</a:t>
            </a:r>
            <a:r>
              <a:rPr lang="en-US" altLang="zh-CN" sz="1600" b="1" dirty="0">
                <a:solidFill>
                  <a:srgbClr val="29B6A9"/>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cxnSp>
        <p:nvCxnSpPr>
          <p:cNvPr id="32" name="直接连接符 31">
            <a:extLst>
              <a:ext uri="{FF2B5EF4-FFF2-40B4-BE49-F238E27FC236}">
                <a16:creationId xmlns:a16="http://schemas.microsoft.com/office/drawing/2014/main" id="{7D950428-74E3-4199-9B07-DB072AC86AA6}"/>
              </a:ext>
            </a:extLst>
          </p:cNvPr>
          <p:cNvCxnSpPr>
            <a:cxnSpLocks/>
          </p:cNvCxnSpPr>
          <p:nvPr/>
        </p:nvCxnSpPr>
        <p:spPr>
          <a:xfrm>
            <a:off x="6709490" y="5068898"/>
            <a:ext cx="1058976" cy="0"/>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sp>
        <p:nvSpPr>
          <p:cNvPr id="33" name="íSľïḍè">
            <a:extLst>
              <a:ext uri="{FF2B5EF4-FFF2-40B4-BE49-F238E27FC236}">
                <a16:creationId xmlns:a16="http://schemas.microsoft.com/office/drawing/2014/main" id="{9EAC4AD7-96A3-46B1-BF31-74DFF2F2DF03}"/>
              </a:ext>
            </a:extLst>
          </p:cNvPr>
          <p:cNvSpPr txBox="1"/>
          <p:nvPr/>
        </p:nvSpPr>
        <p:spPr>
          <a:xfrm>
            <a:off x="7413398" y="4529628"/>
            <a:ext cx="2547271" cy="978699"/>
          </a:xfrm>
          <a:prstGeom prst="rect">
            <a:avLst/>
          </a:prstGeom>
          <a:noFill/>
        </p:spPr>
        <p:txBody>
          <a:bodyPr wrap="none" rtlCol="0" anchor="ctr">
            <a:normAutofit/>
          </a:bodyPr>
          <a:lstStyle/>
          <a:p>
            <a:pPr algn="ctr">
              <a:lnSpc>
                <a:spcPct val="120000"/>
              </a:lnSpc>
              <a:spcBef>
                <a:spcPts val="100"/>
              </a:spcBef>
            </a:pPr>
            <a:r>
              <a:rPr lang="en-US" altLang="zh-CN" sz="2800" b="1" spc="-300" dirty="0">
                <a:solidFill>
                  <a:srgbClr val="7F7F7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endParaRPr lang="zh-CN" altLang="en-US" sz="2800" b="1" spc="-300" dirty="0">
              <a:solidFill>
                <a:srgbClr val="7F7F7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34"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2E59327A-6CAD-4A74-BFE3-175242E68867}"/>
              </a:ext>
            </a:extLst>
          </p:cNvPr>
          <p:cNvSpPr txBox="1"/>
          <p:nvPr/>
        </p:nvSpPr>
        <p:spPr>
          <a:xfrm>
            <a:off x="7942885" y="5291136"/>
            <a:ext cx="2372851" cy="728597"/>
          </a:xfrm>
          <a:prstGeom prst="rect">
            <a:avLst/>
          </a:prstGeom>
          <a:noFill/>
        </p:spPr>
        <p:txBody>
          <a:bodyPr wrap="square" lIns="0" rtlCol="0">
            <a:spAutoFit/>
          </a:bodyPr>
          <a:lstStyle/>
          <a:p>
            <a:pPr>
              <a:lnSpc>
                <a:spcPct val="120000"/>
              </a:lnSpc>
              <a:spcBef>
                <a:spcPts val="100"/>
              </a:spcBef>
            </a:pPr>
            <a:r>
              <a:rPr lang="zh-CN" altLang="en-US" sz="1600" dirty="0">
                <a:solidFill>
                  <a:srgbClr val="7F7F7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再</a:t>
            </a:r>
            <a:r>
              <a:rPr lang="en-US" altLang="zh-CN" sz="2000" b="1" dirty="0">
                <a:solidFill>
                  <a:srgbClr val="29B6A9"/>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r>
              <a:rPr lang="zh-CN" altLang="en-US" sz="2000" b="1" dirty="0">
                <a:solidFill>
                  <a:srgbClr val="29B6A9"/>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天</a:t>
            </a:r>
            <a:r>
              <a:rPr lang="zh-CN" altLang="en-US" sz="1600" dirty="0">
                <a:solidFill>
                  <a:srgbClr val="7F7F7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中有五次以上借书行为的学生占比</a:t>
            </a:r>
            <a:r>
              <a:rPr lang="en-US" altLang="zh-CN" sz="1600" b="1" dirty="0">
                <a:solidFill>
                  <a:srgbClr val="29B6A9"/>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grpSp>
        <p:nvGrpSpPr>
          <p:cNvPr id="44" name="组合 43">
            <a:extLst>
              <a:ext uri="{FF2B5EF4-FFF2-40B4-BE49-F238E27FC236}">
                <a16:creationId xmlns:a16="http://schemas.microsoft.com/office/drawing/2014/main" id="{60915CD7-EB3C-4B47-B20D-6EB1F79EE93E}"/>
              </a:ext>
            </a:extLst>
          </p:cNvPr>
          <p:cNvGrpSpPr/>
          <p:nvPr/>
        </p:nvGrpSpPr>
        <p:grpSpPr>
          <a:xfrm rot="16200000">
            <a:off x="3404408" y="-1953696"/>
            <a:ext cx="1358074" cy="5396730"/>
            <a:chOff x="3464728" y="1727411"/>
            <a:chExt cx="1358074" cy="5396730"/>
          </a:xfrm>
        </p:grpSpPr>
        <p:sp>
          <p:nvSpPr>
            <p:cNvPr id="45" name="矩形 44">
              <a:extLst>
                <a:ext uri="{FF2B5EF4-FFF2-40B4-BE49-F238E27FC236}">
                  <a16:creationId xmlns:a16="http://schemas.microsoft.com/office/drawing/2014/main" id="{1B3CA857-18C5-4EE0-9809-3EB8B7B9DDF6}"/>
                </a:ext>
              </a:extLst>
            </p:cNvPr>
            <p:cNvSpPr/>
            <p:nvPr/>
          </p:nvSpPr>
          <p:spPr>
            <a:xfrm rot="5400000">
              <a:off x="1649318" y="3950656"/>
              <a:ext cx="5358622" cy="988347"/>
            </a:xfrm>
            <a:prstGeom prst="rect">
              <a:avLst/>
            </a:prstGeom>
          </p:spPr>
          <p:txBody>
            <a:bodyPr vert="horz" wrap="square" anchor="ctr">
              <a:spAutoFit/>
            </a:bodyPr>
            <a:lstStyle/>
            <a:p>
              <a:pPr>
                <a:lnSpc>
                  <a:spcPct val="150000"/>
                </a:lnSpc>
              </a:pPr>
              <a:r>
                <a:rPr lang="zh-CN" altLang="en-US" sz="4400" b="1" kern="100" dirty="0">
                  <a:solidFill>
                    <a:srgbClr val="29B6A9"/>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图书借阅本数 </a:t>
              </a:r>
              <a:r>
                <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国际社区</a:t>
              </a:r>
              <a:endParaRPr lang="zh-CN" altLang="en-US" sz="44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46" name="矩形 45">
              <a:extLst>
                <a:ext uri="{FF2B5EF4-FFF2-40B4-BE49-F238E27FC236}">
                  <a16:creationId xmlns:a16="http://schemas.microsoft.com/office/drawing/2014/main" id="{80EE9DF0-3772-4C79-99DB-7930BC815AD6}"/>
                </a:ext>
              </a:extLst>
            </p:cNvPr>
            <p:cNvSpPr/>
            <p:nvPr/>
          </p:nvSpPr>
          <p:spPr>
            <a:xfrm rot="5400000">
              <a:off x="1051662" y="4140477"/>
              <a:ext cx="5195463" cy="369332"/>
            </a:xfrm>
            <a:prstGeom prst="rect">
              <a:avLst/>
            </a:prstGeom>
          </p:spPr>
          <p:txBody>
            <a:bodyPr vert="horz" wrap="square">
              <a:spAutoFit/>
            </a:bodyPr>
            <a:lstStyle/>
            <a:p>
              <a:r>
                <a:rPr lang="en-US" altLang="zh-CN" b="1" spc="300" dirty="0">
                  <a:latin typeface="微软雅黑" panose="020B0503020204020204" pitchFamily="34" charset="-122"/>
                  <a:ea typeface="微软雅黑" panose="020B0503020204020204" pitchFamily="34" charset="-122"/>
                  <a:sym typeface="微软雅黑" panose="020B0503020204020204" pitchFamily="34" charset="-122"/>
                </a:rPr>
                <a:t>Annular Graph</a:t>
              </a:r>
              <a:endParaRPr lang="zh-CN" altLang="en-US" b="1" spc="3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8" name="组合 47">
            <a:extLst>
              <a:ext uri="{FF2B5EF4-FFF2-40B4-BE49-F238E27FC236}">
                <a16:creationId xmlns:a16="http://schemas.microsoft.com/office/drawing/2014/main" id="{8C498B8C-AE0F-4A8D-A0A6-3E394132A75D}"/>
              </a:ext>
            </a:extLst>
          </p:cNvPr>
          <p:cNvGrpSpPr/>
          <p:nvPr/>
        </p:nvGrpSpPr>
        <p:grpSpPr>
          <a:xfrm>
            <a:off x="0" y="350790"/>
            <a:ext cx="1054100" cy="744733"/>
            <a:chOff x="11137900" y="860547"/>
            <a:chExt cx="1054100" cy="744733"/>
          </a:xfrm>
          <a:solidFill>
            <a:srgbClr val="29B6A9"/>
          </a:solidFill>
        </p:grpSpPr>
        <p:sp>
          <p:nvSpPr>
            <p:cNvPr id="49" name="矩形 48">
              <a:extLst>
                <a:ext uri="{FF2B5EF4-FFF2-40B4-BE49-F238E27FC236}">
                  <a16:creationId xmlns:a16="http://schemas.microsoft.com/office/drawing/2014/main" id="{50FC6FB5-BD47-44B8-B9F7-E9A2D7C77505}"/>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49">
              <a:extLst>
                <a:ext uri="{FF2B5EF4-FFF2-40B4-BE49-F238E27FC236}">
                  <a16:creationId xmlns:a16="http://schemas.microsoft.com/office/drawing/2014/main" id="{CE95CDF6-A3D1-46DA-BA55-51B6A7799F38}"/>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50">
              <a:extLst>
                <a:ext uri="{FF2B5EF4-FFF2-40B4-BE49-F238E27FC236}">
                  <a16:creationId xmlns:a16="http://schemas.microsoft.com/office/drawing/2014/main" id="{E5817743-D50D-4D73-8E7E-46294C611896}"/>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51">
              <a:extLst>
                <a:ext uri="{FF2B5EF4-FFF2-40B4-BE49-F238E27FC236}">
                  <a16:creationId xmlns:a16="http://schemas.microsoft.com/office/drawing/2014/main" id="{055231CA-40F0-4CB3-B281-C1B77CD988C6}"/>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54" name="直接连接符 53">
            <a:extLst>
              <a:ext uri="{FF2B5EF4-FFF2-40B4-BE49-F238E27FC236}">
                <a16:creationId xmlns:a16="http://schemas.microsoft.com/office/drawing/2014/main" id="{1B718D40-A4DA-496C-B3D8-A5B215B22428}"/>
              </a:ext>
            </a:extLst>
          </p:cNvPr>
          <p:cNvCxnSpPr>
            <a:cxnSpLocks/>
          </p:cNvCxnSpPr>
          <p:nvPr/>
        </p:nvCxnSpPr>
        <p:spPr>
          <a:xfrm flipV="1">
            <a:off x="1385074" y="1027498"/>
            <a:ext cx="5109195" cy="134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041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4189148-D65E-44FB-A4E2-3EF12167BC3C}"/>
              </a:ext>
            </a:extLst>
          </p:cNvPr>
          <p:cNvSpPr/>
          <p:nvPr/>
        </p:nvSpPr>
        <p:spPr>
          <a:xfrm>
            <a:off x="1471442" y="770958"/>
            <a:ext cx="3723691" cy="2554545"/>
          </a:xfrm>
          <a:prstGeom prst="rect">
            <a:avLst/>
          </a:prstGeom>
        </p:spPr>
        <p:txBody>
          <a:bodyPr wrap="square">
            <a:spAutoFit/>
          </a:bodyPr>
          <a:lstStyle/>
          <a:p>
            <a:pPr algn="ctr"/>
            <a:r>
              <a:rPr lang="en-US" altLang="zh-CN" sz="8000" kern="0" dirty="0">
                <a:solidFill>
                  <a:srgbClr val="29B6A9"/>
                </a:solidFill>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CONT</a:t>
            </a:r>
          </a:p>
          <a:p>
            <a:pPr algn="ctr"/>
            <a:r>
              <a:rPr lang="en-US" altLang="zh-CN" sz="8000"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ENTS</a:t>
            </a:r>
            <a:endParaRPr lang="zh-CN" altLang="en-US" sz="800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62">
            <a:extLst>
              <a:ext uri="{FF2B5EF4-FFF2-40B4-BE49-F238E27FC236}">
                <a16:creationId xmlns:a16="http://schemas.microsoft.com/office/drawing/2014/main" id="{11F2CED8-8118-45A9-8178-6BEB90083279}"/>
              </a:ext>
            </a:extLst>
          </p:cNvPr>
          <p:cNvSpPr/>
          <p:nvPr/>
        </p:nvSpPr>
        <p:spPr>
          <a:xfrm>
            <a:off x="704032" y="517854"/>
            <a:ext cx="402020" cy="1900839"/>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文本框 63" descr="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
            <a:extLst>
              <a:ext uri="{FF2B5EF4-FFF2-40B4-BE49-F238E27FC236}">
                <a16:creationId xmlns:a16="http://schemas.microsoft.com/office/drawing/2014/main" id="{611DA1B1-35DD-4632-BFDC-5A8AD9AC6F03}"/>
              </a:ext>
            </a:extLst>
          </p:cNvPr>
          <p:cNvSpPr txBox="1"/>
          <p:nvPr/>
        </p:nvSpPr>
        <p:spPr>
          <a:xfrm>
            <a:off x="2701901" y="4207176"/>
            <a:ext cx="1954237" cy="923330"/>
          </a:xfrm>
          <a:prstGeom prst="rect">
            <a:avLst/>
          </a:prstGeom>
          <a:noFill/>
        </p:spPr>
        <p:txBody>
          <a:bodyPr wrap="square" rtlCol="0">
            <a:spAutoFit/>
          </a:bodyPr>
          <a:lstStyle/>
          <a:p>
            <a:pPr algn="r"/>
            <a:r>
              <a:rPr lang="en-US" altLang="zh-CN" sz="5400" b="1" spc="100" dirty="0">
                <a:latin typeface="微软雅黑" panose="020B0503020204020204" pitchFamily="34" charset="-122"/>
                <a:ea typeface="微软雅黑" panose="020B0503020204020204" pitchFamily="34" charset="-122"/>
                <a:cs typeface="Open Sans" charset="0"/>
                <a:sym typeface="微软雅黑" panose="020B0503020204020204" pitchFamily="34" charset="-122"/>
              </a:rPr>
              <a:t>2020</a:t>
            </a:r>
            <a:endParaRPr lang="zh-CN" altLang="en-US" sz="5400" b="1" spc="100" dirty="0">
              <a:latin typeface="微软雅黑" panose="020B0503020204020204" pitchFamily="34" charset="-122"/>
              <a:ea typeface="微软雅黑" panose="020B0503020204020204" pitchFamily="34" charset="-122"/>
              <a:cs typeface="Open Sans" charset="0"/>
              <a:sym typeface="微软雅黑" panose="020B0503020204020204" pitchFamily="34" charset="-122"/>
            </a:endParaRPr>
          </a:p>
        </p:txBody>
      </p:sp>
      <p:sp>
        <p:nvSpPr>
          <p:cNvPr id="65" name="TextBox 8">
            <a:extLst>
              <a:ext uri="{FF2B5EF4-FFF2-40B4-BE49-F238E27FC236}">
                <a16:creationId xmlns:a16="http://schemas.microsoft.com/office/drawing/2014/main" id="{B47AED35-CF28-4EF7-997D-B363AC075590}"/>
              </a:ext>
            </a:extLst>
          </p:cNvPr>
          <p:cNvSpPr txBox="1"/>
          <p:nvPr/>
        </p:nvSpPr>
        <p:spPr>
          <a:xfrm>
            <a:off x="2312157" y="5086935"/>
            <a:ext cx="2503955"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Harmony in Diversity</a:t>
            </a:r>
            <a:endParaRPr lang="zh-CN" altLang="en-US" sz="1200" spc="2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文本框 66">
            <a:extLst>
              <a:ext uri="{FF2B5EF4-FFF2-40B4-BE49-F238E27FC236}">
                <a16:creationId xmlns:a16="http://schemas.microsoft.com/office/drawing/2014/main" id="{F20E2263-B1BE-496D-BCB6-CECCC057AB38}"/>
              </a:ext>
            </a:extLst>
          </p:cNvPr>
          <p:cNvSpPr txBox="1"/>
          <p:nvPr/>
        </p:nvSpPr>
        <p:spPr>
          <a:xfrm>
            <a:off x="6039247" y="1441576"/>
            <a:ext cx="2763378" cy="400110"/>
          </a:xfrm>
          <a:prstGeom prst="rect">
            <a:avLst/>
          </a:prstGeom>
          <a:noFill/>
        </p:spPr>
        <p:txBody>
          <a:bodyPr wrap="square" rtlCol="0">
            <a:spAutoFit/>
          </a:bodyPr>
          <a:lstStyle/>
          <a:p>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一、引导界面设计</a:t>
            </a:r>
          </a:p>
        </p:txBody>
      </p:sp>
      <p:sp>
        <p:nvSpPr>
          <p:cNvPr id="68" name="文本框 67">
            <a:extLst>
              <a:ext uri="{FF2B5EF4-FFF2-40B4-BE49-F238E27FC236}">
                <a16:creationId xmlns:a16="http://schemas.microsoft.com/office/drawing/2014/main" id="{09AAA4C0-512A-4553-ABD8-3CA0F8C92D5D}"/>
              </a:ext>
            </a:extLst>
          </p:cNvPr>
          <p:cNvSpPr txBox="1"/>
          <p:nvPr/>
        </p:nvSpPr>
        <p:spPr>
          <a:xfrm>
            <a:off x="6039247" y="2203576"/>
            <a:ext cx="2763378" cy="400110"/>
          </a:xfrm>
          <a:prstGeom prst="rect">
            <a:avLst/>
          </a:prstGeom>
          <a:noFill/>
        </p:spPr>
        <p:txBody>
          <a:bodyPr wrap="square" rtlCol="0">
            <a:spAutoFit/>
          </a:bodyPr>
          <a:lstStyle/>
          <a:p>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二、文字内容的展示</a:t>
            </a:r>
          </a:p>
        </p:txBody>
      </p:sp>
      <p:sp>
        <p:nvSpPr>
          <p:cNvPr id="69" name="文本框 68">
            <a:extLst>
              <a:ext uri="{FF2B5EF4-FFF2-40B4-BE49-F238E27FC236}">
                <a16:creationId xmlns:a16="http://schemas.microsoft.com/office/drawing/2014/main" id="{7CA4BB29-C1DC-4FF1-8163-D091F30C62A8}"/>
              </a:ext>
            </a:extLst>
          </p:cNvPr>
          <p:cNvSpPr txBox="1"/>
          <p:nvPr/>
        </p:nvSpPr>
        <p:spPr>
          <a:xfrm>
            <a:off x="6039247" y="2965576"/>
            <a:ext cx="2763378" cy="400110"/>
          </a:xfrm>
          <a:prstGeom prst="rect">
            <a:avLst/>
          </a:prstGeom>
          <a:noFill/>
        </p:spPr>
        <p:txBody>
          <a:bodyPr wrap="square" rtlCol="0">
            <a:spAutoFit/>
          </a:bodyPr>
          <a:lstStyle/>
          <a:p>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三、图文混合的艺术</a:t>
            </a:r>
          </a:p>
        </p:txBody>
      </p:sp>
      <p:sp>
        <p:nvSpPr>
          <p:cNvPr id="70" name="文本框 69">
            <a:extLst>
              <a:ext uri="{FF2B5EF4-FFF2-40B4-BE49-F238E27FC236}">
                <a16:creationId xmlns:a16="http://schemas.microsoft.com/office/drawing/2014/main" id="{A5F68BCF-8951-4BF8-A820-4A0BA8CF6D99}"/>
              </a:ext>
            </a:extLst>
          </p:cNvPr>
          <p:cNvSpPr txBox="1"/>
          <p:nvPr/>
        </p:nvSpPr>
        <p:spPr>
          <a:xfrm>
            <a:off x="6039247" y="3727576"/>
            <a:ext cx="2763378" cy="400110"/>
          </a:xfrm>
          <a:prstGeom prst="rect">
            <a:avLst/>
          </a:prstGeom>
          <a:noFill/>
        </p:spPr>
        <p:txBody>
          <a:bodyPr wrap="square" rtlCol="0">
            <a:spAutoFit/>
          </a:bodyPr>
          <a:lstStyle/>
          <a:p>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四、逻辑关系如何处理</a:t>
            </a:r>
          </a:p>
        </p:txBody>
      </p:sp>
      <p:sp>
        <p:nvSpPr>
          <p:cNvPr id="71" name="文本框 70">
            <a:extLst>
              <a:ext uri="{FF2B5EF4-FFF2-40B4-BE49-F238E27FC236}">
                <a16:creationId xmlns:a16="http://schemas.microsoft.com/office/drawing/2014/main" id="{56EC82BC-84C1-442E-A6AC-C5C018408426}"/>
              </a:ext>
            </a:extLst>
          </p:cNvPr>
          <p:cNvSpPr txBox="1"/>
          <p:nvPr/>
        </p:nvSpPr>
        <p:spPr>
          <a:xfrm>
            <a:off x="6039247" y="4489576"/>
            <a:ext cx="2763378" cy="400110"/>
          </a:xfrm>
          <a:prstGeom prst="rect">
            <a:avLst/>
          </a:prstGeom>
          <a:noFill/>
        </p:spPr>
        <p:txBody>
          <a:bodyPr wrap="square" rtlCol="0">
            <a:spAutoFit/>
          </a:bodyPr>
          <a:lstStyle/>
          <a:p>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五、功能界面的应用</a:t>
            </a:r>
          </a:p>
        </p:txBody>
      </p:sp>
      <p:sp>
        <p:nvSpPr>
          <p:cNvPr id="72" name="文本框 71">
            <a:extLst>
              <a:ext uri="{FF2B5EF4-FFF2-40B4-BE49-F238E27FC236}">
                <a16:creationId xmlns:a16="http://schemas.microsoft.com/office/drawing/2014/main" id="{1C4B3144-DE9F-4C6E-A95E-AB0772A232E7}"/>
              </a:ext>
            </a:extLst>
          </p:cNvPr>
          <p:cNvSpPr txBox="1"/>
          <p:nvPr/>
        </p:nvSpPr>
        <p:spPr>
          <a:xfrm>
            <a:off x="6039247" y="5251576"/>
            <a:ext cx="2763378" cy="400110"/>
          </a:xfrm>
          <a:prstGeom prst="rect">
            <a:avLst/>
          </a:prstGeom>
          <a:noFill/>
        </p:spPr>
        <p:txBody>
          <a:bodyPr wrap="square" rtlCol="0">
            <a:spAutoFit/>
          </a:bodyPr>
          <a:lstStyle/>
          <a:p>
            <a:r>
              <a:rPr lang="zh-CN" altLang="en-US" sz="2000"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六、图表内容使用方法</a:t>
            </a:r>
          </a:p>
        </p:txBody>
      </p:sp>
      <p:sp>
        <p:nvSpPr>
          <p:cNvPr id="80" name="文本框 79">
            <a:extLst>
              <a:ext uri="{FF2B5EF4-FFF2-40B4-BE49-F238E27FC236}">
                <a16:creationId xmlns:a16="http://schemas.microsoft.com/office/drawing/2014/main" id="{FB3C1511-F334-4F36-A6CB-A29615C8734F}"/>
              </a:ext>
            </a:extLst>
          </p:cNvPr>
          <p:cNvSpPr txBox="1"/>
          <p:nvPr/>
        </p:nvSpPr>
        <p:spPr>
          <a:xfrm>
            <a:off x="9286038" y="1476783"/>
            <a:ext cx="2763378"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sym typeface="微软雅黑" panose="020B0503020204020204" pitchFamily="34" charset="-122"/>
              </a:rPr>
              <a:t>Guide interface design</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文本框 80">
            <a:extLst>
              <a:ext uri="{FF2B5EF4-FFF2-40B4-BE49-F238E27FC236}">
                <a16:creationId xmlns:a16="http://schemas.microsoft.com/office/drawing/2014/main" id="{A277014A-A1E4-4F23-8E8B-BBF451DB1762}"/>
              </a:ext>
            </a:extLst>
          </p:cNvPr>
          <p:cNvSpPr txBox="1"/>
          <p:nvPr/>
        </p:nvSpPr>
        <p:spPr>
          <a:xfrm>
            <a:off x="9286038" y="2249416"/>
            <a:ext cx="2763378"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sym typeface="微软雅黑" panose="020B0503020204020204" pitchFamily="34" charset="-122"/>
              </a:rPr>
              <a:t>Display of text content</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文本框 81">
            <a:extLst>
              <a:ext uri="{FF2B5EF4-FFF2-40B4-BE49-F238E27FC236}">
                <a16:creationId xmlns:a16="http://schemas.microsoft.com/office/drawing/2014/main" id="{98120E23-6C31-46BC-8297-7A0326B5B413}"/>
              </a:ext>
            </a:extLst>
          </p:cNvPr>
          <p:cNvSpPr txBox="1"/>
          <p:nvPr/>
        </p:nvSpPr>
        <p:spPr>
          <a:xfrm>
            <a:off x="9286038" y="2996354"/>
            <a:ext cx="3096767"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sym typeface="微软雅黑" panose="020B0503020204020204" pitchFamily="34" charset="-122"/>
              </a:rPr>
              <a:t>The art of graphic mixing</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文本框 82">
            <a:extLst>
              <a:ext uri="{FF2B5EF4-FFF2-40B4-BE49-F238E27FC236}">
                <a16:creationId xmlns:a16="http://schemas.microsoft.com/office/drawing/2014/main" id="{40DD8057-4A3D-4322-BF12-A649481322C9}"/>
              </a:ext>
            </a:extLst>
          </p:cNvPr>
          <p:cNvSpPr txBox="1"/>
          <p:nvPr/>
        </p:nvSpPr>
        <p:spPr>
          <a:xfrm>
            <a:off x="9286038" y="3758354"/>
            <a:ext cx="2763378"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sym typeface="微软雅黑" panose="020B0503020204020204" pitchFamily="34" charset="-122"/>
              </a:rPr>
              <a:t>Logic processing</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文本框 84">
            <a:extLst>
              <a:ext uri="{FF2B5EF4-FFF2-40B4-BE49-F238E27FC236}">
                <a16:creationId xmlns:a16="http://schemas.microsoft.com/office/drawing/2014/main" id="{ADEB852B-E454-4C39-9047-2A62C2BFC3BF}"/>
              </a:ext>
            </a:extLst>
          </p:cNvPr>
          <p:cNvSpPr txBox="1"/>
          <p:nvPr/>
        </p:nvSpPr>
        <p:spPr>
          <a:xfrm>
            <a:off x="9286038" y="4505713"/>
            <a:ext cx="3096767"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sym typeface="微软雅黑" panose="020B0503020204020204" pitchFamily="34" charset="-122"/>
              </a:rPr>
              <a:t>Use of function interface</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文本框 85">
            <a:extLst>
              <a:ext uri="{FF2B5EF4-FFF2-40B4-BE49-F238E27FC236}">
                <a16:creationId xmlns:a16="http://schemas.microsoft.com/office/drawing/2014/main" id="{7379F292-C3AE-4C5D-8329-CA687C9B80D3}"/>
              </a:ext>
            </a:extLst>
          </p:cNvPr>
          <p:cNvSpPr txBox="1"/>
          <p:nvPr/>
        </p:nvSpPr>
        <p:spPr>
          <a:xfrm>
            <a:off x="9286038" y="5282354"/>
            <a:ext cx="1414271"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sym typeface="微软雅黑" panose="020B0503020204020204" pitchFamily="34" charset="-122"/>
              </a:rPr>
              <a:t>Chart tips</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44" name="直接连接符 43">
            <a:extLst>
              <a:ext uri="{FF2B5EF4-FFF2-40B4-BE49-F238E27FC236}">
                <a16:creationId xmlns:a16="http://schemas.microsoft.com/office/drawing/2014/main" id="{B54425DA-2B7A-471D-A86C-F9EC0776C38C}"/>
              </a:ext>
            </a:extLst>
          </p:cNvPr>
          <p:cNvCxnSpPr>
            <a:cxnSpLocks/>
          </p:cNvCxnSpPr>
          <p:nvPr/>
        </p:nvCxnSpPr>
        <p:spPr>
          <a:xfrm flipH="1">
            <a:off x="5710691" y="1247397"/>
            <a:ext cx="1" cy="4827267"/>
          </a:xfrm>
          <a:prstGeom prst="line">
            <a:avLst/>
          </a:prstGeom>
          <a:ln w="38100">
            <a:solidFill>
              <a:srgbClr val="29B6A9"/>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67DBAA9E-A916-4047-9442-10AE6113DBAD}"/>
              </a:ext>
            </a:extLst>
          </p:cNvPr>
          <p:cNvCxnSpPr>
            <a:cxnSpLocks/>
          </p:cNvCxnSpPr>
          <p:nvPr/>
        </p:nvCxnSpPr>
        <p:spPr>
          <a:xfrm flipH="1">
            <a:off x="5691642" y="6074664"/>
            <a:ext cx="6500358" cy="0"/>
          </a:xfrm>
          <a:prstGeom prst="line">
            <a:avLst/>
          </a:prstGeom>
          <a:ln w="38100">
            <a:solidFill>
              <a:srgbClr val="29B6A9"/>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E23CB27E-2374-4178-9612-7C088E35137B}"/>
              </a:ext>
            </a:extLst>
          </p:cNvPr>
          <p:cNvCxnSpPr>
            <a:cxnSpLocks/>
          </p:cNvCxnSpPr>
          <p:nvPr/>
        </p:nvCxnSpPr>
        <p:spPr>
          <a:xfrm flipH="1">
            <a:off x="5691642" y="1247397"/>
            <a:ext cx="6500358" cy="0"/>
          </a:xfrm>
          <a:prstGeom prst="line">
            <a:avLst/>
          </a:prstGeom>
          <a:ln w="38100">
            <a:solidFill>
              <a:srgbClr val="29B6A9"/>
            </a:solidFill>
          </a:ln>
        </p:spPr>
        <p:style>
          <a:lnRef idx="1">
            <a:schemeClr val="accent1"/>
          </a:lnRef>
          <a:fillRef idx="0">
            <a:schemeClr val="accent1"/>
          </a:fillRef>
          <a:effectRef idx="0">
            <a:schemeClr val="accent1"/>
          </a:effectRef>
          <a:fontRef idx="minor">
            <a:schemeClr val="tx1"/>
          </a:fontRef>
        </p:style>
      </p:cxnSp>
      <p:pic>
        <p:nvPicPr>
          <p:cNvPr id="21" name="Picture 2">
            <a:extLst>
              <a:ext uri="{FF2B5EF4-FFF2-40B4-BE49-F238E27FC236}">
                <a16:creationId xmlns:a16="http://schemas.microsoft.com/office/drawing/2014/main" id="{32B1DDF5-5B70-4BF8-8819-E00083C0FE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71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89738" y="2327958"/>
            <a:ext cx="4212525" cy="835998"/>
          </a:xfrm>
          <a:prstGeom prst="rect">
            <a:avLst/>
          </a:prstGeom>
        </p:spPr>
        <p:txBody>
          <a:bodyPr wrap="square">
            <a:spAutoFit/>
          </a:bodyPr>
          <a:lstStyle/>
          <a:p>
            <a:pPr>
              <a:lnSpc>
                <a:spcPct val="120000"/>
              </a:lnSpc>
              <a:spcBef>
                <a:spcPts val="100"/>
              </a:spcBef>
              <a:defRPr/>
            </a:pPr>
            <a:r>
              <a:rPr lang="en-US" altLang="zh-CN" sz="4400" b="1"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THANK  YOU !</a:t>
            </a:r>
          </a:p>
        </p:txBody>
      </p:sp>
      <p:cxnSp>
        <p:nvCxnSpPr>
          <p:cNvPr id="3" name="直接连接符 2"/>
          <p:cNvCxnSpPr/>
          <p:nvPr/>
        </p:nvCxnSpPr>
        <p:spPr>
          <a:xfrm>
            <a:off x="9443776" y="2838387"/>
            <a:ext cx="2772000" cy="11565"/>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990975" y="3548590"/>
            <a:ext cx="4212525" cy="800604"/>
          </a:xfrm>
          <a:prstGeom prst="rect">
            <a:avLst/>
          </a:prstGeom>
        </p:spPr>
        <p:txBody>
          <a:bodyPr wrap="square">
            <a:spAutoFit/>
          </a:bodyPr>
          <a:lstStyle/>
          <a:p>
            <a:pPr algn="ctr" defTabSz="228600">
              <a:lnSpc>
                <a:spcPct val="120000"/>
              </a:lnSpc>
              <a:spcBef>
                <a:spcPts val="100"/>
              </a:spcBef>
            </a:pPr>
            <a:r>
              <a:rPr lang="en-US" altLang="zh-CN" sz="2000" dirty="0">
                <a:latin typeface="微软雅黑" panose="020B0503020204020204" pitchFamily="34" charset="-122"/>
                <a:ea typeface="微软雅黑" panose="020B0503020204020204" pitchFamily="34" charset="-122"/>
                <a:sym typeface="微软雅黑" panose="020B0503020204020204" pitchFamily="34" charset="-122"/>
              </a:rPr>
              <a:t>International Application-oriented New Experience</a:t>
            </a:r>
            <a:endParaRPr lang="de-DE" altLang="zh-CN" sz="20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 name="直接连接符 5"/>
          <p:cNvCxnSpPr/>
          <p:nvPr/>
        </p:nvCxnSpPr>
        <p:spPr>
          <a:xfrm>
            <a:off x="-12700" y="2827322"/>
            <a:ext cx="2772000" cy="10800"/>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sp>
        <p:nvSpPr>
          <p:cNvPr id="7" name="TextBox 8"/>
          <p:cNvSpPr txBox="1"/>
          <p:nvPr/>
        </p:nvSpPr>
        <p:spPr>
          <a:xfrm>
            <a:off x="242221" y="6454290"/>
            <a:ext cx="2336665" cy="295145"/>
          </a:xfrm>
          <a:prstGeom prst="rect">
            <a:avLst/>
          </a:prstGeom>
          <a:noFill/>
        </p:spPr>
        <p:txBody>
          <a:bodyPr wrap="none" rtlCol="0">
            <a:spAutoFit/>
          </a:bodyPr>
          <a:lstStyle/>
          <a:p>
            <a:pPr>
              <a:lnSpc>
                <a:spcPct val="120000"/>
              </a:lnSpc>
              <a:spcBef>
                <a:spcPts val="100"/>
              </a:spcBef>
            </a:pPr>
            <a:fld id="{B03086BF-3166-43EB-8D8B-2717E2D5E225}" type="datetime2">
              <a:rPr lang="en-US" altLang="zh-CN" sz="1200" spc="200" smtClean="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Wednesday, May 13, 2020</a:t>
            </a:fld>
            <a:endParaRPr lang="zh-CN" altLang="en-US" sz="1200" spc="200"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pic>
        <p:nvPicPr>
          <p:cNvPr id="10" name="Picture 2"/>
          <p:cNvPicPr>
            <a:picLocks noChangeAspect="1" noChangeArrowheads="1"/>
          </p:cNvPicPr>
          <p:nvPr/>
        </p:nvPicPr>
        <p:blipFill>
          <a:blip r:embed="rId3" cstate="screen"/>
          <a:srcRect/>
          <a:stretch>
            <a:fillRect/>
          </a:stretch>
        </p:blipFill>
        <p:spPr bwMode="auto">
          <a:xfrm>
            <a:off x="5432398" y="6070073"/>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9157032" y="6330788"/>
            <a:ext cx="2485656" cy="230832"/>
          </a:xfrm>
          <a:prstGeom prst="rect">
            <a:avLst/>
          </a:prstGeom>
        </p:spPr>
        <p:txBody>
          <a:bodyPr vert="horz" wrap="square">
            <a:spAutoFit/>
          </a:bodyPr>
          <a:lstStyle/>
          <a:p>
            <a:pPr algn="dist"/>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The Pioneer of Business Education</a:t>
            </a:r>
            <a:endParaRPr lang="zh-CN" altLang="en-US" sz="9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45337" y="4028013"/>
            <a:ext cx="11208518" cy="3139321"/>
          </a:xfrm>
          <a:prstGeom prst="rect">
            <a:avLst/>
          </a:prstGeom>
          <a:noFill/>
        </p:spPr>
        <p:txBody>
          <a:bodyPr wrap="none" rtlCol="0">
            <a:spAutoFit/>
          </a:bodyPr>
          <a:lstStyle/>
          <a:p>
            <a:pPr algn="l"/>
            <a:r>
              <a:rPr lang="en-US" altLang="zh-CN" sz="19800" b="1" dirty="0">
                <a:solidFill>
                  <a:schemeClr val="bg1">
                    <a:lumMod val="50000"/>
                  </a:schemeClr>
                </a:solidFill>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THANKS</a:t>
            </a:r>
          </a:p>
        </p:txBody>
      </p:sp>
      <p:grpSp>
        <p:nvGrpSpPr>
          <p:cNvPr id="13" name="组合 12"/>
          <p:cNvGrpSpPr/>
          <p:nvPr/>
        </p:nvGrpSpPr>
        <p:grpSpPr>
          <a:xfrm>
            <a:off x="852048" y="2736417"/>
            <a:ext cx="10687685" cy="1481904"/>
            <a:chOff x="-1518747" y="1511415"/>
            <a:chExt cx="10689356" cy="1482135"/>
          </a:xfrm>
        </p:grpSpPr>
        <p:sp>
          <p:nvSpPr>
            <p:cNvPr id="16" name="矩形 15"/>
            <p:cNvSpPr/>
            <p:nvPr/>
          </p:nvSpPr>
          <p:spPr>
            <a:xfrm>
              <a:off x="-1518747" y="1511415"/>
              <a:ext cx="10689356" cy="922164"/>
            </a:xfrm>
            <a:prstGeom prst="rect">
              <a:avLst/>
            </a:prstGeom>
          </p:spPr>
          <p:txBody>
            <a:bodyPr wrap="square">
              <a:spAutoFit/>
            </a:bodyPr>
            <a:lstStyle/>
            <a:p>
              <a:pPr algn="r"/>
              <a:r>
                <a:rPr lang="zh-CN" altLang="en-US" sz="5400" dirty="0">
                  <a:solidFill>
                    <a:srgbClr val="29B6A9"/>
                  </a:solidFill>
                  <a:latin typeface="微软雅黑" panose="020B0503020204020204" pitchFamily="34" charset="-122"/>
                  <a:ea typeface="微软雅黑" panose="020B0503020204020204" pitchFamily="34" charset="-122"/>
                  <a:cs typeface="微软雅黑" panose="020B0503020204020204" charset="-122"/>
                  <a:sym typeface="微软雅黑" panose="020B0503020204020204" pitchFamily="34" charset="-122"/>
                </a:rPr>
                <a:t>西安欧亚学院 </a:t>
              </a:r>
              <a:r>
                <a:rPr lang="zh-CN" altLang="en-US" sz="5400" dirty="0">
                  <a:latin typeface="微软雅黑" panose="020B0503020204020204" pitchFamily="34" charset="-122"/>
                  <a:ea typeface="微软雅黑" panose="020B0503020204020204" pitchFamily="34" charset="-122"/>
                  <a:cs typeface="微软雅黑" panose="020B0503020204020204" charset="-122"/>
                  <a:sym typeface="微软雅黑" panose="020B0503020204020204" pitchFamily="34" charset="-122"/>
                </a:rPr>
                <a:t>通用</a:t>
              </a:r>
              <a:r>
                <a:rPr lang="en-US" altLang="zh-CN" sz="5400" dirty="0">
                  <a:latin typeface="微软雅黑" panose="020B0503020204020204" pitchFamily="34" charset="-122"/>
                  <a:ea typeface="微软雅黑" panose="020B0503020204020204" pitchFamily="34" charset="-122"/>
                  <a:cs typeface="微软雅黑" panose="020B0503020204020204" charset="-122"/>
                  <a:sym typeface="微软雅黑" panose="020B0503020204020204" pitchFamily="34" charset="-122"/>
                </a:rPr>
                <a:t>PPT</a:t>
              </a:r>
              <a:r>
                <a:rPr lang="zh-CN" altLang="en-US" sz="5400" dirty="0">
                  <a:latin typeface="微软雅黑" panose="020B0503020204020204" pitchFamily="34" charset="-122"/>
                  <a:ea typeface="微软雅黑" panose="020B0503020204020204" pitchFamily="34" charset="-122"/>
                  <a:cs typeface="微软雅黑" panose="020B0503020204020204" charset="-122"/>
                  <a:sym typeface="微软雅黑" panose="020B0503020204020204" pitchFamily="34" charset="-122"/>
                </a:rPr>
                <a:t>模板</a:t>
              </a:r>
            </a:p>
          </p:txBody>
        </p:sp>
        <p:sp>
          <p:nvSpPr>
            <p:cNvPr id="17" name="矩形 16"/>
            <p:cNvSpPr/>
            <p:nvPr/>
          </p:nvSpPr>
          <p:spPr>
            <a:xfrm>
              <a:off x="3021578" y="2596905"/>
              <a:ext cx="6081702" cy="396645"/>
            </a:xfrm>
            <a:prstGeom prst="rect">
              <a:avLst/>
            </a:prstGeom>
          </p:spPr>
          <p:txBody>
            <a:bodyPr wrap="square">
              <a:spAutoFit/>
            </a:bodyPr>
            <a:lstStyle/>
            <a:p>
              <a:pPr lvl="0" algn="r" defTabSz="228600">
                <a:lnSpc>
                  <a:spcPct val="120000"/>
                </a:lnSpc>
                <a:spcBef>
                  <a:spcPts val="100"/>
                </a:spcBef>
                <a:buClrTx/>
                <a:buSzTx/>
                <a:buFontTx/>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Eurasia University</a:t>
              </a:r>
              <a:r>
                <a:rPr lang="en-US" altLang="zh-CN" b="1" kern="100" noProof="0" dirty="0">
                  <a:ln>
                    <a:noFill/>
                  </a:ln>
                  <a:solidFill>
                    <a:srgbClr val="009FA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General PPT template</a:t>
              </a:r>
            </a:p>
          </p:txBody>
        </p:sp>
      </p:grpSp>
      <p:sp>
        <p:nvSpPr>
          <p:cNvPr id="51" name="矩形 50" descr="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
            <a:extLst>
              <a:ext uri="{FF2B5EF4-FFF2-40B4-BE49-F238E27FC236}">
                <a16:creationId xmlns:a16="http://schemas.microsoft.com/office/drawing/2014/main" id="{952CB078-9A61-45E7-99E3-17BBE97D466B}"/>
              </a:ext>
            </a:extLst>
          </p:cNvPr>
          <p:cNvSpPr/>
          <p:nvPr/>
        </p:nvSpPr>
        <p:spPr>
          <a:xfrm>
            <a:off x="11949447" y="963687"/>
            <a:ext cx="471153" cy="3683583"/>
          </a:xfrm>
          <a:prstGeom prst="rect">
            <a:avLst/>
          </a:prstGeom>
          <a:solidFill>
            <a:srgbClr val="29B6A9"/>
          </a:solidFill>
          <a:ln>
            <a:solidFill>
              <a:srgbClr val="29B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2" name="组合 51">
            <a:extLst>
              <a:ext uri="{FF2B5EF4-FFF2-40B4-BE49-F238E27FC236}">
                <a16:creationId xmlns:a16="http://schemas.microsoft.com/office/drawing/2014/main" id="{9B61DD44-B43D-4A9B-80ED-1F0FF1E496AC}"/>
              </a:ext>
            </a:extLst>
          </p:cNvPr>
          <p:cNvGrpSpPr/>
          <p:nvPr/>
        </p:nvGrpSpPr>
        <p:grpSpPr>
          <a:xfrm>
            <a:off x="11949447" y="118305"/>
            <a:ext cx="471153" cy="744733"/>
            <a:chOff x="11137900" y="860547"/>
            <a:chExt cx="1054100" cy="744733"/>
          </a:xfrm>
          <a:solidFill>
            <a:srgbClr val="29B6A9"/>
          </a:solidFill>
        </p:grpSpPr>
        <p:sp>
          <p:nvSpPr>
            <p:cNvPr id="53" name="矩形 52">
              <a:extLst>
                <a:ext uri="{FF2B5EF4-FFF2-40B4-BE49-F238E27FC236}">
                  <a16:creationId xmlns:a16="http://schemas.microsoft.com/office/drawing/2014/main" id="{B79D2F87-11B0-4B41-994B-EA2D053C78EA}"/>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53">
              <a:extLst>
                <a:ext uri="{FF2B5EF4-FFF2-40B4-BE49-F238E27FC236}">
                  <a16:creationId xmlns:a16="http://schemas.microsoft.com/office/drawing/2014/main" id="{B73BAF69-950B-40F9-BA6A-D1590AF4FCBE}"/>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54">
              <a:extLst>
                <a:ext uri="{FF2B5EF4-FFF2-40B4-BE49-F238E27FC236}">
                  <a16:creationId xmlns:a16="http://schemas.microsoft.com/office/drawing/2014/main" id="{18D9F3A9-C808-483F-BAAC-9E9773804E28}"/>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55">
              <a:extLst>
                <a:ext uri="{FF2B5EF4-FFF2-40B4-BE49-F238E27FC236}">
                  <a16:creationId xmlns:a16="http://schemas.microsoft.com/office/drawing/2014/main" id="{FD92C72A-7DAF-4ABE-AC1E-6F7AAEE007F5}"/>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57" name="Picture 2">
            <a:extLst>
              <a:ext uri="{FF2B5EF4-FFF2-40B4-BE49-F238E27FC236}">
                <a16:creationId xmlns:a16="http://schemas.microsoft.com/office/drawing/2014/main" id="{02176BED-3619-4B28-9828-D4569E1BD4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39443"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03884A2-C61D-4AAE-B69E-36642C9CB887}"/>
              </a:ext>
            </a:extLst>
          </p:cNvPr>
          <p:cNvGrpSpPr/>
          <p:nvPr/>
        </p:nvGrpSpPr>
        <p:grpSpPr>
          <a:xfrm>
            <a:off x="1276355" y="133658"/>
            <a:ext cx="2962270" cy="991880"/>
            <a:chOff x="1920106" y="3172591"/>
            <a:chExt cx="2962270" cy="991880"/>
          </a:xfrm>
        </p:grpSpPr>
        <p:sp>
          <p:nvSpPr>
            <p:cNvPr id="5" name="矩形 4">
              <a:extLst>
                <a:ext uri="{FF2B5EF4-FFF2-40B4-BE49-F238E27FC236}">
                  <a16:creationId xmlns:a16="http://schemas.microsoft.com/office/drawing/2014/main" id="{9B75732E-A212-466E-A0AD-91A9E58FE9A9}"/>
                </a:ext>
              </a:extLst>
            </p:cNvPr>
            <p:cNvSpPr/>
            <p:nvPr/>
          </p:nvSpPr>
          <p:spPr>
            <a:xfrm>
              <a:off x="2150800" y="3172591"/>
              <a:ext cx="2500882" cy="988347"/>
            </a:xfrm>
            <a:prstGeom prst="rect">
              <a:avLst/>
            </a:prstGeom>
          </p:spPr>
          <p:txBody>
            <a:bodyPr vert="horz" wrap="square" anchor="ctr">
              <a:spAutoFit/>
            </a:bodyPr>
            <a:lstStyle/>
            <a:p>
              <a:pPr>
                <a:lnSpc>
                  <a:spcPct val="150000"/>
                </a:lnSpc>
              </a:pPr>
              <a:r>
                <a:rPr lang="zh-CN" altLang="en-US" sz="4400" b="1" kern="100" dirty="0">
                  <a:solidFill>
                    <a:srgbClr val="29B6A9"/>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素材来源</a:t>
              </a:r>
              <a:endParaRPr lang="zh-CN" altLang="en-US" sz="28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cxnSp>
          <p:nvCxnSpPr>
            <p:cNvPr id="4" name="直接连接符 3">
              <a:extLst>
                <a:ext uri="{FF2B5EF4-FFF2-40B4-BE49-F238E27FC236}">
                  <a16:creationId xmlns:a16="http://schemas.microsoft.com/office/drawing/2014/main" id="{1CFBD663-0C9E-4A54-8D1C-F49CA99E116E}"/>
                </a:ext>
              </a:extLst>
            </p:cNvPr>
            <p:cNvCxnSpPr>
              <a:cxnSpLocks/>
            </p:cNvCxnSpPr>
            <p:nvPr/>
          </p:nvCxnSpPr>
          <p:spPr>
            <a:xfrm>
              <a:off x="1920106" y="4160654"/>
              <a:ext cx="2962270" cy="3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8B233A75-8164-4E42-9458-18DBD36A1D53}"/>
              </a:ext>
            </a:extLst>
          </p:cNvPr>
          <p:cNvGrpSpPr/>
          <p:nvPr/>
        </p:nvGrpSpPr>
        <p:grpSpPr>
          <a:xfrm>
            <a:off x="0" y="350790"/>
            <a:ext cx="1054100" cy="744733"/>
            <a:chOff x="11137900" y="860547"/>
            <a:chExt cx="1054100" cy="744733"/>
          </a:xfrm>
          <a:solidFill>
            <a:srgbClr val="29B6A9"/>
          </a:solidFill>
        </p:grpSpPr>
        <p:sp>
          <p:nvSpPr>
            <p:cNvPr id="8" name="矩形 7">
              <a:extLst>
                <a:ext uri="{FF2B5EF4-FFF2-40B4-BE49-F238E27FC236}">
                  <a16:creationId xmlns:a16="http://schemas.microsoft.com/office/drawing/2014/main" id="{B13CAC2D-AFAD-43A2-B69F-7730DB862EDD}"/>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a:extLst>
                <a:ext uri="{FF2B5EF4-FFF2-40B4-BE49-F238E27FC236}">
                  <a16:creationId xmlns:a16="http://schemas.microsoft.com/office/drawing/2014/main" id="{996022AD-AD73-4047-BD80-E50472613B8E}"/>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a:extLst>
                <a:ext uri="{FF2B5EF4-FFF2-40B4-BE49-F238E27FC236}">
                  <a16:creationId xmlns:a16="http://schemas.microsoft.com/office/drawing/2014/main" id="{7078D95F-8072-43D6-A12D-775D2B59097E}"/>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a:extLst>
                <a:ext uri="{FF2B5EF4-FFF2-40B4-BE49-F238E27FC236}">
                  <a16:creationId xmlns:a16="http://schemas.microsoft.com/office/drawing/2014/main" id="{F8917107-0371-4F87-A0F9-2752CC2DD84C}"/>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2" name="直接连接符 11">
            <a:extLst>
              <a:ext uri="{FF2B5EF4-FFF2-40B4-BE49-F238E27FC236}">
                <a16:creationId xmlns:a16="http://schemas.microsoft.com/office/drawing/2014/main" id="{EA1FFE90-3C1D-49D6-8184-6C08ACC526D4}"/>
              </a:ext>
            </a:extLst>
          </p:cNvPr>
          <p:cNvCxnSpPr>
            <a:cxnSpLocks/>
          </p:cNvCxnSpPr>
          <p:nvPr/>
        </p:nvCxnSpPr>
        <p:spPr>
          <a:xfrm>
            <a:off x="1173039" y="5048261"/>
            <a:ext cx="9845922" cy="0"/>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sp>
        <p:nvSpPr>
          <p:cNvPr id="13"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2ECB5BAA-6038-4A02-8B48-FDFF04264875}"/>
              </a:ext>
            </a:extLst>
          </p:cNvPr>
          <p:cNvSpPr txBox="1"/>
          <p:nvPr/>
        </p:nvSpPr>
        <p:spPr>
          <a:xfrm>
            <a:off x="4656137" y="5550746"/>
            <a:ext cx="4509022" cy="362792"/>
          </a:xfrm>
          <a:prstGeom prst="rect">
            <a:avLst/>
          </a:prstGeom>
          <a:noFill/>
        </p:spPr>
        <p:txBody>
          <a:bodyPr wrap="square" lIns="0" rtlCol="0">
            <a:spAutoFit/>
          </a:bodyPr>
          <a:lstStyle/>
          <a:p>
            <a:pPr algn="ctr">
              <a:lnSpc>
                <a:spcPct val="120000"/>
              </a:lnSpc>
              <a:spcBef>
                <a:spcPts val="100"/>
              </a:spcBef>
            </a:pP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本文件中出现的图标、部分图表皆由</a:t>
            </a:r>
            <a:r>
              <a:rPr lang="en-US" altLang="zh-CN" sz="1600" dirty="0" err="1">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iSlide</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中获取</a:t>
            </a:r>
            <a:endParaRPr lang="en-US" altLang="zh-CN"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pic>
        <p:nvPicPr>
          <p:cNvPr id="14" name="图片 13">
            <a:extLst>
              <a:ext uri="{FF2B5EF4-FFF2-40B4-BE49-F238E27FC236}">
                <a16:creationId xmlns:a16="http://schemas.microsoft.com/office/drawing/2014/main" id="{6EE1B406-AE03-4C48-81CC-D90293014F8B}"/>
              </a:ext>
            </a:extLst>
          </p:cNvPr>
          <p:cNvPicPr>
            <a:picLocks noChangeAspect="1"/>
          </p:cNvPicPr>
          <p:nvPr/>
        </p:nvPicPr>
        <p:blipFill>
          <a:blip r:embed="rId3"/>
          <a:stretch>
            <a:fillRect/>
          </a:stretch>
        </p:blipFill>
        <p:spPr>
          <a:xfrm>
            <a:off x="1507049" y="2932506"/>
            <a:ext cx="2912464" cy="724218"/>
          </a:xfrm>
          <a:prstGeom prst="rect">
            <a:avLst/>
          </a:prstGeom>
        </p:spPr>
      </p:pic>
      <p:sp>
        <p:nvSpPr>
          <p:cNvPr id="15"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B916339C-F635-4008-B02C-021045D1E370}"/>
              </a:ext>
            </a:extLst>
          </p:cNvPr>
          <p:cNvSpPr txBox="1"/>
          <p:nvPr/>
        </p:nvSpPr>
        <p:spPr>
          <a:xfrm>
            <a:off x="4656137" y="2165428"/>
            <a:ext cx="6118700" cy="2647007"/>
          </a:xfrm>
          <a:prstGeom prst="rect">
            <a:avLst/>
          </a:prstGeom>
          <a:noFill/>
        </p:spPr>
        <p:txBody>
          <a:bodyPr wrap="square" lIns="0" rtlCol="0">
            <a:spAutoFit/>
          </a:bodyPr>
          <a:lstStyle/>
          <a:p>
            <a:pPr indent="457200">
              <a:lnSpc>
                <a:spcPct val="150000"/>
              </a:lnSpc>
              <a:spcBef>
                <a:spcPts val="100"/>
              </a:spcBef>
            </a:pP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本文件从：西安欧亚学院官网、西安欧亚学院官网（</a:t>
            </a:r>
            <a:r>
              <a:rPr lang="en-US" altLang="zh-CN" sz="1600" dirty="0" err="1">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En</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）、西安欧亚学院招生网中采集了：</a:t>
            </a:r>
            <a:r>
              <a:rPr lang="en-US" altLang="zh-CN"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11</a:t>
            </a:r>
            <a:r>
              <a:rPr lang="zh-CN" altLang="en-US"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张</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“校园风光”，</a:t>
            </a:r>
            <a:r>
              <a:rPr lang="en-US" altLang="zh-CN"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4</a:t>
            </a:r>
            <a:r>
              <a:rPr lang="zh-CN" altLang="en-US"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张</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“客座教授”，</a:t>
            </a:r>
            <a:r>
              <a:rPr lang="en-US" altLang="zh-CN"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a:t>
            </a:r>
            <a:r>
              <a:rPr lang="zh-CN" altLang="en-US"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张</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官网宣传图，</a:t>
            </a:r>
            <a:r>
              <a:rPr lang="en-US" altLang="zh-CN"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a:t>
            </a:r>
            <a:r>
              <a:rPr lang="zh-CN" altLang="en-US"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段</a:t>
            </a:r>
            <a:r>
              <a:rPr lang="en-US" altLang="zh-CN"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MP4</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视频，及其他</a:t>
            </a:r>
            <a:r>
              <a:rPr lang="en-US" altLang="zh-CN"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a:t>
            </a:r>
            <a:r>
              <a:rPr lang="zh-CN" altLang="en-US" sz="16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张</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图片，应用在制作过程中。</a:t>
            </a:r>
          </a:p>
          <a:p>
            <a:pPr indent="457200">
              <a:lnSpc>
                <a:spcPct val="150000"/>
              </a:lnSpc>
              <a:spcBef>
                <a:spcPts val="100"/>
              </a:spcBef>
            </a:pP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受版权限制，部分文字内容未采取“西安欧亚学院</a:t>
            </a:r>
            <a:r>
              <a:rPr lang="en-US" altLang="zh-CN"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2019</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版</a:t>
            </a:r>
            <a:r>
              <a:rPr lang="en-US" altLang="zh-CN"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VI</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手册”要求。各位校友在创作过程中请严格参考</a:t>
            </a:r>
            <a:r>
              <a:rPr lang="en-US" altLang="zh-CN"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VI</a:t>
            </a:r>
            <a:r>
              <a:rPr lang="zh-CN" altLang="en-US"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手册进行二次创作，也感谢您使用我的模板。</a:t>
            </a:r>
            <a:endParaRPr lang="en-US" altLang="zh-CN" sz="16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pic>
        <p:nvPicPr>
          <p:cNvPr id="16" name="图片 15">
            <a:extLst>
              <a:ext uri="{FF2B5EF4-FFF2-40B4-BE49-F238E27FC236}">
                <a16:creationId xmlns:a16="http://schemas.microsoft.com/office/drawing/2014/main" id="{939C9700-C59A-48AC-8653-DDF00DDAAC1C}"/>
              </a:ext>
            </a:extLst>
          </p:cNvPr>
          <p:cNvPicPr>
            <a:picLocks noChangeAspect="1"/>
          </p:cNvPicPr>
          <p:nvPr/>
        </p:nvPicPr>
        <p:blipFill>
          <a:blip r:embed="rId4"/>
          <a:stretch>
            <a:fillRect/>
          </a:stretch>
        </p:blipFill>
        <p:spPr>
          <a:xfrm>
            <a:off x="2252234" y="5470546"/>
            <a:ext cx="1773667" cy="582953"/>
          </a:xfrm>
          <a:prstGeom prst="rect">
            <a:avLst/>
          </a:prstGeom>
        </p:spPr>
      </p:pic>
    </p:spTree>
    <p:extLst>
      <p:ext uri="{BB962C8B-B14F-4D97-AF65-F5344CB8AC3E}">
        <p14:creationId xmlns:p14="http://schemas.microsoft.com/office/powerpoint/2010/main" val="1619399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DB00E68-22BB-46A0-9AA4-A5C6B963EBBE}"/>
              </a:ext>
            </a:extLst>
          </p:cNvPr>
          <p:cNvPicPr>
            <a:picLocks noChangeAspect="1"/>
          </p:cNvPicPr>
          <p:nvPr/>
        </p:nvPicPr>
        <p:blipFill>
          <a:blip r:embed="rId3"/>
          <a:stretch>
            <a:fillRect/>
          </a:stretch>
        </p:blipFill>
        <p:spPr>
          <a:xfrm>
            <a:off x="0" y="0"/>
            <a:ext cx="4656138" cy="4221163"/>
          </a:xfrm>
          <a:prstGeom prst="rect">
            <a:avLst/>
          </a:prstGeom>
        </p:spPr>
      </p:pic>
      <p:pic>
        <p:nvPicPr>
          <p:cNvPr id="4" name="图片 3">
            <a:extLst>
              <a:ext uri="{FF2B5EF4-FFF2-40B4-BE49-F238E27FC236}">
                <a16:creationId xmlns:a16="http://schemas.microsoft.com/office/drawing/2014/main" id="{32770ED0-93CF-4CEE-A628-2CE10753341C}"/>
              </a:ext>
            </a:extLst>
          </p:cNvPr>
          <p:cNvPicPr>
            <a:picLocks noChangeAspect="1"/>
          </p:cNvPicPr>
          <p:nvPr/>
        </p:nvPicPr>
        <p:blipFill>
          <a:blip r:embed="rId4"/>
          <a:stretch>
            <a:fillRect/>
          </a:stretch>
        </p:blipFill>
        <p:spPr>
          <a:xfrm>
            <a:off x="0" y="4275138"/>
            <a:ext cx="1933575" cy="1754504"/>
          </a:xfrm>
          <a:prstGeom prst="rect">
            <a:avLst/>
          </a:prstGeom>
        </p:spPr>
      </p:pic>
      <p:pic>
        <p:nvPicPr>
          <p:cNvPr id="5" name="图片 4">
            <a:extLst>
              <a:ext uri="{FF2B5EF4-FFF2-40B4-BE49-F238E27FC236}">
                <a16:creationId xmlns:a16="http://schemas.microsoft.com/office/drawing/2014/main" id="{74354CA9-8E88-4B47-A9F9-E1D7F59E3767}"/>
              </a:ext>
            </a:extLst>
          </p:cNvPr>
          <p:cNvPicPr>
            <a:picLocks noChangeAspect="1"/>
          </p:cNvPicPr>
          <p:nvPr/>
        </p:nvPicPr>
        <p:blipFill>
          <a:blip r:embed="rId5"/>
          <a:stretch>
            <a:fillRect/>
          </a:stretch>
        </p:blipFill>
        <p:spPr>
          <a:xfrm>
            <a:off x="0" y="6083617"/>
            <a:ext cx="1933575" cy="774383"/>
          </a:xfrm>
          <a:prstGeom prst="rect">
            <a:avLst/>
          </a:prstGeom>
        </p:spPr>
      </p:pic>
      <p:pic>
        <p:nvPicPr>
          <p:cNvPr id="6" name="图片 5">
            <a:extLst>
              <a:ext uri="{FF2B5EF4-FFF2-40B4-BE49-F238E27FC236}">
                <a16:creationId xmlns:a16="http://schemas.microsoft.com/office/drawing/2014/main" id="{F2C6468B-8358-48C2-BA83-F57E7180A479}"/>
              </a:ext>
            </a:extLst>
          </p:cNvPr>
          <p:cNvPicPr>
            <a:picLocks noChangeAspect="1"/>
          </p:cNvPicPr>
          <p:nvPr/>
        </p:nvPicPr>
        <p:blipFill>
          <a:blip r:embed="rId6"/>
          <a:stretch>
            <a:fillRect/>
          </a:stretch>
        </p:blipFill>
        <p:spPr>
          <a:xfrm>
            <a:off x="2000250" y="4275138"/>
            <a:ext cx="2661131" cy="2582862"/>
          </a:xfrm>
          <a:prstGeom prst="rect">
            <a:avLst/>
          </a:prstGeom>
        </p:spPr>
      </p:pic>
      <p:sp>
        <p:nvSpPr>
          <p:cNvPr id="7" name="文本框 6">
            <a:extLst>
              <a:ext uri="{FF2B5EF4-FFF2-40B4-BE49-F238E27FC236}">
                <a16:creationId xmlns:a16="http://schemas.microsoft.com/office/drawing/2014/main" id="{549D982E-EE1E-429B-9F12-F98EA94BDB3C}"/>
              </a:ext>
            </a:extLst>
          </p:cNvPr>
          <p:cNvSpPr txBox="1"/>
          <p:nvPr/>
        </p:nvSpPr>
        <p:spPr>
          <a:xfrm>
            <a:off x="3508856" y="3851831"/>
            <a:ext cx="1152525" cy="369332"/>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#29b6a9</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a:extLst>
              <a:ext uri="{FF2B5EF4-FFF2-40B4-BE49-F238E27FC236}">
                <a16:creationId xmlns:a16="http://schemas.microsoft.com/office/drawing/2014/main" id="{8A7CE7AC-6A4A-45BF-80A1-DAA724952FBF}"/>
              </a:ext>
            </a:extLst>
          </p:cNvPr>
          <p:cNvSpPr txBox="1"/>
          <p:nvPr/>
        </p:nvSpPr>
        <p:spPr>
          <a:xfrm>
            <a:off x="3602519" y="6462871"/>
            <a:ext cx="1152525" cy="369332"/>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#727171</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a:extLst>
              <a:ext uri="{FF2B5EF4-FFF2-40B4-BE49-F238E27FC236}">
                <a16:creationId xmlns:a16="http://schemas.microsoft.com/office/drawing/2014/main" id="{DC385E72-D3AD-4763-9FBC-BB8F3D16F4FF}"/>
              </a:ext>
            </a:extLst>
          </p:cNvPr>
          <p:cNvSpPr txBox="1"/>
          <p:nvPr/>
        </p:nvSpPr>
        <p:spPr>
          <a:xfrm>
            <a:off x="847725" y="5642848"/>
            <a:ext cx="1152525" cy="646331"/>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#b4b5b5</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9">
            <a:extLst>
              <a:ext uri="{FF2B5EF4-FFF2-40B4-BE49-F238E27FC236}">
                <a16:creationId xmlns:a16="http://schemas.microsoft.com/office/drawing/2014/main" id="{CD4CF286-9522-41A9-B822-691CA4B0FF66}"/>
              </a:ext>
            </a:extLst>
          </p:cNvPr>
          <p:cNvSpPr txBox="1"/>
          <p:nvPr/>
        </p:nvSpPr>
        <p:spPr>
          <a:xfrm>
            <a:off x="814387" y="6488668"/>
            <a:ext cx="1152525" cy="369332"/>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#e5e6e6</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0">
            <a:extLst>
              <a:ext uri="{FF2B5EF4-FFF2-40B4-BE49-F238E27FC236}">
                <a16:creationId xmlns:a16="http://schemas.microsoft.com/office/drawing/2014/main" id="{805F34FD-6FD3-4873-9862-E025BE30B85F}"/>
              </a:ext>
            </a:extLst>
          </p:cNvPr>
          <p:cNvSpPr txBox="1"/>
          <p:nvPr/>
        </p:nvSpPr>
        <p:spPr>
          <a:xfrm>
            <a:off x="9687907" y="5566569"/>
            <a:ext cx="2351690" cy="1107996"/>
          </a:xfrm>
          <a:prstGeom prst="rect">
            <a:avLst/>
          </a:prstGeom>
          <a:noFill/>
        </p:spPr>
        <p:txBody>
          <a:bodyPr wrap="square" rtlCol="0">
            <a:spAutoFit/>
          </a:bodyPr>
          <a:lstStyle/>
          <a:p>
            <a:pPr algn="r"/>
            <a:r>
              <a:rPr lang="zh-CN" altLang="en-US" b="1" dirty="0">
                <a:solidFill>
                  <a:srgbClr val="22AAA0"/>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重要的</a:t>
            </a:r>
            <a:r>
              <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参考线数据</a:t>
            </a:r>
            <a:endPar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a:p>
            <a:pPr algn="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20.93</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（水平位置）</a:t>
            </a:r>
          </a:p>
          <a:p>
            <a:pPr algn="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12.94</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（水平位置）</a:t>
            </a:r>
          </a:p>
          <a:p>
            <a:pPr algn="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11.77</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（垂直位置）</a:t>
            </a:r>
          </a:p>
          <a:p>
            <a:pPr algn="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7.277</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（垂直位置）</a:t>
            </a:r>
            <a:endParaRPr lang="zh-CN" altLang="en-US"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sp>
        <p:nvSpPr>
          <p:cNvPr id="12" name="文本框 11">
            <a:extLst>
              <a:ext uri="{FF2B5EF4-FFF2-40B4-BE49-F238E27FC236}">
                <a16:creationId xmlns:a16="http://schemas.microsoft.com/office/drawing/2014/main" id="{70AD4B9C-7DE1-4A6C-B5A8-B9C3728B62CD}"/>
              </a:ext>
            </a:extLst>
          </p:cNvPr>
          <p:cNvSpPr txBox="1"/>
          <p:nvPr/>
        </p:nvSpPr>
        <p:spPr>
          <a:xfrm>
            <a:off x="7838090" y="534202"/>
            <a:ext cx="4201507" cy="1477328"/>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文章标题、标语字体：台北黑体</a:t>
            </a: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B</a:t>
            </a:r>
          </a:p>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对应英文：台北黑体</a:t>
            </a: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B  Abc1234</a:t>
            </a:r>
          </a:p>
          <a:p>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文章正文：台北黑体</a:t>
            </a:r>
            <a:endParaRPr lang="en-US" altLang="zh-CN"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对应英文：台北黑体  </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Abcf1234</a:t>
            </a:r>
          </a:p>
        </p:txBody>
      </p:sp>
      <p:pic>
        <p:nvPicPr>
          <p:cNvPr id="14" name="图片 13">
            <a:extLst>
              <a:ext uri="{FF2B5EF4-FFF2-40B4-BE49-F238E27FC236}">
                <a16:creationId xmlns:a16="http://schemas.microsoft.com/office/drawing/2014/main" id="{C595B18E-938D-455B-AEDA-F288A91A1F0D}"/>
              </a:ext>
            </a:extLst>
          </p:cNvPr>
          <p:cNvPicPr>
            <a:picLocks noChangeAspect="1"/>
          </p:cNvPicPr>
          <p:nvPr/>
        </p:nvPicPr>
        <p:blipFill>
          <a:blip r:embed="rId3"/>
          <a:stretch>
            <a:fillRect/>
          </a:stretch>
        </p:blipFill>
        <p:spPr>
          <a:xfrm>
            <a:off x="7535862" y="2636837"/>
            <a:ext cx="4656138" cy="1584325"/>
          </a:xfrm>
          <a:prstGeom prst="rect">
            <a:avLst/>
          </a:prstGeom>
        </p:spPr>
      </p:pic>
      <p:pic>
        <p:nvPicPr>
          <p:cNvPr id="15" name="Picture 2" descr="H:\PPT\VI标识\白色LGOG.png">
            <a:extLst>
              <a:ext uri="{FF2B5EF4-FFF2-40B4-BE49-F238E27FC236}">
                <a16:creationId xmlns:a16="http://schemas.microsoft.com/office/drawing/2014/main" id="{50C7F519-C2E7-40CA-8660-84737FCC58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1246" y="2736342"/>
            <a:ext cx="1670050" cy="692657"/>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a16="http://schemas.microsoft.com/office/drawing/2014/main" id="{96912DBF-E815-4D38-ACEE-B56DD57496CA}"/>
              </a:ext>
            </a:extLst>
          </p:cNvPr>
          <p:cNvPicPr>
            <a:picLocks noChangeAspect="1"/>
          </p:cNvPicPr>
          <p:nvPr/>
        </p:nvPicPr>
        <p:blipFill>
          <a:blip r:embed="rId8"/>
          <a:stretch>
            <a:fillRect/>
          </a:stretch>
        </p:blipFill>
        <p:spPr>
          <a:xfrm>
            <a:off x="7587153" y="5147571"/>
            <a:ext cx="2351690" cy="584775"/>
          </a:xfrm>
          <a:prstGeom prst="rect">
            <a:avLst/>
          </a:prstGeom>
        </p:spPr>
      </p:pic>
      <p:pic>
        <p:nvPicPr>
          <p:cNvPr id="17" name="Picture 2" descr="H:\PPT\VI标识\白色LGOG.png">
            <a:extLst>
              <a:ext uri="{FF2B5EF4-FFF2-40B4-BE49-F238E27FC236}">
                <a16:creationId xmlns:a16="http://schemas.microsoft.com/office/drawing/2014/main" id="{911C65EC-54BF-40A3-8693-A9A9A694FCB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178"/>
          <a:stretch/>
        </p:blipFill>
        <p:spPr bwMode="auto">
          <a:xfrm>
            <a:off x="10421619" y="2869844"/>
            <a:ext cx="1238904" cy="1323560"/>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a:extLst>
              <a:ext uri="{FF2B5EF4-FFF2-40B4-BE49-F238E27FC236}">
                <a16:creationId xmlns:a16="http://schemas.microsoft.com/office/drawing/2014/main" id="{4201DACC-D22B-45B6-A884-520510B727BA}"/>
              </a:ext>
            </a:extLst>
          </p:cNvPr>
          <p:cNvPicPr>
            <a:picLocks noChangeAspect="1"/>
          </p:cNvPicPr>
          <p:nvPr/>
        </p:nvPicPr>
        <p:blipFill rotWithShape="1">
          <a:blip r:embed="rId8"/>
          <a:srcRect r="78101"/>
          <a:stretch/>
        </p:blipFill>
        <p:spPr>
          <a:xfrm>
            <a:off x="10562698" y="4193404"/>
            <a:ext cx="1097825" cy="1246555"/>
          </a:xfrm>
          <a:prstGeom prst="rect">
            <a:avLst/>
          </a:prstGeom>
        </p:spPr>
      </p:pic>
      <p:cxnSp>
        <p:nvCxnSpPr>
          <p:cNvPr id="20" name="直接连接符 19">
            <a:extLst>
              <a:ext uri="{FF2B5EF4-FFF2-40B4-BE49-F238E27FC236}">
                <a16:creationId xmlns:a16="http://schemas.microsoft.com/office/drawing/2014/main" id="{CF26A2BC-A0B1-4CD0-B3CA-6D660B639E65}"/>
              </a:ext>
            </a:extLst>
          </p:cNvPr>
          <p:cNvCxnSpPr>
            <a:cxnSpLocks/>
          </p:cNvCxnSpPr>
          <p:nvPr/>
        </p:nvCxnSpPr>
        <p:spPr>
          <a:xfrm>
            <a:off x="7533053" y="5928524"/>
            <a:ext cx="1370868" cy="0"/>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3A48874-1644-4490-AE30-55497CDC8684}"/>
              </a:ext>
            </a:extLst>
          </p:cNvPr>
          <p:cNvCxnSpPr>
            <a:cxnSpLocks/>
          </p:cNvCxnSpPr>
          <p:nvPr/>
        </p:nvCxnSpPr>
        <p:spPr>
          <a:xfrm>
            <a:off x="7533053" y="6192052"/>
            <a:ext cx="1370868" cy="0"/>
          </a:xfrm>
          <a:prstGeom prst="line">
            <a:avLst/>
          </a:prstGeom>
          <a:ln w="38100">
            <a:solidFill>
              <a:srgbClr val="72717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FDAF1B2F-7867-41D6-8AB2-6C819D2BACCB}"/>
              </a:ext>
            </a:extLst>
          </p:cNvPr>
          <p:cNvCxnSpPr>
            <a:cxnSpLocks/>
          </p:cNvCxnSpPr>
          <p:nvPr/>
        </p:nvCxnSpPr>
        <p:spPr>
          <a:xfrm>
            <a:off x="7533053" y="6439702"/>
            <a:ext cx="1370868" cy="0"/>
          </a:xfrm>
          <a:prstGeom prst="line">
            <a:avLst/>
          </a:prstGeom>
          <a:ln w="38100">
            <a:solidFill>
              <a:srgbClr val="B4B5B5"/>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66CDD3E2-08AD-4F74-8A47-E9D13F542670}"/>
              </a:ext>
            </a:extLst>
          </p:cNvPr>
          <p:cNvSpPr txBox="1"/>
          <p:nvPr/>
        </p:nvSpPr>
        <p:spPr>
          <a:xfrm>
            <a:off x="7086566" y="31741"/>
            <a:ext cx="461665" cy="1143000"/>
          </a:xfrm>
          <a:prstGeom prst="rect">
            <a:avLst/>
          </a:prstGeom>
          <a:noFill/>
        </p:spPr>
        <p:txBody>
          <a:bodyPr vert="eaVert"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透明度</a:t>
            </a:r>
            <a:r>
              <a:rPr lang="en-US" altLang="zh-CN"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19</a:t>
            </a:r>
            <a:endParaRPr lang="zh-CN" altLang="en-US"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pic>
        <p:nvPicPr>
          <p:cNvPr id="29" name="Picture 2">
            <a:extLst>
              <a:ext uri="{FF2B5EF4-FFF2-40B4-BE49-F238E27FC236}">
                <a16:creationId xmlns:a16="http://schemas.microsoft.com/office/drawing/2014/main" id="{2DDB1B03-7093-4DC4-B8BD-F400F9911FE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7587153" y="4311142"/>
            <a:ext cx="1381151" cy="521431"/>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a:extLst>
              <a:ext uri="{FF2B5EF4-FFF2-40B4-BE49-F238E27FC236}">
                <a16:creationId xmlns:a16="http://schemas.microsoft.com/office/drawing/2014/main" id="{81128F10-C424-463E-9507-59F328BAF060}"/>
              </a:ext>
            </a:extLst>
          </p:cNvPr>
          <p:cNvGrpSpPr/>
          <p:nvPr/>
        </p:nvGrpSpPr>
        <p:grpSpPr>
          <a:xfrm>
            <a:off x="4817252" y="287820"/>
            <a:ext cx="1054100" cy="744733"/>
            <a:chOff x="11137900" y="860547"/>
            <a:chExt cx="1054100" cy="744733"/>
          </a:xfrm>
          <a:solidFill>
            <a:srgbClr val="29B6A9"/>
          </a:solidFill>
        </p:grpSpPr>
        <p:sp>
          <p:nvSpPr>
            <p:cNvPr id="31" name="矩形 30">
              <a:extLst>
                <a:ext uri="{FF2B5EF4-FFF2-40B4-BE49-F238E27FC236}">
                  <a16:creationId xmlns:a16="http://schemas.microsoft.com/office/drawing/2014/main" id="{8F59613D-32DE-42ED-BB26-F0A89B7BE9C2}"/>
                </a:ext>
              </a:extLst>
            </p:cNvPr>
            <p:cNvSpPr/>
            <p:nvPr/>
          </p:nvSpPr>
          <p:spPr>
            <a:xfrm>
              <a:off x="11137900" y="860547"/>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1">
              <a:extLst>
                <a:ext uri="{FF2B5EF4-FFF2-40B4-BE49-F238E27FC236}">
                  <a16:creationId xmlns:a16="http://schemas.microsoft.com/office/drawing/2014/main" id="{C9098819-CC65-4611-AE63-8B75A6C9E640}"/>
                </a:ext>
              </a:extLst>
            </p:cNvPr>
            <p:cNvSpPr/>
            <p:nvPr/>
          </p:nvSpPr>
          <p:spPr>
            <a:xfrm>
              <a:off x="11137900" y="107325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a:extLst>
                <a:ext uri="{FF2B5EF4-FFF2-40B4-BE49-F238E27FC236}">
                  <a16:creationId xmlns:a16="http://schemas.microsoft.com/office/drawing/2014/main" id="{8F8D333D-6844-4964-B525-5FA58648F7C1}"/>
                </a:ext>
              </a:extLst>
            </p:cNvPr>
            <p:cNvSpPr/>
            <p:nvPr/>
          </p:nvSpPr>
          <p:spPr>
            <a:xfrm>
              <a:off x="11137900" y="128596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33">
              <a:extLst>
                <a:ext uri="{FF2B5EF4-FFF2-40B4-BE49-F238E27FC236}">
                  <a16:creationId xmlns:a16="http://schemas.microsoft.com/office/drawing/2014/main" id="{0A9D2C3A-94E3-4B6F-A8C7-198287FD4065}"/>
                </a:ext>
              </a:extLst>
            </p:cNvPr>
            <p:cNvSpPr/>
            <p:nvPr/>
          </p:nvSpPr>
          <p:spPr>
            <a:xfrm>
              <a:off x="11137900" y="1498676"/>
              <a:ext cx="1054100" cy="106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5" name="直接连接符 34">
            <a:extLst>
              <a:ext uri="{FF2B5EF4-FFF2-40B4-BE49-F238E27FC236}">
                <a16:creationId xmlns:a16="http://schemas.microsoft.com/office/drawing/2014/main" id="{41995CAA-A820-42F1-AAA1-26A677574E95}"/>
              </a:ext>
            </a:extLst>
          </p:cNvPr>
          <p:cNvCxnSpPr>
            <a:cxnSpLocks/>
          </p:cNvCxnSpPr>
          <p:nvPr/>
        </p:nvCxnSpPr>
        <p:spPr>
          <a:xfrm>
            <a:off x="4718531" y="1287419"/>
            <a:ext cx="2772000" cy="10800"/>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78221706-D6D8-4568-B455-1666588EEE79}"/>
              </a:ext>
            </a:extLst>
          </p:cNvPr>
          <p:cNvSpPr/>
          <p:nvPr/>
        </p:nvSpPr>
        <p:spPr>
          <a:xfrm>
            <a:off x="6320650" y="282069"/>
            <a:ext cx="1054100" cy="747100"/>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文本框 36">
            <a:extLst>
              <a:ext uri="{FF2B5EF4-FFF2-40B4-BE49-F238E27FC236}">
                <a16:creationId xmlns:a16="http://schemas.microsoft.com/office/drawing/2014/main" id="{A8D3322C-F578-4250-B9E8-68EF3504D661}"/>
              </a:ext>
            </a:extLst>
          </p:cNvPr>
          <p:cNvSpPr txBox="1"/>
          <p:nvPr/>
        </p:nvSpPr>
        <p:spPr>
          <a:xfrm>
            <a:off x="4766797" y="2806212"/>
            <a:ext cx="2607953" cy="3416320"/>
          </a:xfrm>
          <a:prstGeom prst="rect">
            <a:avLst/>
          </a:prstGeom>
          <a:noFill/>
        </p:spPr>
        <p:txBody>
          <a:bodyPr wrap="square" rtlCol="0">
            <a:spAutoFit/>
          </a:bodyPr>
          <a:lstStyle/>
          <a:p>
            <a:pPr indent="457200"/>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网络文章、次要内容，建议一倍行距，正文建议</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1.3-1.5</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倍。</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背景透明度一般设置</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50%</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。若教室遮光不理想时，谨慎使用图片填充背景。</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西安欧亚学院</a:t>
            </a:r>
            <a:r>
              <a:rPr lang="en-US" altLang="zh-CN" b="1"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logo]</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缩放时锁定纵横比，不得使</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logo</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变形。</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a:extLst>
              <a:ext uri="{FF2B5EF4-FFF2-40B4-BE49-F238E27FC236}">
                <a16:creationId xmlns:a16="http://schemas.microsoft.com/office/drawing/2014/main" id="{271A44D6-D2B7-47B3-AB32-81D71F16CD73}"/>
              </a:ext>
            </a:extLst>
          </p:cNvPr>
          <p:cNvSpPr/>
          <p:nvPr/>
        </p:nvSpPr>
        <p:spPr>
          <a:xfrm>
            <a:off x="4817252" y="1497661"/>
            <a:ext cx="2607952" cy="734404"/>
          </a:xfrm>
          <a:prstGeom prst="rect">
            <a:avLst/>
          </a:prstGeom>
          <a:solidFill>
            <a:srgbClr val="22AAA0">
              <a:alpha val="9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39" name="文本框 38">
            <a:extLst>
              <a:ext uri="{FF2B5EF4-FFF2-40B4-BE49-F238E27FC236}">
                <a16:creationId xmlns:a16="http://schemas.microsoft.com/office/drawing/2014/main" id="{18B4639C-3A6F-4894-B146-3DDEFA420863}"/>
              </a:ext>
            </a:extLst>
          </p:cNvPr>
          <p:cNvSpPr txBox="1"/>
          <p:nvPr/>
        </p:nvSpPr>
        <p:spPr>
          <a:xfrm>
            <a:off x="5003697" y="1692428"/>
            <a:ext cx="2197203"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透明度</a:t>
            </a:r>
          </a:p>
        </p:txBody>
      </p:sp>
    </p:spTree>
    <p:extLst>
      <p:ext uri="{BB962C8B-B14F-4D97-AF65-F5344CB8AC3E}">
        <p14:creationId xmlns:p14="http://schemas.microsoft.com/office/powerpoint/2010/main" val="19568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A84136B-C9DF-44CF-8AB5-02CFE96F5DD0}"/>
              </a:ext>
            </a:extLst>
          </p:cNvPr>
          <p:cNvGrpSpPr/>
          <p:nvPr/>
        </p:nvGrpSpPr>
        <p:grpSpPr>
          <a:xfrm>
            <a:off x="9696194" y="813488"/>
            <a:ext cx="2304256" cy="6192939"/>
            <a:chOff x="9696194" y="813488"/>
            <a:chExt cx="2304256" cy="6192939"/>
          </a:xfrm>
        </p:grpSpPr>
        <p:pic>
          <p:nvPicPr>
            <p:cNvPr id="3" name="图片 2">
              <a:extLst>
                <a:ext uri="{FF2B5EF4-FFF2-40B4-BE49-F238E27FC236}">
                  <a16:creationId xmlns:a16="http://schemas.microsoft.com/office/drawing/2014/main" id="{1ED7E7A2-B066-48A8-825C-E23D78DF2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194" y="1813888"/>
              <a:ext cx="2304256" cy="5192539"/>
            </a:xfrm>
            <a:prstGeom prst="rect">
              <a:avLst/>
            </a:prstGeom>
          </p:spPr>
        </p:pic>
        <p:sp>
          <p:nvSpPr>
            <p:cNvPr id="4" name="矩形 3">
              <a:extLst>
                <a:ext uri="{FF2B5EF4-FFF2-40B4-BE49-F238E27FC236}">
                  <a16:creationId xmlns:a16="http://schemas.microsoft.com/office/drawing/2014/main" id="{7A4C514E-8BA2-480E-8B97-E5F73DDE4037}"/>
                </a:ext>
              </a:extLst>
            </p:cNvPr>
            <p:cNvSpPr/>
            <p:nvPr/>
          </p:nvSpPr>
          <p:spPr>
            <a:xfrm>
              <a:off x="10802603" y="3910402"/>
              <a:ext cx="45719"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a:extLst>
                <a:ext uri="{FF2B5EF4-FFF2-40B4-BE49-F238E27FC236}">
                  <a16:creationId xmlns:a16="http://schemas.microsoft.com/office/drawing/2014/main" id="{D458BCE7-FA5C-4C4E-98FC-183D2AE20C52}"/>
                </a:ext>
              </a:extLst>
            </p:cNvPr>
            <p:cNvSpPr/>
            <p:nvPr/>
          </p:nvSpPr>
          <p:spPr>
            <a:xfrm rot="1913945">
              <a:off x="10642042" y="3876945"/>
              <a:ext cx="45719" cy="22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a:extLst>
                <a:ext uri="{FF2B5EF4-FFF2-40B4-BE49-F238E27FC236}">
                  <a16:creationId xmlns:a16="http://schemas.microsoft.com/office/drawing/2014/main" id="{F6417672-559C-4B4E-B567-ACC85E2B95AD}"/>
                </a:ext>
              </a:extLst>
            </p:cNvPr>
            <p:cNvSpPr/>
            <p:nvPr/>
          </p:nvSpPr>
          <p:spPr>
            <a:xfrm rot="3560957">
              <a:off x="10552213" y="3776340"/>
              <a:ext cx="45719" cy="15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a:extLst>
                <a:ext uri="{FF2B5EF4-FFF2-40B4-BE49-F238E27FC236}">
                  <a16:creationId xmlns:a16="http://schemas.microsoft.com/office/drawing/2014/main" id="{60826F9F-93B7-41C0-ADAB-9C3864B3F8A8}"/>
                </a:ext>
              </a:extLst>
            </p:cNvPr>
            <p:cNvSpPr/>
            <p:nvPr/>
          </p:nvSpPr>
          <p:spPr>
            <a:xfrm rot="5400000" flipH="1">
              <a:off x="10531561" y="3666809"/>
              <a:ext cx="45719" cy="11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7">
              <a:extLst>
                <a:ext uri="{FF2B5EF4-FFF2-40B4-BE49-F238E27FC236}">
                  <a16:creationId xmlns:a16="http://schemas.microsoft.com/office/drawing/2014/main" id="{0C0E5BF4-DBFF-4853-9D90-00EAD24A4A84}"/>
                </a:ext>
              </a:extLst>
            </p:cNvPr>
            <p:cNvSpPr/>
            <p:nvPr/>
          </p:nvSpPr>
          <p:spPr>
            <a:xfrm rot="7182698" flipH="1">
              <a:off x="10590095" y="3545561"/>
              <a:ext cx="45719" cy="11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a:extLst>
                <a:ext uri="{FF2B5EF4-FFF2-40B4-BE49-F238E27FC236}">
                  <a16:creationId xmlns:a16="http://schemas.microsoft.com/office/drawing/2014/main" id="{2A4BAD76-5A9A-4F10-B1D2-D46B3AB61B8D}"/>
                </a:ext>
              </a:extLst>
            </p:cNvPr>
            <p:cNvSpPr/>
            <p:nvPr/>
          </p:nvSpPr>
          <p:spPr>
            <a:xfrm rot="8803395" flipH="1">
              <a:off x="10674324" y="3458750"/>
              <a:ext cx="45719" cy="11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a:extLst>
                <a:ext uri="{FF2B5EF4-FFF2-40B4-BE49-F238E27FC236}">
                  <a16:creationId xmlns:a16="http://schemas.microsoft.com/office/drawing/2014/main" id="{8FD42573-E2A4-4380-9319-84DBB46103AD}"/>
                </a:ext>
              </a:extLst>
            </p:cNvPr>
            <p:cNvSpPr/>
            <p:nvPr/>
          </p:nvSpPr>
          <p:spPr>
            <a:xfrm rot="10531412" flipH="1">
              <a:off x="10788725" y="3436556"/>
              <a:ext cx="45719" cy="11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a:extLst>
                <a:ext uri="{FF2B5EF4-FFF2-40B4-BE49-F238E27FC236}">
                  <a16:creationId xmlns:a16="http://schemas.microsoft.com/office/drawing/2014/main" id="{46457907-F1CA-4D21-B794-1080DE038B32}"/>
                </a:ext>
              </a:extLst>
            </p:cNvPr>
            <p:cNvSpPr/>
            <p:nvPr/>
          </p:nvSpPr>
          <p:spPr>
            <a:xfrm rot="12859940" flipH="1">
              <a:off x="10924066" y="3421007"/>
              <a:ext cx="52798" cy="166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11">
              <a:extLst>
                <a:ext uri="{FF2B5EF4-FFF2-40B4-BE49-F238E27FC236}">
                  <a16:creationId xmlns:a16="http://schemas.microsoft.com/office/drawing/2014/main" id="{D6CBA1FE-0899-44D2-860B-90D3A1966473}"/>
                </a:ext>
              </a:extLst>
            </p:cNvPr>
            <p:cNvSpPr/>
            <p:nvPr/>
          </p:nvSpPr>
          <p:spPr>
            <a:xfrm rot="3465650" flipH="1">
              <a:off x="11026784" y="3502665"/>
              <a:ext cx="45719" cy="17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a:extLst>
                <a:ext uri="{FF2B5EF4-FFF2-40B4-BE49-F238E27FC236}">
                  <a16:creationId xmlns:a16="http://schemas.microsoft.com/office/drawing/2014/main" id="{899ACE34-4A6C-4103-B037-ABA3EFAB385B}"/>
                </a:ext>
              </a:extLst>
            </p:cNvPr>
            <p:cNvSpPr/>
            <p:nvPr/>
          </p:nvSpPr>
          <p:spPr>
            <a:xfrm rot="5400000" flipH="1">
              <a:off x="11107624" y="3588695"/>
              <a:ext cx="45719" cy="27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13">
              <a:extLst>
                <a:ext uri="{FF2B5EF4-FFF2-40B4-BE49-F238E27FC236}">
                  <a16:creationId xmlns:a16="http://schemas.microsoft.com/office/drawing/2014/main" id="{A45C8AFB-0644-4E44-9A8B-9D2B93683B31}"/>
                </a:ext>
              </a:extLst>
            </p:cNvPr>
            <p:cNvSpPr/>
            <p:nvPr/>
          </p:nvSpPr>
          <p:spPr>
            <a:xfrm rot="6982768" flipH="1">
              <a:off x="11078315" y="3748420"/>
              <a:ext cx="45719" cy="286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14">
              <a:extLst>
                <a:ext uri="{FF2B5EF4-FFF2-40B4-BE49-F238E27FC236}">
                  <a16:creationId xmlns:a16="http://schemas.microsoft.com/office/drawing/2014/main" id="{82F45273-6D91-424A-9CF6-D06D912A847D}"/>
                </a:ext>
              </a:extLst>
            </p:cNvPr>
            <p:cNvSpPr/>
            <p:nvPr/>
          </p:nvSpPr>
          <p:spPr>
            <a:xfrm rot="8848212" flipH="1">
              <a:off x="10986314" y="3864666"/>
              <a:ext cx="45719" cy="379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流程图: 手动操作 15">
              <a:extLst>
                <a:ext uri="{FF2B5EF4-FFF2-40B4-BE49-F238E27FC236}">
                  <a16:creationId xmlns:a16="http://schemas.microsoft.com/office/drawing/2014/main" id="{6143BE38-AF74-4442-ACBB-AC137AEF31D6}"/>
                </a:ext>
              </a:extLst>
            </p:cNvPr>
            <p:cNvSpPr/>
            <p:nvPr/>
          </p:nvSpPr>
          <p:spPr>
            <a:xfrm rot="9533878">
              <a:off x="10767886" y="3569261"/>
              <a:ext cx="45719" cy="222615"/>
            </a:xfrm>
            <a:prstGeom prst="flowChartManualOperat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流程图: 手动操作 16">
              <a:extLst>
                <a:ext uri="{FF2B5EF4-FFF2-40B4-BE49-F238E27FC236}">
                  <a16:creationId xmlns:a16="http://schemas.microsoft.com/office/drawing/2014/main" id="{16B20892-47B0-4642-ACAB-FD4BA393D1C0}"/>
                </a:ext>
              </a:extLst>
            </p:cNvPr>
            <p:cNvSpPr/>
            <p:nvPr/>
          </p:nvSpPr>
          <p:spPr>
            <a:xfrm rot="16200000">
              <a:off x="10859668" y="3581747"/>
              <a:ext cx="45719" cy="273212"/>
            </a:xfrm>
            <a:prstGeom prst="flowChartManualOperat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a:extLst>
                <a:ext uri="{FF2B5EF4-FFF2-40B4-BE49-F238E27FC236}">
                  <a16:creationId xmlns:a16="http://schemas.microsoft.com/office/drawing/2014/main" id="{7957A556-2851-48AB-964A-D6F652AC505C}"/>
                </a:ext>
              </a:extLst>
            </p:cNvPr>
            <p:cNvSpPr/>
            <p:nvPr/>
          </p:nvSpPr>
          <p:spPr>
            <a:xfrm>
              <a:off x="11249153" y="2713376"/>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a:extLst>
                <a:ext uri="{FF2B5EF4-FFF2-40B4-BE49-F238E27FC236}">
                  <a16:creationId xmlns:a16="http://schemas.microsoft.com/office/drawing/2014/main" id="{EAB8FCC5-E7AB-47F7-B5C0-924B773F173D}"/>
                </a:ext>
              </a:extLst>
            </p:cNvPr>
            <p:cNvSpPr/>
            <p:nvPr/>
          </p:nvSpPr>
          <p:spPr>
            <a:xfrm>
              <a:off x="11249153" y="2801236"/>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a:extLst>
                <a:ext uri="{FF2B5EF4-FFF2-40B4-BE49-F238E27FC236}">
                  <a16:creationId xmlns:a16="http://schemas.microsoft.com/office/drawing/2014/main" id="{D7DE93DD-0403-4C90-8ADF-21F82F1632E3}"/>
                </a:ext>
              </a:extLst>
            </p:cNvPr>
            <p:cNvSpPr/>
            <p:nvPr/>
          </p:nvSpPr>
          <p:spPr>
            <a:xfrm>
              <a:off x="11249153" y="2951728"/>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a:extLst>
                <a:ext uri="{FF2B5EF4-FFF2-40B4-BE49-F238E27FC236}">
                  <a16:creationId xmlns:a16="http://schemas.microsoft.com/office/drawing/2014/main" id="{7F5DC8A2-7A98-4A5B-AD9E-4F0DF7C8A445}"/>
                </a:ext>
              </a:extLst>
            </p:cNvPr>
            <p:cNvSpPr/>
            <p:nvPr/>
          </p:nvSpPr>
          <p:spPr>
            <a:xfrm>
              <a:off x="11249153" y="3056501"/>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21">
              <a:extLst>
                <a:ext uri="{FF2B5EF4-FFF2-40B4-BE49-F238E27FC236}">
                  <a16:creationId xmlns:a16="http://schemas.microsoft.com/office/drawing/2014/main" id="{AEB934C7-E7A3-4E4B-8486-FBC242F4192E}"/>
                </a:ext>
              </a:extLst>
            </p:cNvPr>
            <p:cNvSpPr/>
            <p:nvPr/>
          </p:nvSpPr>
          <p:spPr>
            <a:xfrm>
              <a:off x="11249153" y="3225778"/>
              <a:ext cx="97200"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a:extLst>
                <a:ext uri="{FF2B5EF4-FFF2-40B4-BE49-F238E27FC236}">
                  <a16:creationId xmlns:a16="http://schemas.microsoft.com/office/drawing/2014/main" id="{6C547F2D-FA41-4985-A713-5ACAC1723CE2}"/>
                </a:ext>
              </a:extLst>
            </p:cNvPr>
            <p:cNvSpPr/>
            <p:nvPr/>
          </p:nvSpPr>
          <p:spPr>
            <a:xfrm>
              <a:off x="11249153" y="3315659"/>
              <a:ext cx="97775" cy="45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23">
              <a:extLst>
                <a:ext uri="{FF2B5EF4-FFF2-40B4-BE49-F238E27FC236}">
                  <a16:creationId xmlns:a16="http://schemas.microsoft.com/office/drawing/2014/main" id="{9C0FB584-33C3-4C1C-BA79-A357498981C6}"/>
                </a:ext>
              </a:extLst>
            </p:cNvPr>
            <p:cNvSpPr/>
            <p:nvPr/>
          </p:nvSpPr>
          <p:spPr>
            <a:xfrm>
              <a:off x="11273993" y="2338680"/>
              <a:ext cx="45719" cy="116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5" name="直接连接符 24">
              <a:extLst>
                <a:ext uri="{FF2B5EF4-FFF2-40B4-BE49-F238E27FC236}">
                  <a16:creationId xmlns:a16="http://schemas.microsoft.com/office/drawing/2014/main" id="{C911FDF2-0C58-4AC3-B53C-F54C108F1CE1}"/>
                </a:ext>
              </a:extLst>
            </p:cNvPr>
            <p:cNvCxnSpPr>
              <a:cxnSpLocks/>
            </p:cNvCxnSpPr>
            <p:nvPr/>
          </p:nvCxnSpPr>
          <p:spPr>
            <a:xfrm flipV="1">
              <a:off x="10301396" y="2571426"/>
              <a:ext cx="986798" cy="359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473B4496-AEE1-4CF3-BCE0-9B8EAF83053E}"/>
                </a:ext>
              </a:extLst>
            </p:cNvPr>
            <p:cNvSpPr/>
            <p:nvPr/>
          </p:nvSpPr>
          <p:spPr>
            <a:xfrm>
              <a:off x="10842451" y="4780187"/>
              <a:ext cx="482023" cy="19588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7" name="直接连接符 26">
              <a:extLst>
                <a:ext uri="{FF2B5EF4-FFF2-40B4-BE49-F238E27FC236}">
                  <a16:creationId xmlns:a16="http://schemas.microsoft.com/office/drawing/2014/main" id="{92D43CE5-C96D-4563-BF0A-BBF1F70F15AF}"/>
                </a:ext>
              </a:extLst>
            </p:cNvPr>
            <p:cNvCxnSpPr>
              <a:cxnSpLocks/>
            </p:cNvCxnSpPr>
            <p:nvPr/>
          </p:nvCxnSpPr>
          <p:spPr>
            <a:xfrm>
              <a:off x="11411950" y="2447672"/>
              <a:ext cx="10509" cy="44439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85E6C79A-7FA0-4703-8F55-B894F4363CD4}"/>
                </a:ext>
              </a:extLst>
            </p:cNvPr>
            <p:cNvCxnSpPr>
              <a:cxnSpLocks/>
            </p:cNvCxnSpPr>
            <p:nvPr/>
          </p:nvCxnSpPr>
          <p:spPr>
            <a:xfrm>
              <a:off x="11550977" y="2519680"/>
              <a:ext cx="15048" cy="43964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61E455E6-6A8C-4019-9528-A77B2E8A937B}"/>
                </a:ext>
              </a:extLst>
            </p:cNvPr>
            <p:cNvSpPr/>
            <p:nvPr/>
          </p:nvSpPr>
          <p:spPr>
            <a:xfrm>
              <a:off x="11273993" y="813488"/>
              <a:ext cx="50481" cy="1558784"/>
            </a:xfrm>
            <a:prstGeom prst="rect">
              <a:avLst/>
            </a:prstGeom>
            <a:solidFill>
              <a:schemeClr val="bg1"/>
            </a:solidFill>
            <a:ln>
              <a:solidFill>
                <a:srgbClr val="00A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流程图: 手动输入 29">
              <a:extLst>
                <a:ext uri="{FF2B5EF4-FFF2-40B4-BE49-F238E27FC236}">
                  <a16:creationId xmlns:a16="http://schemas.microsoft.com/office/drawing/2014/main" id="{4C39A948-FFC0-4365-8635-DD2FE2793C60}"/>
                </a:ext>
              </a:extLst>
            </p:cNvPr>
            <p:cNvSpPr/>
            <p:nvPr/>
          </p:nvSpPr>
          <p:spPr>
            <a:xfrm flipV="1">
              <a:off x="11414330" y="2275477"/>
              <a:ext cx="134265" cy="244202"/>
            </a:xfrm>
            <a:prstGeom prst="flowChartManualInp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31" name="图片 30">
            <a:extLst>
              <a:ext uri="{FF2B5EF4-FFF2-40B4-BE49-F238E27FC236}">
                <a16:creationId xmlns:a16="http://schemas.microsoft.com/office/drawing/2014/main" id="{0C994D08-4CE8-497F-8F31-262240693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5619" y="630192"/>
            <a:ext cx="2333625" cy="6372225"/>
          </a:xfrm>
          <a:prstGeom prst="rect">
            <a:avLst/>
          </a:prstGeom>
        </p:spPr>
      </p:pic>
      <p:sp>
        <p:nvSpPr>
          <p:cNvPr id="32" name="矩形 31">
            <a:extLst>
              <a:ext uri="{FF2B5EF4-FFF2-40B4-BE49-F238E27FC236}">
                <a16:creationId xmlns:a16="http://schemas.microsoft.com/office/drawing/2014/main" id="{435E3821-4DF4-4172-87B3-635964D27A16}"/>
              </a:ext>
            </a:extLst>
          </p:cNvPr>
          <p:cNvSpPr/>
          <p:nvPr/>
        </p:nvSpPr>
        <p:spPr>
          <a:xfrm>
            <a:off x="862063" y="2758977"/>
            <a:ext cx="6096000" cy="1200329"/>
          </a:xfrm>
          <a:prstGeom prst="rect">
            <a:avLst/>
          </a:prstGeom>
        </p:spPr>
        <p:txBody>
          <a:bodyPr>
            <a:spAutoFit/>
          </a:bodyPr>
          <a:lstStyle/>
          <a:p>
            <a:pPr indent="457200"/>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左边的欧亚钟是</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PNG</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导出的，在窗户和避雷针位置是透明的。</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indent="457200"/>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右边的是在</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中制作的，你可以自由更改欧亚钟表针的位置。</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148994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53CF5-B02B-4E90-B603-C1F26975D41B}"/>
              </a:ext>
            </a:extLst>
          </p:cNvPr>
          <p:cNvPicPr>
            <a:picLocks noChangeAspect="1"/>
          </p:cNvPicPr>
          <p:nvPr/>
        </p:nvPicPr>
        <p:blipFill rotWithShape="1">
          <a:blip r:embed="rId3"/>
          <a:srcRect r="6130"/>
          <a:stretch/>
        </p:blipFill>
        <p:spPr>
          <a:xfrm>
            <a:off x="4448175" y="275370"/>
            <a:ext cx="7591426" cy="6307260"/>
          </a:xfrm>
          <a:prstGeom prst="rect">
            <a:avLst/>
          </a:prstGeom>
        </p:spPr>
      </p:pic>
      <p:sp>
        <p:nvSpPr>
          <p:cNvPr id="3" name="矩形 2">
            <a:extLst>
              <a:ext uri="{FF2B5EF4-FFF2-40B4-BE49-F238E27FC236}">
                <a16:creationId xmlns:a16="http://schemas.microsoft.com/office/drawing/2014/main" id="{5C6CF58A-7A9E-4598-9A49-509205EABABF}"/>
              </a:ext>
            </a:extLst>
          </p:cNvPr>
          <p:cNvSpPr/>
          <p:nvPr/>
        </p:nvSpPr>
        <p:spPr>
          <a:xfrm>
            <a:off x="498769" y="2779014"/>
            <a:ext cx="3416320" cy="1285929"/>
          </a:xfrm>
          <a:prstGeom prst="rect">
            <a:avLst/>
          </a:prstGeom>
        </p:spPr>
        <p:txBody>
          <a:bodyPr wrap="none">
            <a:spAutoFit/>
          </a:bodyPr>
          <a:lstStyle/>
          <a:p>
            <a:pPr algn="ctr">
              <a:lnSpc>
                <a:spcPct val="150000"/>
              </a:lnSpc>
            </a:pPr>
            <a:r>
              <a:rPr lang="zh-CN" altLang="en-US"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该页标识皆为</a:t>
            </a:r>
            <a:r>
              <a:rPr lang="zh-CN" altLang="en-US"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透明背景</a:t>
            </a:r>
            <a:r>
              <a:rPr lang="zh-CN" altLang="en-US"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p>
            <a:pPr algn="ctr">
              <a:lnSpc>
                <a:spcPct val="150000"/>
              </a:lnSpc>
            </a:pPr>
            <a:r>
              <a:rPr lang="zh-CN" altLang="en-US"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需要使用特定分院标识时，</a:t>
            </a:r>
            <a:endParaRPr lang="en-US" altLang="zh-CN"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a:p>
            <a:pPr algn="ctr">
              <a:lnSpc>
                <a:spcPct val="150000"/>
              </a:lnSpc>
            </a:pPr>
            <a:r>
              <a:rPr lang="zh-CN" altLang="en-US"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右键裁剪</a:t>
            </a:r>
            <a:r>
              <a:rPr lang="zh-CN" altLang="en-US"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自己需要的标识即可。</a:t>
            </a:r>
          </a:p>
        </p:txBody>
      </p:sp>
      <p:pic>
        <p:nvPicPr>
          <p:cNvPr id="4" name="图片 3">
            <a:extLst>
              <a:ext uri="{FF2B5EF4-FFF2-40B4-BE49-F238E27FC236}">
                <a16:creationId xmlns:a16="http://schemas.microsoft.com/office/drawing/2014/main" id="{10017433-F2D8-4CEE-A4C6-57C00E1DF44F}"/>
              </a:ext>
            </a:extLst>
          </p:cNvPr>
          <p:cNvPicPr>
            <a:picLocks noChangeAspect="1"/>
          </p:cNvPicPr>
          <p:nvPr/>
        </p:nvPicPr>
        <p:blipFill>
          <a:blip r:embed="rId4"/>
          <a:stretch>
            <a:fillRect/>
          </a:stretch>
        </p:blipFill>
        <p:spPr>
          <a:xfrm>
            <a:off x="1330629" y="4639953"/>
            <a:ext cx="1564971" cy="957870"/>
          </a:xfrm>
          <a:prstGeom prst="rect">
            <a:avLst/>
          </a:prstGeom>
        </p:spPr>
      </p:pic>
    </p:spTree>
    <p:extLst>
      <p:ext uri="{BB962C8B-B14F-4D97-AF65-F5344CB8AC3E}">
        <p14:creationId xmlns:p14="http://schemas.microsoft.com/office/powerpoint/2010/main" val="397952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654BFED-0214-418A-8BB9-B638C9327CF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28314" y="1404147"/>
            <a:ext cx="1567660" cy="1567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a:extLst>
              <a:ext uri="{FF2B5EF4-FFF2-40B4-BE49-F238E27FC236}">
                <a16:creationId xmlns:a16="http://schemas.microsoft.com/office/drawing/2014/main" id="{2813773C-7682-4F03-A2F1-8EC52E9B5102}"/>
              </a:ext>
            </a:extLst>
          </p:cNvPr>
          <p:cNvPicPr>
            <a:picLocks/>
          </p:cNvPicPr>
          <p:nvPr/>
        </p:nvPicPr>
        <p:blipFill rotWithShape="1">
          <a:blip r:embed="rId3">
            <a:extLst>
              <a:ext uri="{28A0092B-C50C-407E-A947-70E740481C1C}">
                <a14:useLocalDpi xmlns:a14="http://schemas.microsoft.com/office/drawing/2010/main" val="0"/>
              </a:ext>
            </a:extLst>
          </a:blip>
          <a:srcRect l="16509" t="11983" r="14296" b="23491"/>
          <a:stretch/>
        </p:blipFill>
        <p:spPr>
          <a:xfrm>
            <a:off x="3321580" y="1848607"/>
            <a:ext cx="1123200" cy="112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a:extLst>
              <a:ext uri="{FF2B5EF4-FFF2-40B4-BE49-F238E27FC236}">
                <a16:creationId xmlns:a16="http://schemas.microsoft.com/office/drawing/2014/main" id="{A4402B74-0DF1-4A50-817F-69DCB350A2B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669058" y="1849935"/>
            <a:ext cx="1121872" cy="112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a:extLst>
              <a:ext uri="{FF2B5EF4-FFF2-40B4-BE49-F238E27FC236}">
                <a16:creationId xmlns:a16="http://schemas.microsoft.com/office/drawing/2014/main" id="{8D39942A-391F-4854-88EE-DED4E9A92FF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016536" y="1849935"/>
            <a:ext cx="1121872" cy="112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4D50E05A-FCFF-4C7B-AE72-BC0514D1A0B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28314" y="3771045"/>
            <a:ext cx="1121872" cy="112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图片 16">
            <a:extLst>
              <a:ext uri="{FF2B5EF4-FFF2-40B4-BE49-F238E27FC236}">
                <a16:creationId xmlns:a16="http://schemas.microsoft.com/office/drawing/2014/main" id="{0CF457E0-CE70-4788-B6B4-856E1403E7F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429734" y="3771045"/>
            <a:ext cx="1121872" cy="112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18">
            <a:extLst>
              <a:ext uri="{FF2B5EF4-FFF2-40B4-BE49-F238E27FC236}">
                <a16:creationId xmlns:a16="http://schemas.microsoft.com/office/drawing/2014/main" id="{7FAC4568-062C-4940-87F7-E3B091AE5F90}"/>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8396874" y="3771045"/>
            <a:ext cx="1121872" cy="112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图片 20">
            <a:extLst>
              <a:ext uri="{FF2B5EF4-FFF2-40B4-BE49-F238E27FC236}">
                <a16:creationId xmlns:a16="http://schemas.microsoft.com/office/drawing/2014/main" id="{66439CE7-CD7D-4B83-889E-4BC76B895CBF}"/>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0364014" y="3771045"/>
            <a:ext cx="1121872" cy="112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图片 22">
            <a:extLst>
              <a:ext uri="{FF2B5EF4-FFF2-40B4-BE49-F238E27FC236}">
                <a16:creationId xmlns:a16="http://schemas.microsoft.com/office/drawing/2014/main" id="{FEC24F26-9831-4849-87DE-0449808463A7}"/>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495454" y="3771045"/>
            <a:ext cx="1121872" cy="112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图片 24">
            <a:extLst>
              <a:ext uri="{FF2B5EF4-FFF2-40B4-BE49-F238E27FC236}">
                <a16:creationId xmlns:a16="http://schemas.microsoft.com/office/drawing/2014/main" id="{03BC1403-1789-465A-9021-C1B302BE41E1}"/>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462594" y="3771045"/>
            <a:ext cx="1121872" cy="1121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矩形 39">
            <a:extLst>
              <a:ext uri="{FF2B5EF4-FFF2-40B4-BE49-F238E27FC236}">
                <a16:creationId xmlns:a16="http://schemas.microsoft.com/office/drawing/2014/main" id="{6EF07975-27E6-4A36-B8BC-1EBC4AF72B86}"/>
              </a:ext>
            </a:extLst>
          </p:cNvPr>
          <p:cNvSpPr/>
          <p:nvPr/>
        </p:nvSpPr>
        <p:spPr>
          <a:xfrm>
            <a:off x="1312144" y="6393855"/>
            <a:ext cx="10972800" cy="336695"/>
          </a:xfrm>
          <a:prstGeom prst="rect">
            <a:avLst/>
          </a:prstGeom>
        </p:spPr>
        <p:txBody>
          <a:bodyPr wrap="square">
            <a:spAutoFit/>
          </a:bodyPr>
          <a:lstStyle/>
          <a:p>
            <a:pPr indent="457200">
              <a:lnSpc>
                <a:spcPct val="150000"/>
              </a:lnSpc>
              <a:spcBef>
                <a:spcPts val="100"/>
              </a:spcBef>
            </a:pP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特别感谢：</a:t>
            </a:r>
            <a:r>
              <a:rPr lang="en-US" altLang="zh-CN" sz="12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成，瘦不了了</a:t>
            </a:r>
            <a:r>
              <a:rPr lang="en-US" altLang="zh-CN" sz="1200" b="1" dirty="0">
                <a:solidFill>
                  <a:srgbClr val="29B6A9"/>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[Raymond]</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[betty]</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萤</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米吖吖</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err="1">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Joye</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等风来</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[night wish]</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草草</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上瘾</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200" dirty="0" err="1">
                <a:latin typeface="微软雅黑" panose="020B0503020204020204" pitchFamily="34" charset="-122"/>
                <a:ea typeface="微软雅黑" panose="020B0503020204020204" pitchFamily="34" charset="-122"/>
                <a:sym typeface="微软雅黑" panose="020B0503020204020204" pitchFamily="34" charset="-122"/>
              </a:rPr>
              <a:t>Chair_R</a:t>
            </a:r>
            <a:r>
              <a:rPr lang="en-US" altLang="zh-CN" sz="12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提供的图片及帮助。</a:t>
            </a:r>
            <a:endParaRPr lang="en-US" altLang="zh-CN" sz="1200" dirty="0">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endParaRPr>
          </a:p>
        </p:txBody>
      </p:sp>
      <p:pic>
        <p:nvPicPr>
          <p:cNvPr id="43" name="图片 42">
            <a:extLst>
              <a:ext uri="{FF2B5EF4-FFF2-40B4-BE49-F238E27FC236}">
                <a16:creationId xmlns:a16="http://schemas.microsoft.com/office/drawing/2014/main" id="{6903996C-5FEC-4AAE-83CB-E52221737C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64014" y="1836149"/>
            <a:ext cx="1123200" cy="112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77073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6E0450DF-2B60-4F6E-BAE1-7BC2DB9F636B}"/>
              </a:ext>
            </a:extLst>
          </p:cNvPr>
          <p:cNvSpPr/>
          <p:nvPr/>
        </p:nvSpPr>
        <p:spPr>
          <a:xfrm>
            <a:off x="767045"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3" name="Rectangle 29">
            <a:extLst>
              <a:ext uri="{FF2B5EF4-FFF2-40B4-BE49-F238E27FC236}">
                <a16:creationId xmlns:a16="http://schemas.microsoft.com/office/drawing/2014/main" id="{5A036E89-C5B0-42C9-802D-14668C12982B}"/>
              </a:ext>
            </a:extLst>
          </p:cNvPr>
          <p:cNvSpPr/>
          <p:nvPr/>
        </p:nvSpPr>
        <p:spPr>
          <a:xfrm>
            <a:off x="1209780"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4" name="Rectangle 30">
            <a:extLst>
              <a:ext uri="{FF2B5EF4-FFF2-40B4-BE49-F238E27FC236}">
                <a16:creationId xmlns:a16="http://schemas.microsoft.com/office/drawing/2014/main" id="{DC2E80C3-235D-4FB8-BD2A-50BB18C09481}"/>
              </a:ext>
            </a:extLst>
          </p:cNvPr>
          <p:cNvSpPr/>
          <p:nvPr/>
        </p:nvSpPr>
        <p:spPr>
          <a:xfrm>
            <a:off x="1652513" y="2614609"/>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5" name="Rectangle 31">
            <a:extLst>
              <a:ext uri="{FF2B5EF4-FFF2-40B4-BE49-F238E27FC236}">
                <a16:creationId xmlns:a16="http://schemas.microsoft.com/office/drawing/2014/main" id="{4FFE89FB-577F-41BE-8B4B-2723D19E5DF7}"/>
              </a:ext>
            </a:extLst>
          </p:cNvPr>
          <p:cNvSpPr/>
          <p:nvPr/>
        </p:nvSpPr>
        <p:spPr>
          <a:xfrm>
            <a:off x="2095248"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6" name="Rectangle 32">
            <a:extLst>
              <a:ext uri="{FF2B5EF4-FFF2-40B4-BE49-F238E27FC236}">
                <a16:creationId xmlns:a16="http://schemas.microsoft.com/office/drawing/2014/main" id="{9B2801B9-FFED-4B65-8AB6-A7D236E64DA0}"/>
              </a:ext>
            </a:extLst>
          </p:cNvPr>
          <p:cNvSpPr/>
          <p:nvPr/>
        </p:nvSpPr>
        <p:spPr>
          <a:xfrm>
            <a:off x="2537983"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7" name="Rectangle 33">
            <a:extLst>
              <a:ext uri="{FF2B5EF4-FFF2-40B4-BE49-F238E27FC236}">
                <a16:creationId xmlns:a16="http://schemas.microsoft.com/office/drawing/2014/main" id="{21C9A0CE-FEA4-4825-AAEB-B775A337A43E}"/>
              </a:ext>
            </a:extLst>
          </p:cNvPr>
          <p:cNvSpPr/>
          <p:nvPr/>
        </p:nvSpPr>
        <p:spPr>
          <a:xfrm>
            <a:off x="2980718"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8" name="Rectangle 34">
            <a:extLst>
              <a:ext uri="{FF2B5EF4-FFF2-40B4-BE49-F238E27FC236}">
                <a16:creationId xmlns:a16="http://schemas.microsoft.com/office/drawing/2014/main" id="{676355B3-4962-40E3-AB88-A2D3561C1719}"/>
              </a:ext>
            </a:extLst>
          </p:cNvPr>
          <p:cNvSpPr/>
          <p:nvPr/>
        </p:nvSpPr>
        <p:spPr>
          <a:xfrm>
            <a:off x="3423451"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9" name="Rectangle 43">
            <a:extLst>
              <a:ext uri="{FF2B5EF4-FFF2-40B4-BE49-F238E27FC236}">
                <a16:creationId xmlns:a16="http://schemas.microsoft.com/office/drawing/2014/main" id="{61AE1A0C-27DA-4C44-979C-66EB14643F25}"/>
              </a:ext>
            </a:extLst>
          </p:cNvPr>
          <p:cNvSpPr/>
          <p:nvPr/>
        </p:nvSpPr>
        <p:spPr>
          <a:xfrm>
            <a:off x="767045"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10" name="Rectangle 44">
            <a:extLst>
              <a:ext uri="{FF2B5EF4-FFF2-40B4-BE49-F238E27FC236}">
                <a16:creationId xmlns:a16="http://schemas.microsoft.com/office/drawing/2014/main" id="{60B1F384-A185-4B13-A749-A4571DA15C72}"/>
              </a:ext>
            </a:extLst>
          </p:cNvPr>
          <p:cNvSpPr/>
          <p:nvPr/>
        </p:nvSpPr>
        <p:spPr>
          <a:xfrm>
            <a:off x="1209780"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11" name="Rectangle 45">
            <a:extLst>
              <a:ext uri="{FF2B5EF4-FFF2-40B4-BE49-F238E27FC236}">
                <a16:creationId xmlns:a16="http://schemas.microsoft.com/office/drawing/2014/main" id="{7C9B0C76-9091-4057-8899-8503503A4A9F}"/>
              </a:ext>
            </a:extLst>
          </p:cNvPr>
          <p:cNvSpPr/>
          <p:nvPr/>
        </p:nvSpPr>
        <p:spPr>
          <a:xfrm>
            <a:off x="1652513"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12" name="Rectangle 46">
            <a:extLst>
              <a:ext uri="{FF2B5EF4-FFF2-40B4-BE49-F238E27FC236}">
                <a16:creationId xmlns:a16="http://schemas.microsoft.com/office/drawing/2014/main" id="{ACEC9AF9-455C-4E8F-ABAE-70BD894FCF2F}"/>
              </a:ext>
            </a:extLst>
          </p:cNvPr>
          <p:cNvSpPr/>
          <p:nvPr/>
        </p:nvSpPr>
        <p:spPr>
          <a:xfrm>
            <a:off x="2095248"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13" name="Rectangle 47">
            <a:extLst>
              <a:ext uri="{FF2B5EF4-FFF2-40B4-BE49-F238E27FC236}">
                <a16:creationId xmlns:a16="http://schemas.microsoft.com/office/drawing/2014/main" id="{31A4989E-8DE3-4A5E-8EDD-A93C19407095}"/>
              </a:ext>
            </a:extLst>
          </p:cNvPr>
          <p:cNvSpPr/>
          <p:nvPr/>
        </p:nvSpPr>
        <p:spPr>
          <a:xfrm>
            <a:off x="2537983" y="3057343"/>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14" name="Rectangle 48">
            <a:extLst>
              <a:ext uri="{FF2B5EF4-FFF2-40B4-BE49-F238E27FC236}">
                <a16:creationId xmlns:a16="http://schemas.microsoft.com/office/drawing/2014/main" id="{809B69AD-2E5D-4DE8-BB73-5549DDE9E695}"/>
              </a:ext>
            </a:extLst>
          </p:cNvPr>
          <p:cNvSpPr/>
          <p:nvPr/>
        </p:nvSpPr>
        <p:spPr>
          <a:xfrm>
            <a:off x="2980718"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15" name="Rectangle 49">
            <a:extLst>
              <a:ext uri="{FF2B5EF4-FFF2-40B4-BE49-F238E27FC236}">
                <a16:creationId xmlns:a16="http://schemas.microsoft.com/office/drawing/2014/main" id="{9B446D4A-0794-47B8-AE13-935F5424D4DC}"/>
              </a:ext>
            </a:extLst>
          </p:cNvPr>
          <p:cNvSpPr/>
          <p:nvPr/>
        </p:nvSpPr>
        <p:spPr>
          <a:xfrm>
            <a:off x="3423451"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16" name="Rectangle 50">
            <a:extLst>
              <a:ext uri="{FF2B5EF4-FFF2-40B4-BE49-F238E27FC236}">
                <a16:creationId xmlns:a16="http://schemas.microsoft.com/office/drawing/2014/main" id="{F8B08491-9025-4044-9FAF-BE99608BD5C6}"/>
              </a:ext>
            </a:extLst>
          </p:cNvPr>
          <p:cNvSpPr/>
          <p:nvPr/>
        </p:nvSpPr>
        <p:spPr>
          <a:xfrm>
            <a:off x="767045"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13</a:t>
            </a:r>
          </a:p>
        </p:txBody>
      </p:sp>
      <p:sp>
        <p:nvSpPr>
          <p:cNvPr id="17" name="Rectangle 51">
            <a:extLst>
              <a:ext uri="{FF2B5EF4-FFF2-40B4-BE49-F238E27FC236}">
                <a16:creationId xmlns:a16="http://schemas.microsoft.com/office/drawing/2014/main" id="{CFC7BE56-A98C-4552-9DB4-595F4E9BD321}"/>
              </a:ext>
            </a:extLst>
          </p:cNvPr>
          <p:cNvSpPr/>
          <p:nvPr/>
        </p:nvSpPr>
        <p:spPr>
          <a:xfrm>
            <a:off x="1209780"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p>
        </p:txBody>
      </p:sp>
      <p:sp>
        <p:nvSpPr>
          <p:cNvPr id="18" name="Rectangle 52">
            <a:extLst>
              <a:ext uri="{FF2B5EF4-FFF2-40B4-BE49-F238E27FC236}">
                <a16:creationId xmlns:a16="http://schemas.microsoft.com/office/drawing/2014/main" id="{2E1D541E-60C7-4386-8776-9F8A59027375}"/>
              </a:ext>
            </a:extLst>
          </p:cNvPr>
          <p:cNvSpPr/>
          <p:nvPr/>
        </p:nvSpPr>
        <p:spPr>
          <a:xfrm>
            <a:off x="1652513"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p:txBody>
      </p:sp>
      <p:sp>
        <p:nvSpPr>
          <p:cNvPr id="19" name="Rectangle 53">
            <a:extLst>
              <a:ext uri="{FF2B5EF4-FFF2-40B4-BE49-F238E27FC236}">
                <a16:creationId xmlns:a16="http://schemas.microsoft.com/office/drawing/2014/main" id="{BE715840-ABBA-4218-B56F-CBA19C1AC5DF}"/>
              </a:ext>
            </a:extLst>
          </p:cNvPr>
          <p:cNvSpPr/>
          <p:nvPr/>
        </p:nvSpPr>
        <p:spPr>
          <a:xfrm>
            <a:off x="2095248"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16</a:t>
            </a:r>
          </a:p>
        </p:txBody>
      </p:sp>
      <p:sp>
        <p:nvSpPr>
          <p:cNvPr id="20" name="Rectangle 54">
            <a:extLst>
              <a:ext uri="{FF2B5EF4-FFF2-40B4-BE49-F238E27FC236}">
                <a16:creationId xmlns:a16="http://schemas.microsoft.com/office/drawing/2014/main" id="{1FB3E9F9-067E-43AF-B727-66B6E86D8A55}"/>
              </a:ext>
            </a:extLst>
          </p:cNvPr>
          <p:cNvSpPr/>
          <p:nvPr/>
        </p:nvSpPr>
        <p:spPr>
          <a:xfrm>
            <a:off x="2537983"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17</a:t>
            </a:r>
          </a:p>
        </p:txBody>
      </p:sp>
      <p:sp>
        <p:nvSpPr>
          <p:cNvPr id="21" name="Rectangle 55">
            <a:extLst>
              <a:ext uri="{FF2B5EF4-FFF2-40B4-BE49-F238E27FC236}">
                <a16:creationId xmlns:a16="http://schemas.microsoft.com/office/drawing/2014/main" id="{1491BA0C-6C44-4A0F-8273-D368F9BDB0BB}"/>
              </a:ext>
            </a:extLst>
          </p:cNvPr>
          <p:cNvSpPr/>
          <p:nvPr/>
        </p:nvSpPr>
        <p:spPr>
          <a:xfrm>
            <a:off x="2980718"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18</a:t>
            </a:r>
          </a:p>
        </p:txBody>
      </p:sp>
      <p:sp>
        <p:nvSpPr>
          <p:cNvPr id="22" name="Rectangle 56">
            <a:extLst>
              <a:ext uri="{FF2B5EF4-FFF2-40B4-BE49-F238E27FC236}">
                <a16:creationId xmlns:a16="http://schemas.microsoft.com/office/drawing/2014/main" id="{209E6C71-4818-404B-835C-6CB956E386E6}"/>
              </a:ext>
            </a:extLst>
          </p:cNvPr>
          <p:cNvSpPr/>
          <p:nvPr/>
        </p:nvSpPr>
        <p:spPr>
          <a:xfrm>
            <a:off x="3423451"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p:txBody>
      </p:sp>
      <p:sp>
        <p:nvSpPr>
          <p:cNvPr id="23" name="Rectangle 57">
            <a:extLst>
              <a:ext uri="{FF2B5EF4-FFF2-40B4-BE49-F238E27FC236}">
                <a16:creationId xmlns:a16="http://schemas.microsoft.com/office/drawing/2014/main" id="{CC85A8B8-63C9-42B7-AF29-7B2B4E8BF846}"/>
              </a:ext>
            </a:extLst>
          </p:cNvPr>
          <p:cNvSpPr/>
          <p:nvPr/>
        </p:nvSpPr>
        <p:spPr>
          <a:xfrm>
            <a:off x="767045"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20</a:t>
            </a:r>
          </a:p>
        </p:txBody>
      </p:sp>
      <p:sp>
        <p:nvSpPr>
          <p:cNvPr id="24" name="Rectangle 58">
            <a:extLst>
              <a:ext uri="{FF2B5EF4-FFF2-40B4-BE49-F238E27FC236}">
                <a16:creationId xmlns:a16="http://schemas.microsoft.com/office/drawing/2014/main" id="{7D75E5C4-C11D-4DF2-9472-5D74BA974DA6}"/>
              </a:ext>
            </a:extLst>
          </p:cNvPr>
          <p:cNvSpPr/>
          <p:nvPr/>
        </p:nvSpPr>
        <p:spPr>
          <a:xfrm>
            <a:off x="1209780"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21</a:t>
            </a:r>
          </a:p>
        </p:txBody>
      </p:sp>
      <p:sp>
        <p:nvSpPr>
          <p:cNvPr id="25" name="Rectangle 59">
            <a:extLst>
              <a:ext uri="{FF2B5EF4-FFF2-40B4-BE49-F238E27FC236}">
                <a16:creationId xmlns:a16="http://schemas.microsoft.com/office/drawing/2014/main" id="{886FE9BB-2BB0-48EE-87EE-F1421FAC91F3}"/>
              </a:ext>
            </a:extLst>
          </p:cNvPr>
          <p:cNvSpPr/>
          <p:nvPr/>
        </p:nvSpPr>
        <p:spPr>
          <a:xfrm>
            <a:off x="1652513"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p:txBody>
      </p:sp>
      <p:sp>
        <p:nvSpPr>
          <p:cNvPr id="26" name="Rectangle 60">
            <a:extLst>
              <a:ext uri="{FF2B5EF4-FFF2-40B4-BE49-F238E27FC236}">
                <a16:creationId xmlns:a16="http://schemas.microsoft.com/office/drawing/2014/main" id="{A52D2746-DD81-4E48-B5C7-ABE8C9FFC54B}"/>
              </a:ext>
            </a:extLst>
          </p:cNvPr>
          <p:cNvSpPr/>
          <p:nvPr/>
        </p:nvSpPr>
        <p:spPr>
          <a:xfrm>
            <a:off x="2095248"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23</a:t>
            </a:r>
          </a:p>
        </p:txBody>
      </p:sp>
      <p:sp>
        <p:nvSpPr>
          <p:cNvPr id="27" name="Rectangle 61">
            <a:extLst>
              <a:ext uri="{FF2B5EF4-FFF2-40B4-BE49-F238E27FC236}">
                <a16:creationId xmlns:a16="http://schemas.microsoft.com/office/drawing/2014/main" id="{13901A7F-1E04-42D2-A2FC-B76FBBA3FAE5}"/>
              </a:ext>
            </a:extLst>
          </p:cNvPr>
          <p:cNvSpPr/>
          <p:nvPr/>
        </p:nvSpPr>
        <p:spPr>
          <a:xfrm>
            <a:off x="2537983" y="3942811"/>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p:txBody>
      </p:sp>
      <p:sp>
        <p:nvSpPr>
          <p:cNvPr id="28" name="Rectangle 62">
            <a:extLst>
              <a:ext uri="{FF2B5EF4-FFF2-40B4-BE49-F238E27FC236}">
                <a16:creationId xmlns:a16="http://schemas.microsoft.com/office/drawing/2014/main" id="{D3056C46-8921-4775-B29E-E41C9C8F7E61}"/>
              </a:ext>
            </a:extLst>
          </p:cNvPr>
          <p:cNvSpPr/>
          <p:nvPr/>
        </p:nvSpPr>
        <p:spPr>
          <a:xfrm>
            <a:off x="2980718"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25</a:t>
            </a:r>
          </a:p>
        </p:txBody>
      </p:sp>
      <p:sp>
        <p:nvSpPr>
          <p:cNvPr id="29" name="Rectangle 63">
            <a:extLst>
              <a:ext uri="{FF2B5EF4-FFF2-40B4-BE49-F238E27FC236}">
                <a16:creationId xmlns:a16="http://schemas.microsoft.com/office/drawing/2014/main" id="{1E23993A-78A9-4A01-BC18-AFF26F027F5F}"/>
              </a:ext>
            </a:extLst>
          </p:cNvPr>
          <p:cNvSpPr/>
          <p:nvPr/>
        </p:nvSpPr>
        <p:spPr>
          <a:xfrm>
            <a:off x="3423451"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30" name="Rectangle 64">
            <a:extLst>
              <a:ext uri="{FF2B5EF4-FFF2-40B4-BE49-F238E27FC236}">
                <a16:creationId xmlns:a16="http://schemas.microsoft.com/office/drawing/2014/main" id="{B2020EE8-D7B8-4463-9803-D7B5B0E014A7}"/>
              </a:ext>
            </a:extLst>
          </p:cNvPr>
          <p:cNvSpPr/>
          <p:nvPr/>
        </p:nvSpPr>
        <p:spPr>
          <a:xfrm>
            <a:off x="767045" y="4385544"/>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31" name="Rectangle 65">
            <a:extLst>
              <a:ext uri="{FF2B5EF4-FFF2-40B4-BE49-F238E27FC236}">
                <a16:creationId xmlns:a16="http://schemas.microsoft.com/office/drawing/2014/main" id="{354B703D-232C-413F-B7D6-F8704A813EA8}"/>
              </a:ext>
            </a:extLst>
          </p:cNvPr>
          <p:cNvSpPr/>
          <p:nvPr/>
        </p:nvSpPr>
        <p:spPr>
          <a:xfrm>
            <a:off x="1209780"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32" name="Rectangle 66">
            <a:extLst>
              <a:ext uri="{FF2B5EF4-FFF2-40B4-BE49-F238E27FC236}">
                <a16:creationId xmlns:a16="http://schemas.microsoft.com/office/drawing/2014/main" id="{936F7C5F-AC21-43AC-B09F-8B4AA5CF9390}"/>
              </a:ext>
            </a:extLst>
          </p:cNvPr>
          <p:cNvSpPr/>
          <p:nvPr/>
        </p:nvSpPr>
        <p:spPr>
          <a:xfrm>
            <a:off x="1652513"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33" name="Rectangle 77">
            <a:extLst>
              <a:ext uri="{FF2B5EF4-FFF2-40B4-BE49-F238E27FC236}">
                <a16:creationId xmlns:a16="http://schemas.microsoft.com/office/drawing/2014/main" id="{A95C2BCC-A9E6-43AD-A36E-E45390F81E94}"/>
              </a:ext>
            </a:extLst>
          </p:cNvPr>
          <p:cNvSpPr/>
          <p:nvPr/>
        </p:nvSpPr>
        <p:spPr>
          <a:xfrm>
            <a:off x="2095248"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34" name="Rectangle 78">
            <a:extLst>
              <a:ext uri="{FF2B5EF4-FFF2-40B4-BE49-F238E27FC236}">
                <a16:creationId xmlns:a16="http://schemas.microsoft.com/office/drawing/2014/main" id="{4DFA0241-23E0-4B43-8D1C-67C5CF4E5ED7}"/>
              </a:ext>
            </a:extLst>
          </p:cNvPr>
          <p:cNvSpPr/>
          <p:nvPr/>
        </p:nvSpPr>
        <p:spPr>
          <a:xfrm>
            <a:off x="2537983" y="4385544"/>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31</a:t>
            </a:r>
          </a:p>
        </p:txBody>
      </p:sp>
      <p:sp>
        <p:nvSpPr>
          <p:cNvPr id="35" name="Rectangle 79">
            <a:extLst>
              <a:ext uri="{FF2B5EF4-FFF2-40B4-BE49-F238E27FC236}">
                <a16:creationId xmlns:a16="http://schemas.microsoft.com/office/drawing/2014/main" id="{53C0B6EB-8B1C-4D48-8D61-BB41574D14C9}"/>
              </a:ext>
            </a:extLst>
          </p:cNvPr>
          <p:cNvSpPr/>
          <p:nvPr/>
        </p:nvSpPr>
        <p:spPr>
          <a:xfrm>
            <a:off x="2980718" y="4385544"/>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36" name="Rectangle 80">
            <a:extLst>
              <a:ext uri="{FF2B5EF4-FFF2-40B4-BE49-F238E27FC236}">
                <a16:creationId xmlns:a16="http://schemas.microsoft.com/office/drawing/2014/main" id="{945B7F47-529F-40FE-8BA7-D4913069A49A}"/>
              </a:ext>
            </a:extLst>
          </p:cNvPr>
          <p:cNvSpPr/>
          <p:nvPr/>
        </p:nvSpPr>
        <p:spPr>
          <a:xfrm>
            <a:off x="3423451" y="438554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37" name="Rectangle 81">
            <a:extLst>
              <a:ext uri="{FF2B5EF4-FFF2-40B4-BE49-F238E27FC236}">
                <a16:creationId xmlns:a16="http://schemas.microsoft.com/office/drawing/2014/main" id="{D4CEEB71-A7DD-43D9-9D28-8002D37724A4}"/>
              </a:ext>
            </a:extLst>
          </p:cNvPr>
          <p:cNvSpPr/>
          <p:nvPr/>
        </p:nvSpPr>
        <p:spPr>
          <a:xfrm>
            <a:off x="767045"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t>
            </a:r>
          </a:p>
        </p:txBody>
      </p:sp>
      <p:sp>
        <p:nvSpPr>
          <p:cNvPr id="38" name="Rectangle 82">
            <a:extLst>
              <a:ext uri="{FF2B5EF4-FFF2-40B4-BE49-F238E27FC236}">
                <a16:creationId xmlns:a16="http://schemas.microsoft.com/office/drawing/2014/main" id="{8F4999B8-5B61-4A67-B9FB-F36549B29388}"/>
              </a:ext>
            </a:extLst>
          </p:cNvPr>
          <p:cNvSpPr/>
          <p:nvPr/>
        </p:nvSpPr>
        <p:spPr>
          <a:xfrm>
            <a:off x="1209780"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39" name="Rectangle 83">
            <a:extLst>
              <a:ext uri="{FF2B5EF4-FFF2-40B4-BE49-F238E27FC236}">
                <a16:creationId xmlns:a16="http://schemas.microsoft.com/office/drawing/2014/main" id="{40EEFDBA-29AA-4FA7-A29F-1E9B78CDBAC6}"/>
              </a:ext>
            </a:extLst>
          </p:cNvPr>
          <p:cNvSpPr/>
          <p:nvPr/>
        </p:nvSpPr>
        <p:spPr>
          <a:xfrm>
            <a:off x="1652513"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a:t>
            </a:r>
          </a:p>
        </p:txBody>
      </p:sp>
      <p:sp>
        <p:nvSpPr>
          <p:cNvPr id="40" name="Rectangle 84">
            <a:extLst>
              <a:ext uri="{FF2B5EF4-FFF2-40B4-BE49-F238E27FC236}">
                <a16:creationId xmlns:a16="http://schemas.microsoft.com/office/drawing/2014/main" id="{1059BA6F-8045-4878-9501-4DB6211013E9}"/>
              </a:ext>
            </a:extLst>
          </p:cNvPr>
          <p:cNvSpPr/>
          <p:nvPr/>
        </p:nvSpPr>
        <p:spPr>
          <a:xfrm>
            <a:off x="2095248"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41" name="Rectangle 85">
            <a:extLst>
              <a:ext uri="{FF2B5EF4-FFF2-40B4-BE49-F238E27FC236}">
                <a16:creationId xmlns:a16="http://schemas.microsoft.com/office/drawing/2014/main" id="{75DA34CC-8D22-4140-AC07-3764A43C499D}"/>
              </a:ext>
            </a:extLst>
          </p:cNvPr>
          <p:cNvSpPr/>
          <p:nvPr/>
        </p:nvSpPr>
        <p:spPr>
          <a:xfrm>
            <a:off x="2537983"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F</a:t>
            </a:r>
          </a:p>
        </p:txBody>
      </p:sp>
      <p:sp>
        <p:nvSpPr>
          <p:cNvPr id="42" name="Rectangle 86">
            <a:extLst>
              <a:ext uri="{FF2B5EF4-FFF2-40B4-BE49-F238E27FC236}">
                <a16:creationId xmlns:a16="http://schemas.microsoft.com/office/drawing/2014/main" id="{41B7C44E-22CF-4820-9989-5278DE8724B9}"/>
              </a:ext>
            </a:extLst>
          </p:cNvPr>
          <p:cNvSpPr/>
          <p:nvPr/>
        </p:nvSpPr>
        <p:spPr>
          <a:xfrm>
            <a:off x="2980718"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43" name="Rectangle 87">
            <a:extLst>
              <a:ext uri="{FF2B5EF4-FFF2-40B4-BE49-F238E27FC236}">
                <a16:creationId xmlns:a16="http://schemas.microsoft.com/office/drawing/2014/main" id="{EB7239F0-EC17-4D21-86A1-625F9035AD40}"/>
              </a:ext>
            </a:extLst>
          </p:cNvPr>
          <p:cNvSpPr/>
          <p:nvPr/>
        </p:nvSpPr>
        <p:spPr>
          <a:xfrm>
            <a:off x="3423451"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44" name="Rectangle 88">
            <a:extLst>
              <a:ext uri="{FF2B5EF4-FFF2-40B4-BE49-F238E27FC236}">
                <a16:creationId xmlns:a16="http://schemas.microsoft.com/office/drawing/2014/main" id="{5833618A-42D8-4C33-B420-3A06EBA60254}"/>
              </a:ext>
            </a:extLst>
          </p:cNvPr>
          <p:cNvSpPr/>
          <p:nvPr/>
        </p:nvSpPr>
        <p:spPr>
          <a:xfrm>
            <a:off x="767045"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45" name="Rectangle 89">
            <a:extLst>
              <a:ext uri="{FF2B5EF4-FFF2-40B4-BE49-F238E27FC236}">
                <a16:creationId xmlns:a16="http://schemas.microsoft.com/office/drawing/2014/main" id="{9814399E-D0C8-4B2D-BA3F-0E995507612F}"/>
              </a:ext>
            </a:extLst>
          </p:cNvPr>
          <p:cNvSpPr/>
          <p:nvPr/>
        </p:nvSpPr>
        <p:spPr>
          <a:xfrm>
            <a:off x="1209780"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46" name="Rectangle 90">
            <a:extLst>
              <a:ext uri="{FF2B5EF4-FFF2-40B4-BE49-F238E27FC236}">
                <a16:creationId xmlns:a16="http://schemas.microsoft.com/office/drawing/2014/main" id="{D2D21F57-A3B4-4F35-B912-849F1283A983}"/>
              </a:ext>
            </a:extLst>
          </p:cNvPr>
          <p:cNvSpPr/>
          <p:nvPr/>
        </p:nvSpPr>
        <p:spPr>
          <a:xfrm>
            <a:off x="1652513"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47" name="Rectangle 91">
            <a:extLst>
              <a:ext uri="{FF2B5EF4-FFF2-40B4-BE49-F238E27FC236}">
                <a16:creationId xmlns:a16="http://schemas.microsoft.com/office/drawing/2014/main" id="{7EBB91A1-81C1-47F7-9542-7022C470433E}"/>
              </a:ext>
            </a:extLst>
          </p:cNvPr>
          <p:cNvSpPr/>
          <p:nvPr/>
        </p:nvSpPr>
        <p:spPr>
          <a:xfrm>
            <a:off x="2095248"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48" name="Rectangle 92">
            <a:extLst>
              <a:ext uri="{FF2B5EF4-FFF2-40B4-BE49-F238E27FC236}">
                <a16:creationId xmlns:a16="http://schemas.microsoft.com/office/drawing/2014/main" id="{CAD130A6-6CCB-43C8-8741-69AD51E798C4}"/>
              </a:ext>
            </a:extLst>
          </p:cNvPr>
          <p:cNvSpPr/>
          <p:nvPr/>
        </p:nvSpPr>
        <p:spPr>
          <a:xfrm>
            <a:off x="2537983"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49" name="Rectangle 93">
            <a:extLst>
              <a:ext uri="{FF2B5EF4-FFF2-40B4-BE49-F238E27FC236}">
                <a16:creationId xmlns:a16="http://schemas.microsoft.com/office/drawing/2014/main" id="{4153A6D3-E0F6-4F43-9460-FA862625D32A}"/>
              </a:ext>
            </a:extLst>
          </p:cNvPr>
          <p:cNvSpPr/>
          <p:nvPr/>
        </p:nvSpPr>
        <p:spPr>
          <a:xfrm>
            <a:off x="2980718"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50" name="Rectangle 94">
            <a:extLst>
              <a:ext uri="{FF2B5EF4-FFF2-40B4-BE49-F238E27FC236}">
                <a16:creationId xmlns:a16="http://schemas.microsoft.com/office/drawing/2014/main" id="{FBB1B99C-BA99-4D68-BE85-B4360CE9AA54}"/>
              </a:ext>
            </a:extLst>
          </p:cNvPr>
          <p:cNvSpPr/>
          <p:nvPr/>
        </p:nvSpPr>
        <p:spPr>
          <a:xfrm>
            <a:off x="3423451"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51" name="Shape 1021">
            <a:extLst>
              <a:ext uri="{FF2B5EF4-FFF2-40B4-BE49-F238E27FC236}">
                <a16:creationId xmlns:a16="http://schemas.microsoft.com/office/drawing/2014/main" id="{E05E81AD-18F4-411B-948F-3D5361F99F6D}"/>
              </a:ext>
            </a:extLst>
          </p:cNvPr>
          <p:cNvSpPr/>
          <p:nvPr/>
        </p:nvSpPr>
        <p:spPr>
          <a:xfrm>
            <a:off x="670157" y="1307938"/>
            <a:ext cx="3302338" cy="4072128"/>
          </a:xfrm>
          <a:prstGeom prst="rect">
            <a:avLst/>
          </a:prstGeom>
          <a:noFill/>
          <a:ln w="12700" cap="flat">
            <a:solidFill>
              <a:srgbClr val="22AAA0"/>
            </a:solid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endParaRPr sz="14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2" name="Shape 1021">
            <a:extLst>
              <a:ext uri="{FF2B5EF4-FFF2-40B4-BE49-F238E27FC236}">
                <a16:creationId xmlns:a16="http://schemas.microsoft.com/office/drawing/2014/main" id="{CFC707B9-59C8-4438-8D72-743325C62C1E}"/>
              </a:ext>
            </a:extLst>
          </p:cNvPr>
          <p:cNvSpPr/>
          <p:nvPr/>
        </p:nvSpPr>
        <p:spPr>
          <a:xfrm>
            <a:off x="670156" y="1307938"/>
            <a:ext cx="3302339" cy="796655"/>
          </a:xfrm>
          <a:prstGeom prst="rect">
            <a:avLst/>
          </a:prstGeom>
          <a:solidFill>
            <a:srgbClr val="22AAA0"/>
          </a:solidFill>
          <a:ln w="12700" cap="flat">
            <a:no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r>
              <a:rPr lang="en-US"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JULY</a:t>
            </a:r>
            <a:endParaRPr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53" name="Rectangle 95">
            <a:extLst>
              <a:ext uri="{FF2B5EF4-FFF2-40B4-BE49-F238E27FC236}">
                <a16:creationId xmlns:a16="http://schemas.microsoft.com/office/drawing/2014/main" id="{78012B2F-20F8-4A39-8AB9-A35442BC10DC}"/>
              </a:ext>
            </a:extLst>
          </p:cNvPr>
          <p:cNvSpPr/>
          <p:nvPr/>
        </p:nvSpPr>
        <p:spPr>
          <a:xfrm>
            <a:off x="4474436"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54" name="Rectangle 96">
            <a:extLst>
              <a:ext uri="{FF2B5EF4-FFF2-40B4-BE49-F238E27FC236}">
                <a16:creationId xmlns:a16="http://schemas.microsoft.com/office/drawing/2014/main" id="{E8722222-231B-4D70-BC09-E87A58302B3F}"/>
              </a:ext>
            </a:extLst>
          </p:cNvPr>
          <p:cNvSpPr/>
          <p:nvPr/>
        </p:nvSpPr>
        <p:spPr>
          <a:xfrm>
            <a:off x="4917171"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55" name="Rectangle 97">
            <a:extLst>
              <a:ext uri="{FF2B5EF4-FFF2-40B4-BE49-F238E27FC236}">
                <a16:creationId xmlns:a16="http://schemas.microsoft.com/office/drawing/2014/main" id="{087FC253-F949-4E84-A310-B72B3A8A6612}"/>
              </a:ext>
            </a:extLst>
          </p:cNvPr>
          <p:cNvSpPr/>
          <p:nvPr/>
        </p:nvSpPr>
        <p:spPr>
          <a:xfrm>
            <a:off x="5359904"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56" name="Rectangle 98">
            <a:extLst>
              <a:ext uri="{FF2B5EF4-FFF2-40B4-BE49-F238E27FC236}">
                <a16:creationId xmlns:a16="http://schemas.microsoft.com/office/drawing/2014/main" id="{6CECE112-816D-443B-818C-743864A95AB9}"/>
              </a:ext>
            </a:extLst>
          </p:cNvPr>
          <p:cNvSpPr/>
          <p:nvPr/>
        </p:nvSpPr>
        <p:spPr>
          <a:xfrm>
            <a:off x="5802639"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57" name="Rectangle 99">
            <a:extLst>
              <a:ext uri="{FF2B5EF4-FFF2-40B4-BE49-F238E27FC236}">
                <a16:creationId xmlns:a16="http://schemas.microsoft.com/office/drawing/2014/main" id="{755B1D57-5EED-4BDC-A383-55165863DB79}"/>
              </a:ext>
            </a:extLst>
          </p:cNvPr>
          <p:cNvSpPr/>
          <p:nvPr/>
        </p:nvSpPr>
        <p:spPr>
          <a:xfrm>
            <a:off x="6245374" y="2614609"/>
            <a:ext cx="442735" cy="442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31</a:t>
            </a:r>
          </a:p>
        </p:txBody>
      </p:sp>
      <p:sp>
        <p:nvSpPr>
          <p:cNvPr id="58" name="Rectangle 100">
            <a:extLst>
              <a:ext uri="{FF2B5EF4-FFF2-40B4-BE49-F238E27FC236}">
                <a16:creationId xmlns:a16="http://schemas.microsoft.com/office/drawing/2014/main" id="{6A169412-7D4A-4C0C-AAB4-727240F1C2E0}"/>
              </a:ext>
            </a:extLst>
          </p:cNvPr>
          <p:cNvSpPr/>
          <p:nvPr/>
        </p:nvSpPr>
        <p:spPr>
          <a:xfrm>
            <a:off x="6688108" y="2614609"/>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59" name="Rectangle 101">
            <a:extLst>
              <a:ext uri="{FF2B5EF4-FFF2-40B4-BE49-F238E27FC236}">
                <a16:creationId xmlns:a16="http://schemas.microsoft.com/office/drawing/2014/main" id="{145CEBF8-60BC-41DF-AAE9-1547AB54DDC9}"/>
              </a:ext>
            </a:extLst>
          </p:cNvPr>
          <p:cNvSpPr/>
          <p:nvPr/>
        </p:nvSpPr>
        <p:spPr>
          <a:xfrm>
            <a:off x="7130842"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60" name="Rectangle 102">
            <a:extLst>
              <a:ext uri="{FF2B5EF4-FFF2-40B4-BE49-F238E27FC236}">
                <a16:creationId xmlns:a16="http://schemas.microsoft.com/office/drawing/2014/main" id="{08513C91-2E2D-438C-9890-51676188BA1C}"/>
              </a:ext>
            </a:extLst>
          </p:cNvPr>
          <p:cNvSpPr/>
          <p:nvPr/>
        </p:nvSpPr>
        <p:spPr>
          <a:xfrm>
            <a:off x="4474436"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61" name="Rectangle 103">
            <a:extLst>
              <a:ext uri="{FF2B5EF4-FFF2-40B4-BE49-F238E27FC236}">
                <a16:creationId xmlns:a16="http://schemas.microsoft.com/office/drawing/2014/main" id="{8E7C57EE-EE24-48A5-9B54-D0BFF5681784}"/>
              </a:ext>
            </a:extLst>
          </p:cNvPr>
          <p:cNvSpPr/>
          <p:nvPr/>
        </p:nvSpPr>
        <p:spPr>
          <a:xfrm>
            <a:off x="4917171"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62" name="Rectangle 104">
            <a:extLst>
              <a:ext uri="{FF2B5EF4-FFF2-40B4-BE49-F238E27FC236}">
                <a16:creationId xmlns:a16="http://schemas.microsoft.com/office/drawing/2014/main" id="{106AB83D-4C28-4590-A66C-F0EBE02ABD5A}"/>
              </a:ext>
            </a:extLst>
          </p:cNvPr>
          <p:cNvSpPr/>
          <p:nvPr/>
        </p:nvSpPr>
        <p:spPr>
          <a:xfrm>
            <a:off x="5359904"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63" name="Rectangle 105">
            <a:extLst>
              <a:ext uri="{FF2B5EF4-FFF2-40B4-BE49-F238E27FC236}">
                <a16:creationId xmlns:a16="http://schemas.microsoft.com/office/drawing/2014/main" id="{017A276D-8794-4DD2-8ACC-A4155B266435}"/>
              </a:ext>
            </a:extLst>
          </p:cNvPr>
          <p:cNvSpPr/>
          <p:nvPr/>
        </p:nvSpPr>
        <p:spPr>
          <a:xfrm>
            <a:off x="5802639"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64" name="Rectangle 106">
            <a:extLst>
              <a:ext uri="{FF2B5EF4-FFF2-40B4-BE49-F238E27FC236}">
                <a16:creationId xmlns:a16="http://schemas.microsoft.com/office/drawing/2014/main" id="{1E34F581-EFCC-42D8-9D11-BC2ADCABFD32}"/>
              </a:ext>
            </a:extLst>
          </p:cNvPr>
          <p:cNvSpPr/>
          <p:nvPr/>
        </p:nvSpPr>
        <p:spPr>
          <a:xfrm>
            <a:off x="6245374"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65" name="Rectangle 107">
            <a:extLst>
              <a:ext uri="{FF2B5EF4-FFF2-40B4-BE49-F238E27FC236}">
                <a16:creationId xmlns:a16="http://schemas.microsoft.com/office/drawing/2014/main" id="{0BA3EE1E-1D49-4C95-B7AA-C5E0A75442D7}"/>
              </a:ext>
            </a:extLst>
          </p:cNvPr>
          <p:cNvSpPr/>
          <p:nvPr/>
        </p:nvSpPr>
        <p:spPr>
          <a:xfrm>
            <a:off x="6688108"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66" name="Rectangle 108">
            <a:extLst>
              <a:ext uri="{FF2B5EF4-FFF2-40B4-BE49-F238E27FC236}">
                <a16:creationId xmlns:a16="http://schemas.microsoft.com/office/drawing/2014/main" id="{509C0D0F-9C8D-4DCA-AA60-5C347C83EC7B}"/>
              </a:ext>
            </a:extLst>
          </p:cNvPr>
          <p:cNvSpPr/>
          <p:nvPr/>
        </p:nvSpPr>
        <p:spPr>
          <a:xfrm>
            <a:off x="7130842"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67" name="Rectangle 109">
            <a:extLst>
              <a:ext uri="{FF2B5EF4-FFF2-40B4-BE49-F238E27FC236}">
                <a16:creationId xmlns:a16="http://schemas.microsoft.com/office/drawing/2014/main" id="{E89BAC49-2C5D-4F50-ACC4-E3F33DA2B51C}"/>
              </a:ext>
            </a:extLst>
          </p:cNvPr>
          <p:cNvSpPr/>
          <p:nvPr/>
        </p:nvSpPr>
        <p:spPr>
          <a:xfrm>
            <a:off x="4474436"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68" name="Rectangle 110">
            <a:extLst>
              <a:ext uri="{FF2B5EF4-FFF2-40B4-BE49-F238E27FC236}">
                <a16:creationId xmlns:a16="http://schemas.microsoft.com/office/drawing/2014/main" id="{DE21884E-224D-480A-AAA6-09EDAD8E9205}"/>
              </a:ext>
            </a:extLst>
          </p:cNvPr>
          <p:cNvSpPr/>
          <p:nvPr/>
        </p:nvSpPr>
        <p:spPr>
          <a:xfrm>
            <a:off x="4917171"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69" name="Rectangle 111">
            <a:extLst>
              <a:ext uri="{FF2B5EF4-FFF2-40B4-BE49-F238E27FC236}">
                <a16:creationId xmlns:a16="http://schemas.microsoft.com/office/drawing/2014/main" id="{4133E301-F58B-4C19-9DEB-B6B075B317A5}"/>
              </a:ext>
            </a:extLst>
          </p:cNvPr>
          <p:cNvSpPr/>
          <p:nvPr/>
        </p:nvSpPr>
        <p:spPr>
          <a:xfrm>
            <a:off x="5359904" y="3500076"/>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70" name="Rectangle 112">
            <a:extLst>
              <a:ext uri="{FF2B5EF4-FFF2-40B4-BE49-F238E27FC236}">
                <a16:creationId xmlns:a16="http://schemas.microsoft.com/office/drawing/2014/main" id="{74838756-733C-4AC0-9D61-BC4A967C69EB}"/>
              </a:ext>
            </a:extLst>
          </p:cNvPr>
          <p:cNvSpPr/>
          <p:nvPr/>
        </p:nvSpPr>
        <p:spPr>
          <a:xfrm>
            <a:off x="5802639"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13</a:t>
            </a:r>
          </a:p>
        </p:txBody>
      </p:sp>
      <p:sp>
        <p:nvSpPr>
          <p:cNvPr id="71" name="Rectangle 113">
            <a:extLst>
              <a:ext uri="{FF2B5EF4-FFF2-40B4-BE49-F238E27FC236}">
                <a16:creationId xmlns:a16="http://schemas.microsoft.com/office/drawing/2014/main" id="{0F02FB39-D0A6-4A76-BE29-FCD03143AFEC}"/>
              </a:ext>
            </a:extLst>
          </p:cNvPr>
          <p:cNvSpPr/>
          <p:nvPr/>
        </p:nvSpPr>
        <p:spPr>
          <a:xfrm>
            <a:off x="6245374"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p>
        </p:txBody>
      </p:sp>
      <p:sp>
        <p:nvSpPr>
          <p:cNvPr id="72" name="Rectangle 114">
            <a:extLst>
              <a:ext uri="{FF2B5EF4-FFF2-40B4-BE49-F238E27FC236}">
                <a16:creationId xmlns:a16="http://schemas.microsoft.com/office/drawing/2014/main" id="{8EABBDF2-F54F-4143-B619-B0DEC7A374A4}"/>
              </a:ext>
            </a:extLst>
          </p:cNvPr>
          <p:cNvSpPr/>
          <p:nvPr/>
        </p:nvSpPr>
        <p:spPr>
          <a:xfrm>
            <a:off x="6688108"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p:txBody>
      </p:sp>
      <p:sp>
        <p:nvSpPr>
          <p:cNvPr id="73" name="Rectangle 115">
            <a:extLst>
              <a:ext uri="{FF2B5EF4-FFF2-40B4-BE49-F238E27FC236}">
                <a16:creationId xmlns:a16="http://schemas.microsoft.com/office/drawing/2014/main" id="{D8E0104C-9113-4A46-9E78-47F53E0AFEC8}"/>
              </a:ext>
            </a:extLst>
          </p:cNvPr>
          <p:cNvSpPr/>
          <p:nvPr/>
        </p:nvSpPr>
        <p:spPr>
          <a:xfrm>
            <a:off x="7130842"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16</a:t>
            </a:r>
          </a:p>
        </p:txBody>
      </p:sp>
      <p:sp>
        <p:nvSpPr>
          <p:cNvPr id="74" name="Rectangle 116">
            <a:extLst>
              <a:ext uri="{FF2B5EF4-FFF2-40B4-BE49-F238E27FC236}">
                <a16:creationId xmlns:a16="http://schemas.microsoft.com/office/drawing/2014/main" id="{BC12D840-56C0-4401-8CC8-5B12B76D6CC6}"/>
              </a:ext>
            </a:extLst>
          </p:cNvPr>
          <p:cNvSpPr/>
          <p:nvPr/>
        </p:nvSpPr>
        <p:spPr>
          <a:xfrm>
            <a:off x="4474436"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17</a:t>
            </a:r>
          </a:p>
        </p:txBody>
      </p:sp>
      <p:sp>
        <p:nvSpPr>
          <p:cNvPr id="75" name="Rectangle 117">
            <a:extLst>
              <a:ext uri="{FF2B5EF4-FFF2-40B4-BE49-F238E27FC236}">
                <a16:creationId xmlns:a16="http://schemas.microsoft.com/office/drawing/2014/main" id="{4D7DF1C4-AEAD-4895-B253-1C1B0040BC53}"/>
              </a:ext>
            </a:extLst>
          </p:cNvPr>
          <p:cNvSpPr/>
          <p:nvPr/>
        </p:nvSpPr>
        <p:spPr>
          <a:xfrm>
            <a:off x="4917171"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18</a:t>
            </a:r>
          </a:p>
        </p:txBody>
      </p:sp>
      <p:sp>
        <p:nvSpPr>
          <p:cNvPr id="76" name="Rectangle 118">
            <a:extLst>
              <a:ext uri="{FF2B5EF4-FFF2-40B4-BE49-F238E27FC236}">
                <a16:creationId xmlns:a16="http://schemas.microsoft.com/office/drawing/2014/main" id="{7BE55325-E662-494B-B197-E31FDA95AD23}"/>
              </a:ext>
            </a:extLst>
          </p:cNvPr>
          <p:cNvSpPr/>
          <p:nvPr/>
        </p:nvSpPr>
        <p:spPr>
          <a:xfrm>
            <a:off x="5359904"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p:txBody>
      </p:sp>
      <p:sp>
        <p:nvSpPr>
          <p:cNvPr id="77" name="Rectangle 119">
            <a:extLst>
              <a:ext uri="{FF2B5EF4-FFF2-40B4-BE49-F238E27FC236}">
                <a16:creationId xmlns:a16="http://schemas.microsoft.com/office/drawing/2014/main" id="{9FEB745A-214D-4BBC-BA50-3145566E80C1}"/>
              </a:ext>
            </a:extLst>
          </p:cNvPr>
          <p:cNvSpPr/>
          <p:nvPr/>
        </p:nvSpPr>
        <p:spPr>
          <a:xfrm>
            <a:off x="5802639"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20</a:t>
            </a:r>
          </a:p>
        </p:txBody>
      </p:sp>
      <p:sp>
        <p:nvSpPr>
          <p:cNvPr id="78" name="Rectangle 120">
            <a:extLst>
              <a:ext uri="{FF2B5EF4-FFF2-40B4-BE49-F238E27FC236}">
                <a16:creationId xmlns:a16="http://schemas.microsoft.com/office/drawing/2014/main" id="{3612DC0C-CBBE-43E8-962E-74EFE33A1845}"/>
              </a:ext>
            </a:extLst>
          </p:cNvPr>
          <p:cNvSpPr/>
          <p:nvPr/>
        </p:nvSpPr>
        <p:spPr>
          <a:xfrm>
            <a:off x="6245374"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21</a:t>
            </a:r>
          </a:p>
        </p:txBody>
      </p:sp>
      <p:sp>
        <p:nvSpPr>
          <p:cNvPr id="79" name="Rectangle 121">
            <a:extLst>
              <a:ext uri="{FF2B5EF4-FFF2-40B4-BE49-F238E27FC236}">
                <a16:creationId xmlns:a16="http://schemas.microsoft.com/office/drawing/2014/main" id="{6ADCAC93-7164-4C28-8588-73D9A7E1ACE8}"/>
              </a:ext>
            </a:extLst>
          </p:cNvPr>
          <p:cNvSpPr/>
          <p:nvPr/>
        </p:nvSpPr>
        <p:spPr>
          <a:xfrm>
            <a:off x="6688108"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p:txBody>
      </p:sp>
      <p:sp>
        <p:nvSpPr>
          <p:cNvPr id="80" name="Rectangle 122">
            <a:extLst>
              <a:ext uri="{FF2B5EF4-FFF2-40B4-BE49-F238E27FC236}">
                <a16:creationId xmlns:a16="http://schemas.microsoft.com/office/drawing/2014/main" id="{34B5A319-9D3A-4239-8602-DC13ADC55C60}"/>
              </a:ext>
            </a:extLst>
          </p:cNvPr>
          <p:cNvSpPr/>
          <p:nvPr/>
        </p:nvSpPr>
        <p:spPr>
          <a:xfrm>
            <a:off x="7130842"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23</a:t>
            </a:r>
          </a:p>
        </p:txBody>
      </p:sp>
      <p:sp>
        <p:nvSpPr>
          <p:cNvPr id="81" name="Rectangle 123">
            <a:extLst>
              <a:ext uri="{FF2B5EF4-FFF2-40B4-BE49-F238E27FC236}">
                <a16:creationId xmlns:a16="http://schemas.microsoft.com/office/drawing/2014/main" id="{58B4200E-1658-4A78-84E4-B8B03D6A3164}"/>
              </a:ext>
            </a:extLst>
          </p:cNvPr>
          <p:cNvSpPr/>
          <p:nvPr/>
        </p:nvSpPr>
        <p:spPr>
          <a:xfrm>
            <a:off x="4474436"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p:txBody>
      </p:sp>
      <p:sp>
        <p:nvSpPr>
          <p:cNvPr id="82" name="Rectangle 124">
            <a:extLst>
              <a:ext uri="{FF2B5EF4-FFF2-40B4-BE49-F238E27FC236}">
                <a16:creationId xmlns:a16="http://schemas.microsoft.com/office/drawing/2014/main" id="{D22D9B23-95DE-4724-8CE8-54C910C43DE2}"/>
              </a:ext>
            </a:extLst>
          </p:cNvPr>
          <p:cNvSpPr/>
          <p:nvPr/>
        </p:nvSpPr>
        <p:spPr>
          <a:xfrm>
            <a:off x="4917171"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25</a:t>
            </a:r>
          </a:p>
        </p:txBody>
      </p:sp>
      <p:sp>
        <p:nvSpPr>
          <p:cNvPr id="83" name="Rectangle 125">
            <a:extLst>
              <a:ext uri="{FF2B5EF4-FFF2-40B4-BE49-F238E27FC236}">
                <a16:creationId xmlns:a16="http://schemas.microsoft.com/office/drawing/2014/main" id="{65D30474-7603-4819-811F-F416D93A751F}"/>
              </a:ext>
            </a:extLst>
          </p:cNvPr>
          <p:cNvSpPr/>
          <p:nvPr/>
        </p:nvSpPr>
        <p:spPr>
          <a:xfrm>
            <a:off x="5359904"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84" name="Rectangle 126">
            <a:extLst>
              <a:ext uri="{FF2B5EF4-FFF2-40B4-BE49-F238E27FC236}">
                <a16:creationId xmlns:a16="http://schemas.microsoft.com/office/drawing/2014/main" id="{D13C3636-0605-428B-BCE6-741261D4A168}"/>
              </a:ext>
            </a:extLst>
          </p:cNvPr>
          <p:cNvSpPr/>
          <p:nvPr/>
        </p:nvSpPr>
        <p:spPr>
          <a:xfrm>
            <a:off x="5802639"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85" name="Rectangle 127">
            <a:extLst>
              <a:ext uri="{FF2B5EF4-FFF2-40B4-BE49-F238E27FC236}">
                <a16:creationId xmlns:a16="http://schemas.microsoft.com/office/drawing/2014/main" id="{4BEFD6D5-AE38-4A81-8F64-DEC821C0A171}"/>
              </a:ext>
            </a:extLst>
          </p:cNvPr>
          <p:cNvSpPr/>
          <p:nvPr/>
        </p:nvSpPr>
        <p:spPr>
          <a:xfrm>
            <a:off x="6245374"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86" name="Rectangle 128">
            <a:extLst>
              <a:ext uri="{FF2B5EF4-FFF2-40B4-BE49-F238E27FC236}">
                <a16:creationId xmlns:a16="http://schemas.microsoft.com/office/drawing/2014/main" id="{B62392BB-2B2C-478A-B2E7-7C7001247FDF}"/>
              </a:ext>
            </a:extLst>
          </p:cNvPr>
          <p:cNvSpPr/>
          <p:nvPr/>
        </p:nvSpPr>
        <p:spPr>
          <a:xfrm>
            <a:off x="6688108"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87" name="Rectangle 129">
            <a:extLst>
              <a:ext uri="{FF2B5EF4-FFF2-40B4-BE49-F238E27FC236}">
                <a16:creationId xmlns:a16="http://schemas.microsoft.com/office/drawing/2014/main" id="{990C0904-AA83-4D68-AC51-FC06D6238D64}"/>
              </a:ext>
            </a:extLst>
          </p:cNvPr>
          <p:cNvSpPr/>
          <p:nvPr/>
        </p:nvSpPr>
        <p:spPr>
          <a:xfrm>
            <a:off x="7130842" y="4385544"/>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88" name="Rectangle 130">
            <a:extLst>
              <a:ext uri="{FF2B5EF4-FFF2-40B4-BE49-F238E27FC236}">
                <a16:creationId xmlns:a16="http://schemas.microsoft.com/office/drawing/2014/main" id="{D07D746F-8786-44D0-8E1D-88A20CF5717E}"/>
              </a:ext>
            </a:extLst>
          </p:cNvPr>
          <p:cNvSpPr/>
          <p:nvPr/>
        </p:nvSpPr>
        <p:spPr>
          <a:xfrm>
            <a:off x="4474436"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t>
            </a:r>
          </a:p>
        </p:txBody>
      </p:sp>
      <p:sp>
        <p:nvSpPr>
          <p:cNvPr id="89" name="Rectangle 131">
            <a:extLst>
              <a:ext uri="{FF2B5EF4-FFF2-40B4-BE49-F238E27FC236}">
                <a16:creationId xmlns:a16="http://schemas.microsoft.com/office/drawing/2014/main" id="{6F836A03-2977-4BF4-9E88-A449E0744E71}"/>
              </a:ext>
            </a:extLst>
          </p:cNvPr>
          <p:cNvSpPr/>
          <p:nvPr/>
        </p:nvSpPr>
        <p:spPr>
          <a:xfrm>
            <a:off x="4917171"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90" name="Rectangle 132">
            <a:extLst>
              <a:ext uri="{FF2B5EF4-FFF2-40B4-BE49-F238E27FC236}">
                <a16:creationId xmlns:a16="http://schemas.microsoft.com/office/drawing/2014/main" id="{42124C69-545B-4A10-A7DB-0E9BB8734E9A}"/>
              </a:ext>
            </a:extLst>
          </p:cNvPr>
          <p:cNvSpPr/>
          <p:nvPr/>
        </p:nvSpPr>
        <p:spPr>
          <a:xfrm>
            <a:off x="5359904"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a:t>
            </a:r>
          </a:p>
        </p:txBody>
      </p:sp>
      <p:sp>
        <p:nvSpPr>
          <p:cNvPr id="91" name="Rectangle 133">
            <a:extLst>
              <a:ext uri="{FF2B5EF4-FFF2-40B4-BE49-F238E27FC236}">
                <a16:creationId xmlns:a16="http://schemas.microsoft.com/office/drawing/2014/main" id="{ABA041D8-3EA3-4F60-BE74-F41553D1B3B8}"/>
              </a:ext>
            </a:extLst>
          </p:cNvPr>
          <p:cNvSpPr/>
          <p:nvPr/>
        </p:nvSpPr>
        <p:spPr>
          <a:xfrm>
            <a:off x="5802639"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92" name="Rectangle 134">
            <a:extLst>
              <a:ext uri="{FF2B5EF4-FFF2-40B4-BE49-F238E27FC236}">
                <a16:creationId xmlns:a16="http://schemas.microsoft.com/office/drawing/2014/main" id="{B0D1AAFF-36FD-4983-BCA9-AF46DE1B4944}"/>
              </a:ext>
            </a:extLst>
          </p:cNvPr>
          <p:cNvSpPr/>
          <p:nvPr/>
        </p:nvSpPr>
        <p:spPr>
          <a:xfrm>
            <a:off x="6245374"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F</a:t>
            </a:r>
          </a:p>
        </p:txBody>
      </p:sp>
      <p:sp>
        <p:nvSpPr>
          <p:cNvPr id="93" name="Rectangle 135">
            <a:extLst>
              <a:ext uri="{FF2B5EF4-FFF2-40B4-BE49-F238E27FC236}">
                <a16:creationId xmlns:a16="http://schemas.microsoft.com/office/drawing/2014/main" id="{FC8857D8-49F6-4C2D-9555-A3C3085255A0}"/>
              </a:ext>
            </a:extLst>
          </p:cNvPr>
          <p:cNvSpPr/>
          <p:nvPr/>
        </p:nvSpPr>
        <p:spPr>
          <a:xfrm>
            <a:off x="6688108"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94" name="Rectangle 136">
            <a:extLst>
              <a:ext uri="{FF2B5EF4-FFF2-40B4-BE49-F238E27FC236}">
                <a16:creationId xmlns:a16="http://schemas.microsoft.com/office/drawing/2014/main" id="{997FB197-2887-49D8-8E9E-DC550A7F02F3}"/>
              </a:ext>
            </a:extLst>
          </p:cNvPr>
          <p:cNvSpPr/>
          <p:nvPr/>
        </p:nvSpPr>
        <p:spPr>
          <a:xfrm>
            <a:off x="7130842"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95" name="Rectangle 137">
            <a:extLst>
              <a:ext uri="{FF2B5EF4-FFF2-40B4-BE49-F238E27FC236}">
                <a16:creationId xmlns:a16="http://schemas.microsoft.com/office/drawing/2014/main" id="{FFB012EF-F770-46CC-94ED-302176D1931F}"/>
              </a:ext>
            </a:extLst>
          </p:cNvPr>
          <p:cNvSpPr/>
          <p:nvPr/>
        </p:nvSpPr>
        <p:spPr>
          <a:xfrm>
            <a:off x="4474436" y="4828279"/>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31</a:t>
            </a:r>
          </a:p>
        </p:txBody>
      </p:sp>
      <p:sp>
        <p:nvSpPr>
          <p:cNvPr id="96" name="Rectangle 138">
            <a:extLst>
              <a:ext uri="{FF2B5EF4-FFF2-40B4-BE49-F238E27FC236}">
                <a16:creationId xmlns:a16="http://schemas.microsoft.com/office/drawing/2014/main" id="{C4E98A60-6A9D-443C-8118-8E4FF93635A4}"/>
              </a:ext>
            </a:extLst>
          </p:cNvPr>
          <p:cNvSpPr/>
          <p:nvPr/>
        </p:nvSpPr>
        <p:spPr>
          <a:xfrm>
            <a:off x="4917171"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97" name="Rectangle 139">
            <a:extLst>
              <a:ext uri="{FF2B5EF4-FFF2-40B4-BE49-F238E27FC236}">
                <a16:creationId xmlns:a16="http://schemas.microsoft.com/office/drawing/2014/main" id="{682BCB96-9E94-4888-9C60-D33E2365DEED}"/>
              </a:ext>
            </a:extLst>
          </p:cNvPr>
          <p:cNvSpPr/>
          <p:nvPr/>
        </p:nvSpPr>
        <p:spPr>
          <a:xfrm>
            <a:off x="5359904"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98" name="Rectangle 140">
            <a:extLst>
              <a:ext uri="{FF2B5EF4-FFF2-40B4-BE49-F238E27FC236}">
                <a16:creationId xmlns:a16="http://schemas.microsoft.com/office/drawing/2014/main" id="{33433578-1B7E-4E6D-BACA-CEA32BD61766}"/>
              </a:ext>
            </a:extLst>
          </p:cNvPr>
          <p:cNvSpPr/>
          <p:nvPr/>
        </p:nvSpPr>
        <p:spPr>
          <a:xfrm>
            <a:off x="5802639"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99" name="Rectangle 141">
            <a:extLst>
              <a:ext uri="{FF2B5EF4-FFF2-40B4-BE49-F238E27FC236}">
                <a16:creationId xmlns:a16="http://schemas.microsoft.com/office/drawing/2014/main" id="{D0D56824-5C0A-4800-9E59-95C2241E7BCD}"/>
              </a:ext>
            </a:extLst>
          </p:cNvPr>
          <p:cNvSpPr/>
          <p:nvPr/>
        </p:nvSpPr>
        <p:spPr>
          <a:xfrm>
            <a:off x="6245374"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100" name="Rectangle 142">
            <a:extLst>
              <a:ext uri="{FF2B5EF4-FFF2-40B4-BE49-F238E27FC236}">
                <a16:creationId xmlns:a16="http://schemas.microsoft.com/office/drawing/2014/main" id="{CDEAD738-A145-4E75-BA73-CD1A18E04D3C}"/>
              </a:ext>
            </a:extLst>
          </p:cNvPr>
          <p:cNvSpPr/>
          <p:nvPr/>
        </p:nvSpPr>
        <p:spPr>
          <a:xfrm>
            <a:off x="6688108"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101" name="Rectangle 143">
            <a:extLst>
              <a:ext uri="{FF2B5EF4-FFF2-40B4-BE49-F238E27FC236}">
                <a16:creationId xmlns:a16="http://schemas.microsoft.com/office/drawing/2014/main" id="{B999AE3D-9D20-400A-8595-66C16D359560}"/>
              </a:ext>
            </a:extLst>
          </p:cNvPr>
          <p:cNvSpPr/>
          <p:nvPr/>
        </p:nvSpPr>
        <p:spPr>
          <a:xfrm>
            <a:off x="7130842"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102" name="Shape 1021">
            <a:extLst>
              <a:ext uri="{FF2B5EF4-FFF2-40B4-BE49-F238E27FC236}">
                <a16:creationId xmlns:a16="http://schemas.microsoft.com/office/drawing/2014/main" id="{70F26A41-A11A-4EA0-8E57-4654E97C175D}"/>
              </a:ext>
            </a:extLst>
          </p:cNvPr>
          <p:cNvSpPr/>
          <p:nvPr/>
        </p:nvSpPr>
        <p:spPr>
          <a:xfrm>
            <a:off x="4367453" y="1307939"/>
            <a:ext cx="3302338" cy="4072128"/>
          </a:xfrm>
          <a:prstGeom prst="rect">
            <a:avLst/>
          </a:prstGeom>
          <a:noFill/>
          <a:ln w="12700" cap="flat">
            <a:solidFill>
              <a:srgbClr val="22AAA0"/>
            </a:solid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endParaRPr sz="14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03" name="Shape 1021">
            <a:extLst>
              <a:ext uri="{FF2B5EF4-FFF2-40B4-BE49-F238E27FC236}">
                <a16:creationId xmlns:a16="http://schemas.microsoft.com/office/drawing/2014/main" id="{E21A78F6-F179-4B34-9959-67609A71BD77}"/>
              </a:ext>
            </a:extLst>
          </p:cNvPr>
          <p:cNvSpPr/>
          <p:nvPr/>
        </p:nvSpPr>
        <p:spPr>
          <a:xfrm>
            <a:off x="4367452" y="1307939"/>
            <a:ext cx="3302339" cy="796655"/>
          </a:xfrm>
          <a:prstGeom prst="rect">
            <a:avLst/>
          </a:prstGeom>
          <a:solidFill>
            <a:srgbClr val="22AAA0"/>
          </a:solidFill>
          <a:ln w="12700" cap="flat">
            <a:no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r>
              <a:rPr lang="en-US"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AUGUST</a:t>
            </a:r>
            <a:endParaRPr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04" name="Rectangle 144">
            <a:extLst>
              <a:ext uri="{FF2B5EF4-FFF2-40B4-BE49-F238E27FC236}">
                <a16:creationId xmlns:a16="http://schemas.microsoft.com/office/drawing/2014/main" id="{6028DD66-3BFC-4CAB-A4C5-5F0AE44F51C3}"/>
              </a:ext>
            </a:extLst>
          </p:cNvPr>
          <p:cNvSpPr/>
          <p:nvPr/>
        </p:nvSpPr>
        <p:spPr>
          <a:xfrm>
            <a:off x="8181826" y="2614609"/>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31</a:t>
            </a:r>
          </a:p>
        </p:txBody>
      </p:sp>
      <p:sp>
        <p:nvSpPr>
          <p:cNvPr id="105" name="Rectangle 145">
            <a:extLst>
              <a:ext uri="{FF2B5EF4-FFF2-40B4-BE49-F238E27FC236}">
                <a16:creationId xmlns:a16="http://schemas.microsoft.com/office/drawing/2014/main" id="{1D20C107-E2E6-4039-8CBD-7891F516D5F1}"/>
              </a:ext>
            </a:extLst>
          </p:cNvPr>
          <p:cNvSpPr/>
          <p:nvPr/>
        </p:nvSpPr>
        <p:spPr>
          <a:xfrm>
            <a:off x="8624561"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106" name="Rectangle 146">
            <a:extLst>
              <a:ext uri="{FF2B5EF4-FFF2-40B4-BE49-F238E27FC236}">
                <a16:creationId xmlns:a16="http://schemas.microsoft.com/office/drawing/2014/main" id="{C8968893-F683-437E-8896-DB8EAD4A1BC2}"/>
              </a:ext>
            </a:extLst>
          </p:cNvPr>
          <p:cNvSpPr/>
          <p:nvPr/>
        </p:nvSpPr>
        <p:spPr>
          <a:xfrm>
            <a:off x="9067294"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107" name="Rectangle 147">
            <a:extLst>
              <a:ext uri="{FF2B5EF4-FFF2-40B4-BE49-F238E27FC236}">
                <a16:creationId xmlns:a16="http://schemas.microsoft.com/office/drawing/2014/main" id="{77E37095-6145-4BEC-B856-2BAEC28D4E15}"/>
              </a:ext>
            </a:extLst>
          </p:cNvPr>
          <p:cNvSpPr/>
          <p:nvPr/>
        </p:nvSpPr>
        <p:spPr>
          <a:xfrm>
            <a:off x="9510029"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108" name="Rectangle 148">
            <a:extLst>
              <a:ext uri="{FF2B5EF4-FFF2-40B4-BE49-F238E27FC236}">
                <a16:creationId xmlns:a16="http://schemas.microsoft.com/office/drawing/2014/main" id="{7AB5CE93-5E80-4A8F-8C82-4622E0D2F1F2}"/>
              </a:ext>
            </a:extLst>
          </p:cNvPr>
          <p:cNvSpPr/>
          <p:nvPr/>
        </p:nvSpPr>
        <p:spPr>
          <a:xfrm>
            <a:off x="9952764"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109" name="Rectangle 149">
            <a:extLst>
              <a:ext uri="{FF2B5EF4-FFF2-40B4-BE49-F238E27FC236}">
                <a16:creationId xmlns:a16="http://schemas.microsoft.com/office/drawing/2014/main" id="{C9E490F6-1A07-4D2F-B610-F57E6E39507A}"/>
              </a:ext>
            </a:extLst>
          </p:cNvPr>
          <p:cNvSpPr/>
          <p:nvPr/>
        </p:nvSpPr>
        <p:spPr>
          <a:xfrm>
            <a:off x="10395499" y="2614609"/>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110" name="Rectangle 150">
            <a:extLst>
              <a:ext uri="{FF2B5EF4-FFF2-40B4-BE49-F238E27FC236}">
                <a16:creationId xmlns:a16="http://schemas.microsoft.com/office/drawing/2014/main" id="{116B4EC9-72EC-4C90-A749-86E945A689B1}"/>
              </a:ext>
            </a:extLst>
          </p:cNvPr>
          <p:cNvSpPr/>
          <p:nvPr/>
        </p:nvSpPr>
        <p:spPr>
          <a:xfrm>
            <a:off x="10838232"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111" name="Rectangle 151">
            <a:extLst>
              <a:ext uri="{FF2B5EF4-FFF2-40B4-BE49-F238E27FC236}">
                <a16:creationId xmlns:a16="http://schemas.microsoft.com/office/drawing/2014/main" id="{8550E578-CEB7-4A0E-822E-BCB544050DE8}"/>
              </a:ext>
            </a:extLst>
          </p:cNvPr>
          <p:cNvSpPr/>
          <p:nvPr/>
        </p:nvSpPr>
        <p:spPr>
          <a:xfrm>
            <a:off x="8181826"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112" name="Rectangle 152">
            <a:extLst>
              <a:ext uri="{FF2B5EF4-FFF2-40B4-BE49-F238E27FC236}">
                <a16:creationId xmlns:a16="http://schemas.microsoft.com/office/drawing/2014/main" id="{62A0D1F1-7A39-4889-B49B-6047CF97D4BE}"/>
              </a:ext>
            </a:extLst>
          </p:cNvPr>
          <p:cNvSpPr/>
          <p:nvPr/>
        </p:nvSpPr>
        <p:spPr>
          <a:xfrm>
            <a:off x="8624561"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113" name="Rectangle 153">
            <a:extLst>
              <a:ext uri="{FF2B5EF4-FFF2-40B4-BE49-F238E27FC236}">
                <a16:creationId xmlns:a16="http://schemas.microsoft.com/office/drawing/2014/main" id="{AEFB935B-4208-47A3-9CE3-367AB1FE3804}"/>
              </a:ext>
            </a:extLst>
          </p:cNvPr>
          <p:cNvSpPr/>
          <p:nvPr/>
        </p:nvSpPr>
        <p:spPr>
          <a:xfrm>
            <a:off x="9067294"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114" name="Rectangle 154">
            <a:extLst>
              <a:ext uri="{FF2B5EF4-FFF2-40B4-BE49-F238E27FC236}">
                <a16:creationId xmlns:a16="http://schemas.microsoft.com/office/drawing/2014/main" id="{E9C72193-66C5-42C4-8105-5A919FD8D7B9}"/>
              </a:ext>
            </a:extLst>
          </p:cNvPr>
          <p:cNvSpPr/>
          <p:nvPr/>
        </p:nvSpPr>
        <p:spPr>
          <a:xfrm>
            <a:off x="9510029"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115" name="Rectangle 155">
            <a:extLst>
              <a:ext uri="{FF2B5EF4-FFF2-40B4-BE49-F238E27FC236}">
                <a16:creationId xmlns:a16="http://schemas.microsoft.com/office/drawing/2014/main" id="{A7126C89-A431-446D-8B82-C2B50A9F03C6}"/>
              </a:ext>
            </a:extLst>
          </p:cNvPr>
          <p:cNvSpPr/>
          <p:nvPr/>
        </p:nvSpPr>
        <p:spPr>
          <a:xfrm>
            <a:off x="9952764"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116" name="Rectangle 156">
            <a:extLst>
              <a:ext uri="{FF2B5EF4-FFF2-40B4-BE49-F238E27FC236}">
                <a16:creationId xmlns:a16="http://schemas.microsoft.com/office/drawing/2014/main" id="{B2A88D06-51D8-4C1C-833E-8BED469A2C37}"/>
              </a:ext>
            </a:extLst>
          </p:cNvPr>
          <p:cNvSpPr/>
          <p:nvPr/>
        </p:nvSpPr>
        <p:spPr>
          <a:xfrm>
            <a:off x="10395499"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117" name="Rectangle 157">
            <a:extLst>
              <a:ext uri="{FF2B5EF4-FFF2-40B4-BE49-F238E27FC236}">
                <a16:creationId xmlns:a16="http://schemas.microsoft.com/office/drawing/2014/main" id="{53A6F3AE-15C1-4E06-86B5-EA4B5B357419}"/>
              </a:ext>
            </a:extLst>
          </p:cNvPr>
          <p:cNvSpPr/>
          <p:nvPr/>
        </p:nvSpPr>
        <p:spPr>
          <a:xfrm>
            <a:off x="10838232"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13</a:t>
            </a:r>
          </a:p>
        </p:txBody>
      </p:sp>
      <p:sp>
        <p:nvSpPr>
          <p:cNvPr id="118" name="Rectangle 158">
            <a:extLst>
              <a:ext uri="{FF2B5EF4-FFF2-40B4-BE49-F238E27FC236}">
                <a16:creationId xmlns:a16="http://schemas.microsoft.com/office/drawing/2014/main" id="{44B38661-93BA-4158-93E3-E2AEDE2BEBFB}"/>
              </a:ext>
            </a:extLst>
          </p:cNvPr>
          <p:cNvSpPr/>
          <p:nvPr/>
        </p:nvSpPr>
        <p:spPr>
          <a:xfrm>
            <a:off x="8181826"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p>
        </p:txBody>
      </p:sp>
      <p:sp>
        <p:nvSpPr>
          <p:cNvPr id="119" name="Rectangle 159">
            <a:extLst>
              <a:ext uri="{FF2B5EF4-FFF2-40B4-BE49-F238E27FC236}">
                <a16:creationId xmlns:a16="http://schemas.microsoft.com/office/drawing/2014/main" id="{A7627333-C444-4CE1-B54C-AE07A21591B5}"/>
              </a:ext>
            </a:extLst>
          </p:cNvPr>
          <p:cNvSpPr/>
          <p:nvPr/>
        </p:nvSpPr>
        <p:spPr>
          <a:xfrm>
            <a:off x="8624561"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p:txBody>
      </p:sp>
      <p:sp>
        <p:nvSpPr>
          <p:cNvPr id="120" name="Rectangle 160">
            <a:extLst>
              <a:ext uri="{FF2B5EF4-FFF2-40B4-BE49-F238E27FC236}">
                <a16:creationId xmlns:a16="http://schemas.microsoft.com/office/drawing/2014/main" id="{402E0FAC-6F01-47E5-85D4-F92ED59B834A}"/>
              </a:ext>
            </a:extLst>
          </p:cNvPr>
          <p:cNvSpPr/>
          <p:nvPr/>
        </p:nvSpPr>
        <p:spPr>
          <a:xfrm>
            <a:off x="9067294"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16</a:t>
            </a:r>
          </a:p>
        </p:txBody>
      </p:sp>
      <p:sp>
        <p:nvSpPr>
          <p:cNvPr id="121" name="Rectangle 161">
            <a:extLst>
              <a:ext uri="{FF2B5EF4-FFF2-40B4-BE49-F238E27FC236}">
                <a16:creationId xmlns:a16="http://schemas.microsoft.com/office/drawing/2014/main" id="{818538EA-3CFC-48B4-98FB-99F34B62FCB9}"/>
              </a:ext>
            </a:extLst>
          </p:cNvPr>
          <p:cNvSpPr/>
          <p:nvPr/>
        </p:nvSpPr>
        <p:spPr>
          <a:xfrm>
            <a:off x="9510029"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17</a:t>
            </a:r>
          </a:p>
        </p:txBody>
      </p:sp>
      <p:sp>
        <p:nvSpPr>
          <p:cNvPr id="122" name="Rectangle 162">
            <a:extLst>
              <a:ext uri="{FF2B5EF4-FFF2-40B4-BE49-F238E27FC236}">
                <a16:creationId xmlns:a16="http://schemas.microsoft.com/office/drawing/2014/main" id="{D1A32555-443D-48B8-B7F3-CBFB2E590BE4}"/>
              </a:ext>
            </a:extLst>
          </p:cNvPr>
          <p:cNvSpPr/>
          <p:nvPr/>
        </p:nvSpPr>
        <p:spPr>
          <a:xfrm>
            <a:off x="9952764"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18</a:t>
            </a:r>
          </a:p>
        </p:txBody>
      </p:sp>
      <p:sp>
        <p:nvSpPr>
          <p:cNvPr id="123" name="Rectangle 163">
            <a:extLst>
              <a:ext uri="{FF2B5EF4-FFF2-40B4-BE49-F238E27FC236}">
                <a16:creationId xmlns:a16="http://schemas.microsoft.com/office/drawing/2014/main" id="{F28FBB53-01AA-4191-849C-EA6D7C0B4952}"/>
              </a:ext>
            </a:extLst>
          </p:cNvPr>
          <p:cNvSpPr/>
          <p:nvPr/>
        </p:nvSpPr>
        <p:spPr>
          <a:xfrm>
            <a:off x="10395499"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p:txBody>
      </p:sp>
      <p:sp>
        <p:nvSpPr>
          <p:cNvPr id="124" name="Rectangle 164">
            <a:extLst>
              <a:ext uri="{FF2B5EF4-FFF2-40B4-BE49-F238E27FC236}">
                <a16:creationId xmlns:a16="http://schemas.microsoft.com/office/drawing/2014/main" id="{94958C4D-20B2-43B8-A1A6-6BA2571EDDC4}"/>
              </a:ext>
            </a:extLst>
          </p:cNvPr>
          <p:cNvSpPr/>
          <p:nvPr/>
        </p:nvSpPr>
        <p:spPr>
          <a:xfrm>
            <a:off x="10838232"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20</a:t>
            </a:r>
          </a:p>
        </p:txBody>
      </p:sp>
      <p:sp>
        <p:nvSpPr>
          <p:cNvPr id="125" name="Rectangle 165">
            <a:extLst>
              <a:ext uri="{FF2B5EF4-FFF2-40B4-BE49-F238E27FC236}">
                <a16:creationId xmlns:a16="http://schemas.microsoft.com/office/drawing/2014/main" id="{D3F21384-0E57-42F8-B340-2E73731A56E7}"/>
              </a:ext>
            </a:extLst>
          </p:cNvPr>
          <p:cNvSpPr/>
          <p:nvPr/>
        </p:nvSpPr>
        <p:spPr>
          <a:xfrm>
            <a:off x="8181826" y="3942813"/>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21</a:t>
            </a:r>
          </a:p>
        </p:txBody>
      </p:sp>
      <p:sp>
        <p:nvSpPr>
          <p:cNvPr id="126" name="Rectangle 166">
            <a:extLst>
              <a:ext uri="{FF2B5EF4-FFF2-40B4-BE49-F238E27FC236}">
                <a16:creationId xmlns:a16="http://schemas.microsoft.com/office/drawing/2014/main" id="{87E77E66-6D48-4CB0-B8A1-2CE9CA7220E3}"/>
              </a:ext>
            </a:extLst>
          </p:cNvPr>
          <p:cNvSpPr/>
          <p:nvPr/>
        </p:nvSpPr>
        <p:spPr>
          <a:xfrm>
            <a:off x="8624561" y="394281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p:txBody>
      </p:sp>
      <p:sp>
        <p:nvSpPr>
          <p:cNvPr id="127" name="Rectangle 167">
            <a:extLst>
              <a:ext uri="{FF2B5EF4-FFF2-40B4-BE49-F238E27FC236}">
                <a16:creationId xmlns:a16="http://schemas.microsoft.com/office/drawing/2014/main" id="{3F6DD635-0204-4931-8D52-845606B9F6B0}"/>
              </a:ext>
            </a:extLst>
          </p:cNvPr>
          <p:cNvSpPr/>
          <p:nvPr/>
        </p:nvSpPr>
        <p:spPr>
          <a:xfrm>
            <a:off x="9067294" y="394281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23</a:t>
            </a:r>
          </a:p>
        </p:txBody>
      </p:sp>
      <p:sp>
        <p:nvSpPr>
          <p:cNvPr id="128" name="Rectangle 168">
            <a:extLst>
              <a:ext uri="{FF2B5EF4-FFF2-40B4-BE49-F238E27FC236}">
                <a16:creationId xmlns:a16="http://schemas.microsoft.com/office/drawing/2014/main" id="{E77921B6-22D5-4533-85DB-A0E654C37FE9}"/>
              </a:ext>
            </a:extLst>
          </p:cNvPr>
          <p:cNvSpPr/>
          <p:nvPr/>
        </p:nvSpPr>
        <p:spPr>
          <a:xfrm>
            <a:off x="9510029" y="394281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p:txBody>
      </p:sp>
      <p:sp>
        <p:nvSpPr>
          <p:cNvPr id="129" name="Rectangle 169">
            <a:extLst>
              <a:ext uri="{FF2B5EF4-FFF2-40B4-BE49-F238E27FC236}">
                <a16:creationId xmlns:a16="http://schemas.microsoft.com/office/drawing/2014/main" id="{8F7A35A6-84B1-4EF7-AB1D-23951FD20A84}"/>
              </a:ext>
            </a:extLst>
          </p:cNvPr>
          <p:cNvSpPr/>
          <p:nvPr/>
        </p:nvSpPr>
        <p:spPr>
          <a:xfrm>
            <a:off x="9952764" y="394281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25</a:t>
            </a:r>
          </a:p>
        </p:txBody>
      </p:sp>
      <p:sp>
        <p:nvSpPr>
          <p:cNvPr id="130" name="Rectangle 170">
            <a:extLst>
              <a:ext uri="{FF2B5EF4-FFF2-40B4-BE49-F238E27FC236}">
                <a16:creationId xmlns:a16="http://schemas.microsoft.com/office/drawing/2014/main" id="{26DCD0B3-4BB3-4468-BF32-E7E62ACFFC04}"/>
              </a:ext>
            </a:extLst>
          </p:cNvPr>
          <p:cNvSpPr/>
          <p:nvPr/>
        </p:nvSpPr>
        <p:spPr>
          <a:xfrm>
            <a:off x="10395499" y="394281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131" name="Rectangle 171">
            <a:extLst>
              <a:ext uri="{FF2B5EF4-FFF2-40B4-BE49-F238E27FC236}">
                <a16:creationId xmlns:a16="http://schemas.microsoft.com/office/drawing/2014/main" id="{4876E830-108C-4976-8267-CFD792F8ED90}"/>
              </a:ext>
            </a:extLst>
          </p:cNvPr>
          <p:cNvSpPr/>
          <p:nvPr/>
        </p:nvSpPr>
        <p:spPr>
          <a:xfrm>
            <a:off x="10838232" y="394281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132" name="Rectangle 172">
            <a:extLst>
              <a:ext uri="{FF2B5EF4-FFF2-40B4-BE49-F238E27FC236}">
                <a16:creationId xmlns:a16="http://schemas.microsoft.com/office/drawing/2014/main" id="{0873937C-6FEF-4936-8305-1941549FB073}"/>
              </a:ext>
            </a:extLst>
          </p:cNvPr>
          <p:cNvSpPr/>
          <p:nvPr/>
        </p:nvSpPr>
        <p:spPr>
          <a:xfrm>
            <a:off x="8181826"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133" name="Rectangle 173">
            <a:extLst>
              <a:ext uri="{FF2B5EF4-FFF2-40B4-BE49-F238E27FC236}">
                <a16:creationId xmlns:a16="http://schemas.microsoft.com/office/drawing/2014/main" id="{6274FA8D-777B-48C0-B9DA-DB46934955B6}"/>
              </a:ext>
            </a:extLst>
          </p:cNvPr>
          <p:cNvSpPr/>
          <p:nvPr/>
        </p:nvSpPr>
        <p:spPr>
          <a:xfrm>
            <a:off x="8624561"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134" name="Rectangle 174">
            <a:extLst>
              <a:ext uri="{FF2B5EF4-FFF2-40B4-BE49-F238E27FC236}">
                <a16:creationId xmlns:a16="http://schemas.microsoft.com/office/drawing/2014/main" id="{5365B881-1684-4862-B1B4-DCD822294B24}"/>
              </a:ext>
            </a:extLst>
          </p:cNvPr>
          <p:cNvSpPr/>
          <p:nvPr/>
        </p:nvSpPr>
        <p:spPr>
          <a:xfrm>
            <a:off x="9067294"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135" name="Rectangle 175">
            <a:extLst>
              <a:ext uri="{FF2B5EF4-FFF2-40B4-BE49-F238E27FC236}">
                <a16:creationId xmlns:a16="http://schemas.microsoft.com/office/drawing/2014/main" id="{FEE5CE57-DBD2-4A9E-8642-CB58F9F9856E}"/>
              </a:ext>
            </a:extLst>
          </p:cNvPr>
          <p:cNvSpPr/>
          <p:nvPr/>
        </p:nvSpPr>
        <p:spPr>
          <a:xfrm>
            <a:off x="9510029" y="4385545"/>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136" name="Rectangle 176">
            <a:extLst>
              <a:ext uri="{FF2B5EF4-FFF2-40B4-BE49-F238E27FC236}">
                <a16:creationId xmlns:a16="http://schemas.microsoft.com/office/drawing/2014/main" id="{6833762F-00F4-4500-8BFA-8E431A6C906A}"/>
              </a:ext>
            </a:extLst>
          </p:cNvPr>
          <p:cNvSpPr/>
          <p:nvPr/>
        </p:nvSpPr>
        <p:spPr>
          <a:xfrm>
            <a:off x="9952764" y="4385545"/>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137" name="Rectangle 177">
            <a:extLst>
              <a:ext uri="{FF2B5EF4-FFF2-40B4-BE49-F238E27FC236}">
                <a16:creationId xmlns:a16="http://schemas.microsoft.com/office/drawing/2014/main" id="{1717845B-B6DD-410A-B4F8-C00475BBA80B}"/>
              </a:ext>
            </a:extLst>
          </p:cNvPr>
          <p:cNvSpPr/>
          <p:nvPr/>
        </p:nvSpPr>
        <p:spPr>
          <a:xfrm>
            <a:off x="10395499" y="4385545"/>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138" name="Rectangle 178">
            <a:extLst>
              <a:ext uri="{FF2B5EF4-FFF2-40B4-BE49-F238E27FC236}">
                <a16:creationId xmlns:a16="http://schemas.microsoft.com/office/drawing/2014/main" id="{015FB40D-59EF-407A-8AF1-4E47151949C9}"/>
              </a:ext>
            </a:extLst>
          </p:cNvPr>
          <p:cNvSpPr/>
          <p:nvPr/>
        </p:nvSpPr>
        <p:spPr>
          <a:xfrm>
            <a:off x="10838232" y="4385545"/>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139" name="Rectangle 179">
            <a:extLst>
              <a:ext uri="{FF2B5EF4-FFF2-40B4-BE49-F238E27FC236}">
                <a16:creationId xmlns:a16="http://schemas.microsoft.com/office/drawing/2014/main" id="{FA8B038B-CC34-453A-85F1-60442B8E6AA1}"/>
              </a:ext>
            </a:extLst>
          </p:cNvPr>
          <p:cNvSpPr/>
          <p:nvPr/>
        </p:nvSpPr>
        <p:spPr>
          <a:xfrm>
            <a:off x="8181826"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t>
            </a:r>
          </a:p>
        </p:txBody>
      </p:sp>
      <p:sp>
        <p:nvSpPr>
          <p:cNvPr id="140" name="Rectangle 180">
            <a:extLst>
              <a:ext uri="{FF2B5EF4-FFF2-40B4-BE49-F238E27FC236}">
                <a16:creationId xmlns:a16="http://schemas.microsoft.com/office/drawing/2014/main" id="{F3756AD2-73F2-44C6-980D-0850D9D7177D}"/>
              </a:ext>
            </a:extLst>
          </p:cNvPr>
          <p:cNvSpPr/>
          <p:nvPr/>
        </p:nvSpPr>
        <p:spPr>
          <a:xfrm>
            <a:off x="8624561"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141" name="Rectangle 181">
            <a:extLst>
              <a:ext uri="{FF2B5EF4-FFF2-40B4-BE49-F238E27FC236}">
                <a16:creationId xmlns:a16="http://schemas.microsoft.com/office/drawing/2014/main" id="{F2EAD29D-148A-4A6B-B3AB-6C2A82F06151}"/>
              </a:ext>
            </a:extLst>
          </p:cNvPr>
          <p:cNvSpPr/>
          <p:nvPr/>
        </p:nvSpPr>
        <p:spPr>
          <a:xfrm>
            <a:off x="9067294"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a:t>
            </a:r>
          </a:p>
        </p:txBody>
      </p:sp>
      <p:sp>
        <p:nvSpPr>
          <p:cNvPr id="142" name="Rectangle 182">
            <a:extLst>
              <a:ext uri="{FF2B5EF4-FFF2-40B4-BE49-F238E27FC236}">
                <a16:creationId xmlns:a16="http://schemas.microsoft.com/office/drawing/2014/main" id="{2C051FE6-82B0-4630-8E6B-49BA9F436813}"/>
              </a:ext>
            </a:extLst>
          </p:cNvPr>
          <p:cNvSpPr/>
          <p:nvPr/>
        </p:nvSpPr>
        <p:spPr>
          <a:xfrm>
            <a:off x="9510029"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143" name="Rectangle 183">
            <a:extLst>
              <a:ext uri="{FF2B5EF4-FFF2-40B4-BE49-F238E27FC236}">
                <a16:creationId xmlns:a16="http://schemas.microsoft.com/office/drawing/2014/main" id="{AB458E89-8011-4DAA-A26F-5A15718FA43C}"/>
              </a:ext>
            </a:extLst>
          </p:cNvPr>
          <p:cNvSpPr/>
          <p:nvPr/>
        </p:nvSpPr>
        <p:spPr>
          <a:xfrm>
            <a:off x="9952764"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F</a:t>
            </a:r>
          </a:p>
        </p:txBody>
      </p:sp>
      <p:sp>
        <p:nvSpPr>
          <p:cNvPr id="144" name="Rectangle 184">
            <a:extLst>
              <a:ext uri="{FF2B5EF4-FFF2-40B4-BE49-F238E27FC236}">
                <a16:creationId xmlns:a16="http://schemas.microsoft.com/office/drawing/2014/main" id="{9B4767FA-EA6C-4B3F-B4FB-BD273D24BA55}"/>
              </a:ext>
            </a:extLst>
          </p:cNvPr>
          <p:cNvSpPr/>
          <p:nvPr/>
        </p:nvSpPr>
        <p:spPr>
          <a:xfrm>
            <a:off x="10395499"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145" name="Rectangle 185">
            <a:extLst>
              <a:ext uri="{FF2B5EF4-FFF2-40B4-BE49-F238E27FC236}">
                <a16:creationId xmlns:a16="http://schemas.microsoft.com/office/drawing/2014/main" id="{BFB00088-609B-4D69-A0EB-FB475A80B97A}"/>
              </a:ext>
            </a:extLst>
          </p:cNvPr>
          <p:cNvSpPr/>
          <p:nvPr/>
        </p:nvSpPr>
        <p:spPr>
          <a:xfrm>
            <a:off x="10838232"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146" name="Rectangle 186">
            <a:extLst>
              <a:ext uri="{FF2B5EF4-FFF2-40B4-BE49-F238E27FC236}">
                <a16:creationId xmlns:a16="http://schemas.microsoft.com/office/drawing/2014/main" id="{B12F2F4A-3EFD-4814-9796-6CFB9C06F19A}"/>
              </a:ext>
            </a:extLst>
          </p:cNvPr>
          <p:cNvSpPr/>
          <p:nvPr/>
        </p:nvSpPr>
        <p:spPr>
          <a:xfrm>
            <a:off x="8181826" y="4828279"/>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147" name="Rectangle 187">
            <a:extLst>
              <a:ext uri="{FF2B5EF4-FFF2-40B4-BE49-F238E27FC236}">
                <a16:creationId xmlns:a16="http://schemas.microsoft.com/office/drawing/2014/main" id="{2CC0B9CA-6C85-4878-B380-CBDC06E5EDB8}"/>
              </a:ext>
            </a:extLst>
          </p:cNvPr>
          <p:cNvSpPr/>
          <p:nvPr/>
        </p:nvSpPr>
        <p:spPr>
          <a:xfrm>
            <a:off x="8624561" y="4828279"/>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148" name="Rectangle 188">
            <a:extLst>
              <a:ext uri="{FF2B5EF4-FFF2-40B4-BE49-F238E27FC236}">
                <a16:creationId xmlns:a16="http://schemas.microsoft.com/office/drawing/2014/main" id="{5421B0B4-D513-4AB5-B0AB-EB961200F3C7}"/>
              </a:ext>
            </a:extLst>
          </p:cNvPr>
          <p:cNvSpPr/>
          <p:nvPr/>
        </p:nvSpPr>
        <p:spPr>
          <a:xfrm>
            <a:off x="9067294"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149" name="Rectangle 189">
            <a:extLst>
              <a:ext uri="{FF2B5EF4-FFF2-40B4-BE49-F238E27FC236}">
                <a16:creationId xmlns:a16="http://schemas.microsoft.com/office/drawing/2014/main" id="{CB2C8A13-E3B5-4303-9C97-E5338ED4CD4A}"/>
              </a:ext>
            </a:extLst>
          </p:cNvPr>
          <p:cNvSpPr/>
          <p:nvPr/>
        </p:nvSpPr>
        <p:spPr>
          <a:xfrm>
            <a:off x="9510029"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150" name="Rectangle 190">
            <a:extLst>
              <a:ext uri="{FF2B5EF4-FFF2-40B4-BE49-F238E27FC236}">
                <a16:creationId xmlns:a16="http://schemas.microsoft.com/office/drawing/2014/main" id="{9C17594B-9B64-414C-8B59-2BDBF820DB26}"/>
              </a:ext>
            </a:extLst>
          </p:cNvPr>
          <p:cNvSpPr/>
          <p:nvPr/>
        </p:nvSpPr>
        <p:spPr>
          <a:xfrm>
            <a:off x="9952764"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151" name="Rectangle 191">
            <a:extLst>
              <a:ext uri="{FF2B5EF4-FFF2-40B4-BE49-F238E27FC236}">
                <a16:creationId xmlns:a16="http://schemas.microsoft.com/office/drawing/2014/main" id="{6E2A4CFF-A86C-4A35-B53D-3814A309A931}"/>
              </a:ext>
            </a:extLst>
          </p:cNvPr>
          <p:cNvSpPr/>
          <p:nvPr/>
        </p:nvSpPr>
        <p:spPr>
          <a:xfrm>
            <a:off x="10395499"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152" name="Rectangle 192">
            <a:extLst>
              <a:ext uri="{FF2B5EF4-FFF2-40B4-BE49-F238E27FC236}">
                <a16:creationId xmlns:a16="http://schemas.microsoft.com/office/drawing/2014/main" id="{4D63E107-F01C-474F-B8E4-09BFF227D4A2}"/>
              </a:ext>
            </a:extLst>
          </p:cNvPr>
          <p:cNvSpPr/>
          <p:nvPr/>
        </p:nvSpPr>
        <p:spPr>
          <a:xfrm>
            <a:off x="10838232"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153" name="Shape 1021">
            <a:extLst>
              <a:ext uri="{FF2B5EF4-FFF2-40B4-BE49-F238E27FC236}">
                <a16:creationId xmlns:a16="http://schemas.microsoft.com/office/drawing/2014/main" id="{0A339234-5970-4815-80AC-EC70E554952F}"/>
              </a:ext>
            </a:extLst>
          </p:cNvPr>
          <p:cNvSpPr/>
          <p:nvPr/>
        </p:nvSpPr>
        <p:spPr>
          <a:xfrm>
            <a:off x="8080898" y="1307941"/>
            <a:ext cx="3302338" cy="4072128"/>
          </a:xfrm>
          <a:prstGeom prst="rect">
            <a:avLst/>
          </a:prstGeom>
          <a:noFill/>
          <a:ln w="12700" cap="flat">
            <a:solidFill>
              <a:srgbClr val="22AAA0"/>
            </a:solid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endParaRPr sz="14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154" name="Shape 1021">
            <a:extLst>
              <a:ext uri="{FF2B5EF4-FFF2-40B4-BE49-F238E27FC236}">
                <a16:creationId xmlns:a16="http://schemas.microsoft.com/office/drawing/2014/main" id="{7B4C0C29-B589-4EED-818C-31A38BED8B67}"/>
              </a:ext>
            </a:extLst>
          </p:cNvPr>
          <p:cNvSpPr/>
          <p:nvPr/>
        </p:nvSpPr>
        <p:spPr>
          <a:xfrm>
            <a:off x="8080897" y="1307941"/>
            <a:ext cx="3302339" cy="796655"/>
          </a:xfrm>
          <a:prstGeom prst="rect">
            <a:avLst/>
          </a:prstGeom>
          <a:solidFill>
            <a:srgbClr val="22AAA0"/>
          </a:solidFill>
          <a:ln w="12700" cap="flat">
            <a:no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r>
              <a:rPr lang="en-US"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SEPTEMBER</a:t>
            </a:r>
            <a:endParaRPr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Tree>
    <p:extLst>
      <p:ext uri="{BB962C8B-B14F-4D97-AF65-F5344CB8AC3E}">
        <p14:creationId xmlns:p14="http://schemas.microsoft.com/office/powerpoint/2010/main" val="2608375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0">
            <a:extLst>
              <a:ext uri="{FF2B5EF4-FFF2-40B4-BE49-F238E27FC236}">
                <a16:creationId xmlns:a16="http://schemas.microsoft.com/office/drawing/2014/main" id="{6C8C639D-CB93-42D9-9BBB-124EAE155196}"/>
              </a:ext>
            </a:extLst>
          </p:cNvPr>
          <p:cNvSpPr/>
          <p:nvPr/>
        </p:nvSpPr>
        <p:spPr>
          <a:xfrm>
            <a:off x="767045"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156" name="Rectangle 29">
            <a:extLst>
              <a:ext uri="{FF2B5EF4-FFF2-40B4-BE49-F238E27FC236}">
                <a16:creationId xmlns:a16="http://schemas.microsoft.com/office/drawing/2014/main" id="{CD951F2D-1812-4F77-8580-E524554D9B23}"/>
              </a:ext>
            </a:extLst>
          </p:cNvPr>
          <p:cNvSpPr/>
          <p:nvPr/>
        </p:nvSpPr>
        <p:spPr>
          <a:xfrm>
            <a:off x="1209780"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157" name="Rectangle 30">
            <a:extLst>
              <a:ext uri="{FF2B5EF4-FFF2-40B4-BE49-F238E27FC236}">
                <a16:creationId xmlns:a16="http://schemas.microsoft.com/office/drawing/2014/main" id="{2BEEB628-ECCA-4FC9-B336-E76A7A04AB1B}"/>
              </a:ext>
            </a:extLst>
          </p:cNvPr>
          <p:cNvSpPr/>
          <p:nvPr/>
        </p:nvSpPr>
        <p:spPr>
          <a:xfrm>
            <a:off x="1652513" y="2614609"/>
            <a:ext cx="442735" cy="442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158" name="Rectangle 31">
            <a:extLst>
              <a:ext uri="{FF2B5EF4-FFF2-40B4-BE49-F238E27FC236}">
                <a16:creationId xmlns:a16="http://schemas.microsoft.com/office/drawing/2014/main" id="{3BA6D6FF-672C-4AC6-8E8A-968D971CE310}"/>
              </a:ext>
            </a:extLst>
          </p:cNvPr>
          <p:cNvSpPr/>
          <p:nvPr/>
        </p:nvSpPr>
        <p:spPr>
          <a:xfrm>
            <a:off x="2095248"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159" name="Rectangle 32">
            <a:extLst>
              <a:ext uri="{FF2B5EF4-FFF2-40B4-BE49-F238E27FC236}">
                <a16:creationId xmlns:a16="http://schemas.microsoft.com/office/drawing/2014/main" id="{FFAA7A41-12DC-4965-8A8D-B99B8B14393F}"/>
              </a:ext>
            </a:extLst>
          </p:cNvPr>
          <p:cNvSpPr/>
          <p:nvPr/>
        </p:nvSpPr>
        <p:spPr>
          <a:xfrm>
            <a:off x="2537983" y="2614609"/>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160" name="Rectangle 33">
            <a:extLst>
              <a:ext uri="{FF2B5EF4-FFF2-40B4-BE49-F238E27FC236}">
                <a16:creationId xmlns:a16="http://schemas.microsoft.com/office/drawing/2014/main" id="{FBF02F4C-7337-4D9B-9C45-74A8C4A765B2}"/>
              </a:ext>
            </a:extLst>
          </p:cNvPr>
          <p:cNvSpPr/>
          <p:nvPr/>
        </p:nvSpPr>
        <p:spPr>
          <a:xfrm>
            <a:off x="2980718"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161" name="Rectangle 34">
            <a:extLst>
              <a:ext uri="{FF2B5EF4-FFF2-40B4-BE49-F238E27FC236}">
                <a16:creationId xmlns:a16="http://schemas.microsoft.com/office/drawing/2014/main" id="{31D79270-8361-4A37-9B7B-8ADB1510AD13}"/>
              </a:ext>
            </a:extLst>
          </p:cNvPr>
          <p:cNvSpPr/>
          <p:nvPr/>
        </p:nvSpPr>
        <p:spPr>
          <a:xfrm>
            <a:off x="3423451"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162" name="Rectangle 43">
            <a:extLst>
              <a:ext uri="{FF2B5EF4-FFF2-40B4-BE49-F238E27FC236}">
                <a16:creationId xmlns:a16="http://schemas.microsoft.com/office/drawing/2014/main" id="{CAFB3341-D653-41BC-BB55-75AEAFB97D9E}"/>
              </a:ext>
            </a:extLst>
          </p:cNvPr>
          <p:cNvSpPr/>
          <p:nvPr/>
        </p:nvSpPr>
        <p:spPr>
          <a:xfrm>
            <a:off x="767045"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163" name="Rectangle 44">
            <a:extLst>
              <a:ext uri="{FF2B5EF4-FFF2-40B4-BE49-F238E27FC236}">
                <a16:creationId xmlns:a16="http://schemas.microsoft.com/office/drawing/2014/main" id="{BF78FA97-1458-44C3-BBE5-7887AC8DDAD0}"/>
              </a:ext>
            </a:extLst>
          </p:cNvPr>
          <p:cNvSpPr/>
          <p:nvPr/>
        </p:nvSpPr>
        <p:spPr>
          <a:xfrm>
            <a:off x="1209780"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164" name="Rectangle 45">
            <a:extLst>
              <a:ext uri="{FF2B5EF4-FFF2-40B4-BE49-F238E27FC236}">
                <a16:creationId xmlns:a16="http://schemas.microsoft.com/office/drawing/2014/main" id="{E9CC0872-943D-4C08-8645-B95E23487D7F}"/>
              </a:ext>
            </a:extLst>
          </p:cNvPr>
          <p:cNvSpPr/>
          <p:nvPr/>
        </p:nvSpPr>
        <p:spPr>
          <a:xfrm>
            <a:off x="1652513"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165" name="Rectangle 46">
            <a:extLst>
              <a:ext uri="{FF2B5EF4-FFF2-40B4-BE49-F238E27FC236}">
                <a16:creationId xmlns:a16="http://schemas.microsoft.com/office/drawing/2014/main" id="{5ABA941D-27F5-4210-A128-4B32EF260D7D}"/>
              </a:ext>
            </a:extLst>
          </p:cNvPr>
          <p:cNvSpPr/>
          <p:nvPr/>
        </p:nvSpPr>
        <p:spPr>
          <a:xfrm>
            <a:off x="2095248"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166" name="Rectangle 47">
            <a:extLst>
              <a:ext uri="{FF2B5EF4-FFF2-40B4-BE49-F238E27FC236}">
                <a16:creationId xmlns:a16="http://schemas.microsoft.com/office/drawing/2014/main" id="{C29F2B4F-88B9-4994-830D-1FE14E4DC2E0}"/>
              </a:ext>
            </a:extLst>
          </p:cNvPr>
          <p:cNvSpPr/>
          <p:nvPr/>
        </p:nvSpPr>
        <p:spPr>
          <a:xfrm>
            <a:off x="2537983"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167" name="Rectangle 48">
            <a:extLst>
              <a:ext uri="{FF2B5EF4-FFF2-40B4-BE49-F238E27FC236}">
                <a16:creationId xmlns:a16="http://schemas.microsoft.com/office/drawing/2014/main" id="{363BC018-2A77-493F-AF4F-F83381754624}"/>
              </a:ext>
            </a:extLst>
          </p:cNvPr>
          <p:cNvSpPr/>
          <p:nvPr/>
        </p:nvSpPr>
        <p:spPr>
          <a:xfrm>
            <a:off x="2980718"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168" name="Rectangle 49">
            <a:extLst>
              <a:ext uri="{FF2B5EF4-FFF2-40B4-BE49-F238E27FC236}">
                <a16:creationId xmlns:a16="http://schemas.microsoft.com/office/drawing/2014/main" id="{9807851E-1824-4858-AFF4-8D2EC8738749}"/>
              </a:ext>
            </a:extLst>
          </p:cNvPr>
          <p:cNvSpPr/>
          <p:nvPr/>
        </p:nvSpPr>
        <p:spPr>
          <a:xfrm>
            <a:off x="3423451"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169" name="Rectangle 50">
            <a:extLst>
              <a:ext uri="{FF2B5EF4-FFF2-40B4-BE49-F238E27FC236}">
                <a16:creationId xmlns:a16="http://schemas.microsoft.com/office/drawing/2014/main" id="{56CF6E72-4493-4D86-92BC-86155540F4DE}"/>
              </a:ext>
            </a:extLst>
          </p:cNvPr>
          <p:cNvSpPr/>
          <p:nvPr/>
        </p:nvSpPr>
        <p:spPr>
          <a:xfrm>
            <a:off x="767045"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170" name="Rectangle 51">
            <a:extLst>
              <a:ext uri="{FF2B5EF4-FFF2-40B4-BE49-F238E27FC236}">
                <a16:creationId xmlns:a16="http://schemas.microsoft.com/office/drawing/2014/main" id="{81A8FCDE-6846-4080-A007-C3F2AC7D64BD}"/>
              </a:ext>
            </a:extLst>
          </p:cNvPr>
          <p:cNvSpPr/>
          <p:nvPr/>
        </p:nvSpPr>
        <p:spPr>
          <a:xfrm>
            <a:off x="1209780"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13</a:t>
            </a:r>
          </a:p>
        </p:txBody>
      </p:sp>
      <p:sp>
        <p:nvSpPr>
          <p:cNvPr id="171" name="Rectangle 52">
            <a:extLst>
              <a:ext uri="{FF2B5EF4-FFF2-40B4-BE49-F238E27FC236}">
                <a16:creationId xmlns:a16="http://schemas.microsoft.com/office/drawing/2014/main" id="{836B9EF1-4C44-45E3-9EB6-40EDB04AFCEF}"/>
              </a:ext>
            </a:extLst>
          </p:cNvPr>
          <p:cNvSpPr/>
          <p:nvPr/>
        </p:nvSpPr>
        <p:spPr>
          <a:xfrm>
            <a:off x="1652513"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p>
        </p:txBody>
      </p:sp>
      <p:sp>
        <p:nvSpPr>
          <p:cNvPr id="172" name="Rectangle 53">
            <a:extLst>
              <a:ext uri="{FF2B5EF4-FFF2-40B4-BE49-F238E27FC236}">
                <a16:creationId xmlns:a16="http://schemas.microsoft.com/office/drawing/2014/main" id="{98BF02EA-B7F2-46C2-AE61-326C827FF6A8}"/>
              </a:ext>
            </a:extLst>
          </p:cNvPr>
          <p:cNvSpPr/>
          <p:nvPr/>
        </p:nvSpPr>
        <p:spPr>
          <a:xfrm>
            <a:off x="2095248"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p:txBody>
      </p:sp>
      <p:sp>
        <p:nvSpPr>
          <p:cNvPr id="173" name="Rectangle 54">
            <a:extLst>
              <a:ext uri="{FF2B5EF4-FFF2-40B4-BE49-F238E27FC236}">
                <a16:creationId xmlns:a16="http://schemas.microsoft.com/office/drawing/2014/main" id="{6F2E170B-8139-4B24-925A-937EBC5ACBA1}"/>
              </a:ext>
            </a:extLst>
          </p:cNvPr>
          <p:cNvSpPr/>
          <p:nvPr/>
        </p:nvSpPr>
        <p:spPr>
          <a:xfrm>
            <a:off x="2537983"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16</a:t>
            </a:r>
          </a:p>
        </p:txBody>
      </p:sp>
      <p:sp>
        <p:nvSpPr>
          <p:cNvPr id="174" name="Rectangle 55">
            <a:extLst>
              <a:ext uri="{FF2B5EF4-FFF2-40B4-BE49-F238E27FC236}">
                <a16:creationId xmlns:a16="http://schemas.microsoft.com/office/drawing/2014/main" id="{B380843D-03FB-435C-AA8E-8889070511CA}"/>
              </a:ext>
            </a:extLst>
          </p:cNvPr>
          <p:cNvSpPr/>
          <p:nvPr/>
        </p:nvSpPr>
        <p:spPr>
          <a:xfrm>
            <a:off x="2980718"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17</a:t>
            </a:r>
          </a:p>
        </p:txBody>
      </p:sp>
      <p:sp>
        <p:nvSpPr>
          <p:cNvPr id="175" name="Rectangle 56">
            <a:extLst>
              <a:ext uri="{FF2B5EF4-FFF2-40B4-BE49-F238E27FC236}">
                <a16:creationId xmlns:a16="http://schemas.microsoft.com/office/drawing/2014/main" id="{D2F86B12-7856-4709-B6FC-F2F1C0E7AEBF}"/>
              </a:ext>
            </a:extLst>
          </p:cNvPr>
          <p:cNvSpPr/>
          <p:nvPr/>
        </p:nvSpPr>
        <p:spPr>
          <a:xfrm>
            <a:off x="3423451"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18</a:t>
            </a:r>
          </a:p>
        </p:txBody>
      </p:sp>
      <p:sp>
        <p:nvSpPr>
          <p:cNvPr id="176" name="Rectangle 57">
            <a:extLst>
              <a:ext uri="{FF2B5EF4-FFF2-40B4-BE49-F238E27FC236}">
                <a16:creationId xmlns:a16="http://schemas.microsoft.com/office/drawing/2014/main" id="{8041E7BB-692D-40A1-98E8-5686137907B3}"/>
              </a:ext>
            </a:extLst>
          </p:cNvPr>
          <p:cNvSpPr/>
          <p:nvPr/>
        </p:nvSpPr>
        <p:spPr>
          <a:xfrm>
            <a:off x="767045"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p:txBody>
      </p:sp>
      <p:sp>
        <p:nvSpPr>
          <p:cNvPr id="177" name="Rectangle 58">
            <a:extLst>
              <a:ext uri="{FF2B5EF4-FFF2-40B4-BE49-F238E27FC236}">
                <a16:creationId xmlns:a16="http://schemas.microsoft.com/office/drawing/2014/main" id="{FD83E3C3-1563-4A7E-B1DF-BCD76BDCB80A}"/>
              </a:ext>
            </a:extLst>
          </p:cNvPr>
          <p:cNvSpPr/>
          <p:nvPr/>
        </p:nvSpPr>
        <p:spPr>
          <a:xfrm>
            <a:off x="1209780"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20</a:t>
            </a:r>
          </a:p>
        </p:txBody>
      </p:sp>
      <p:sp>
        <p:nvSpPr>
          <p:cNvPr id="178" name="Rectangle 59">
            <a:extLst>
              <a:ext uri="{FF2B5EF4-FFF2-40B4-BE49-F238E27FC236}">
                <a16:creationId xmlns:a16="http://schemas.microsoft.com/office/drawing/2014/main" id="{208A0152-6DD6-4B80-8FD8-98395B16035B}"/>
              </a:ext>
            </a:extLst>
          </p:cNvPr>
          <p:cNvSpPr/>
          <p:nvPr/>
        </p:nvSpPr>
        <p:spPr>
          <a:xfrm>
            <a:off x="1652513" y="3942811"/>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21</a:t>
            </a:r>
          </a:p>
        </p:txBody>
      </p:sp>
      <p:sp>
        <p:nvSpPr>
          <p:cNvPr id="179" name="Rectangle 60">
            <a:extLst>
              <a:ext uri="{FF2B5EF4-FFF2-40B4-BE49-F238E27FC236}">
                <a16:creationId xmlns:a16="http://schemas.microsoft.com/office/drawing/2014/main" id="{3E995F72-81B4-4330-9165-0E8B0D65D24B}"/>
              </a:ext>
            </a:extLst>
          </p:cNvPr>
          <p:cNvSpPr/>
          <p:nvPr/>
        </p:nvSpPr>
        <p:spPr>
          <a:xfrm>
            <a:off x="2095248"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p:txBody>
      </p:sp>
      <p:sp>
        <p:nvSpPr>
          <p:cNvPr id="180" name="Rectangle 61">
            <a:extLst>
              <a:ext uri="{FF2B5EF4-FFF2-40B4-BE49-F238E27FC236}">
                <a16:creationId xmlns:a16="http://schemas.microsoft.com/office/drawing/2014/main" id="{26CAE291-B99D-4056-B5EB-CE9005786D0A}"/>
              </a:ext>
            </a:extLst>
          </p:cNvPr>
          <p:cNvSpPr/>
          <p:nvPr/>
        </p:nvSpPr>
        <p:spPr>
          <a:xfrm>
            <a:off x="2537983"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23</a:t>
            </a:r>
          </a:p>
        </p:txBody>
      </p:sp>
      <p:sp>
        <p:nvSpPr>
          <p:cNvPr id="181" name="Rectangle 62">
            <a:extLst>
              <a:ext uri="{FF2B5EF4-FFF2-40B4-BE49-F238E27FC236}">
                <a16:creationId xmlns:a16="http://schemas.microsoft.com/office/drawing/2014/main" id="{75C03F1A-9238-4B4D-BE11-470CABDEDA44}"/>
              </a:ext>
            </a:extLst>
          </p:cNvPr>
          <p:cNvSpPr/>
          <p:nvPr/>
        </p:nvSpPr>
        <p:spPr>
          <a:xfrm>
            <a:off x="2980718"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p:txBody>
      </p:sp>
      <p:sp>
        <p:nvSpPr>
          <p:cNvPr id="182" name="Rectangle 63">
            <a:extLst>
              <a:ext uri="{FF2B5EF4-FFF2-40B4-BE49-F238E27FC236}">
                <a16:creationId xmlns:a16="http://schemas.microsoft.com/office/drawing/2014/main" id="{43225BAB-2DA8-4FBC-9DA6-99A540D9D0B3}"/>
              </a:ext>
            </a:extLst>
          </p:cNvPr>
          <p:cNvSpPr/>
          <p:nvPr/>
        </p:nvSpPr>
        <p:spPr>
          <a:xfrm>
            <a:off x="3423451"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25</a:t>
            </a:r>
          </a:p>
        </p:txBody>
      </p:sp>
      <p:sp>
        <p:nvSpPr>
          <p:cNvPr id="183" name="Rectangle 64">
            <a:extLst>
              <a:ext uri="{FF2B5EF4-FFF2-40B4-BE49-F238E27FC236}">
                <a16:creationId xmlns:a16="http://schemas.microsoft.com/office/drawing/2014/main" id="{9BDB813D-FE2E-4C03-A869-7B94C1099FC0}"/>
              </a:ext>
            </a:extLst>
          </p:cNvPr>
          <p:cNvSpPr/>
          <p:nvPr/>
        </p:nvSpPr>
        <p:spPr>
          <a:xfrm>
            <a:off x="767045"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184" name="Rectangle 65">
            <a:extLst>
              <a:ext uri="{FF2B5EF4-FFF2-40B4-BE49-F238E27FC236}">
                <a16:creationId xmlns:a16="http://schemas.microsoft.com/office/drawing/2014/main" id="{7252251C-12E0-4DBE-AF0F-F372B799FD64}"/>
              </a:ext>
            </a:extLst>
          </p:cNvPr>
          <p:cNvSpPr/>
          <p:nvPr/>
        </p:nvSpPr>
        <p:spPr>
          <a:xfrm>
            <a:off x="1209780"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185" name="Rectangle 66">
            <a:extLst>
              <a:ext uri="{FF2B5EF4-FFF2-40B4-BE49-F238E27FC236}">
                <a16:creationId xmlns:a16="http://schemas.microsoft.com/office/drawing/2014/main" id="{2AAA4838-6AAD-4EC0-9717-548FEFC8F326}"/>
              </a:ext>
            </a:extLst>
          </p:cNvPr>
          <p:cNvSpPr/>
          <p:nvPr/>
        </p:nvSpPr>
        <p:spPr>
          <a:xfrm>
            <a:off x="1652513"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186" name="Rectangle 77">
            <a:extLst>
              <a:ext uri="{FF2B5EF4-FFF2-40B4-BE49-F238E27FC236}">
                <a16:creationId xmlns:a16="http://schemas.microsoft.com/office/drawing/2014/main" id="{BAFE5784-276F-403F-8495-6F30447DE0CC}"/>
              </a:ext>
            </a:extLst>
          </p:cNvPr>
          <p:cNvSpPr/>
          <p:nvPr/>
        </p:nvSpPr>
        <p:spPr>
          <a:xfrm>
            <a:off x="2095248"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187" name="Rectangle 78">
            <a:extLst>
              <a:ext uri="{FF2B5EF4-FFF2-40B4-BE49-F238E27FC236}">
                <a16:creationId xmlns:a16="http://schemas.microsoft.com/office/drawing/2014/main" id="{E6A74C6F-3903-44A3-9682-393055A34507}"/>
              </a:ext>
            </a:extLst>
          </p:cNvPr>
          <p:cNvSpPr/>
          <p:nvPr/>
        </p:nvSpPr>
        <p:spPr>
          <a:xfrm>
            <a:off x="2537983"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188" name="Rectangle 79">
            <a:extLst>
              <a:ext uri="{FF2B5EF4-FFF2-40B4-BE49-F238E27FC236}">
                <a16:creationId xmlns:a16="http://schemas.microsoft.com/office/drawing/2014/main" id="{ACD22994-BF4E-48C4-94B0-C1EC4E9B85BA}"/>
              </a:ext>
            </a:extLst>
          </p:cNvPr>
          <p:cNvSpPr/>
          <p:nvPr/>
        </p:nvSpPr>
        <p:spPr>
          <a:xfrm>
            <a:off x="2980718"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31</a:t>
            </a:r>
          </a:p>
        </p:txBody>
      </p:sp>
      <p:sp>
        <p:nvSpPr>
          <p:cNvPr id="189" name="Rectangle 80">
            <a:extLst>
              <a:ext uri="{FF2B5EF4-FFF2-40B4-BE49-F238E27FC236}">
                <a16:creationId xmlns:a16="http://schemas.microsoft.com/office/drawing/2014/main" id="{53B1D411-D54C-4FE4-9659-627437796300}"/>
              </a:ext>
            </a:extLst>
          </p:cNvPr>
          <p:cNvSpPr/>
          <p:nvPr/>
        </p:nvSpPr>
        <p:spPr>
          <a:xfrm>
            <a:off x="3423451" y="438554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190" name="Rectangle 81">
            <a:extLst>
              <a:ext uri="{FF2B5EF4-FFF2-40B4-BE49-F238E27FC236}">
                <a16:creationId xmlns:a16="http://schemas.microsoft.com/office/drawing/2014/main" id="{1FC06DA1-A6DE-4E28-BE32-E90F90FB00E8}"/>
              </a:ext>
            </a:extLst>
          </p:cNvPr>
          <p:cNvSpPr/>
          <p:nvPr/>
        </p:nvSpPr>
        <p:spPr>
          <a:xfrm>
            <a:off x="767045"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t>
            </a:r>
          </a:p>
        </p:txBody>
      </p:sp>
      <p:sp>
        <p:nvSpPr>
          <p:cNvPr id="191" name="Rectangle 82">
            <a:extLst>
              <a:ext uri="{FF2B5EF4-FFF2-40B4-BE49-F238E27FC236}">
                <a16:creationId xmlns:a16="http://schemas.microsoft.com/office/drawing/2014/main" id="{34B31AC6-BE0F-48E2-A3DB-221494C7BE7D}"/>
              </a:ext>
            </a:extLst>
          </p:cNvPr>
          <p:cNvSpPr/>
          <p:nvPr/>
        </p:nvSpPr>
        <p:spPr>
          <a:xfrm>
            <a:off x="1209780"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192" name="Rectangle 83">
            <a:extLst>
              <a:ext uri="{FF2B5EF4-FFF2-40B4-BE49-F238E27FC236}">
                <a16:creationId xmlns:a16="http://schemas.microsoft.com/office/drawing/2014/main" id="{5157B245-EC64-48E6-89BF-8C454F98EE56}"/>
              </a:ext>
            </a:extLst>
          </p:cNvPr>
          <p:cNvSpPr/>
          <p:nvPr/>
        </p:nvSpPr>
        <p:spPr>
          <a:xfrm>
            <a:off x="1652513"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a:t>
            </a:r>
          </a:p>
        </p:txBody>
      </p:sp>
      <p:sp>
        <p:nvSpPr>
          <p:cNvPr id="193" name="Rectangle 84">
            <a:extLst>
              <a:ext uri="{FF2B5EF4-FFF2-40B4-BE49-F238E27FC236}">
                <a16:creationId xmlns:a16="http://schemas.microsoft.com/office/drawing/2014/main" id="{C8BCE08E-16DE-4F56-8F77-E35EC6E5FF61}"/>
              </a:ext>
            </a:extLst>
          </p:cNvPr>
          <p:cNvSpPr/>
          <p:nvPr/>
        </p:nvSpPr>
        <p:spPr>
          <a:xfrm>
            <a:off x="2095248"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194" name="Rectangle 85">
            <a:extLst>
              <a:ext uri="{FF2B5EF4-FFF2-40B4-BE49-F238E27FC236}">
                <a16:creationId xmlns:a16="http://schemas.microsoft.com/office/drawing/2014/main" id="{B7197559-1056-4170-97FE-709E457A9108}"/>
              </a:ext>
            </a:extLst>
          </p:cNvPr>
          <p:cNvSpPr/>
          <p:nvPr/>
        </p:nvSpPr>
        <p:spPr>
          <a:xfrm>
            <a:off x="2537983"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F</a:t>
            </a:r>
          </a:p>
        </p:txBody>
      </p:sp>
      <p:sp>
        <p:nvSpPr>
          <p:cNvPr id="195" name="Rectangle 86">
            <a:extLst>
              <a:ext uri="{FF2B5EF4-FFF2-40B4-BE49-F238E27FC236}">
                <a16:creationId xmlns:a16="http://schemas.microsoft.com/office/drawing/2014/main" id="{E23C2DD6-871E-4FA7-95B9-98FD2D8B95F3}"/>
              </a:ext>
            </a:extLst>
          </p:cNvPr>
          <p:cNvSpPr/>
          <p:nvPr/>
        </p:nvSpPr>
        <p:spPr>
          <a:xfrm>
            <a:off x="2980718"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196" name="Rectangle 87">
            <a:extLst>
              <a:ext uri="{FF2B5EF4-FFF2-40B4-BE49-F238E27FC236}">
                <a16:creationId xmlns:a16="http://schemas.microsoft.com/office/drawing/2014/main" id="{E74FD630-8AED-4245-8595-78D5BE3419D5}"/>
              </a:ext>
            </a:extLst>
          </p:cNvPr>
          <p:cNvSpPr/>
          <p:nvPr/>
        </p:nvSpPr>
        <p:spPr>
          <a:xfrm>
            <a:off x="3423451"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197" name="Rectangle 88">
            <a:extLst>
              <a:ext uri="{FF2B5EF4-FFF2-40B4-BE49-F238E27FC236}">
                <a16:creationId xmlns:a16="http://schemas.microsoft.com/office/drawing/2014/main" id="{38C75C79-87BF-4D39-8C5D-AE4BBF3D8ABA}"/>
              </a:ext>
            </a:extLst>
          </p:cNvPr>
          <p:cNvSpPr/>
          <p:nvPr/>
        </p:nvSpPr>
        <p:spPr>
          <a:xfrm>
            <a:off x="767045"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198" name="Rectangle 89">
            <a:extLst>
              <a:ext uri="{FF2B5EF4-FFF2-40B4-BE49-F238E27FC236}">
                <a16:creationId xmlns:a16="http://schemas.microsoft.com/office/drawing/2014/main" id="{EEB24188-73DB-4E77-AE2D-8D1130887249}"/>
              </a:ext>
            </a:extLst>
          </p:cNvPr>
          <p:cNvSpPr/>
          <p:nvPr/>
        </p:nvSpPr>
        <p:spPr>
          <a:xfrm>
            <a:off x="1209780"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199" name="Rectangle 90">
            <a:extLst>
              <a:ext uri="{FF2B5EF4-FFF2-40B4-BE49-F238E27FC236}">
                <a16:creationId xmlns:a16="http://schemas.microsoft.com/office/drawing/2014/main" id="{2991F49E-E2F3-4200-9E4E-81B19CEE6125}"/>
              </a:ext>
            </a:extLst>
          </p:cNvPr>
          <p:cNvSpPr/>
          <p:nvPr/>
        </p:nvSpPr>
        <p:spPr>
          <a:xfrm>
            <a:off x="1652513"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200" name="Rectangle 91">
            <a:extLst>
              <a:ext uri="{FF2B5EF4-FFF2-40B4-BE49-F238E27FC236}">
                <a16:creationId xmlns:a16="http://schemas.microsoft.com/office/drawing/2014/main" id="{CD256E0F-8595-4D36-901D-F380F7A301E7}"/>
              </a:ext>
            </a:extLst>
          </p:cNvPr>
          <p:cNvSpPr/>
          <p:nvPr/>
        </p:nvSpPr>
        <p:spPr>
          <a:xfrm>
            <a:off x="2095248"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201" name="Rectangle 92">
            <a:extLst>
              <a:ext uri="{FF2B5EF4-FFF2-40B4-BE49-F238E27FC236}">
                <a16:creationId xmlns:a16="http://schemas.microsoft.com/office/drawing/2014/main" id="{EB1BAA0A-35C8-4CE2-A19A-B4F16B21D67A}"/>
              </a:ext>
            </a:extLst>
          </p:cNvPr>
          <p:cNvSpPr/>
          <p:nvPr/>
        </p:nvSpPr>
        <p:spPr>
          <a:xfrm>
            <a:off x="2537983"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202" name="Rectangle 93">
            <a:extLst>
              <a:ext uri="{FF2B5EF4-FFF2-40B4-BE49-F238E27FC236}">
                <a16:creationId xmlns:a16="http://schemas.microsoft.com/office/drawing/2014/main" id="{AFDCA1FC-1EC5-48D8-99D2-B7C8050ECFB6}"/>
              </a:ext>
            </a:extLst>
          </p:cNvPr>
          <p:cNvSpPr/>
          <p:nvPr/>
        </p:nvSpPr>
        <p:spPr>
          <a:xfrm>
            <a:off x="2980718"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203" name="Rectangle 94">
            <a:extLst>
              <a:ext uri="{FF2B5EF4-FFF2-40B4-BE49-F238E27FC236}">
                <a16:creationId xmlns:a16="http://schemas.microsoft.com/office/drawing/2014/main" id="{45950DED-48F1-4623-96A3-59E07535CC1E}"/>
              </a:ext>
            </a:extLst>
          </p:cNvPr>
          <p:cNvSpPr/>
          <p:nvPr/>
        </p:nvSpPr>
        <p:spPr>
          <a:xfrm>
            <a:off x="3423451"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204" name="Shape 1021">
            <a:extLst>
              <a:ext uri="{FF2B5EF4-FFF2-40B4-BE49-F238E27FC236}">
                <a16:creationId xmlns:a16="http://schemas.microsoft.com/office/drawing/2014/main" id="{5679B87F-6E6B-4A4B-B7AE-303AEFD51504}"/>
              </a:ext>
            </a:extLst>
          </p:cNvPr>
          <p:cNvSpPr/>
          <p:nvPr/>
        </p:nvSpPr>
        <p:spPr>
          <a:xfrm>
            <a:off x="670157" y="1307938"/>
            <a:ext cx="3302338" cy="4072128"/>
          </a:xfrm>
          <a:prstGeom prst="rect">
            <a:avLst/>
          </a:prstGeom>
          <a:noFill/>
          <a:ln w="12700" cap="flat">
            <a:solidFill>
              <a:srgbClr val="22AAA0"/>
            </a:solid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endParaRPr sz="14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05" name="Shape 1021">
            <a:extLst>
              <a:ext uri="{FF2B5EF4-FFF2-40B4-BE49-F238E27FC236}">
                <a16:creationId xmlns:a16="http://schemas.microsoft.com/office/drawing/2014/main" id="{EE0572B9-7965-4622-BAD6-296F88627497}"/>
              </a:ext>
            </a:extLst>
          </p:cNvPr>
          <p:cNvSpPr/>
          <p:nvPr/>
        </p:nvSpPr>
        <p:spPr>
          <a:xfrm>
            <a:off x="670156" y="1307937"/>
            <a:ext cx="3302339" cy="796655"/>
          </a:xfrm>
          <a:prstGeom prst="rect">
            <a:avLst/>
          </a:prstGeom>
          <a:solidFill>
            <a:srgbClr val="22AAA0"/>
          </a:solidFill>
          <a:ln w="12700" cap="flat">
            <a:no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r>
              <a:rPr lang="en-US"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OCTOBER</a:t>
            </a:r>
            <a:endParaRPr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06" name="Rectangle 95">
            <a:extLst>
              <a:ext uri="{FF2B5EF4-FFF2-40B4-BE49-F238E27FC236}">
                <a16:creationId xmlns:a16="http://schemas.microsoft.com/office/drawing/2014/main" id="{DD3EA240-E97D-4992-833A-F3B9472E3219}"/>
              </a:ext>
            </a:extLst>
          </p:cNvPr>
          <p:cNvSpPr/>
          <p:nvPr/>
        </p:nvSpPr>
        <p:spPr>
          <a:xfrm>
            <a:off x="4474436"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207" name="Rectangle 96">
            <a:extLst>
              <a:ext uri="{FF2B5EF4-FFF2-40B4-BE49-F238E27FC236}">
                <a16:creationId xmlns:a16="http://schemas.microsoft.com/office/drawing/2014/main" id="{68D952E2-0C28-4444-A273-6A5A69E2DAB7}"/>
              </a:ext>
            </a:extLst>
          </p:cNvPr>
          <p:cNvSpPr/>
          <p:nvPr/>
        </p:nvSpPr>
        <p:spPr>
          <a:xfrm>
            <a:off x="4917171"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208" name="Rectangle 97">
            <a:extLst>
              <a:ext uri="{FF2B5EF4-FFF2-40B4-BE49-F238E27FC236}">
                <a16:creationId xmlns:a16="http://schemas.microsoft.com/office/drawing/2014/main" id="{A633A1CC-AC98-492A-A906-A0438AF05380}"/>
              </a:ext>
            </a:extLst>
          </p:cNvPr>
          <p:cNvSpPr/>
          <p:nvPr/>
        </p:nvSpPr>
        <p:spPr>
          <a:xfrm>
            <a:off x="5359904"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209" name="Rectangle 98">
            <a:extLst>
              <a:ext uri="{FF2B5EF4-FFF2-40B4-BE49-F238E27FC236}">
                <a16:creationId xmlns:a16="http://schemas.microsoft.com/office/drawing/2014/main" id="{0A68D4A4-2824-4EE7-BF89-FCC56A8F08F3}"/>
              </a:ext>
            </a:extLst>
          </p:cNvPr>
          <p:cNvSpPr/>
          <p:nvPr/>
        </p:nvSpPr>
        <p:spPr>
          <a:xfrm>
            <a:off x="5802639" y="261460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210" name="Rectangle 99">
            <a:extLst>
              <a:ext uri="{FF2B5EF4-FFF2-40B4-BE49-F238E27FC236}">
                <a16:creationId xmlns:a16="http://schemas.microsoft.com/office/drawing/2014/main" id="{327BB24B-837F-4DB6-A47E-E2C518C0CA29}"/>
              </a:ext>
            </a:extLst>
          </p:cNvPr>
          <p:cNvSpPr/>
          <p:nvPr/>
        </p:nvSpPr>
        <p:spPr>
          <a:xfrm>
            <a:off x="6245374" y="2614609"/>
            <a:ext cx="442735" cy="442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211" name="Rectangle 100">
            <a:extLst>
              <a:ext uri="{FF2B5EF4-FFF2-40B4-BE49-F238E27FC236}">
                <a16:creationId xmlns:a16="http://schemas.microsoft.com/office/drawing/2014/main" id="{6371A281-448D-40D4-98FB-DEAAD22563F7}"/>
              </a:ext>
            </a:extLst>
          </p:cNvPr>
          <p:cNvSpPr/>
          <p:nvPr/>
        </p:nvSpPr>
        <p:spPr>
          <a:xfrm>
            <a:off x="6688108" y="2614609"/>
            <a:ext cx="442735" cy="442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31</a:t>
            </a:r>
          </a:p>
        </p:txBody>
      </p:sp>
      <p:sp>
        <p:nvSpPr>
          <p:cNvPr id="212" name="Rectangle 101">
            <a:extLst>
              <a:ext uri="{FF2B5EF4-FFF2-40B4-BE49-F238E27FC236}">
                <a16:creationId xmlns:a16="http://schemas.microsoft.com/office/drawing/2014/main" id="{3C2D4345-708D-4924-87C0-E2C60B12464A}"/>
              </a:ext>
            </a:extLst>
          </p:cNvPr>
          <p:cNvSpPr/>
          <p:nvPr/>
        </p:nvSpPr>
        <p:spPr>
          <a:xfrm>
            <a:off x="7130842"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213" name="Rectangle 102">
            <a:extLst>
              <a:ext uri="{FF2B5EF4-FFF2-40B4-BE49-F238E27FC236}">
                <a16:creationId xmlns:a16="http://schemas.microsoft.com/office/drawing/2014/main" id="{75E8C0F9-6CF7-4F42-A899-E803C7983877}"/>
              </a:ext>
            </a:extLst>
          </p:cNvPr>
          <p:cNvSpPr/>
          <p:nvPr/>
        </p:nvSpPr>
        <p:spPr>
          <a:xfrm>
            <a:off x="4474436"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214" name="Rectangle 103">
            <a:extLst>
              <a:ext uri="{FF2B5EF4-FFF2-40B4-BE49-F238E27FC236}">
                <a16:creationId xmlns:a16="http://schemas.microsoft.com/office/drawing/2014/main" id="{F8AF0D29-D635-4FFF-A6BA-9F8D58887816}"/>
              </a:ext>
            </a:extLst>
          </p:cNvPr>
          <p:cNvSpPr/>
          <p:nvPr/>
        </p:nvSpPr>
        <p:spPr>
          <a:xfrm>
            <a:off x="4917171"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215" name="Rectangle 104">
            <a:extLst>
              <a:ext uri="{FF2B5EF4-FFF2-40B4-BE49-F238E27FC236}">
                <a16:creationId xmlns:a16="http://schemas.microsoft.com/office/drawing/2014/main" id="{695E8AE7-105C-406E-872E-812C5E07E14A}"/>
              </a:ext>
            </a:extLst>
          </p:cNvPr>
          <p:cNvSpPr/>
          <p:nvPr/>
        </p:nvSpPr>
        <p:spPr>
          <a:xfrm>
            <a:off x="5359904"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216" name="Rectangle 105">
            <a:extLst>
              <a:ext uri="{FF2B5EF4-FFF2-40B4-BE49-F238E27FC236}">
                <a16:creationId xmlns:a16="http://schemas.microsoft.com/office/drawing/2014/main" id="{3EF30908-924C-4A78-99A4-A5D7D0060811}"/>
              </a:ext>
            </a:extLst>
          </p:cNvPr>
          <p:cNvSpPr/>
          <p:nvPr/>
        </p:nvSpPr>
        <p:spPr>
          <a:xfrm>
            <a:off x="5802639"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217" name="Rectangle 106">
            <a:extLst>
              <a:ext uri="{FF2B5EF4-FFF2-40B4-BE49-F238E27FC236}">
                <a16:creationId xmlns:a16="http://schemas.microsoft.com/office/drawing/2014/main" id="{61F685BF-2586-4599-BAA7-0921125434C7}"/>
              </a:ext>
            </a:extLst>
          </p:cNvPr>
          <p:cNvSpPr/>
          <p:nvPr/>
        </p:nvSpPr>
        <p:spPr>
          <a:xfrm>
            <a:off x="6245374"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218" name="Rectangle 107">
            <a:extLst>
              <a:ext uri="{FF2B5EF4-FFF2-40B4-BE49-F238E27FC236}">
                <a16:creationId xmlns:a16="http://schemas.microsoft.com/office/drawing/2014/main" id="{11CB6422-9362-4C53-904F-7B6B5ACEBDC9}"/>
              </a:ext>
            </a:extLst>
          </p:cNvPr>
          <p:cNvSpPr/>
          <p:nvPr/>
        </p:nvSpPr>
        <p:spPr>
          <a:xfrm>
            <a:off x="6688108"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219" name="Rectangle 108">
            <a:extLst>
              <a:ext uri="{FF2B5EF4-FFF2-40B4-BE49-F238E27FC236}">
                <a16:creationId xmlns:a16="http://schemas.microsoft.com/office/drawing/2014/main" id="{67092696-55B6-49B0-BC78-DA69DF7CA64C}"/>
              </a:ext>
            </a:extLst>
          </p:cNvPr>
          <p:cNvSpPr/>
          <p:nvPr/>
        </p:nvSpPr>
        <p:spPr>
          <a:xfrm>
            <a:off x="7130842" y="305734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220" name="Rectangle 109">
            <a:extLst>
              <a:ext uri="{FF2B5EF4-FFF2-40B4-BE49-F238E27FC236}">
                <a16:creationId xmlns:a16="http://schemas.microsoft.com/office/drawing/2014/main" id="{67AC9EE1-DDBC-4EC8-BEEC-564AB17887D1}"/>
              </a:ext>
            </a:extLst>
          </p:cNvPr>
          <p:cNvSpPr/>
          <p:nvPr/>
        </p:nvSpPr>
        <p:spPr>
          <a:xfrm>
            <a:off x="4474436"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221" name="Rectangle 110">
            <a:extLst>
              <a:ext uri="{FF2B5EF4-FFF2-40B4-BE49-F238E27FC236}">
                <a16:creationId xmlns:a16="http://schemas.microsoft.com/office/drawing/2014/main" id="{45AFD7C8-1BD4-4D4E-945D-E4896E0C7D3A}"/>
              </a:ext>
            </a:extLst>
          </p:cNvPr>
          <p:cNvSpPr/>
          <p:nvPr/>
        </p:nvSpPr>
        <p:spPr>
          <a:xfrm>
            <a:off x="4917171"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222" name="Rectangle 111">
            <a:extLst>
              <a:ext uri="{FF2B5EF4-FFF2-40B4-BE49-F238E27FC236}">
                <a16:creationId xmlns:a16="http://schemas.microsoft.com/office/drawing/2014/main" id="{B8629EC4-3BF5-4EDD-A163-3B027BD4F144}"/>
              </a:ext>
            </a:extLst>
          </p:cNvPr>
          <p:cNvSpPr/>
          <p:nvPr/>
        </p:nvSpPr>
        <p:spPr>
          <a:xfrm>
            <a:off x="5359904" y="3500076"/>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223" name="Rectangle 112">
            <a:extLst>
              <a:ext uri="{FF2B5EF4-FFF2-40B4-BE49-F238E27FC236}">
                <a16:creationId xmlns:a16="http://schemas.microsoft.com/office/drawing/2014/main" id="{6CAC53A0-9130-4CBE-BE06-422850AD7464}"/>
              </a:ext>
            </a:extLst>
          </p:cNvPr>
          <p:cNvSpPr/>
          <p:nvPr/>
        </p:nvSpPr>
        <p:spPr>
          <a:xfrm>
            <a:off x="5802639"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224" name="Rectangle 113">
            <a:extLst>
              <a:ext uri="{FF2B5EF4-FFF2-40B4-BE49-F238E27FC236}">
                <a16:creationId xmlns:a16="http://schemas.microsoft.com/office/drawing/2014/main" id="{4E1B05B2-DA7F-4E5F-8BBE-50594D2269CB}"/>
              </a:ext>
            </a:extLst>
          </p:cNvPr>
          <p:cNvSpPr/>
          <p:nvPr/>
        </p:nvSpPr>
        <p:spPr>
          <a:xfrm>
            <a:off x="6245374"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13</a:t>
            </a:r>
          </a:p>
        </p:txBody>
      </p:sp>
      <p:sp>
        <p:nvSpPr>
          <p:cNvPr id="225" name="Rectangle 114">
            <a:extLst>
              <a:ext uri="{FF2B5EF4-FFF2-40B4-BE49-F238E27FC236}">
                <a16:creationId xmlns:a16="http://schemas.microsoft.com/office/drawing/2014/main" id="{B7F01E9E-1BB3-4695-A27F-3F3B025EB7DD}"/>
              </a:ext>
            </a:extLst>
          </p:cNvPr>
          <p:cNvSpPr/>
          <p:nvPr/>
        </p:nvSpPr>
        <p:spPr>
          <a:xfrm>
            <a:off x="6688108"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226" name="Rectangle 115">
            <a:extLst>
              <a:ext uri="{FF2B5EF4-FFF2-40B4-BE49-F238E27FC236}">
                <a16:creationId xmlns:a16="http://schemas.microsoft.com/office/drawing/2014/main" id="{7EDFD735-AC2E-467A-8F77-61E8A05F1BA0}"/>
              </a:ext>
            </a:extLst>
          </p:cNvPr>
          <p:cNvSpPr/>
          <p:nvPr/>
        </p:nvSpPr>
        <p:spPr>
          <a:xfrm>
            <a:off x="7130842" y="3500076"/>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p:txBody>
      </p:sp>
      <p:sp>
        <p:nvSpPr>
          <p:cNvPr id="227" name="Rectangle 116">
            <a:extLst>
              <a:ext uri="{FF2B5EF4-FFF2-40B4-BE49-F238E27FC236}">
                <a16:creationId xmlns:a16="http://schemas.microsoft.com/office/drawing/2014/main" id="{628A540F-AB33-4A07-8D8B-770050725239}"/>
              </a:ext>
            </a:extLst>
          </p:cNvPr>
          <p:cNvSpPr/>
          <p:nvPr/>
        </p:nvSpPr>
        <p:spPr>
          <a:xfrm>
            <a:off x="4474436"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16</a:t>
            </a:r>
          </a:p>
        </p:txBody>
      </p:sp>
      <p:sp>
        <p:nvSpPr>
          <p:cNvPr id="228" name="Rectangle 117">
            <a:extLst>
              <a:ext uri="{FF2B5EF4-FFF2-40B4-BE49-F238E27FC236}">
                <a16:creationId xmlns:a16="http://schemas.microsoft.com/office/drawing/2014/main" id="{ABCA5359-4E90-49C7-A29C-31595E3ADD15}"/>
              </a:ext>
            </a:extLst>
          </p:cNvPr>
          <p:cNvSpPr/>
          <p:nvPr/>
        </p:nvSpPr>
        <p:spPr>
          <a:xfrm>
            <a:off x="4917171"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17</a:t>
            </a:r>
          </a:p>
        </p:txBody>
      </p:sp>
      <p:sp>
        <p:nvSpPr>
          <p:cNvPr id="229" name="Rectangle 118">
            <a:extLst>
              <a:ext uri="{FF2B5EF4-FFF2-40B4-BE49-F238E27FC236}">
                <a16:creationId xmlns:a16="http://schemas.microsoft.com/office/drawing/2014/main" id="{AB85F9A3-6F01-4F58-B553-1DC5E32E7EDF}"/>
              </a:ext>
            </a:extLst>
          </p:cNvPr>
          <p:cNvSpPr/>
          <p:nvPr/>
        </p:nvSpPr>
        <p:spPr>
          <a:xfrm>
            <a:off x="5359904"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18</a:t>
            </a:r>
          </a:p>
        </p:txBody>
      </p:sp>
      <p:sp>
        <p:nvSpPr>
          <p:cNvPr id="230" name="Rectangle 119">
            <a:extLst>
              <a:ext uri="{FF2B5EF4-FFF2-40B4-BE49-F238E27FC236}">
                <a16:creationId xmlns:a16="http://schemas.microsoft.com/office/drawing/2014/main" id="{26D23891-CD70-47D9-AE50-EF527BA17AB1}"/>
              </a:ext>
            </a:extLst>
          </p:cNvPr>
          <p:cNvSpPr/>
          <p:nvPr/>
        </p:nvSpPr>
        <p:spPr>
          <a:xfrm>
            <a:off x="5802639"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p:txBody>
      </p:sp>
      <p:sp>
        <p:nvSpPr>
          <p:cNvPr id="231" name="Rectangle 120">
            <a:extLst>
              <a:ext uri="{FF2B5EF4-FFF2-40B4-BE49-F238E27FC236}">
                <a16:creationId xmlns:a16="http://schemas.microsoft.com/office/drawing/2014/main" id="{E5121D92-7D7E-42D9-8720-EE77E67C7EC2}"/>
              </a:ext>
            </a:extLst>
          </p:cNvPr>
          <p:cNvSpPr/>
          <p:nvPr/>
        </p:nvSpPr>
        <p:spPr>
          <a:xfrm>
            <a:off x="6245374"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20</a:t>
            </a:r>
          </a:p>
        </p:txBody>
      </p:sp>
      <p:sp>
        <p:nvSpPr>
          <p:cNvPr id="232" name="Rectangle 121">
            <a:extLst>
              <a:ext uri="{FF2B5EF4-FFF2-40B4-BE49-F238E27FC236}">
                <a16:creationId xmlns:a16="http://schemas.microsoft.com/office/drawing/2014/main" id="{8615AD0C-D451-4E9D-94F2-272A233A5BBA}"/>
              </a:ext>
            </a:extLst>
          </p:cNvPr>
          <p:cNvSpPr/>
          <p:nvPr/>
        </p:nvSpPr>
        <p:spPr>
          <a:xfrm>
            <a:off x="6688108"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21</a:t>
            </a:r>
          </a:p>
        </p:txBody>
      </p:sp>
      <p:sp>
        <p:nvSpPr>
          <p:cNvPr id="233" name="Rectangle 122">
            <a:extLst>
              <a:ext uri="{FF2B5EF4-FFF2-40B4-BE49-F238E27FC236}">
                <a16:creationId xmlns:a16="http://schemas.microsoft.com/office/drawing/2014/main" id="{3BDC85BF-AB48-4939-A0BB-09A9CE3C58A4}"/>
              </a:ext>
            </a:extLst>
          </p:cNvPr>
          <p:cNvSpPr/>
          <p:nvPr/>
        </p:nvSpPr>
        <p:spPr>
          <a:xfrm>
            <a:off x="7130842" y="3942811"/>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p:txBody>
      </p:sp>
      <p:sp>
        <p:nvSpPr>
          <p:cNvPr id="234" name="Rectangle 123">
            <a:extLst>
              <a:ext uri="{FF2B5EF4-FFF2-40B4-BE49-F238E27FC236}">
                <a16:creationId xmlns:a16="http://schemas.microsoft.com/office/drawing/2014/main" id="{91D464AE-DCF6-48AD-A7D0-8D28221A1023}"/>
              </a:ext>
            </a:extLst>
          </p:cNvPr>
          <p:cNvSpPr/>
          <p:nvPr/>
        </p:nvSpPr>
        <p:spPr>
          <a:xfrm>
            <a:off x="4474436"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23</a:t>
            </a:r>
          </a:p>
        </p:txBody>
      </p:sp>
      <p:sp>
        <p:nvSpPr>
          <p:cNvPr id="235" name="Rectangle 124">
            <a:extLst>
              <a:ext uri="{FF2B5EF4-FFF2-40B4-BE49-F238E27FC236}">
                <a16:creationId xmlns:a16="http://schemas.microsoft.com/office/drawing/2014/main" id="{8970B326-D214-429C-88BB-547B580A2690}"/>
              </a:ext>
            </a:extLst>
          </p:cNvPr>
          <p:cNvSpPr/>
          <p:nvPr/>
        </p:nvSpPr>
        <p:spPr>
          <a:xfrm>
            <a:off x="4917171"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p:txBody>
      </p:sp>
      <p:sp>
        <p:nvSpPr>
          <p:cNvPr id="236" name="Rectangle 125">
            <a:extLst>
              <a:ext uri="{FF2B5EF4-FFF2-40B4-BE49-F238E27FC236}">
                <a16:creationId xmlns:a16="http://schemas.microsoft.com/office/drawing/2014/main" id="{420BFA8A-623F-4B60-9B21-153F95CED164}"/>
              </a:ext>
            </a:extLst>
          </p:cNvPr>
          <p:cNvSpPr/>
          <p:nvPr/>
        </p:nvSpPr>
        <p:spPr>
          <a:xfrm>
            <a:off x="5359904"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25</a:t>
            </a:r>
          </a:p>
        </p:txBody>
      </p:sp>
      <p:sp>
        <p:nvSpPr>
          <p:cNvPr id="237" name="Rectangle 126">
            <a:extLst>
              <a:ext uri="{FF2B5EF4-FFF2-40B4-BE49-F238E27FC236}">
                <a16:creationId xmlns:a16="http://schemas.microsoft.com/office/drawing/2014/main" id="{CF8F4667-F9A7-4BE3-94BF-94BEE8DEEE73}"/>
              </a:ext>
            </a:extLst>
          </p:cNvPr>
          <p:cNvSpPr/>
          <p:nvPr/>
        </p:nvSpPr>
        <p:spPr>
          <a:xfrm>
            <a:off x="5802639"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238" name="Rectangle 127">
            <a:extLst>
              <a:ext uri="{FF2B5EF4-FFF2-40B4-BE49-F238E27FC236}">
                <a16:creationId xmlns:a16="http://schemas.microsoft.com/office/drawing/2014/main" id="{569D30D6-F6B0-4CAB-BE59-68686A3EB80B}"/>
              </a:ext>
            </a:extLst>
          </p:cNvPr>
          <p:cNvSpPr/>
          <p:nvPr/>
        </p:nvSpPr>
        <p:spPr>
          <a:xfrm>
            <a:off x="6245374"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239" name="Rectangle 128">
            <a:extLst>
              <a:ext uri="{FF2B5EF4-FFF2-40B4-BE49-F238E27FC236}">
                <a16:creationId xmlns:a16="http://schemas.microsoft.com/office/drawing/2014/main" id="{EEBDE643-AC1B-4DC9-A6FC-5569D8B5C984}"/>
              </a:ext>
            </a:extLst>
          </p:cNvPr>
          <p:cNvSpPr/>
          <p:nvPr/>
        </p:nvSpPr>
        <p:spPr>
          <a:xfrm>
            <a:off x="6688108" y="4385544"/>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240" name="Rectangle 129">
            <a:extLst>
              <a:ext uri="{FF2B5EF4-FFF2-40B4-BE49-F238E27FC236}">
                <a16:creationId xmlns:a16="http://schemas.microsoft.com/office/drawing/2014/main" id="{ADF5342F-B99C-4C48-A457-A7C31C8974CB}"/>
              </a:ext>
            </a:extLst>
          </p:cNvPr>
          <p:cNvSpPr/>
          <p:nvPr/>
        </p:nvSpPr>
        <p:spPr>
          <a:xfrm>
            <a:off x="7130842" y="4385544"/>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241" name="Rectangle 130">
            <a:extLst>
              <a:ext uri="{FF2B5EF4-FFF2-40B4-BE49-F238E27FC236}">
                <a16:creationId xmlns:a16="http://schemas.microsoft.com/office/drawing/2014/main" id="{79C2C235-02EE-46E8-8A28-D38BCD9A85CC}"/>
              </a:ext>
            </a:extLst>
          </p:cNvPr>
          <p:cNvSpPr/>
          <p:nvPr/>
        </p:nvSpPr>
        <p:spPr>
          <a:xfrm>
            <a:off x="4474436"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t>
            </a:r>
          </a:p>
        </p:txBody>
      </p:sp>
      <p:sp>
        <p:nvSpPr>
          <p:cNvPr id="242" name="Rectangle 131">
            <a:extLst>
              <a:ext uri="{FF2B5EF4-FFF2-40B4-BE49-F238E27FC236}">
                <a16:creationId xmlns:a16="http://schemas.microsoft.com/office/drawing/2014/main" id="{620C59EA-0D05-4AAD-AF9F-611B772FD188}"/>
              </a:ext>
            </a:extLst>
          </p:cNvPr>
          <p:cNvSpPr/>
          <p:nvPr/>
        </p:nvSpPr>
        <p:spPr>
          <a:xfrm>
            <a:off x="4917171"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243" name="Rectangle 132">
            <a:extLst>
              <a:ext uri="{FF2B5EF4-FFF2-40B4-BE49-F238E27FC236}">
                <a16:creationId xmlns:a16="http://schemas.microsoft.com/office/drawing/2014/main" id="{89B83E5B-B27E-4F48-9127-7A846CC6C4A4}"/>
              </a:ext>
            </a:extLst>
          </p:cNvPr>
          <p:cNvSpPr/>
          <p:nvPr/>
        </p:nvSpPr>
        <p:spPr>
          <a:xfrm>
            <a:off x="5359904"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a:t>
            </a:r>
          </a:p>
        </p:txBody>
      </p:sp>
      <p:sp>
        <p:nvSpPr>
          <p:cNvPr id="244" name="Rectangle 133">
            <a:extLst>
              <a:ext uri="{FF2B5EF4-FFF2-40B4-BE49-F238E27FC236}">
                <a16:creationId xmlns:a16="http://schemas.microsoft.com/office/drawing/2014/main" id="{08F5131B-D26F-4F40-8765-F241304C572F}"/>
              </a:ext>
            </a:extLst>
          </p:cNvPr>
          <p:cNvSpPr/>
          <p:nvPr/>
        </p:nvSpPr>
        <p:spPr>
          <a:xfrm>
            <a:off x="5802639"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245" name="Rectangle 134">
            <a:extLst>
              <a:ext uri="{FF2B5EF4-FFF2-40B4-BE49-F238E27FC236}">
                <a16:creationId xmlns:a16="http://schemas.microsoft.com/office/drawing/2014/main" id="{1343B540-9564-46ED-B3E5-A6BBD51AB975}"/>
              </a:ext>
            </a:extLst>
          </p:cNvPr>
          <p:cNvSpPr/>
          <p:nvPr/>
        </p:nvSpPr>
        <p:spPr>
          <a:xfrm>
            <a:off x="6245374"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F</a:t>
            </a:r>
          </a:p>
        </p:txBody>
      </p:sp>
      <p:sp>
        <p:nvSpPr>
          <p:cNvPr id="246" name="Rectangle 135">
            <a:extLst>
              <a:ext uri="{FF2B5EF4-FFF2-40B4-BE49-F238E27FC236}">
                <a16:creationId xmlns:a16="http://schemas.microsoft.com/office/drawing/2014/main" id="{C562A57C-1167-41F6-8379-CE679BAE946D}"/>
              </a:ext>
            </a:extLst>
          </p:cNvPr>
          <p:cNvSpPr/>
          <p:nvPr/>
        </p:nvSpPr>
        <p:spPr>
          <a:xfrm>
            <a:off x="6688108"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247" name="Rectangle 136">
            <a:extLst>
              <a:ext uri="{FF2B5EF4-FFF2-40B4-BE49-F238E27FC236}">
                <a16:creationId xmlns:a16="http://schemas.microsoft.com/office/drawing/2014/main" id="{C8092BB9-7010-4C40-8383-433E45F3677E}"/>
              </a:ext>
            </a:extLst>
          </p:cNvPr>
          <p:cNvSpPr/>
          <p:nvPr/>
        </p:nvSpPr>
        <p:spPr>
          <a:xfrm>
            <a:off x="7130842" y="2171874"/>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248" name="Rectangle 137">
            <a:extLst>
              <a:ext uri="{FF2B5EF4-FFF2-40B4-BE49-F238E27FC236}">
                <a16:creationId xmlns:a16="http://schemas.microsoft.com/office/drawing/2014/main" id="{C4AB437E-A8F7-4FB1-AC17-88ABA56C9366}"/>
              </a:ext>
            </a:extLst>
          </p:cNvPr>
          <p:cNvSpPr/>
          <p:nvPr/>
        </p:nvSpPr>
        <p:spPr>
          <a:xfrm>
            <a:off x="4474436" y="4828279"/>
            <a:ext cx="442735" cy="4427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249" name="Rectangle 138">
            <a:extLst>
              <a:ext uri="{FF2B5EF4-FFF2-40B4-BE49-F238E27FC236}">
                <a16:creationId xmlns:a16="http://schemas.microsoft.com/office/drawing/2014/main" id="{D2F1DCEF-BECB-4754-A8B9-D7A487589C5B}"/>
              </a:ext>
            </a:extLst>
          </p:cNvPr>
          <p:cNvSpPr/>
          <p:nvPr/>
        </p:nvSpPr>
        <p:spPr>
          <a:xfrm>
            <a:off x="4917171"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250" name="Rectangle 139">
            <a:extLst>
              <a:ext uri="{FF2B5EF4-FFF2-40B4-BE49-F238E27FC236}">
                <a16:creationId xmlns:a16="http://schemas.microsoft.com/office/drawing/2014/main" id="{E58E6739-849D-46CC-9B09-1212D2BFA340}"/>
              </a:ext>
            </a:extLst>
          </p:cNvPr>
          <p:cNvSpPr/>
          <p:nvPr/>
        </p:nvSpPr>
        <p:spPr>
          <a:xfrm>
            <a:off x="5359904"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251" name="Rectangle 140">
            <a:extLst>
              <a:ext uri="{FF2B5EF4-FFF2-40B4-BE49-F238E27FC236}">
                <a16:creationId xmlns:a16="http://schemas.microsoft.com/office/drawing/2014/main" id="{A58E87B2-DB96-4286-A0FE-2CF43F6F484A}"/>
              </a:ext>
            </a:extLst>
          </p:cNvPr>
          <p:cNvSpPr/>
          <p:nvPr/>
        </p:nvSpPr>
        <p:spPr>
          <a:xfrm>
            <a:off x="5802639"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252" name="Rectangle 141">
            <a:extLst>
              <a:ext uri="{FF2B5EF4-FFF2-40B4-BE49-F238E27FC236}">
                <a16:creationId xmlns:a16="http://schemas.microsoft.com/office/drawing/2014/main" id="{12B7044D-AA60-48D6-92AE-540262D4D875}"/>
              </a:ext>
            </a:extLst>
          </p:cNvPr>
          <p:cNvSpPr/>
          <p:nvPr/>
        </p:nvSpPr>
        <p:spPr>
          <a:xfrm>
            <a:off x="6245374"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253" name="Rectangle 142">
            <a:extLst>
              <a:ext uri="{FF2B5EF4-FFF2-40B4-BE49-F238E27FC236}">
                <a16:creationId xmlns:a16="http://schemas.microsoft.com/office/drawing/2014/main" id="{2C9C424F-FB5E-4F04-9EFA-1170560032F3}"/>
              </a:ext>
            </a:extLst>
          </p:cNvPr>
          <p:cNvSpPr/>
          <p:nvPr/>
        </p:nvSpPr>
        <p:spPr>
          <a:xfrm>
            <a:off x="6688108"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254" name="Rectangle 143">
            <a:extLst>
              <a:ext uri="{FF2B5EF4-FFF2-40B4-BE49-F238E27FC236}">
                <a16:creationId xmlns:a16="http://schemas.microsoft.com/office/drawing/2014/main" id="{625082D6-1B3E-484F-9064-1F696346E33F}"/>
              </a:ext>
            </a:extLst>
          </p:cNvPr>
          <p:cNvSpPr/>
          <p:nvPr/>
        </p:nvSpPr>
        <p:spPr>
          <a:xfrm>
            <a:off x="7130842" y="4828279"/>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255" name="Shape 1021">
            <a:extLst>
              <a:ext uri="{FF2B5EF4-FFF2-40B4-BE49-F238E27FC236}">
                <a16:creationId xmlns:a16="http://schemas.microsoft.com/office/drawing/2014/main" id="{87C1BCF7-162D-47FA-A10B-F4FEF5BB8A08}"/>
              </a:ext>
            </a:extLst>
          </p:cNvPr>
          <p:cNvSpPr/>
          <p:nvPr/>
        </p:nvSpPr>
        <p:spPr>
          <a:xfrm>
            <a:off x="4367453" y="1307939"/>
            <a:ext cx="3302338" cy="4072128"/>
          </a:xfrm>
          <a:prstGeom prst="rect">
            <a:avLst/>
          </a:prstGeom>
          <a:noFill/>
          <a:ln w="12700" cap="flat">
            <a:solidFill>
              <a:srgbClr val="22AAA0"/>
            </a:solid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endParaRPr sz="14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56" name="Shape 1021">
            <a:extLst>
              <a:ext uri="{FF2B5EF4-FFF2-40B4-BE49-F238E27FC236}">
                <a16:creationId xmlns:a16="http://schemas.microsoft.com/office/drawing/2014/main" id="{596E51E4-4D41-4EAC-BEE2-6B24BB05FF50}"/>
              </a:ext>
            </a:extLst>
          </p:cNvPr>
          <p:cNvSpPr/>
          <p:nvPr/>
        </p:nvSpPr>
        <p:spPr>
          <a:xfrm>
            <a:off x="4367452" y="1307938"/>
            <a:ext cx="3302339" cy="796655"/>
          </a:xfrm>
          <a:prstGeom prst="rect">
            <a:avLst/>
          </a:prstGeom>
          <a:solidFill>
            <a:srgbClr val="22AAA0"/>
          </a:solidFill>
          <a:ln w="12700" cap="flat">
            <a:no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r>
              <a:rPr lang="en-US"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NOVEMBER</a:t>
            </a:r>
            <a:endParaRPr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57" name="Rectangle 144">
            <a:extLst>
              <a:ext uri="{FF2B5EF4-FFF2-40B4-BE49-F238E27FC236}">
                <a16:creationId xmlns:a16="http://schemas.microsoft.com/office/drawing/2014/main" id="{B8A59BE4-1280-48CB-9337-59451F5BF1C0}"/>
              </a:ext>
            </a:extLst>
          </p:cNvPr>
          <p:cNvSpPr/>
          <p:nvPr/>
        </p:nvSpPr>
        <p:spPr>
          <a:xfrm>
            <a:off x="8181826" y="2614609"/>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258" name="Rectangle 145">
            <a:extLst>
              <a:ext uri="{FF2B5EF4-FFF2-40B4-BE49-F238E27FC236}">
                <a16:creationId xmlns:a16="http://schemas.microsoft.com/office/drawing/2014/main" id="{F4E7D71D-C515-40B2-8D51-0A2E95BFE0E3}"/>
              </a:ext>
            </a:extLst>
          </p:cNvPr>
          <p:cNvSpPr/>
          <p:nvPr/>
        </p:nvSpPr>
        <p:spPr>
          <a:xfrm>
            <a:off x="8624561"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259" name="Rectangle 146">
            <a:extLst>
              <a:ext uri="{FF2B5EF4-FFF2-40B4-BE49-F238E27FC236}">
                <a16:creationId xmlns:a16="http://schemas.microsoft.com/office/drawing/2014/main" id="{19FC18E6-0218-4493-BBBF-759EE0DC7D3F}"/>
              </a:ext>
            </a:extLst>
          </p:cNvPr>
          <p:cNvSpPr/>
          <p:nvPr/>
        </p:nvSpPr>
        <p:spPr>
          <a:xfrm>
            <a:off x="9067294"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260" name="Rectangle 147">
            <a:extLst>
              <a:ext uri="{FF2B5EF4-FFF2-40B4-BE49-F238E27FC236}">
                <a16:creationId xmlns:a16="http://schemas.microsoft.com/office/drawing/2014/main" id="{A0CE79A2-9DE9-4A5B-9AA9-C10C6D75980D}"/>
              </a:ext>
            </a:extLst>
          </p:cNvPr>
          <p:cNvSpPr/>
          <p:nvPr/>
        </p:nvSpPr>
        <p:spPr>
          <a:xfrm>
            <a:off x="9510029"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261" name="Rectangle 148">
            <a:extLst>
              <a:ext uri="{FF2B5EF4-FFF2-40B4-BE49-F238E27FC236}">
                <a16:creationId xmlns:a16="http://schemas.microsoft.com/office/drawing/2014/main" id="{6D4A2780-A1C8-42BB-B011-7A09DB769219}"/>
              </a:ext>
            </a:extLst>
          </p:cNvPr>
          <p:cNvSpPr/>
          <p:nvPr/>
        </p:nvSpPr>
        <p:spPr>
          <a:xfrm>
            <a:off x="9952764"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262" name="Rectangle 149">
            <a:extLst>
              <a:ext uri="{FF2B5EF4-FFF2-40B4-BE49-F238E27FC236}">
                <a16:creationId xmlns:a16="http://schemas.microsoft.com/office/drawing/2014/main" id="{79A1EC0F-48F3-47C2-B6FF-D1008E8E716B}"/>
              </a:ext>
            </a:extLst>
          </p:cNvPr>
          <p:cNvSpPr/>
          <p:nvPr/>
        </p:nvSpPr>
        <p:spPr>
          <a:xfrm>
            <a:off x="10395499" y="2614609"/>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263" name="Rectangle 150">
            <a:extLst>
              <a:ext uri="{FF2B5EF4-FFF2-40B4-BE49-F238E27FC236}">
                <a16:creationId xmlns:a16="http://schemas.microsoft.com/office/drawing/2014/main" id="{445687A2-CCE7-45FE-A063-41267D14245D}"/>
              </a:ext>
            </a:extLst>
          </p:cNvPr>
          <p:cNvSpPr/>
          <p:nvPr/>
        </p:nvSpPr>
        <p:spPr>
          <a:xfrm>
            <a:off x="10838232" y="2614609"/>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264" name="Rectangle 151">
            <a:extLst>
              <a:ext uri="{FF2B5EF4-FFF2-40B4-BE49-F238E27FC236}">
                <a16:creationId xmlns:a16="http://schemas.microsoft.com/office/drawing/2014/main" id="{93E23406-995C-4279-85A2-DECDA4BEC544}"/>
              </a:ext>
            </a:extLst>
          </p:cNvPr>
          <p:cNvSpPr/>
          <p:nvPr/>
        </p:nvSpPr>
        <p:spPr>
          <a:xfrm>
            <a:off x="8181826"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265" name="Rectangle 152">
            <a:extLst>
              <a:ext uri="{FF2B5EF4-FFF2-40B4-BE49-F238E27FC236}">
                <a16:creationId xmlns:a16="http://schemas.microsoft.com/office/drawing/2014/main" id="{BD8D7F11-E249-4590-A344-A49FEB0386AD}"/>
              </a:ext>
            </a:extLst>
          </p:cNvPr>
          <p:cNvSpPr/>
          <p:nvPr/>
        </p:nvSpPr>
        <p:spPr>
          <a:xfrm>
            <a:off x="8624561"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266" name="Rectangle 153">
            <a:extLst>
              <a:ext uri="{FF2B5EF4-FFF2-40B4-BE49-F238E27FC236}">
                <a16:creationId xmlns:a16="http://schemas.microsoft.com/office/drawing/2014/main" id="{AC87C048-5FFC-4028-803E-2602783BC612}"/>
              </a:ext>
            </a:extLst>
          </p:cNvPr>
          <p:cNvSpPr/>
          <p:nvPr/>
        </p:nvSpPr>
        <p:spPr>
          <a:xfrm>
            <a:off x="9067294"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267" name="Rectangle 154">
            <a:extLst>
              <a:ext uri="{FF2B5EF4-FFF2-40B4-BE49-F238E27FC236}">
                <a16:creationId xmlns:a16="http://schemas.microsoft.com/office/drawing/2014/main" id="{63DC0C4B-ED17-4A65-8891-7DB7E44EA906}"/>
              </a:ext>
            </a:extLst>
          </p:cNvPr>
          <p:cNvSpPr/>
          <p:nvPr/>
        </p:nvSpPr>
        <p:spPr>
          <a:xfrm>
            <a:off x="9510029"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268" name="Rectangle 155">
            <a:extLst>
              <a:ext uri="{FF2B5EF4-FFF2-40B4-BE49-F238E27FC236}">
                <a16:creationId xmlns:a16="http://schemas.microsoft.com/office/drawing/2014/main" id="{D1CE2791-6229-4753-8E1B-44BA9BDCF931}"/>
              </a:ext>
            </a:extLst>
          </p:cNvPr>
          <p:cNvSpPr/>
          <p:nvPr/>
        </p:nvSpPr>
        <p:spPr>
          <a:xfrm>
            <a:off x="9952764"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p:txBody>
      </p:sp>
      <p:sp>
        <p:nvSpPr>
          <p:cNvPr id="269" name="Rectangle 156">
            <a:extLst>
              <a:ext uri="{FF2B5EF4-FFF2-40B4-BE49-F238E27FC236}">
                <a16:creationId xmlns:a16="http://schemas.microsoft.com/office/drawing/2014/main" id="{A0656DC3-4F21-4EBF-9373-6ADAE5438923}"/>
              </a:ext>
            </a:extLst>
          </p:cNvPr>
          <p:cNvSpPr/>
          <p:nvPr/>
        </p:nvSpPr>
        <p:spPr>
          <a:xfrm>
            <a:off x="10395499"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12</a:t>
            </a:r>
          </a:p>
        </p:txBody>
      </p:sp>
      <p:sp>
        <p:nvSpPr>
          <p:cNvPr id="270" name="Rectangle 157">
            <a:extLst>
              <a:ext uri="{FF2B5EF4-FFF2-40B4-BE49-F238E27FC236}">
                <a16:creationId xmlns:a16="http://schemas.microsoft.com/office/drawing/2014/main" id="{F9CFCB29-4A0D-4E14-91F3-16DD9FA048F7}"/>
              </a:ext>
            </a:extLst>
          </p:cNvPr>
          <p:cNvSpPr/>
          <p:nvPr/>
        </p:nvSpPr>
        <p:spPr>
          <a:xfrm>
            <a:off x="10838232" y="3057343"/>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13</a:t>
            </a:r>
          </a:p>
        </p:txBody>
      </p:sp>
      <p:sp>
        <p:nvSpPr>
          <p:cNvPr id="271" name="Rectangle 158">
            <a:extLst>
              <a:ext uri="{FF2B5EF4-FFF2-40B4-BE49-F238E27FC236}">
                <a16:creationId xmlns:a16="http://schemas.microsoft.com/office/drawing/2014/main" id="{0C302EC2-4F87-46C6-970F-C5C9A18DF112}"/>
              </a:ext>
            </a:extLst>
          </p:cNvPr>
          <p:cNvSpPr/>
          <p:nvPr/>
        </p:nvSpPr>
        <p:spPr>
          <a:xfrm>
            <a:off x="8181826"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14</a:t>
            </a:r>
          </a:p>
        </p:txBody>
      </p:sp>
      <p:sp>
        <p:nvSpPr>
          <p:cNvPr id="272" name="Rectangle 159">
            <a:extLst>
              <a:ext uri="{FF2B5EF4-FFF2-40B4-BE49-F238E27FC236}">
                <a16:creationId xmlns:a16="http://schemas.microsoft.com/office/drawing/2014/main" id="{D955A0DB-2F47-4FFD-949C-65DF64DC4B52}"/>
              </a:ext>
            </a:extLst>
          </p:cNvPr>
          <p:cNvSpPr/>
          <p:nvPr/>
        </p:nvSpPr>
        <p:spPr>
          <a:xfrm>
            <a:off x="8624561"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p:txBody>
      </p:sp>
      <p:sp>
        <p:nvSpPr>
          <p:cNvPr id="273" name="Rectangle 160">
            <a:extLst>
              <a:ext uri="{FF2B5EF4-FFF2-40B4-BE49-F238E27FC236}">
                <a16:creationId xmlns:a16="http://schemas.microsoft.com/office/drawing/2014/main" id="{ACA9B3BE-7177-4F3E-ACB3-097041CA7314}"/>
              </a:ext>
            </a:extLst>
          </p:cNvPr>
          <p:cNvSpPr/>
          <p:nvPr/>
        </p:nvSpPr>
        <p:spPr>
          <a:xfrm>
            <a:off x="9067294"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16</a:t>
            </a:r>
          </a:p>
        </p:txBody>
      </p:sp>
      <p:sp>
        <p:nvSpPr>
          <p:cNvPr id="274" name="Rectangle 161">
            <a:extLst>
              <a:ext uri="{FF2B5EF4-FFF2-40B4-BE49-F238E27FC236}">
                <a16:creationId xmlns:a16="http://schemas.microsoft.com/office/drawing/2014/main" id="{5AF41B8B-9A8B-4B75-BD81-DA593DF9E6D2}"/>
              </a:ext>
            </a:extLst>
          </p:cNvPr>
          <p:cNvSpPr/>
          <p:nvPr/>
        </p:nvSpPr>
        <p:spPr>
          <a:xfrm>
            <a:off x="9510029"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17</a:t>
            </a:r>
          </a:p>
        </p:txBody>
      </p:sp>
      <p:sp>
        <p:nvSpPr>
          <p:cNvPr id="275" name="Rectangle 162">
            <a:extLst>
              <a:ext uri="{FF2B5EF4-FFF2-40B4-BE49-F238E27FC236}">
                <a16:creationId xmlns:a16="http://schemas.microsoft.com/office/drawing/2014/main" id="{D3D88CC0-80F4-4602-97A0-6D989A74ADEF}"/>
              </a:ext>
            </a:extLst>
          </p:cNvPr>
          <p:cNvSpPr/>
          <p:nvPr/>
        </p:nvSpPr>
        <p:spPr>
          <a:xfrm>
            <a:off x="9952764"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18</a:t>
            </a:r>
          </a:p>
        </p:txBody>
      </p:sp>
      <p:sp>
        <p:nvSpPr>
          <p:cNvPr id="276" name="Rectangle 163">
            <a:extLst>
              <a:ext uri="{FF2B5EF4-FFF2-40B4-BE49-F238E27FC236}">
                <a16:creationId xmlns:a16="http://schemas.microsoft.com/office/drawing/2014/main" id="{B853C739-CA1B-48CD-9FF9-617B677FF558}"/>
              </a:ext>
            </a:extLst>
          </p:cNvPr>
          <p:cNvSpPr/>
          <p:nvPr/>
        </p:nvSpPr>
        <p:spPr>
          <a:xfrm>
            <a:off x="10395499"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p:txBody>
      </p:sp>
      <p:sp>
        <p:nvSpPr>
          <p:cNvPr id="277" name="Rectangle 164">
            <a:extLst>
              <a:ext uri="{FF2B5EF4-FFF2-40B4-BE49-F238E27FC236}">
                <a16:creationId xmlns:a16="http://schemas.microsoft.com/office/drawing/2014/main" id="{BEB9EBCC-9097-4A98-8A43-8FD2D16A8453}"/>
              </a:ext>
            </a:extLst>
          </p:cNvPr>
          <p:cNvSpPr/>
          <p:nvPr/>
        </p:nvSpPr>
        <p:spPr>
          <a:xfrm>
            <a:off x="10838232" y="3500077"/>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20</a:t>
            </a:r>
          </a:p>
        </p:txBody>
      </p:sp>
      <p:sp>
        <p:nvSpPr>
          <p:cNvPr id="278" name="Rectangle 165">
            <a:extLst>
              <a:ext uri="{FF2B5EF4-FFF2-40B4-BE49-F238E27FC236}">
                <a16:creationId xmlns:a16="http://schemas.microsoft.com/office/drawing/2014/main" id="{B7789300-CA99-4B5F-B9BD-0E825B8A80A6}"/>
              </a:ext>
            </a:extLst>
          </p:cNvPr>
          <p:cNvSpPr/>
          <p:nvPr/>
        </p:nvSpPr>
        <p:spPr>
          <a:xfrm>
            <a:off x="8181826" y="3942812"/>
            <a:ext cx="442735" cy="442735"/>
          </a:xfrm>
          <a:prstGeom prst="rect">
            <a:avLst/>
          </a:prstGeom>
          <a:solidFill>
            <a:srgbClr val="22AAA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21</a:t>
            </a:r>
          </a:p>
        </p:txBody>
      </p:sp>
      <p:sp>
        <p:nvSpPr>
          <p:cNvPr id="279" name="Rectangle 166">
            <a:extLst>
              <a:ext uri="{FF2B5EF4-FFF2-40B4-BE49-F238E27FC236}">
                <a16:creationId xmlns:a16="http://schemas.microsoft.com/office/drawing/2014/main" id="{85C60063-16FC-461C-B4AB-F9E208ACD089}"/>
              </a:ext>
            </a:extLst>
          </p:cNvPr>
          <p:cNvSpPr/>
          <p:nvPr/>
        </p:nvSpPr>
        <p:spPr>
          <a:xfrm>
            <a:off x="8624561" y="394281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p:txBody>
      </p:sp>
      <p:sp>
        <p:nvSpPr>
          <p:cNvPr id="280" name="Rectangle 167">
            <a:extLst>
              <a:ext uri="{FF2B5EF4-FFF2-40B4-BE49-F238E27FC236}">
                <a16:creationId xmlns:a16="http://schemas.microsoft.com/office/drawing/2014/main" id="{559BCBBA-ADBE-4BDC-A286-D5E4928B7E0E}"/>
              </a:ext>
            </a:extLst>
          </p:cNvPr>
          <p:cNvSpPr/>
          <p:nvPr/>
        </p:nvSpPr>
        <p:spPr>
          <a:xfrm>
            <a:off x="9067294" y="394281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23</a:t>
            </a:r>
          </a:p>
        </p:txBody>
      </p:sp>
      <p:sp>
        <p:nvSpPr>
          <p:cNvPr id="281" name="Rectangle 168">
            <a:extLst>
              <a:ext uri="{FF2B5EF4-FFF2-40B4-BE49-F238E27FC236}">
                <a16:creationId xmlns:a16="http://schemas.microsoft.com/office/drawing/2014/main" id="{72A527BA-BEB5-4453-85B4-C4E58908174C}"/>
              </a:ext>
            </a:extLst>
          </p:cNvPr>
          <p:cNvSpPr/>
          <p:nvPr/>
        </p:nvSpPr>
        <p:spPr>
          <a:xfrm>
            <a:off x="9510029" y="394281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p:txBody>
      </p:sp>
      <p:sp>
        <p:nvSpPr>
          <p:cNvPr id="282" name="Rectangle 169">
            <a:extLst>
              <a:ext uri="{FF2B5EF4-FFF2-40B4-BE49-F238E27FC236}">
                <a16:creationId xmlns:a16="http://schemas.microsoft.com/office/drawing/2014/main" id="{FBA29397-44B3-4878-8603-0A348E76AA04}"/>
              </a:ext>
            </a:extLst>
          </p:cNvPr>
          <p:cNvSpPr/>
          <p:nvPr/>
        </p:nvSpPr>
        <p:spPr>
          <a:xfrm>
            <a:off x="9952764" y="394281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25</a:t>
            </a:r>
          </a:p>
        </p:txBody>
      </p:sp>
      <p:sp>
        <p:nvSpPr>
          <p:cNvPr id="283" name="Rectangle 170">
            <a:extLst>
              <a:ext uri="{FF2B5EF4-FFF2-40B4-BE49-F238E27FC236}">
                <a16:creationId xmlns:a16="http://schemas.microsoft.com/office/drawing/2014/main" id="{6FDCA351-9EAD-4B48-9E8E-62192D99DBEA}"/>
              </a:ext>
            </a:extLst>
          </p:cNvPr>
          <p:cNvSpPr/>
          <p:nvPr/>
        </p:nvSpPr>
        <p:spPr>
          <a:xfrm>
            <a:off x="10395499" y="394281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26</a:t>
            </a:r>
          </a:p>
        </p:txBody>
      </p:sp>
      <p:sp>
        <p:nvSpPr>
          <p:cNvPr id="284" name="Rectangle 171">
            <a:extLst>
              <a:ext uri="{FF2B5EF4-FFF2-40B4-BE49-F238E27FC236}">
                <a16:creationId xmlns:a16="http://schemas.microsoft.com/office/drawing/2014/main" id="{C7CDCAB3-84E1-4E0F-8CA6-20AE0AEDA988}"/>
              </a:ext>
            </a:extLst>
          </p:cNvPr>
          <p:cNvSpPr/>
          <p:nvPr/>
        </p:nvSpPr>
        <p:spPr>
          <a:xfrm>
            <a:off x="10838232" y="3942812"/>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6"/>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27</a:t>
            </a:r>
          </a:p>
        </p:txBody>
      </p:sp>
      <p:sp>
        <p:nvSpPr>
          <p:cNvPr id="285" name="Rectangle 172">
            <a:extLst>
              <a:ext uri="{FF2B5EF4-FFF2-40B4-BE49-F238E27FC236}">
                <a16:creationId xmlns:a16="http://schemas.microsoft.com/office/drawing/2014/main" id="{8FE3DE10-28C1-42CC-9B35-A81880E5C5EF}"/>
              </a:ext>
            </a:extLst>
          </p:cNvPr>
          <p:cNvSpPr/>
          <p:nvPr/>
        </p:nvSpPr>
        <p:spPr>
          <a:xfrm>
            <a:off x="8181826"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p:txBody>
      </p:sp>
      <p:sp>
        <p:nvSpPr>
          <p:cNvPr id="286" name="Rectangle 173">
            <a:extLst>
              <a:ext uri="{FF2B5EF4-FFF2-40B4-BE49-F238E27FC236}">
                <a16:creationId xmlns:a16="http://schemas.microsoft.com/office/drawing/2014/main" id="{B28DCB85-5D98-4495-BDED-B5FBEE11991C}"/>
              </a:ext>
            </a:extLst>
          </p:cNvPr>
          <p:cNvSpPr/>
          <p:nvPr/>
        </p:nvSpPr>
        <p:spPr>
          <a:xfrm>
            <a:off x="8624561"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accent1">
                    <a:lumMod val="50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29</a:t>
            </a:r>
          </a:p>
        </p:txBody>
      </p:sp>
      <p:sp>
        <p:nvSpPr>
          <p:cNvPr id="287" name="Rectangle 174">
            <a:extLst>
              <a:ext uri="{FF2B5EF4-FFF2-40B4-BE49-F238E27FC236}">
                <a16:creationId xmlns:a16="http://schemas.microsoft.com/office/drawing/2014/main" id="{BDD6BEB3-1B13-45AA-89BE-A8ED430F596F}"/>
              </a:ext>
            </a:extLst>
          </p:cNvPr>
          <p:cNvSpPr/>
          <p:nvPr/>
        </p:nvSpPr>
        <p:spPr>
          <a:xfrm>
            <a:off x="9067294"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p:txBody>
      </p:sp>
      <p:sp>
        <p:nvSpPr>
          <p:cNvPr id="288" name="Rectangle 175">
            <a:extLst>
              <a:ext uri="{FF2B5EF4-FFF2-40B4-BE49-F238E27FC236}">
                <a16:creationId xmlns:a16="http://schemas.microsoft.com/office/drawing/2014/main" id="{F47C5309-AC66-47BC-91AE-38ABD8C38950}"/>
              </a:ext>
            </a:extLst>
          </p:cNvPr>
          <p:cNvSpPr/>
          <p:nvPr/>
        </p:nvSpPr>
        <p:spPr>
          <a:xfrm>
            <a:off x="9510029" y="4385545"/>
            <a:ext cx="442735" cy="442735"/>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2"/>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31</a:t>
            </a:r>
          </a:p>
        </p:txBody>
      </p:sp>
      <p:sp>
        <p:nvSpPr>
          <p:cNvPr id="289" name="Rectangle 176">
            <a:extLst>
              <a:ext uri="{FF2B5EF4-FFF2-40B4-BE49-F238E27FC236}">
                <a16:creationId xmlns:a16="http://schemas.microsoft.com/office/drawing/2014/main" id="{9080AC36-373A-4023-9647-A3101129DE4A}"/>
              </a:ext>
            </a:extLst>
          </p:cNvPr>
          <p:cNvSpPr/>
          <p:nvPr/>
        </p:nvSpPr>
        <p:spPr>
          <a:xfrm>
            <a:off x="9952764" y="4385545"/>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a:t>
            </a:r>
          </a:p>
        </p:txBody>
      </p:sp>
      <p:sp>
        <p:nvSpPr>
          <p:cNvPr id="290" name="Rectangle 177">
            <a:extLst>
              <a:ext uri="{FF2B5EF4-FFF2-40B4-BE49-F238E27FC236}">
                <a16:creationId xmlns:a16="http://schemas.microsoft.com/office/drawing/2014/main" id="{5984E982-96C4-4B38-A2A9-8614CCD4A845}"/>
              </a:ext>
            </a:extLst>
          </p:cNvPr>
          <p:cNvSpPr/>
          <p:nvPr/>
        </p:nvSpPr>
        <p:spPr>
          <a:xfrm>
            <a:off x="10395499" y="4385545"/>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a:t>
            </a:r>
          </a:p>
        </p:txBody>
      </p:sp>
      <p:sp>
        <p:nvSpPr>
          <p:cNvPr id="291" name="Rectangle 178">
            <a:extLst>
              <a:ext uri="{FF2B5EF4-FFF2-40B4-BE49-F238E27FC236}">
                <a16:creationId xmlns:a16="http://schemas.microsoft.com/office/drawing/2014/main" id="{3E30C905-0638-42EE-A609-D4382102BEC0}"/>
              </a:ext>
            </a:extLst>
          </p:cNvPr>
          <p:cNvSpPr/>
          <p:nvPr/>
        </p:nvSpPr>
        <p:spPr>
          <a:xfrm>
            <a:off x="10838232" y="4385545"/>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a:t>
            </a:r>
          </a:p>
        </p:txBody>
      </p:sp>
      <p:sp>
        <p:nvSpPr>
          <p:cNvPr id="292" name="Rectangle 179">
            <a:extLst>
              <a:ext uri="{FF2B5EF4-FFF2-40B4-BE49-F238E27FC236}">
                <a16:creationId xmlns:a16="http://schemas.microsoft.com/office/drawing/2014/main" id="{8740558A-1447-4D9E-9295-4CF1FE64B7D1}"/>
              </a:ext>
            </a:extLst>
          </p:cNvPr>
          <p:cNvSpPr/>
          <p:nvPr/>
        </p:nvSpPr>
        <p:spPr>
          <a:xfrm>
            <a:off x="8181826"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M</a:t>
            </a:r>
          </a:p>
        </p:txBody>
      </p:sp>
      <p:sp>
        <p:nvSpPr>
          <p:cNvPr id="293" name="Rectangle 180">
            <a:extLst>
              <a:ext uri="{FF2B5EF4-FFF2-40B4-BE49-F238E27FC236}">
                <a16:creationId xmlns:a16="http://schemas.microsoft.com/office/drawing/2014/main" id="{EBE9EC6E-6F69-4FC8-ACE2-7FD3A5C57BCB}"/>
              </a:ext>
            </a:extLst>
          </p:cNvPr>
          <p:cNvSpPr/>
          <p:nvPr/>
        </p:nvSpPr>
        <p:spPr>
          <a:xfrm>
            <a:off x="8624561"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294" name="Rectangle 181">
            <a:extLst>
              <a:ext uri="{FF2B5EF4-FFF2-40B4-BE49-F238E27FC236}">
                <a16:creationId xmlns:a16="http://schemas.microsoft.com/office/drawing/2014/main" id="{77D64C69-8FB8-43AC-BFDD-6F89DDD2DE57}"/>
              </a:ext>
            </a:extLst>
          </p:cNvPr>
          <p:cNvSpPr/>
          <p:nvPr/>
        </p:nvSpPr>
        <p:spPr>
          <a:xfrm>
            <a:off x="9067294"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W</a:t>
            </a:r>
          </a:p>
        </p:txBody>
      </p:sp>
      <p:sp>
        <p:nvSpPr>
          <p:cNvPr id="295" name="Rectangle 182">
            <a:extLst>
              <a:ext uri="{FF2B5EF4-FFF2-40B4-BE49-F238E27FC236}">
                <a16:creationId xmlns:a16="http://schemas.microsoft.com/office/drawing/2014/main" id="{5DF80799-1622-4553-A9EE-032C49060D68}"/>
              </a:ext>
            </a:extLst>
          </p:cNvPr>
          <p:cNvSpPr/>
          <p:nvPr/>
        </p:nvSpPr>
        <p:spPr>
          <a:xfrm>
            <a:off x="9510029"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a:t>
            </a:r>
          </a:p>
        </p:txBody>
      </p:sp>
      <p:sp>
        <p:nvSpPr>
          <p:cNvPr id="296" name="Rectangle 183">
            <a:extLst>
              <a:ext uri="{FF2B5EF4-FFF2-40B4-BE49-F238E27FC236}">
                <a16:creationId xmlns:a16="http://schemas.microsoft.com/office/drawing/2014/main" id="{A1DB36D4-20B1-4980-B8AD-8032E6D11C31}"/>
              </a:ext>
            </a:extLst>
          </p:cNvPr>
          <p:cNvSpPr/>
          <p:nvPr/>
        </p:nvSpPr>
        <p:spPr>
          <a:xfrm>
            <a:off x="9952764"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F</a:t>
            </a:r>
          </a:p>
        </p:txBody>
      </p:sp>
      <p:sp>
        <p:nvSpPr>
          <p:cNvPr id="297" name="Rectangle 184">
            <a:extLst>
              <a:ext uri="{FF2B5EF4-FFF2-40B4-BE49-F238E27FC236}">
                <a16:creationId xmlns:a16="http://schemas.microsoft.com/office/drawing/2014/main" id="{9CF1A7BF-665E-4126-BEEB-29CAC151774C}"/>
              </a:ext>
            </a:extLst>
          </p:cNvPr>
          <p:cNvSpPr/>
          <p:nvPr/>
        </p:nvSpPr>
        <p:spPr>
          <a:xfrm>
            <a:off x="10395499"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298" name="Rectangle 185">
            <a:extLst>
              <a:ext uri="{FF2B5EF4-FFF2-40B4-BE49-F238E27FC236}">
                <a16:creationId xmlns:a16="http://schemas.microsoft.com/office/drawing/2014/main" id="{C6ADB27D-67F1-43CD-B703-DDD18CA91BD5}"/>
              </a:ext>
            </a:extLst>
          </p:cNvPr>
          <p:cNvSpPr/>
          <p:nvPr/>
        </p:nvSpPr>
        <p:spPr>
          <a:xfrm>
            <a:off x="10838232" y="2171875"/>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b="1" dirty="0">
                <a:solidFill>
                  <a:schemeClr val="tx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S</a:t>
            </a:r>
          </a:p>
        </p:txBody>
      </p:sp>
      <p:sp>
        <p:nvSpPr>
          <p:cNvPr id="299" name="Rectangle 186">
            <a:extLst>
              <a:ext uri="{FF2B5EF4-FFF2-40B4-BE49-F238E27FC236}">
                <a16:creationId xmlns:a16="http://schemas.microsoft.com/office/drawing/2014/main" id="{9CD95934-A0A7-4A03-A880-42B1AF7D2D84}"/>
              </a:ext>
            </a:extLst>
          </p:cNvPr>
          <p:cNvSpPr/>
          <p:nvPr/>
        </p:nvSpPr>
        <p:spPr>
          <a:xfrm>
            <a:off x="8181826" y="4828280"/>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a:t>
            </a:r>
          </a:p>
        </p:txBody>
      </p:sp>
      <p:sp>
        <p:nvSpPr>
          <p:cNvPr id="300" name="Rectangle 187">
            <a:extLst>
              <a:ext uri="{FF2B5EF4-FFF2-40B4-BE49-F238E27FC236}">
                <a16:creationId xmlns:a16="http://schemas.microsoft.com/office/drawing/2014/main" id="{C1811F72-FACC-4EAA-878B-07317A1CD417}"/>
              </a:ext>
            </a:extLst>
          </p:cNvPr>
          <p:cNvSpPr/>
          <p:nvPr/>
        </p:nvSpPr>
        <p:spPr>
          <a:xfrm>
            <a:off x="8624561" y="4828280"/>
            <a:ext cx="442735" cy="44273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a:t>
            </a:r>
          </a:p>
        </p:txBody>
      </p:sp>
      <p:sp>
        <p:nvSpPr>
          <p:cNvPr id="301" name="Rectangle 188">
            <a:extLst>
              <a:ext uri="{FF2B5EF4-FFF2-40B4-BE49-F238E27FC236}">
                <a16:creationId xmlns:a16="http://schemas.microsoft.com/office/drawing/2014/main" id="{1655CB5F-D03E-4C29-AA1C-756E37497CBA}"/>
              </a:ext>
            </a:extLst>
          </p:cNvPr>
          <p:cNvSpPr/>
          <p:nvPr/>
        </p:nvSpPr>
        <p:spPr>
          <a:xfrm>
            <a:off x="9067294" y="4828280"/>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a:t>
            </a:r>
          </a:p>
        </p:txBody>
      </p:sp>
      <p:sp>
        <p:nvSpPr>
          <p:cNvPr id="302" name="Rectangle 189">
            <a:extLst>
              <a:ext uri="{FF2B5EF4-FFF2-40B4-BE49-F238E27FC236}">
                <a16:creationId xmlns:a16="http://schemas.microsoft.com/office/drawing/2014/main" id="{3A7EA0C4-DCEE-43D7-82FA-697F8F7C5DB0}"/>
              </a:ext>
            </a:extLst>
          </p:cNvPr>
          <p:cNvSpPr/>
          <p:nvPr/>
        </p:nvSpPr>
        <p:spPr>
          <a:xfrm>
            <a:off x="9510029" y="4828280"/>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7</a:t>
            </a:r>
          </a:p>
        </p:txBody>
      </p:sp>
      <p:sp>
        <p:nvSpPr>
          <p:cNvPr id="303" name="Rectangle 190">
            <a:extLst>
              <a:ext uri="{FF2B5EF4-FFF2-40B4-BE49-F238E27FC236}">
                <a16:creationId xmlns:a16="http://schemas.microsoft.com/office/drawing/2014/main" id="{0FD68712-2616-46E9-894F-0CA0B737F6AD}"/>
              </a:ext>
            </a:extLst>
          </p:cNvPr>
          <p:cNvSpPr/>
          <p:nvPr/>
        </p:nvSpPr>
        <p:spPr>
          <a:xfrm>
            <a:off x="9952764" y="4828280"/>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8</a:t>
            </a:r>
          </a:p>
        </p:txBody>
      </p:sp>
      <p:sp>
        <p:nvSpPr>
          <p:cNvPr id="304" name="Rectangle 191">
            <a:extLst>
              <a:ext uri="{FF2B5EF4-FFF2-40B4-BE49-F238E27FC236}">
                <a16:creationId xmlns:a16="http://schemas.microsoft.com/office/drawing/2014/main" id="{6A6A50A3-DBFB-4FB9-9803-62E5436E3A15}"/>
              </a:ext>
            </a:extLst>
          </p:cNvPr>
          <p:cNvSpPr/>
          <p:nvPr/>
        </p:nvSpPr>
        <p:spPr>
          <a:xfrm>
            <a:off x="10395499" y="4828280"/>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9</a:t>
            </a:r>
          </a:p>
        </p:txBody>
      </p:sp>
      <p:sp>
        <p:nvSpPr>
          <p:cNvPr id="305" name="Rectangle 192">
            <a:extLst>
              <a:ext uri="{FF2B5EF4-FFF2-40B4-BE49-F238E27FC236}">
                <a16:creationId xmlns:a16="http://schemas.microsoft.com/office/drawing/2014/main" id="{8BAA64FE-5312-4F16-922B-9596D5259939}"/>
              </a:ext>
            </a:extLst>
          </p:cNvPr>
          <p:cNvSpPr/>
          <p:nvPr/>
        </p:nvSpPr>
        <p:spPr>
          <a:xfrm>
            <a:off x="10838232" y="4828280"/>
            <a:ext cx="442735" cy="442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120000"/>
              </a:lnSpc>
              <a:spcBef>
                <a:spcPts val="100"/>
              </a:spcBef>
            </a:pPr>
            <a:r>
              <a:rPr lang="en-US" sz="1200" dirty="0">
                <a:solidFill>
                  <a:schemeClr val="bg1">
                    <a:lumMod val="75000"/>
                  </a:schemeClr>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10</a:t>
            </a:r>
          </a:p>
        </p:txBody>
      </p:sp>
      <p:sp>
        <p:nvSpPr>
          <p:cNvPr id="306" name="Shape 1021">
            <a:extLst>
              <a:ext uri="{FF2B5EF4-FFF2-40B4-BE49-F238E27FC236}">
                <a16:creationId xmlns:a16="http://schemas.microsoft.com/office/drawing/2014/main" id="{C39E96B9-CF1F-406B-BFC2-ACF29C76DBE9}"/>
              </a:ext>
            </a:extLst>
          </p:cNvPr>
          <p:cNvSpPr/>
          <p:nvPr/>
        </p:nvSpPr>
        <p:spPr>
          <a:xfrm>
            <a:off x="8080898" y="1307941"/>
            <a:ext cx="3302338" cy="4072128"/>
          </a:xfrm>
          <a:prstGeom prst="rect">
            <a:avLst/>
          </a:prstGeom>
          <a:noFill/>
          <a:ln w="12700" cap="flat">
            <a:solidFill>
              <a:srgbClr val="22AAA0"/>
            </a:solid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endParaRPr sz="14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307" name="Shape 1021">
            <a:extLst>
              <a:ext uri="{FF2B5EF4-FFF2-40B4-BE49-F238E27FC236}">
                <a16:creationId xmlns:a16="http://schemas.microsoft.com/office/drawing/2014/main" id="{6711B716-9CFC-403A-ACB0-579D36EBE538}"/>
              </a:ext>
            </a:extLst>
          </p:cNvPr>
          <p:cNvSpPr/>
          <p:nvPr/>
        </p:nvSpPr>
        <p:spPr>
          <a:xfrm>
            <a:off x="8080897" y="1307940"/>
            <a:ext cx="3302339" cy="796655"/>
          </a:xfrm>
          <a:prstGeom prst="rect">
            <a:avLst/>
          </a:prstGeom>
          <a:solidFill>
            <a:srgbClr val="22AAA0"/>
          </a:solidFill>
          <a:ln w="12700" cap="flat">
            <a:noFill/>
            <a:miter lim="400000"/>
          </a:ln>
          <a:effectLst/>
          <a:extLst>
            <a:ext uri="{C572A759-6A51-4108-AA02-DFA0A04FC94B}">
              <ma14:wrappingTextBoxFlag xmlns="" xmlns:p14="http://schemas.microsoft.com/office/powerpoint/2010/main" xmlns:mc="http://schemas.openxmlformats.org/markup-compatibility/2006" xmlns:ma14="http://schemas.microsoft.com/office/mac/drawingml/2011/main" val="1"/>
            </a:ext>
          </a:extLst>
        </p:spPr>
        <p:txBody>
          <a:bodyPr wrap="square" lIns="0" tIns="0" rIns="0" bIns="0" numCol="1" anchor="ctr">
            <a:noAutofit/>
          </a:bodyPr>
          <a:lstStyle/>
          <a:p>
            <a:pPr lvl="0" algn="ctr">
              <a:lnSpc>
                <a:spcPct val="120000"/>
              </a:lnSpc>
              <a:spcBef>
                <a:spcPts val="100"/>
              </a:spcBef>
              <a:defRPr sz="1800"/>
            </a:pPr>
            <a:r>
              <a:rPr lang="en-US"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DECEMBER</a:t>
            </a:r>
            <a:endParaRPr sz="1867" b="1" spc="-55" dirty="0">
              <a:solidFill>
                <a:srgbClr val="FFFFFF"/>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Tree>
    <p:extLst>
      <p:ext uri="{BB962C8B-B14F-4D97-AF65-F5344CB8AC3E}">
        <p14:creationId xmlns:p14="http://schemas.microsoft.com/office/powerpoint/2010/main" val="2344254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视频">
            <a:hlinkClick r:id="" action="ppaction://media"/>
            <a:extLst>
              <a:ext uri="{FF2B5EF4-FFF2-40B4-BE49-F238E27FC236}">
                <a16:creationId xmlns:a16="http://schemas.microsoft.com/office/drawing/2014/main" id="{F6A2F9E1-2B41-4682-BB88-7A2CDEA2C3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98600"/>
            <a:ext cx="12192000" cy="5359400"/>
          </a:xfrm>
          <a:prstGeom prst="rect">
            <a:avLst/>
          </a:prstGeom>
        </p:spPr>
      </p:pic>
      <p:sp>
        <p:nvSpPr>
          <p:cNvPr id="3" name="矩形 2">
            <a:extLst>
              <a:ext uri="{FF2B5EF4-FFF2-40B4-BE49-F238E27FC236}">
                <a16:creationId xmlns:a16="http://schemas.microsoft.com/office/drawing/2014/main" id="{3BF42263-2E3F-47DE-8EDE-56088A7ED529}"/>
              </a:ext>
            </a:extLst>
          </p:cNvPr>
          <p:cNvSpPr/>
          <p:nvPr/>
        </p:nvSpPr>
        <p:spPr>
          <a:xfrm>
            <a:off x="0" y="743032"/>
            <a:ext cx="12192000" cy="6114968"/>
          </a:xfrm>
          <a:prstGeom prst="rect">
            <a:avLst/>
          </a:prstGeom>
          <a:solidFill>
            <a:schemeClr val="tx1">
              <a:alpha val="5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 name="文本框 3">
            <a:extLst>
              <a:ext uri="{FF2B5EF4-FFF2-40B4-BE49-F238E27FC236}">
                <a16:creationId xmlns:a16="http://schemas.microsoft.com/office/drawing/2014/main" id="{F2F22EB6-91AD-4DF7-8245-C4FD9EC6A5C4}"/>
              </a:ext>
            </a:extLst>
          </p:cNvPr>
          <p:cNvSpPr txBox="1"/>
          <p:nvPr/>
        </p:nvSpPr>
        <p:spPr>
          <a:xfrm>
            <a:off x="8916400" y="6084679"/>
            <a:ext cx="1740164" cy="10435164"/>
          </a:xfrm>
          <a:prstGeom prst="rect">
            <a:avLst/>
          </a:prstGeom>
          <a:noFill/>
        </p:spPr>
        <p:txBody>
          <a:bodyPr wrap="square" rtlCol="0">
            <a:spAutoFit/>
          </a:bodyPr>
          <a:lstStyle/>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560</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1108</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1347</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3520</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5480</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7890  10254  12698  13549  15686  16024  18545  19352  20000</a:t>
            </a:r>
          </a:p>
        </p:txBody>
      </p:sp>
      <p:sp>
        <p:nvSpPr>
          <p:cNvPr id="5" name="文本框 4">
            <a:extLst>
              <a:ext uri="{FF2B5EF4-FFF2-40B4-BE49-F238E27FC236}">
                <a16:creationId xmlns:a16="http://schemas.microsoft.com/office/drawing/2014/main" id="{6E7E79AD-81B4-42E4-892C-9FFBA87C05DB}"/>
              </a:ext>
            </a:extLst>
          </p:cNvPr>
          <p:cNvSpPr txBox="1"/>
          <p:nvPr/>
        </p:nvSpPr>
        <p:spPr>
          <a:xfrm>
            <a:off x="5677705" y="6084679"/>
            <a:ext cx="836590" cy="10539680"/>
          </a:xfrm>
          <a:prstGeom prst="rect">
            <a:avLst/>
          </a:prstGeom>
          <a:noFill/>
        </p:spPr>
        <p:txBody>
          <a:bodyPr wrap="square" rtlCol="0">
            <a:spAutoFit/>
          </a:bodyPr>
          <a:lstStyle/>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   7</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11</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15</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22</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24</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28</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30</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35</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44</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48</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50</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52</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63</a:t>
            </a:r>
          </a:p>
        </p:txBody>
      </p:sp>
      <p:sp>
        <p:nvSpPr>
          <p:cNvPr id="6" name="文本框 5">
            <a:extLst>
              <a:ext uri="{FF2B5EF4-FFF2-40B4-BE49-F238E27FC236}">
                <a16:creationId xmlns:a16="http://schemas.microsoft.com/office/drawing/2014/main" id="{7B0E2B45-4D56-49F6-9BA9-1A8AB79760DF}"/>
              </a:ext>
            </a:extLst>
          </p:cNvPr>
          <p:cNvSpPr txBox="1"/>
          <p:nvPr/>
        </p:nvSpPr>
        <p:spPr>
          <a:xfrm>
            <a:off x="1715123" y="6084679"/>
            <a:ext cx="1393108" cy="10560135"/>
          </a:xfrm>
          <a:prstGeom prst="rect">
            <a:avLst/>
          </a:prstGeom>
          <a:noFill/>
        </p:spPr>
        <p:txBody>
          <a:bodyPr wrap="square" rtlCol="0">
            <a:spAutoFit/>
          </a:bodyPr>
          <a:lstStyle/>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1920</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1930</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1935</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1941</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1946</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1951</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1958</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1962</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1975</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1980</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1983</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1987</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1992</a:t>
            </a:r>
          </a:p>
          <a:p>
            <a:pPr algn="r">
              <a:lnSpc>
                <a:spcPct val="120000"/>
              </a:lnSpc>
              <a:spcBef>
                <a:spcPts val="100"/>
              </a:spcBef>
            </a:pPr>
            <a:r>
              <a:rPr lang="en-US" altLang="zh-CN" sz="4000" b="1" spc="-300" dirty="0">
                <a:solidFill>
                  <a:srgbClr val="22AAA0"/>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1995</a:t>
            </a:r>
          </a:p>
        </p:txBody>
      </p:sp>
      <p:pic>
        <p:nvPicPr>
          <p:cNvPr id="19" name="图片 18">
            <a:extLst>
              <a:ext uri="{FF2B5EF4-FFF2-40B4-BE49-F238E27FC236}">
                <a16:creationId xmlns:a16="http://schemas.microsoft.com/office/drawing/2014/main" id="{7D73401C-6157-4C40-87E1-BEEB99250259}"/>
              </a:ext>
            </a:extLst>
          </p:cNvPr>
          <p:cNvPicPr>
            <a:picLocks noChangeAspect="1"/>
          </p:cNvPicPr>
          <p:nvPr/>
        </p:nvPicPr>
        <p:blipFill>
          <a:blip r:embed="rId6"/>
          <a:stretch>
            <a:fillRect/>
          </a:stretch>
        </p:blipFill>
        <p:spPr>
          <a:xfrm>
            <a:off x="0" y="0"/>
            <a:ext cx="12192000" cy="752764"/>
          </a:xfrm>
          <a:prstGeom prst="rect">
            <a:avLst/>
          </a:prstGeom>
        </p:spPr>
      </p:pic>
      <p:pic>
        <p:nvPicPr>
          <p:cNvPr id="2" name="视频">
            <a:hlinkClick r:id="" action="ppaction://media"/>
            <a:extLst>
              <a:ext uri="{FF2B5EF4-FFF2-40B4-BE49-F238E27FC236}">
                <a16:creationId xmlns:a16="http://schemas.microsoft.com/office/drawing/2014/main" id="{055641C5-2DDF-4E46-9EC4-5923F50CFB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43032"/>
            <a:ext cx="12192000" cy="5359400"/>
          </a:xfrm>
          <a:prstGeom prst="rect">
            <a:avLst/>
          </a:prstGeom>
        </p:spPr>
      </p:pic>
      <p:sp>
        <p:nvSpPr>
          <p:cNvPr id="10" name="矩形 9">
            <a:extLst>
              <a:ext uri="{FF2B5EF4-FFF2-40B4-BE49-F238E27FC236}">
                <a16:creationId xmlns:a16="http://schemas.microsoft.com/office/drawing/2014/main" id="{B4145D17-C45E-4D87-A8EB-D67B149EDDF5}"/>
              </a:ext>
            </a:extLst>
          </p:cNvPr>
          <p:cNvSpPr/>
          <p:nvPr/>
        </p:nvSpPr>
        <p:spPr>
          <a:xfrm>
            <a:off x="3336270" y="2670985"/>
            <a:ext cx="5519460" cy="633187"/>
          </a:xfrm>
          <a:prstGeom prst="rect">
            <a:avLst/>
          </a:prstGeom>
        </p:spPr>
        <p:txBody>
          <a:bodyPr wrap="none">
            <a:spAutoFit/>
          </a:bodyPr>
          <a:lstStyle/>
          <a:p>
            <a:pPr>
              <a:lnSpc>
                <a:spcPct val="120000"/>
              </a:lnSpc>
              <a:spcBef>
                <a:spcPts val="100"/>
              </a:spcBef>
            </a:pPr>
            <a:r>
              <a:rPr lang="zh-CN" altLang="en-US" sz="32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成为中国最受尊重的私立大学</a:t>
            </a:r>
          </a:p>
        </p:txBody>
      </p:sp>
      <p:sp>
        <p:nvSpPr>
          <p:cNvPr id="11" name="矩形 10">
            <a:extLst>
              <a:ext uri="{FF2B5EF4-FFF2-40B4-BE49-F238E27FC236}">
                <a16:creationId xmlns:a16="http://schemas.microsoft.com/office/drawing/2014/main" id="{935FC3B2-4FC0-4B1E-89B0-EC1EAD097101}"/>
              </a:ext>
            </a:extLst>
          </p:cNvPr>
          <p:cNvSpPr/>
          <p:nvPr/>
        </p:nvSpPr>
        <p:spPr>
          <a:xfrm>
            <a:off x="3344856" y="3306419"/>
            <a:ext cx="5502288" cy="584391"/>
          </a:xfrm>
          <a:prstGeom prst="rect">
            <a:avLst/>
          </a:prstGeom>
        </p:spPr>
        <p:txBody>
          <a:bodyPr wrap="square">
            <a:spAutoFit/>
          </a:bodyPr>
          <a:lstStyle/>
          <a:p>
            <a:pPr algn="ctr">
              <a:lnSpc>
                <a:spcPct val="120000"/>
              </a:lnSpc>
              <a:spcBef>
                <a:spcPts val="100"/>
              </a:spcBef>
            </a:pPr>
            <a:r>
              <a:rPr lang="zh-CN" altLang="en-US" sz="1400" b="1" spc="-15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西安欧亚学院是一个特别的地方，这里充满了创新和有用的现代精神。</a:t>
            </a:r>
            <a:br>
              <a:rPr lang="zh-CN" altLang="en-US" sz="1400" b="1" spc="-15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br>
            <a:r>
              <a:rPr lang="zh-CN" altLang="en-US" sz="1400" b="1" spc="-15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如果你正在考虑申请西安欧亚学院，可能你身上也具备这种宝贵的现代精神</a:t>
            </a:r>
          </a:p>
        </p:txBody>
      </p:sp>
      <p:sp>
        <p:nvSpPr>
          <p:cNvPr id="12" name="矩形 11">
            <a:extLst>
              <a:ext uri="{FF2B5EF4-FFF2-40B4-BE49-F238E27FC236}">
                <a16:creationId xmlns:a16="http://schemas.microsoft.com/office/drawing/2014/main" id="{B392438F-7822-45CB-A7BE-2F4F0FC13CBF}"/>
              </a:ext>
            </a:extLst>
          </p:cNvPr>
          <p:cNvSpPr/>
          <p:nvPr/>
        </p:nvSpPr>
        <p:spPr>
          <a:xfrm>
            <a:off x="1126710" y="5678030"/>
            <a:ext cx="2569934" cy="396583"/>
          </a:xfrm>
          <a:prstGeom prst="rect">
            <a:avLst/>
          </a:prstGeom>
        </p:spPr>
        <p:txBody>
          <a:bodyPr wrap="none">
            <a:spAutoFit/>
          </a:bodyPr>
          <a:lstStyle/>
          <a:p>
            <a:pPr algn="ctr">
              <a:lnSpc>
                <a:spcPct val="120000"/>
              </a:lnSpc>
              <a:spcBef>
                <a:spcPts val="100"/>
              </a:spcBef>
            </a:pPr>
            <a:r>
              <a:rPr lang="zh-CN" altLang="en-US" dirty="0">
                <a:solidFill>
                  <a:srgbClr val="2EB6AA"/>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欧亚学院于</a:t>
            </a:r>
            <a:r>
              <a:rPr lang="en-US" altLang="zh-CN" dirty="0">
                <a:solidFill>
                  <a:srgbClr val="2EB6AA"/>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1995</a:t>
            </a:r>
            <a:r>
              <a:rPr lang="zh-CN" altLang="en-US" dirty="0">
                <a:solidFill>
                  <a:srgbClr val="2EB6AA"/>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年成立</a:t>
            </a:r>
            <a:endParaRPr lang="zh-CN" altLang="en-US" dirty="0">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sp>
        <p:nvSpPr>
          <p:cNvPr id="13" name="矩形 12">
            <a:extLst>
              <a:ext uri="{FF2B5EF4-FFF2-40B4-BE49-F238E27FC236}">
                <a16:creationId xmlns:a16="http://schemas.microsoft.com/office/drawing/2014/main" id="{3E63CDDE-883D-4627-86BD-5B2D5F0163B6}"/>
              </a:ext>
            </a:extLst>
          </p:cNvPr>
          <p:cNvSpPr/>
          <p:nvPr/>
        </p:nvSpPr>
        <p:spPr>
          <a:xfrm>
            <a:off x="4842160" y="5678030"/>
            <a:ext cx="2520000" cy="396583"/>
          </a:xfrm>
          <a:prstGeom prst="rect">
            <a:avLst/>
          </a:prstGeom>
        </p:spPr>
        <p:txBody>
          <a:bodyPr wrap="square">
            <a:spAutoFit/>
          </a:bodyPr>
          <a:lstStyle/>
          <a:p>
            <a:pPr algn="ctr">
              <a:lnSpc>
                <a:spcPct val="120000"/>
              </a:lnSpc>
              <a:spcBef>
                <a:spcPts val="100"/>
              </a:spcBef>
            </a:pPr>
            <a:r>
              <a:rPr lang="zh-CN" altLang="en-US" dirty="0">
                <a:solidFill>
                  <a:srgbClr val="2EB6AA"/>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拥有</a:t>
            </a:r>
            <a:r>
              <a:rPr lang="en-US" altLang="zh-CN" dirty="0">
                <a:solidFill>
                  <a:srgbClr val="2EB6AA"/>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63</a:t>
            </a:r>
            <a:r>
              <a:rPr lang="zh-CN" altLang="en-US" dirty="0">
                <a:solidFill>
                  <a:srgbClr val="2EB6AA"/>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个本、专科专业</a:t>
            </a:r>
          </a:p>
        </p:txBody>
      </p:sp>
      <p:sp>
        <p:nvSpPr>
          <p:cNvPr id="14" name="矩形 13">
            <a:extLst>
              <a:ext uri="{FF2B5EF4-FFF2-40B4-BE49-F238E27FC236}">
                <a16:creationId xmlns:a16="http://schemas.microsoft.com/office/drawing/2014/main" id="{10BE7F53-36BE-4601-B69B-059752BFFBB7}"/>
              </a:ext>
            </a:extLst>
          </p:cNvPr>
          <p:cNvSpPr/>
          <p:nvPr/>
        </p:nvSpPr>
        <p:spPr>
          <a:xfrm>
            <a:off x="8532642" y="5678030"/>
            <a:ext cx="2520000" cy="396583"/>
          </a:xfrm>
          <a:prstGeom prst="rect">
            <a:avLst/>
          </a:prstGeom>
        </p:spPr>
        <p:txBody>
          <a:bodyPr wrap="square">
            <a:spAutoFit/>
          </a:bodyPr>
          <a:lstStyle/>
          <a:p>
            <a:pPr algn="ctr">
              <a:lnSpc>
                <a:spcPct val="120000"/>
              </a:lnSpc>
              <a:spcBef>
                <a:spcPts val="100"/>
              </a:spcBef>
            </a:pPr>
            <a:r>
              <a:rPr lang="en-US" altLang="zh-CN" dirty="0">
                <a:solidFill>
                  <a:srgbClr val="2EB6AA"/>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20000</a:t>
            </a:r>
            <a:r>
              <a:rPr lang="zh-CN" altLang="en-US" dirty="0">
                <a:solidFill>
                  <a:srgbClr val="2EB6AA"/>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余名在校学生</a:t>
            </a:r>
          </a:p>
        </p:txBody>
      </p:sp>
      <p:sp>
        <p:nvSpPr>
          <p:cNvPr id="25" name="矩形 24">
            <a:extLst>
              <a:ext uri="{FF2B5EF4-FFF2-40B4-BE49-F238E27FC236}">
                <a16:creationId xmlns:a16="http://schemas.microsoft.com/office/drawing/2014/main" id="{9FED0999-03CE-4774-99EB-42685AB64F6B}"/>
              </a:ext>
            </a:extLst>
          </p:cNvPr>
          <p:cNvSpPr/>
          <p:nvPr/>
        </p:nvSpPr>
        <p:spPr>
          <a:xfrm>
            <a:off x="158757" y="-188929"/>
            <a:ext cx="5604287" cy="817468"/>
          </a:xfrm>
          <a:prstGeom prst="rect">
            <a:avLst/>
          </a:prstGeom>
        </p:spPr>
        <p:txBody>
          <a:bodyPr vert="horz" wrap="square" anchor="ctr">
            <a:spAutoFit/>
          </a:bodyPr>
          <a:lstStyle/>
          <a:p>
            <a:pPr>
              <a:lnSpc>
                <a:spcPct val="150000"/>
              </a:lnSpc>
            </a:pPr>
            <a:r>
              <a:rPr lang="zh-CN" altLang="en-US" sz="3600" b="1" kern="100" dirty="0">
                <a:solidFill>
                  <a:srgbClr val="29B6A9"/>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动态封面 </a:t>
            </a:r>
            <a:r>
              <a:rPr lang="zh-CN" altLang="en-US" sz="24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请谨慎使用</a:t>
            </a:r>
            <a:endParaRPr lang="zh-CN" altLang="en-US" sz="4000" b="1" kern="100" dirty="0">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pic>
        <p:nvPicPr>
          <p:cNvPr id="28" name="Picture 2">
            <a:extLst>
              <a:ext uri="{FF2B5EF4-FFF2-40B4-BE49-F238E27FC236}">
                <a16:creationId xmlns:a16="http://schemas.microsoft.com/office/drawing/2014/main" id="{173324BD-ED1E-4240-B4CD-8F9C4E57686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10613965" y="104533"/>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84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00468 0.00138 L 0.00091 -1.4125 " pathEditMode="relative" rAng="0" ptsTypes="AA">
                                      <p:cBhvr>
                                        <p:cTn id="6" dur="4000" fill="hold"/>
                                        <p:tgtEl>
                                          <p:spTgt spid="6"/>
                                        </p:tgtEl>
                                        <p:attrNameLst>
                                          <p:attrName>ppt_x</p:attrName>
                                          <p:attrName>ppt_y</p:attrName>
                                        </p:attrNameLst>
                                      </p:cBhvr>
                                      <p:rCtr x="-195" y="-70694"/>
                                    </p:animMotion>
                                  </p:childTnLst>
                                </p:cTn>
                              </p:par>
                              <p:par>
                                <p:cTn id="7" presetID="64" presetClass="path" presetSubtype="0" accel="50000" decel="50000" fill="hold" grpId="0" nodeType="withEffect">
                                  <p:stCondLst>
                                    <p:cond delay="0"/>
                                  </p:stCondLst>
                                  <p:childTnLst>
                                    <p:animMotion origin="layout" path="M 0.01185 0.01481 L 0.01146 -1.39792 " pathEditMode="relative" rAng="0" ptsTypes="AA">
                                      <p:cBhvr>
                                        <p:cTn id="8" dur="4300" fill="hold"/>
                                        <p:tgtEl>
                                          <p:spTgt spid="4"/>
                                        </p:tgtEl>
                                        <p:attrNameLst>
                                          <p:attrName>ppt_x</p:attrName>
                                          <p:attrName>ppt_y</p:attrName>
                                        </p:attrNameLst>
                                      </p:cBhvr>
                                      <p:rCtr x="-26" y="-70648"/>
                                    </p:animMotion>
                                  </p:childTnLst>
                                </p:cTn>
                              </p:par>
                              <p:par>
                                <p:cTn id="9" presetID="64" presetClass="path" presetSubtype="0" accel="50000" decel="50000" fill="hold" grpId="0" nodeType="withEffect">
                                  <p:stCondLst>
                                    <p:cond delay="0"/>
                                  </p:stCondLst>
                                  <p:childTnLst>
                                    <p:animMotion origin="layout" path="M 0 4.44444E-6 L 0 -1.41274 " pathEditMode="relative" rAng="0" ptsTypes="AA">
                                      <p:cBhvr>
                                        <p:cTn id="10" dur="5000" fill="hold"/>
                                        <p:tgtEl>
                                          <p:spTgt spid="5"/>
                                        </p:tgtEl>
                                        <p:attrNameLst>
                                          <p:attrName>ppt_x</p:attrName>
                                          <p:attrName>ppt_y</p:attrName>
                                        </p:attrNameLst>
                                      </p:cBhvr>
                                      <p:rCtr x="0" y="-70648"/>
                                    </p:animMotion>
                                  </p:childTnLst>
                                </p:cTn>
                              </p:par>
                              <p:par>
                                <p:cTn id="11" presetID="1" presetClass="mediacall" presetSubtype="0" fill="hold" nodeType="withEffect">
                                  <p:stCondLst>
                                    <p:cond delay="0"/>
                                  </p:stCondLst>
                                  <p:childTnLst>
                                    <p:cmd type="call" cmd="playFrom(0.0)">
                                      <p:cBhvr>
                                        <p:cTn id="12" dur="12500" fill="hold"/>
                                        <p:tgtEl>
                                          <p:spTgt spid="18"/>
                                        </p:tgtEl>
                                      </p:cBhvr>
                                    </p:cmd>
                                  </p:childTnLst>
                                </p:cTn>
                              </p:par>
                              <p:par>
                                <p:cTn id="13" presetID="1" presetClass="mediacall" presetSubtype="0" fill="hold" nodeType="withEffect">
                                  <p:stCondLst>
                                    <p:cond delay="0"/>
                                  </p:stCondLst>
                                  <p:childTnLst>
                                    <p:cmd type="call" cmd="playFrom(0.0)">
                                      <p:cBhvr>
                                        <p:cTn id="14" dur="12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repeatCount="indefinite" fill="hold" display="0">
                  <p:stCondLst>
                    <p:cond delay="indefinite"/>
                  </p:stCondLst>
                </p:cTn>
                <p:tgtEl>
                  <p:spTgt spid="18"/>
                </p:tgtEl>
              </p:cMediaNode>
            </p:video>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8"/>
                                        </p:tgtEl>
                                      </p:cBhvr>
                                    </p:cmd>
                                  </p:childTnLst>
                                </p:cTn>
                              </p:par>
                            </p:childTnLst>
                          </p:cTn>
                        </p:par>
                      </p:childTnLst>
                    </p:cTn>
                  </p:par>
                </p:childTnLst>
              </p:cTn>
              <p:nextCondLst>
                <p:cond evt="onClick" delay="0">
                  <p:tgtEl>
                    <p:spTgt spid="18"/>
                  </p:tgtEl>
                </p:cond>
              </p:nextCondLst>
            </p:seq>
            <p:video>
              <p:cMediaNode vol="80000" mute="1">
                <p:cTn id="21" repeatCount="indefinite"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9" name="矩形 78">
            <a:extLst>
              <a:ext uri="{FF2B5EF4-FFF2-40B4-BE49-F238E27FC236}">
                <a16:creationId xmlns:a16="http://schemas.microsoft.com/office/drawing/2014/main" id="{58552600-DBF8-4975-9E46-0AAA6E305576}"/>
              </a:ext>
            </a:extLst>
          </p:cNvPr>
          <p:cNvSpPr/>
          <p:nvPr/>
        </p:nvSpPr>
        <p:spPr>
          <a:xfrm>
            <a:off x="5691641" y="1247397"/>
            <a:ext cx="6691163" cy="4827267"/>
          </a:xfrm>
          <a:prstGeom prst="rect">
            <a:avLst/>
          </a:prstGeom>
          <a:solidFill>
            <a:srgbClr val="22AAA0"/>
          </a:solidFill>
          <a:ln>
            <a:noFill/>
          </a:ln>
          <a:effectLst>
            <a:outerShdw blurRad="50800" dist="50800" dir="5400000" algn="ctr" rotWithShape="0">
              <a:srgbClr val="000000">
                <a:alpha val="16000"/>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2" name="矩形 1">
            <a:extLst>
              <a:ext uri="{FF2B5EF4-FFF2-40B4-BE49-F238E27FC236}">
                <a16:creationId xmlns:a16="http://schemas.microsoft.com/office/drawing/2014/main" id="{D4189148-D65E-44FB-A4E2-3EF12167BC3C}"/>
              </a:ext>
            </a:extLst>
          </p:cNvPr>
          <p:cNvSpPr/>
          <p:nvPr/>
        </p:nvSpPr>
        <p:spPr>
          <a:xfrm>
            <a:off x="1471442" y="770958"/>
            <a:ext cx="3723691" cy="2554545"/>
          </a:xfrm>
          <a:prstGeom prst="rect">
            <a:avLst/>
          </a:prstGeom>
        </p:spPr>
        <p:txBody>
          <a:bodyPr wrap="square">
            <a:spAutoFit/>
          </a:bodyPr>
          <a:lstStyle/>
          <a:p>
            <a:pPr algn="ctr"/>
            <a:r>
              <a:rPr lang="en-US" altLang="zh-CN" sz="8000" kern="0" dirty="0">
                <a:solidFill>
                  <a:srgbClr val="29B6A9"/>
                </a:solidFill>
                <a:latin typeface="微软雅黑" panose="020B0503020204020204" pitchFamily="34" charset="-122"/>
                <a:ea typeface="微软雅黑" panose="020B0503020204020204" pitchFamily="34" charset="-122"/>
                <a:cs typeface="Arial Unicode MS" pitchFamily="34" charset="-122"/>
                <a:sym typeface="微软雅黑" panose="020B0503020204020204" pitchFamily="34" charset="-122"/>
              </a:rPr>
              <a:t>CONT</a:t>
            </a:r>
          </a:p>
          <a:p>
            <a:pPr algn="ctr"/>
            <a:r>
              <a:rPr lang="en-US" altLang="zh-CN" sz="8000" kern="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rPr>
              <a:t>ENTS</a:t>
            </a:r>
            <a:endParaRPr lang="zh-CN" altLang="en-US" sz="8000" dirty="0">
              <a:solidFill>
                <a:srgbClr val="29B6A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62">
            <a:extLst>
              <a:ext uri="{FF2B5EF4-FFF2-40B4-BE49-F238E27FC236}">
                <a16:creationId xmlns:a16="http://schemas.microsoft.com/office/drawing/2014/main" id="{11F2CED8-8118-45A9-8178-6BEB90083279}"/>
              </a:ext>
            </a:extLst>
          </p:cNvPr>
          <p:cNvSpPr/>
          <p:nvPr/>
        </p:nvSpPr>
        <p:spPr>
          <a:xfrm>
            <a:off x="704032" y="517854"/>
            <a:ext cx="402020" cy="1900839"/>
          </a:xfrm>
          <a:prstGeom prst="rect">
            <a:avLst/>
          </a:prstGeom>
          <a:solidFill>
            <a:srgbClr val="29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文本框 63" descr="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
            <a:extLst>
              <a:ext uri="{FF2B5EF4-FFF2-40B4-BE49-F238E27FC236}">
                <a16:creationId xmlns:a16="http://schemas.microsoft.com/office/drawing/2014/main" id="{611DA1B1-35DD-4632-BFDC-5A8AD9AC6F03}"/>
              </a:ext>
            </a:extLst>
          </p:cNvPr>
          <p:cNvSpPr txBox="1"/>
          <p:nvPr/>
        </p:nvSpPr>
        <p:spPr>
          <a:xfrm>
            <a:off x="2701901" y="4207176"/>
            <a:ext cx="1954237" cy="923330"/>
          </a:xfrm>
          <a:prstGeom prst="rect">
            <a:avLst/>
          </a:prstGeom>
          <a:noFill/>
        </p:spPr>
        <p:txBody>
          <a:bodyPr wrap="square" rtlCol="0">
            <a:spAutoFit/>
          </a:bodyPr>
          <a:lstStyle/>
          <a:p>
            <a:pPr algn="r"/>
            <a:r>
              <a:rPr lang="en-US" altLang="zh-CN" sz="5400" b="1" spc="100" dirty="0">
                <a:solidFill>
                  <a:schemeClr val="bg1"/>
                </a:solidFill>
                <a:latin typeface="微软雅黑" panose="020B0503020204020204" pitchFamily="34" charset="-122"/>
                <a:ea typeface="微软雅黑" panose="020B0503020204020204" pitchFamily="34" charset="-122"/>
                <a:cs typeface="Open Sans" charset="0"/>
                <a:sym typeface="微软雅黑" panose="020B0503020204020204" pitchFamily="34" charset="-122"/>
              </a:rPr>
              <a:t>2020</a:t>
            </a:r>
            <a:endParaRPr lang="zh-CN" altLang="en-US" sz="5400" b="1" spc="100" dirty="0">
              <a:solidFill>
                <a:schemeClr val="bg1"/>
              </a:solidFill>
              <a:latin typeface="微软雅黑" panose="020B0503020204020204" pitchFamily="34" charset="-122"/>
              <a:ea typeface="微软雅黑" panose="020B0503020204020204" pitchFamily="34" charset="-122"/>
              <a:cs typeface="Open Sans" charset="0"/>
              <a:sym typeface="微软雅黑" panose="020B0503020204020204" pitchFamily="34" charset="-122"/>
            </a:endParaRPr>
          </a:p>
        </p:txBody>
      </p:sp>
      <p:sp>
        <p:nvSpPr>
          <p:cNvPr id="65" name="TextBox 8">
            <a:extLst>
              <a:ext uri="{FF2B5EF4-FFF2-40B4-BE49-F238E27FC236}">
                <a16:creationId xmlns:a16="http://schemas.microsoft.com/office/drawing/2014/main" id="{B47AED35-CF28-4EF7-997D-B363AC075590}"/>
              </a:ext>
            </a:extLst>
          </p:cNvPr>
          <p:cNvSpPr txBox="1"/>
          <p:nvPr/>
        </p:nvSpPr>
        <p:spPr>
          <a:xfrm>
            <a:off x="2312157" y="5086935"/>
            <a:ext cx="2503955"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Harmony in Diversity</a:t>
            </a:r>
            <a:endParaRPr lang="zh-CN" altLang="en-US" sz="1200" spc="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文本框 66">
            <a:extLst>
              <a:ext uri="{FF2B5EF4-FFF2-40B4-BE49-F238E27FC236}">
                <a16:creationId xmlns:a16="http://schemas.microsoft.com/office/drawing/2014/main" id="{F20E2263-B1BE-496D-BCB6-CECCC057AB38}"/>
              </a:ext>
            </a:extLst>
          </p:cNvPr>
          <p:cNvSpPr txBox="1"/>
          <p:nvPr/>
        </p:nvSpPr>
        <p:spPr>
          <a:xfrm>
            <a:off x="6039247" y="1441576"/>
            <a:ext cx="2763378"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一、引导界面设计</a:t>
            </a:r>
          </a:p>
        </p:txBody>
      </p:sp>
      <p:sp>
        <p:nvSpPr>
          <p:cNvPr id="68" name="文本框 67">
            <a:extLst>
              <a:ext uri="{FF2B5EF4-FFF2-40B4-BE49-F238E27FC236}">
                <a16:creationId xmlns:a16="http://schemas.microsoft.com/office/drawing/2014/main" id="{09AAA4C0-512A-4553-ABD8-3CA0F8C92D5D}"/>
              </a:ext>
            </a:extLst>
          </p:cNvPr>
          <p:cNvSpPr txBox="1"/>
          <p:nvPr/>
        </p:nvSpPr>
        <p:spPr>
          <a:xfrm>
            <a:off x="6039247" y="2203576"/>
            <a:ext cx="2763378"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二、文字内容的展示</a:t>
            </a:r>
          </a:p>
        </p:txBody>
      </p:sp>
      <p:sp>
        <p:nvSpPr>
          <p:cNvPr id="69" name="文本框 68">
            <a:extLst>
              <a:ext uri="{FF2B5EF4-FFF2-40B4-BE49-F238E27FC236}">
                <a16:creationId xmlns:a16="http://schemas.microsoft.com/office/drawing/2014/main" id="{7CA4BB29-C1DC-4FF1-8163-D091F30C62A8}"/>
              </a:ext>
            </a:extLst>
          </p:cNvPr>
          <p:cNvSpPr txBox="1"/>
          <p:nvPr/>
        </p:nvSpPr>
        <p:spPr>
          <a:xfrm>
            <a:off x="6039247" y="2965576"/>
            <a:ext cx="2763378"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三、图文混合的艺术</a:t>
            </a:r>
          </a:p>
        </p:txBody>
      </p:sp>
      <p:sp>
        <p:nvSpPr>
          <p:cNvPr id="70" name="文本框 69">
            <a:extLst>
              <a:ext uri="{FF2B5EF4-FFF2-40B4-BE49-F238E27FC236}">
                <a16:creationId xmlns:a16="http://schemas.microsoft.com/office/drawing/2014/main" id="{A5F68BCF-8951-4BF8-A820-4A0BA8CF6D99}"/>
              </a:ext>
            </a:extLst>
          </p:cNvPr>
          <p:cNvSpPr txBox="1"/>
          <p:nvPr/>
        </p:nvSpPr>
        <p:spPr>
          <a:xfrm>
            <a:off x="6039247" y="3727576"/>
            <a:ext cx="2763378"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四、逻辑关系如何处理</a:t>
            </a:r>
          </a:p>
        </p:txBody>
      </p:sp>
      <p:sp>
        <p:nvSpPr>
          <p:cNvPr id="71" name="文本框 70">
            <a:extLst>
              <a:ext uri="{FF2B5EF4-FFF2-40B4-BE49-F238E27FC236}">
                <a16:creationId xmlns:a16="http://schemas.microsoft.com/office/drawing/2014/main" id="{56EC82BC-84C1-442E-A6AC-C5C018408426}"/>
              </a:ext>
            </a:extLst>
          </p:cNvPr>
          <p:cNvSpPr txBox="1"/>
          <p:nvPr/>
        </p:nvSpPr>
        <p:spPr>
          <a:xfrm>
            <a:off x="6039247" y="4489576"/>
            <a:ext cx="2763378"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五、功能界面的应用</a:t>
            </a:r>
          </a:p>
        </p:txBody>
      </p:sp>
      <p:sp>
        <p:nvSpPr>
          <p:cNvPr id="72" name="文本框 71">
            <a:extLst>
              <a:ext uri="{FF2B5EF4-FFF2-40B4-BE49-F238E27FC236}">
                <a16:creationId xmlns:a16="http://schemas.microsoft.com/office/drawing/2014/main" id="{1C4B3144-DE9F-4C6E-A95E-AB0772A232E7}"/>
              </a:ext>
            </a:extLst>
          </p:cNvPr>
          <p:cNvSpPr txBox="1"/>
          <p:nvPr/>
        </p:nvSpPr>
        <p:spPr>
          <a:xfrm>
            <a:off x="6039247" y="5251576"/>
            <a:ext cx="2763378"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六、图表内容使用方法</a:t>
            </a:r>
          </a:p>
        </p:txBody>
      </p:sp>
      <p:sp>
        <p:nvSpPr>
          <p:cNvPr id="80" name="文本框 79">
            <a:extLst>
              <a:ext uri="{FF2B5EF4-FFF2-40B4-BE49-F238E27FC236}">
                <a16:creationId xmlns:a16="http://schemas.microsoft.com/office/drawing/2014/main" id="{FB3C1511-F334-4F36-A6CB-A29615C8734F}"/>
              </a:ext>
            </a:extLst>
          </p:cNvPr>
          <p:cNvSpPr txBox="1"/>
          <p:nvPr/>
        </p:nvSpPr>
        <p:spPr>
          <a:xfrm>
            <a:off x="9286038" y="1476783"/>
            <a:ext cx="2763378"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Guide interface design</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文本框 80">
            <a:extLst>
              <a:ext uri="{FF2B5EF4-FFF2-40B4-BE49-F238E27FC236}">
                <a16:creationId xmlns:a16="http://schemas.microsoft.com/office/drawing/2014/main" id="{A277014A-A1E4-4F23-8E8B-BBF451DB1762}"/>
              </a:ext>
            </a:extLst>
          </p:cNvPr>
          <p:cNvSpPr txBox="1"/>
          <p:nvPr/>
        </p:nvSpPr>
        <p:spPr>
          <a:xfrm>
            <a:off x="9286038" y="2249416"/>
            <a:ext cx="2763378"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Display of text content</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文本框 81">
            <a:extLst>
              <a:ext uri="{FF2B5EF4-FFF2-40B4-BE49-F238E27FC236}">
                <a16:creationId xmlns:a16="http://schemas.microsoft.com/office/drawing/2014/main" id="{98120E23-6C31-46BC-8297-7A0326B5B413}"/>
              </a:ext>
            </a:extLst>
          </p:cNvPr>
          <p:cNvSpPr txBox="1"/>
          <p:nvPr/>
        </p:nvSpPr>
        <p:spPr>
          <a:xfrm>
            <a:off x="9286038" y="2996354"/>
            <a:ext cx="3096767"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The art of graphic mixing</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文本框 82">
            <a:extLst>
              <a:ext uri="{FF2B5EF4-FFF2-40B4-BE49-F238E27FC236}">
                <a16:creationId xmlns:a16="http://schemas.microsoft.com/office/drawing/2014/main" id="{40DD8057-4A3D-4322-BF12-A649481322C9}"/>
              </a:ext>
            </a:extLst>
          </p:cNvPr>
          <p:cNvSpPr txBox="1"/>
          <p:nvPr/>
        </p:nvSpPr>
        <p:spPr>
          <a:xfrm>
            <a:off x="9286038" y="3758354"/>
            <a:ext cx="2763378"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Logic processing</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文本框 84">
            <a:extLst>
              <a:ext uri="{FF2B5EF4-FFF2-40B4-BE49-F238E27FC236}">
                <a16:creationId xmlns:a16="http://schemas.microsoft.com/office/drawing/2014/main" id="{ADEB852B-E454-4C39-9047-2A62C2BFC3BF}"/>
              </a:ext>
            </a:extLst>
          </p:cNvPr>
          <p:cNvSpPr txBox="1"/>
          <p:nvPr/>
        </p:nvSpPr>
        <p:spPr>
          <a:xfrm>
            <a:off x="9286038" y="4505713"/>
            <a:ext cx="3096767"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Use of function interface</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文本框 85">
            <a:extLst>
              <a:ext uri="{FF2B5EF4-FFF2-40B4-BE49-F238E27FC236}">
                <a16:creationId xmlns:a16="http://schemas.microsoft.com/office/drawing/2014/main" id="{7379F292-C3AE-4C5D-8329-CA687C9B80D3}"/>
              </a:ext>
            </a:extLst>
          </p:cNvPr>
          <p:cNvSpPr txBox="1"/>
          <p:nvPr/>
        </p:nvSpPr>
        <p:spPr>
          <a:xfrm>
            <a:off x="9286038" y="5282354"/>
            <a:ext cx="1414271"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Chart tips</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9" name="Picture 2" descr="H:\PPT\VI标识\白色LGOG.png">
            <a:extLst>
              <a:ext uri="{FF2B5EF4-FFF2-40B4-BE49-F238E27FC236}">
                <a16:creationId xmlns:a16="http://schemas.microsoft.com/office/drawing/2014/main" id="{7C21FEA1-157C-45F0-902B-D43E1BAFA7CD}"/>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l="6485" t="7929" r="14248" b="17161"/>
          <a:stretch/>
        </p:blipFill>
        <p:spPr bwMode="auto">
          <a:xfrm>
            <a:off x="10623517" y="169683"/>
            <a:ext cx="1364456" cy="53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827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21527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000E9A8-79AE-4B6C-8D95-D87B26561A84}"/>
              </a:ext>
            </a:extLst>
          </p:cNvPr>
          <p:cNvSpPr txBox="1"/>
          <p:nvPr/>
        </p:nvSpPr>
        <p:spPr>
          <a:xfrm>
            <a:off x="1148414" y="1762125"/>
            <a:ext cx="9629559" cy="1862048"/>
          </a:xfrm>
          <a:prstGeom prst="rect">
            <a:avLst/>
          </a:prstGeom>
          <a:noFill/>
        </p:spPr>
        <p:txBody>
          <a:bodyPr vert="horz" wrap="none" rtlCol="0">
            <a:spAutoFit/>
          </a:bodyPr>
          <a:lstStyle/>
          <a:p>
            <a:r>
              <a:rPr lang="en-US" altLang="zh-CN" sz="11500" dirty="0">
                <a:latin typeface="微软雅黑" panose="020B0503020204020204" pitchFamily="34" charset="-122"/>
                <a:ea typeface="微软雅黑" panose="020B0503020204020204" pitchFamily="34" charset="-122"/>
                <a:sym typeface="微软雅黑" panose="020B0503020204020204" pitchFamily="34" charset="-122"/>
              </a:rPr>
              <a:t>Xdea</a:t>
            </a:r>
            <a:r>
              <a:rPr lang="zh-CN" altLang="en-US" sz="11500" dirty="0">
                <a:latin typeface="微软雅黑" panose="020B0503020204020204" pitchFamily="34" charset="-122"/>
                <a:ea typeface="微软雅黑" panose="020B0503020204020204" pitchFamily="34" charset="-122"/>
                <a:sym typeface="微软雅黑" panose="020B0503020204020204" pitchFamily="34" charset="-122"/>
              </a:rPr>
              <a:t>青年社区</a:t>
            </a:r>
          </a:p>
        </p:txBody>
      </p:sp>
      <p:sp>
        <p:nvSpPr>
          <p:cNvPr id="3" name="矩形 2">
            <a:extLst>
              <a:ext uri="{FF2B5EF4-FFF2-40B4-BE49-F238E27FC236}">
                <a16:creationId xmlns:a16="http://schemas.microsoft.com/office/drawing/2014/main" id="{820D9FE5-24C4-42BA-82F5-D07A0FB85CAE}"/>
              </a:ext>
            </a:extLst>
          </p:cNvPr>
          <p:cNvSpPr/>
          <p:nvPr/>
        </p:nvSpPr>
        <p:spPr>
          <a:xfrm>
            <a:off x="1373413" y="4076987"/>
            <a:ext cx="4942546" cy="584775"/>
          </a:xfrm>
          <a:prstGeom prst="rect">
            <a:avLst/>
          </a:prstGeom>
          <a:solidFill>
            <a:schemeClr val="bg1">
              <a:lumMod val="95000"/>
            </a:schemeClr>
          </a:solidFill>
        </p:spPr>
        <p:txBody>
          <a:bodyPr wrap="square">
            <a:spAutoFit/>
          </a:bodyPr>
          <a:lstStyle/>
          <a:p>
            <a:r>
              <a:rPr lang="en-US" altLang="zh-CN" sz="3200" kern="0" dirty="0">
                <a:latin typeface="微软雅黑" panose="020B0503020204020204" pitchFamily="34" charset="-122"/>
                <a:ea typeface="微软雅黑" panose="020B0503020204020204" pitchFamily="34" charset="-122"/>
                <a:cs typeface="Arial Unicode MS" panose="020B0604020202020204" pitchFamily="34" charset="-122"/>
                <a:sym typeface="微软雅黑" panose="020B0503020204020204" pitchFamily="34" charset="-122"/>
              </a:rPr>
              <a:t>Xdea Youth Community</a:t>
            </a:r>
            <a:endParaRPr lang="zh-CN" altLang="en-US" sz="32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任意多边形: 形状 3">
            <a:extLst>
              <a:ext uri="{FF2B5EF4-FFF2-40B4-BE49-F238E27FC236}">
                <a16:creationId xmlns:a16="http://schemas.microsoft.com/office/drawing/2014/main" id="{836A060C-EBAC-47DF-9EE9-3C670CCCA495}"/>
              </a:ext>
            </a:extLst>
          </p:cNvPr>
          <p:cNvSpPr/>
          <p:nvPr/>
        </p:nvSpPr>
        <p:spPr>
          <a:xfrm>
            <a:off x="1373413" y="5545176"/>
            <a:ext cx="714327" cy="792575"/>
          </a:xfrm>
          <a:custGeom>
            <a:avLst/>
            <a:gdLst/>
            <a:ahLst/>
            <a:cxnLst/>
            <a:rect l="l" t="t" r="r" b="b"/>
            <a:pathLst>
              <a:path w="714327" h="792575">
                <a:moveTo>
                  <a:pt x="661321" y="0"/>
                </a:moveTo>
                <a:lnTo>
                  <a:pt x="714327" y="85820"/>
                </a:lnTo>
                <a:cubicBezTo>
                  <a:pt x="584756" y="149764"/>
                  <a:pt x="519970" y="296164"/>
                  <a:pt x="519970" y="525018"/>
                </a:cubicBezTo>
                <a:lnTo>
                  <a:pt x="666369" y="525018"/>
                </a:lnTo>
                <a:lnTo>
                  <a:pt x="666369" y="792575"/>
                </a:lnTo>
                <a:lnTo>
                  <a:pt x="403860" y="792575"/>
                </a:lnTo>
                <a:lnTo>
                  <a:pt x="403860" y="545211"/>
                </a:lnTo>
                <a:cubicBezTo>
                  <a:pt x="403860" y="425735"/>
                  <a:pt x="426156" y="315515"/>
                  <a:pt x="470749" y="214550"/>
                </a:cubicBezTo>
                <a:cubicBezTo>
                  <a:pt x="515342" y="113585"/>
                  <a:pt x="578866" y="42068"/>
                  <a:pt x="661321" y="0"/>
                </a:cubicBezTo>
                <a:close/>
                <a:moveTo>
                  <a:pt x="257461" y="0"/>
                </a:moveTo>
                <a:lnTo>
                  <a:pt x="310467" y="85820"/>
                </a:lnTo>
                <a:cubicBezTo>
                  <a:pt x="180896" y="149764"/>
                  <a:pt x="116110" y="296164"/>
                  <a:pt x="116110" y="525018"/>
                </a:cubicBezTo>
                <a:lnTo>
                  <a:pt x="262509" y="525018"/>
                </a:lnTo>
                <a:lnTo>
                  <a:pt x="262509" y="792575"/>
                </a:lnTo>
                <a:lnTo>
                  <a:pt x="0" y="792575"/>
                </a:lnTo>
                <a:lnTo>
                  <a:pt x="0" y="545211"/>
                </a:lnTo>
                <a:cubicBezTo>
                  <a:pt x="0" y="425735"/>
                  <a:pt x="22296" y="315515"/>
                  <a:pt x="66889" y="214550"/>
                </a:cubicBezTo>
                <a:cubicBezTo>
                  <a:pt x="111482" y="113585"/>
                  <a:pt x="175006" y="42068"/>
                  <a:pt x="257461" y="0"/>
                </a:cubicBezTo>
                <a:close/>
              </a:path>
            </a:pathLst>
          </a:custGeom>
          <a:solidFill>
            <a:srgbClr val="E5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a:extLst>
              <a:ext uri="{FF2B5EF4-FFF2-40B4-BE49-F238E27FC236}">
                <a16:creationId xmlns:a16="http://schemas.microsoft.com/office/drawing/2014/main" id="{65F698F2-8BEA-4E4C-B792-524BA1CC4D36}"/>
              </a:ext>
            </a:extLst>
          </p:cNvPr>
          <p:cNvSpPr/>
          <p:nvPr/>
        </p:nvSpPr>
        <p:spPr>
          <a:xfrm>
            <a:off x="1373413" y="-158878"/>
            <a:ext cx="881236" cy="1641905"/>
          </a:xfrm>
          <a:prstGeom prst="rect">
            <a:avLst/>
          </a:prstGeom>
          <a:solidFill>
            <a:srgbClr val="29B6A9"/>
          </a:solidFill>
          <a:ln>
            <a:solidFill>
              <a:srgbClr val="29B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a:extLst>
              <a:ext uri="{FF2B5EF4-FFF2-40B4-BE49-F238E27FC236}">
                <a16:creationId xmlns:a16="http://schemas.microsoft.com/office/drawing/2014/main" id="{52FEAD8A-DDB4-4D89-AF32-12541D68CFAE}"/>
              </a:ext>
            </a:extLst>
          </p:cNvPr>
          <p:cNvSpPr txBox="1"/>
          <p:nvPr/>
        </p:nvSpPr>
        <p:spPr>
          <a:xfrm>
            <a:off x="1460526" y="-14198"/>
            <a:ext cx="707010" cy="1323439"/>
          </a:xfrm>
          <a:prstGeom prst="rect">
            <a:avLst/>
          </a:prstGeom>
          <a:noFill/>
        </p:spPr>
        <p:txBody>
          <a:bodyPr wrap="square" rtlCol="0">
            <a:spAutoFit/>
          </a:bodyPr>
          <a:lstStyle/>
          <a:p>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Picture 2">
            <a:extLst>
              <a:ext uri="{FF2B5EF4-FFF2-40B4-BE49-F238E27FC236}">
                <a16:creationId xmlns:a16="http://schemas.microsoft.com/office/drawing/2014/main" id="{0510491B-3709-493F-82DB-8DFE16C272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83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20D9FE5-24C4-42BA-82F5-D07A0FB85CAE}"/>
              </a:ext>
            </a:extLst>
          </p:cNvPr>
          <p:cNvSpPr/>
          <p:nvPr/>
        </p:nvSpPr>
        <p:spPr>
          <a:xfrm>
            <a:off x="1373413" y="4076987"/>
            <a:ext cx="5442166" cy="584775"/>
          </a:xfrm>
          <a:prstGeom prst="rect">
            <a:avLst/>
          </a:prstGeom>
          <a:solidFill>
            <a:schemeClr val="bg1">
              <a:lumMod val="95000"/>
            </a:schemeClr>
          </a:solidFill>
        </p:spPr>
        <p:txBody>
          <a:bodyPr wrap="square">
            <a:spAutoFit/>
          </a:bodyPr>
          <a:lstStyle/>
          <a:p>
            <a:r>
              <a:rPr lang="en-US" altLang="zh-CN" sz="3200" kern="0" dirty="0">
                <a:latin typeface="微软雅黑" panose="020B0503020204020204" pitchFamily="34" charset="-122"/>
                <a:ea typeface="微软雅黑" panose="020B0503020204020204" pitchFamily="34" charset="-122"/>
                <a:cs typeface="Arial Unicode MS" panose="020B0604020202020204" pitchFamily="34" charset="-122"/>
                <a:sym typeface="微软雅黑" panose="020B0503020204020204" pitchFamily="34" charset="-122"/>
              </a:rPr>
              <a:t>Drucker Youth Community</a:t>
            </a:r>
            <a:endParaRPr lang="zh-CN" altLang="en-US" sz="32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a:extLst>
              <a:ext uri="{FF2B5EF4-FFF2-40B4-BE49-F238E27FC236}">
                <a16:creationId xmlns:a16="http://schemas.microsoft.com/office/drawing/2014/main" id="{E000E9A8-79AE-4B6C-8D95-D87B26561A84}"/>
              </a:ext>
            </a:extLst>
          </p:cNvPr>
          <p:cNvSpPr txBox="1"/>
          <p:nvPr/>
        </p:nvSpPr>
        <p:spPr>
          <a:xfrm>
            <a:off x="1148414" y="1762125"/>
            <a:ext cx="10508005" cy="1862048"/>
          </a:xfrm>
          <a:prstGeom prst="rect">
            <a:avLst/>
          </a:prstGeom>
          <a:noFill/>
        </p:spPr>
        <p:txBody>
          <a:bodyPr vert="horz" wrap="none" rtlCol="0">
            <a:spAutoFit/>
          </a:bodyPr>
          <a:lstStyle/>
          <a:p>
            <a:r>
              <a:rPr lang="zh-CN" altLang="en-US" sz="11500" dirty="0">
                <a:latin typeface="微软雅黑" panose="020B0503020204020204" pitchFamily="34" charset="-122"/>
                <a:ea typeface="微软雅黑" panose="020B0503020204020204" pitchFamily="34" charset="-122"/>
                <a:sym typeface="微软雅黑" panose="020B0503020204020204" pitchFamily="34" charset="-122"/>
              </a:rPr>
              <a:t>德鲁克青年社区</a:t>
            </a:r>
          </a:p>
        </p:txBody>
      </p:sp>
      <p:sp>
        <p:nvSpPr>
          <p:cNvPr id="4" name="任意多边形: 形状 3">
            <a:extLst>
              <a:ext uri="{FF2B5EF4-FFF2-40B4-BE49-F238E27FC236}">
                <a16:creationId xmlns:a16="http://schemas.microsoft.com/office/drawing/2014/main" id="{836A060C-EBAC-47DF-9EE9-3C670CCCA495}"/>
              </a:ext>
            </a:extLst>
          </p:cNvPr>
          <p:cNvSpPr/>
          <p:nvPr/>
        </p:nvSpPr>
        <p:spPr>
          <a:xfrm>
            <a:off x="1373413" y="5545176"/>
            <a:ext cx="714327" cy="792575"/>
          </a:xfrm>
          <a:custGeom>
            <a:avLst/>
            <a:gdLst/>
            <a:ahLst/>
            <a:cxnLst/>
            <a:rect l="l" t="t" r="r" b="b"/>
            <a:pathLst>
              <a:path w="714327" h="792575">
                <a:moveTo>
                  <a:pt x="661321" y="0"/>
                </a:moveTo>
                <a:lnTo>
                  <a:pt x="714327" y="85820"/>
                </a:lnTo>
                <a:cubicBezTo>
                  <a:pt x="584756" y="149764"/>
                  <a:pt x="519970" y="296164"/>
                  <a:pt x="519970" y="525018"/>
                </a:cubicBezTo>
                <a:lnTo>
                  <a:pt x="666369" y="525018"/>
                </a:lnTo>
                <a:lnTo>
                  <a:pt x="666369" y="792575"/>
                </a:lnTo>
                <a:lnTo>
                  <a:pt x="403860" y="792575"/>
                </a:lnTo>
                <a:lnTo>
                  <a:pt x="403860" y="545211"/>
                </a:lnTo>
                <a:cubicBezTo>
                  <a:pt x="403860" y="425735"/>
                  <a:pt x="426156" y="315515"/>
                  <a:pt x="470749" y="214550"/>
                </a:cubicBezTo>
                <a:cubicBezTo>
                  <a:pt x="515342" y="113585"/>
                  <a:pt x="578866" y="42068"/>
                  <a:pt x="661321" y="0"/>
                </a:cubicBezTo>
                <a:close/>
                <a:moveTo>
                  <a:pt x="257461" y="0"/>
                </a:moveTo>
                <a:lnTo>
                  <a:pt x="310467" y="85820"/>
                </a:lnTo>
                <a:cubicBezTo>
                  <a:pt x="180896" y="149764"/>
                  <a:pt x="116110" y="296164"/>
                  <a:pt x="116110" y="525018"/>
                </a:cubicBezTo>
                <a:lnTo>
                  <a:pt x="262509" y="525018"/>
                </a:lnTo>
                <a:lnTo>
                  <a:pt x="262509" y="792575"/>
                </a:lnTo>
                <a:lnTo>
                  <a:pt x="0" y="792575"/>
                </a:lnTo>
                <a:lnTo>
                  <a:pt x="0" y="545211"/>
                </a:lnTo>
                <a:cubicBezTo>
                  <a:pt x="0" y="425735"/>
                  <a:pt x="22296" y="315515"/>
                  <a:pt x="66889" y="214550"/>
                </a:cubicBezTo>
                <a:cubicBezTo>
                  <a:pt x="111482" y="113585"/>
                  <a:pt x="175006" y="42068"/>
                  <a:pt x="257461" y="0"/>
                </a:cubicBezTo>
                <a:close/>
              </a:path>
            </a:pathLst>
          </a:custGeom>
          <a:solidFill>
            <a:srgbClr val="E5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 name="Picture 2">
            <a:extLst>
              <a:ext uri="{FF2B5EF4-FFF2-40B4-BE49-F238E27FC236}">
                <a16:creationId xmlns:a16="http://schemas.microsoft.com/office/drawing/2014/main" id="{34EC594F-184D-4915-A501-4E4A90A7FF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13965" y="176826"/>
            <a:ext cx="1381151" cy="521431"/>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CC74504E-0F3E-4037-A778-60033F06C9DC}"/>
              </a:ext>
            </a:extLst>
          </p:cNvPr>
          <p:cNvSpPr/>
          <p:nvPr/>
        </p:nvSpPr>
        <p:spPr>
          <a:xfrm>
            <a:off x="1373413" y="-158878"/>
            <a:ext cx="881236" cy="1641905"/>
          </a:xfrm>
          <a:prstGeom prst="rect">
            <a:avLst/>
          </a:prstGeom>
          <a:solidFill>
            <a:srgbClr val="29B6A9"/>
          </a:solidFill>
          <a:ln>
            <a:solidFill>
              <a:srgbClr val="29B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3">
            <a:extLst>
              <a:ext uri="{FF2B5EF4-FFF2-40B4-BE49-F238E27FC236}">
                <a16:creationId xmlns:a16="http://schemas.microsoft.com/office/drawing/2014/main" id="{8E45B060-EE82-421F-94C8-67C3E89D5442}"/>
              </a:ext>
            </a:extLst>
          </p:cNvPr>
          <p:cNvSpPr txBox="1"/>
          <p:nvPr/>
        </p:nvSpPr>
        <p:spPr>
          <a:xfrm>
            <a:off x="1460526" y="-14198"/>
            <a:ext cx="707010" cy="1323439"/>
          </a:xfrm>
          <a:prstGeom prst="rect">
            <a:avLst/>
          </a:prstGeom>
          <a:noFill/>
        </p:spPr>
        <p:txBody>
          <a:bodyPr wrap="square" rtlCol="0">
            <a:spAutoFit/>
          </a:bodyPr>
          <a:lstStyle/>
          <a:p>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231573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CAB87C0-F81B-4B19-9EB8-6624234A0944}"/>
              </a:ext>
            </a:extLst>
          </p:cNvPr>
          <p:cNvSpPr/>
          <p:nvPr/>
        </p:nvSpPr>
        <p:spPr>
          <a:xfrm>
            <a:off x="-227951" y="1667897"/>
            <a:ext cx="6429828" cy="3598427"/>
          </a:xfrm>
          <a:prstGeom prst="rect">
            <a:avLst/>
          </a:prstGeom>
          <a:solidFill>
            <a:srgbClr val="22AAA0">
              <a:alpha val="62000"/>
            </a:srgbClr>
          </a:solidFill>
          <a:ln>
            <a:noFill/>
          </a:ln>
          <a:effectLst>
            <a:outerShdw blurRad="50800" dist="50800" dir="5400000" algn="ctr" rotWithShape="0">
              <a:srgbClr val="000000">
                <a:alpha val="16000"/>
              </a:srgb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3" name="TextBox 62">
            <a:extLst>
              <a:ext uri="{FF2B5EF4-FFF2-40B4-BE49-F238E27FC236}">
                <a16:creationId xmlns:a16="http://schemas.microsoft.com/office/drawing/2014/main" id="{EECEEB6A-850C-464E-9CBB-A88CCB57E24C}"/>
              </a:ext>
            </a:extLst>
          </p:cNvPr>
          <p:cNvSpPr txBox="1"/>
          <p:nvPr/>
        </p:nvSpPr>
        <p:spPr>
          <a:xfrm>
            <a:off x="234441" y="1931141"/>
            <a:ext cx="2231371" cy="768415"/>
          </a:xfrm>
          <a:prstGeom prst="rect">
            <a:avLst/>
          </a:prstGeom>
          <a:noFill/>
        </p:spPr>
        <p:txBody>
          <a:bodyPr wrap="square" rtlCol="0">
            <a:spAutoFit/>
          </a:bodyPr>
          <a:lstStyle>
            <a:defPPr>
              <a:defRPr lang="id-ID"/>
            </a:defPPr>
            <a:lvl1pPr>
              <a:defRPr sz="7200" spc="-150">
                <a:solidFill>
                  <a:schemeClr val="bg1"/>
                </a:solidFill>
                <a:effectLst>
                  <a:outerShdw blurRad="482600" sx="102000" sy="102000" algn="ctr" rotWithShape="0">
                    <a:prstClr val="black">
                      <a:alpha val="40000"/>
                    </a:prstClr>
                  </a:outerShdw>
                </a:effectLst>
                <a:latin typeface="Rajdhani" panose="02000000000000000000" pitchFamily="2" charset="0"/>
                <a:cs typeface="Rajdhani" panose="02000000000000000000" pitchFamily="2" charset="0"/>
              </a:defRPr>
            </a:lvl1pPr>
          </a:lstStyle>
          <a:p>
            <a:pPr algn="ctr">
              <a:lnSpc>
                <a:spcPct val="120000"/>
              </a:lnSpc>
              <a:spcBef>
                <a:spcPts val="100"/>
              </a:spcBef>
            </a:pPr>
            <a:r>
              <a:rPr lang="en-US" sz="4000" b="1" dirty="0">
                <a:effectLst/>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Part one</a:t>
            </a:r>
            <a:endParaRPr lang="id-ID" sz="4000" b="1" dirty="0">
              <a:effectLst/>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83B144BA-BCA2-4D0B-9112-02977680B63C}"/>
              </a:ext>
            </a:extLst>
          </p:cNvPr>
          <p:cNvSpPr txBox="1"/>
          <p:nvPr/>
        </p:nvSpPr>
        <p:spPr>
          <a:xfrm>
            <a:off x="333894" y="2594814"/>
            <a:ext cx="4069801" cy="903645"/>
          </a:xfrm>
          <a:prstGeom prst="rect">
            <a:avLst/>
          </a:prstGeom>
          <a:noFill/>
        </p:spPr>
        <p:txBody>
          <a:bodyPr wrap="square" lIns="0" rtlCol="0">
            <a:spAutoFit/>
          </a:bodyPr>
          <a:lstStyle/>
          <a:p>
            <a:pPr>
              <a:lnSpc>
                <a:spcPct val="120000"/>
              </a:lnSpc>
              <a:spcBef>
                <a:spcPts val="100"/>
              </a:spcBef>
            </a:pPr>
            <a:r>
              <a:rPr lang="zh-CN" altLang="en-US" sz="4800"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国际青年社区</a:t>
            </a:r>
          </a:p>
        </p:txBody>
      </p:sp>
      <p:sp>
        <p:nvSpPr>
          <p:cNvPr id="5"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DE4798E2-812A-4FAB-A7CC-0AA53344F72A}"/>
              </a:ext>
            </a:extLst>
          </p:cNvPr>
          <p:cNvSpPr txBox="1"/>
          <p:nvPr/>
        </p:nvSpPr>
        <p:spPr>
          <a:xfrm>
            <a:off x="333895" y="3392595"/>
            <a:ext cx="5762105" cy="565604"/>
          </a:xfrm>
          <a:prstGeom prst="rect">
            <a:avLst/>
          </a:prstGeom>
          <a:noFill/>
          <a:effectLst>
            <a:glow>
              <a:schemeClr val="accent1">
                <a:alpha val="70000"/>
              </a:schemeClr>
            </a:glow>
            <a:outerShdw blurRad="50800" dist="50800" dir="5400000" algn="ctr" rotWithShape="0">
              <a:srgbClr val="000000">
                <a:alpha val="0"/>
              </a:srgbClr>
            </a:outerShdw>
          </a:effectLst>
        </p:spPr>
        <p:txBody>
          <a:bodyPr wrap="square" lIns="0" rtlCol="0">
            <a:spAutoFit/>
          </a:bodyPr>
          <a:lstStyle/>
          <a:p>
            <a:pPr>
              <a:lnSpc>
                <a:spcPct val="120000"/>
              </a:lnSpc>
              <a:spcBef>
                <a:spcPts val="100"/>
              </a:spcBef>
            </a:pPr>
            <a:r>
              <a:rPr lang="en-US" altLang="zh-CN" sz="28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International Youth Community</a:t>
            </a:r>
            <a:endParaRPr lang="zh-CN" altLang="en-US" sz="28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6"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423FA4B7-4A54-4EC2-83F4-2783F367D442}"/>
              </a:ext>
            </a:extLst>
          </p:cNvPr>
          <p:cNvSpPr txBox="1"/>
          <p:nvPr/>
        </p:nvSpPr>
        <p:spPr>
          <a:xfrm>
            <a:off x="333895" y="4265425"/>
            <a:ext cx="5635105" cy="514115"/>
          </a:xfrm>
          <a:prstGeom prst="rect">
            <a:avLst/>
          </a:prstGeom>
          <a:noFill/>
        </p:spPr>
        <p:txBody>
          <a:bodyPr wrap="square" lIns="0" rtlCol="0">
            <a:spAutoFit/>
          </a:bodyPr>
          <a:lstStyle/>
          <a:p>
            <a:pPr>
              <a:lnSpc>
                <a:spcPct val="120000"/>
              </a:lnSpc>
              <a:spcBef>
                <a:spcPts val="100"/>
              </a:spcBef>
            </a:pPr>
            <a:r>
              <a:rPr lang="zh-CN" altLang="en-US" sz="1200" spc="2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国际青年社区是一个致力于提升在校大学生国际化视野和国际化素养能力的，以预备留学学生和对语言感兴趣的学生为主体的聚合型社区。</a:t>
            </a:r>
          </a:p>
        </p:txBody>
      </p:sp>
      <p:cxnSp>
        <p:nvCxnSpPr>
          <p:cNvPr id="7" name="直接连接符 6">
            <a:extLst>
              <a:ext uri="{FF2B5EF4-FFF2-40B4-BE49-F238E27FC236}">
                <a16:creationId xmlns:a16="http://schemas.microsoft.com/office/drawing/2014/main" id="{8BE3D210-47FF-4742-A86F-51018F3A698B}"/>
              </a:ext>
            </a:extLst>
          </p:cNvPr>
          <p:cNvCxnSpPr>
            <a:cxnSpLocks/>
          </p:cNvCxnSpPr>
          <p:nvPr/>
        </p:nvCxnSpPr>
        <p:spPr>
          <a:xfrm>
            <a:off x="333895" y="2627297"/>
            <a:ext cx="2425405" cy="10800"/>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pic>
        <p:nvPicPr>
          <p:cNvPr id="8" name="Picture 2" descr="H:\PPT\VI标识\白色LGOG.png">
            <a:extLst>
              <a:ext uri="{FF2B5EF4-FFF2-40B4-BE49-F238E27FC236}">
                <a16:creationId xmlns:a16="http://schemas.microsoft.com/office/drawing/2014/main" id="{1EFEE59A-C71E-42E5-9981-EFB607AF7091}"/>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l="6485" t="7929" r="14248" b="17161"/>
          <a:stretch/>
        </p:blipFill>
        <p:spPr bwMode="auto">
          <a:xfrm>
            <a:off x="10623517" y="169683"/>
            <a:ext cx="1364456" cy="53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67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CAB87C0-F81B-4B19-9EB8-6624234A0944}"/>
              </a:ext>
            </a:extLst>
          </p:cNvPr>
          <p:cNvSpPr/>
          <p:nvPr/>
        </p:nvSpPr>
        <p:spPr>
          <a:xfrm>
            <a:off x="-227951" y="1667897"/>
            <a:ext cx="6429828" cy="3598427"/>
          </a:xfrm>
          <a:prstGeom prst="rect">
            <a:avLst/>
          </a:prstGeom>
          <a:solidFill>
            <a:srgbClr val="22AAA0">
              <a:alpha val="62000"/>
            </a:srgbClr>
          </a:solidFill>
          <a:ln>
            <a:noFill/>
          </a:ln>
          <a:effectLst>
            <a:outerShdw blurRad="50800" dist="50800" dir="5400000" algn="ctr" rotWithShape="0">
              <a:srgbClr val="000000">
                <a:alpha val="16000"/>
              </a:srgb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00"/>
              </a:spcBef>
            </a:pPr>
            <a:endParaRPr lang="zh-CN" altLang="en-US" dirty="0">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3" name="TextBox 62">
            <a:extLst>
              <a:ext uri="{FF2B5EF4-FFF2-40B4-BE49-F238E27FC236}">
                <a16:creationId xmlns:a16="http://schemas.microsoft.com/office/drawing/2014/main" id="{EECEEB6A-850C-464E-9CBB-A88CCB57E24C}"/>
              </a:ext>
            </a:extLst>
          </p:cNvPr>
          <p:cNvSpPr txBox="1"/>
          <p:nvPr/>
        </p:nvSpPr>
        <p:spPr>
          <a:xfrm>
            <a:off x="232855" y="1931141"/>
            <a:ext cx="2229359" cy="768415"/>
          </a:xfrm>
          <a:prstGeom prst="rect">
            <a:avLst/>
          </a:prstGeom>
          <a:noFill/>
        </p:spPr>
        <p:txBody>
          <a:bodyPr wrap="square" rtlCol="0">
            <a:spAutoFit/>
          </a:bodyPr>
          <a:lstStyle>
            <a:defPPr>
              <a:defRPr lang="id-ID"/>
            </a:defPPr>
            <a:lvl1pPr>
              <a:defRPr sz="7200" spc="-150">
                <a:solidFill>
                  <a:schemeClr val="bg1"/>
                </a:solidFill>
                <a:effectLst>
                  <a:outerShdw blurRad="482600" sx="102000" sy="102000" algn="ctr" rotWithShape="0">
                    <a:prstClr val="black">
                      <a:alpha val="40000"/>
                    </a:prstClr>
                  </a:outerShdw>
                </a:effectLst>
                <a:latin typeface="Rajdhani" panose="02000000000000000000" pitchFamily="2" charset="0"/>
                <a:cs typeface="Rajdhani" panose="02000000000000000000" pitchFamily="2" charset="0"/>
              </a:defRPr>
            </a:lvl1pPr>
          </a:lstStyle>
          <a:p>
            <a:pPr algn="ctr">
              <a:lnSpc>
                <a:spcPct val="120000"/>
              </a:lnSpc>
              <a:spcBef>
                <a:spcPts val="100"/>
              </a:spcBef>
            </a:pPr>
            <a:r>
              <a:rPr lang="en-US" sz="4000" b="1" dirty="0">
                <a:effectLst/>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Part </a:t>
            </a:r>
            <a:r>
              <a:rPr lang="en-US" altLang="zh-CN" sz="4000" b="1" dirty="0">
                <a:effectLst/>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two</a:t>
            </a:r>
            <a:endParaRPr lang="id-ID" sz="4000" b="1" dirty="0">
              <a:effectLst/>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sp>
        <p:nvSpPr>
          <p:cNvPr id="4"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83B144BA-BCA2-4D0B-9112-02977680B63C}"/>
              </a:ext>
            </a:extLst>
          </p:cNvPr>
          <p:cNvSpPr txBox="1"/>
          <p:nvPr/>
        </p:nvSpPr>
        <p:spPr>
          <a:xfrm>
            <a:off x="333894" y="2594814"/>
            <a:ext cx="4069801" cy="903645"/>
          </a:xfrm>
          <a:prstGeom prst="rect">
            <a:avLst/>
          </a:prstGeom>
          <a:noFill/>
        </p:spPr>
        <p:txBody>
          <a:bodyPr wrap="square" lIns="0" rtlCol="0">
            <a:spAutoFit/>
          </a:bodyPr>
          <a:lstStyle/>
          <a:p>
            <a:pPr>
              <a:lnSpc>
                <a:spcPct val="120000"/>
              </a:lnSpc>
              <a:spcBef>
                <a:spcPts val="100"/>
              </a:spcBef>
            </a:pPr>
            <a:r>
              <a:rPr lang="zh-CN" altLang="en-US" sz="4800" b="1" dirty="0">
                <a:solidFill>
                  <a:schemeClr val="bg1"/>
                </a:solidFill>
                <a:latin typeface="微软雅黑" panose="020B0503020204020204" pitchFamily="34" charset="-122"/>
                <a:ea typeface="微软雅黑" panose="020B0503020204020204" pitchFamily="34" charset="-122"/>
                <a:cs typeface="阿里巴巴普惠体" panose="00020600040101010101" pitchFamily="18" charset="-122"/>
                <a:sym typeface="微软雅黑" panose="020B0503020204020204" pitchFamily="34" charset="-122"/>
              </a:rPr>
              <a:t>孔子青年社区</a:t>
            </a:r>
          </a:p>
        </p:txBody>
      </p:sp>
      <p:sp>
        <p:nvSpPr>
          <p:cNvPr id="5"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DE4798E2-812A-4FAB-A7CC-0AA53344F72A}"/>
              </a:ext>
            </a:extLst>
          </p:cNvPr>
          <p:cNvSpPr txBox="1"/>
          <p:nvPr/>
        </p:nvSpPr>
        <p:spPr>
          <a:xfrm>
            <a:off x="333895" y="3392595"/>
            <a:ext cx="7590905" cy="565604"/>
          </a:xfrm>
          <a:prstGeom prst="rect">
            <a:avLst/>
          </a:prstGeom>
          <a:noFill/>
          <a:effectLst>
            <a:glow>
              <a:schemeClr val="accent1">
                <a:alpha val="70000"/>
              </a:schemeClr>
            </a:glow>
            <a:outerShdw blurRad="50800" dist="50800" dir="5400000" algn="ctr" rotWithShape="0">
              <a:srgbClr val="000000">
                <a:alpha val="0"/>
              </a:srgbClr>
            </a:outerShdw>
          </a:effectLst>
        </p:spPr>
        <p:txBody>
          <a:bodyPr wrap="square" lIns="0" rtlCol="0">
            <a:spAutoFit/>
          </a:bodyPr>
          <a:lstStyle/>
          <a:p>
            <a:pPr>
              <a:lnSpc>
                <a:spcPct val="120000"/>
              </a:lnSpc>
              <a:spcBef>
                <a:spcPts val="100"/>
              </a:spcBef>
            </a:pPr>
            <a:r>
              <a:rPr lang="en-US" altLang="zh-CN" sz="28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Confucius Youth Community</a:t>
            </a:r>
            <a:endParaRPr lang="zh-CN" altLang="en-US" sz="2800" b="1"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endParaRPr>
          </a:p>
        </p:txBody>
      </p:sp>
      <p:cxnSp>
        <p:nvCxnSpPr>
          <p:cNvPr id="7" name="直接连接符 6">
            <a:extLst>
              <a:ext uri="{FF2B5EF4-FFF2-40B4-BE49-F238E27FC236}">
                <a16:creationId xmlns:a16="http://schemas.microsoft.com/office/drawing/2014/main" id="{8BE3D210-47FF-4742-A86F-51018F3A698B}"/>
              </a:ext>
            </a:extLst>
          </p:cNvPr>
          <p:cNvCxnSpPr>
            <a:cxnSpLocks/>
          </p:cNvCxnSpPr>
          <p:nvPr/>
        </p:nvCxnSpPr>
        <p:spPr>
          <a:xfrm>
            <a:off x="333895" y="2627297"/>
            <a:ext cx="2425405" cy="10800"/>
          </a:xfrm>
          <a:prstGeom prst="line">
            <a:avLst/>
          </a:prstGeom>
          <a:ln w="38100">
            <a:solidFill>
              <a:srgbClr val="22AAA0"/>
            </a:solidFill>
          </a:ln>
        </p:spPr>
        <p:style>
          <a:lnRef idx="1">
            <a:schemeClr val="accent1"/>
          </a:lnRef>
          <a:fillRef idx="0">
            <a:schemeClr val="accent1"/>
          </a:fillRef>
          <a:effectRef idx="0">
            <a:schemeClr val="accent1"/>
          </a:effectRef>
          <a:fontRef idx="minor">
            <a:schemeClr val="tx1"/>
          </a:fontRef>
        </p:style>
      </p:cxnSp>
      <p:sp>
        <p:nvSpPr>
          <p:cNvPr id="8" name="TextBox 18" descr="e7d195523061f1c0fa07f38d8c1154c57bf8f7993b42569d03F573E7557F37EDE61EF06A794A4E9123C1071E4224D404485DE90708939AC7AF7E9F1763229B7B8F9D84847A4CD81ACC4954AD75B3F977FCFAD20E635EB55EBA083B552261A446BE65BB2304DDF42D6EB56502A8CA9F7DB4A29EEB5B695C191D3A07E09FCA806B6C885743398AB49B334E1F05871613CFDD49BAF4949B2109">
            <a:extLst>
              <a:ext uri="{FF2B5EF4-FFF2-40B4-BE49-F238E27FC236}">
                <a16:creationId xmlns:a16="http://schemas.microsoft.com/office/drawing/2014/main" id="{05456D8B-DFB0-4356-9BD6-1A71BB311ECD}"/>
              </a:ext>
            </a:extLst>
          </p:cNvPr>
          <p:cNvSpPr txBox="1"/>
          <p:nvPr/>
        </p:nvSpPr>
        <p:spPr>
          <a:xfrm>
            <a:off x="333895" y="4265425"/>
            <a:ext cx="5635105" cy="735714"/>
          </a:xfrm>
          <a:prstGeom prst="rect">
            <a:avLst/>
          </a:prstGeom>
          <a:noFill/>
        </p:spPr>
        <p:txBody>
          <a:bodyPr wrap="square" lIns="0" rtlCol="0">
            <a:spAutoFit/>
          </a:bodyPr>
          <a:lstStyle/>
          <a:p>
            <a:pPr>
              <a:lnSpc>
                <a:spcPct val="120000"/>
              </a:lnSpc>
              <a:spcBef>
                <a:spcPts val="100"/>
              </a:spcBef>
            </a:pPr>
            <a:r>
              <a:rPr lang="zh-CN" altLang="en-US" sz="1200" spc="200" dirty="0">
                <a:solidFill>
                  <a:schemeClr val="bg1"/>
                </a:solidFill>
                <a:latin typeface="微软雅黑" panose="020B0503020204020204" pitchFamily="34" charset="-122"/>
                <a:ea typeface="微软雅黑" panose="020B0503020204020204" pitchFamily="34" charset="-122"/>
                <a:cs typeface="阿里巴巴普惠体 L" panose="00020600040101010101" pitchFamily="18" charset="-122"/>
                <a:sym typeface="微软雅黑" panose="020B0503020204020204" pitchFamily="34" charset="-122"/>
              </a:rPr>
              <a:t>孔子青年社区，致力于培养人文主义精神。通过茶艺、插花、汉服、书法、国学讲堂等系列活动和体验课程，为国学爱好者倾力营造成长体验氛围。</a:t>
            </a:r>
          </a:p>
        </p:txBody>
      </p:sp>
      <p:pic>
        <p:nvPicPr>
          <p:cNvPr id="9" name="Picture 2" descr="H:\PPT\VI标识\白色LGOG.png">
            <a:extLst>
              <a:ext uri="{FF2B5EF4-FFF2-40B4-BE49-F238E27FC236}">
                <a16:creationId xmlns:a16="http://schemas.microsoft.com/office/drawing/2014/main" id="{77B95E3B-C695-4668-89EC-5C6D272FFCF5}"/>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l="6485" t="7929" r="14248" b="17161"/>
          <a:stretch/>
        </p:blipFill>
        <p:spPr bwMode="auto">
          <a:xfrm>
            <a:off x="10623517" y="169683"/>
            <a:ext cx="1364456" cy="53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191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112354;#26063;"/>
</p:tagLst>
</file>

<file path=ppt/tags/tag2.xml><?xml version="1.0" encoding="utf-8"?>
<p:tagLst xmlns:a="http://schemas.openxmlformats.org/drawingml/2006/main" xmlns:r="http://schemas.openxmlformats.org/officeDocument/2006/relationships" xmlns:p="http://schemas.openxmlformats.org/presentationml/2006/main">
  <p:tag name="ISLIDE.ICON" val="#46300;#138498;#3739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2139</TotalTime>
  <Words>4477</Words>
  <Application>Microsoft Office PowerPoint</Application>
  <PresentationFormat>宽屏</PresentationFormat>
  <Paragraphs>1018</Paragraphs>
  <Slides>50</Slides>
  <Notes>47</Notes>
  <HiddenSlides>0</HiddenSlides>
  <MMClips>2</MMClips>
  <ScaleCrop>false</ScaleCrop>
  <HeadingPairs>
    <vt:vector size="6" baseType="variant">
      <vt:variant>
        <vt:lpstr>已用的字体</vt:lpstr>
      </vt:variant>
      <vt:variant>
        <vt:i4>6</vt:i4>
      </vt:variant>
      <vt:variant>
        <vt:lpstr>主题</vt:lpstr>
      </vt:variant>
      <vt:variant>
        <vt:i4>4</vt:i4>
      </vt:variant>
      <vt:variant>
        <vt:lpstr>幻灯片标题</vt:lpstr>
      </vt:variant>
      <vt:variant>
        <vt:i4>50</vt:i4>
      </vt:variant>
    </vt:vector>
  </HeadingPairs>
  <TitlesOfParts>
    <vt:vector size="60" baseType="lpstr">
      <vt:lpstr>Arial</vt:lpstr>
      <vt:lpstr>Calibri Light</vt:lpstr>
      <vt:lpstr>微软雅黑</vt:lpstr>
      <vt:lpstr>等线</vt:lpstr>
      <vt:lpstr>Calibri</vt:lpstr>
      <vt:lpstr>等线 Light</vt:lpstr>
      <vt:lpstr>Office 主题​​</vt:lpstr>
      <vt:lpstr>1_Office 主题</vt:lpstr>
      <vt:lpstr>1_OfficePLUS</vt:lpstr>
      <vt:lpstr>2_OfficePLUS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宇航</dc:creator>
  <cp:lastModifiedBy>Effie Yang </cp:lastModifiedBy>
  <cp:revision>156</cp:revision>
  <dcterms:created xsi:type="dcterms:W3CDTF">2020-04-18T15:48:08Z</dcterms:created>
  <dcterms:modified xsi:type="dcterms:W3CDTF">2020-05-13T06:37:01Z</dcterms:modified>
</cp:coreProperties>
</file>