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48" r:id="rId2"/>
  </p:sldMasterIdLst>
  <p:notesMasterIdLst>
    <p:notesMasterId r:id="rId27"/>
  </p:notesMasterIdLst>
  <p:sldIdLst>
    <p:sldId id="264" r:id="rId3"/>
    <p:sldId id="266" r:id="rId4"/>
    <p:sldId id="267" r:id="rId5"/>
    <p:sldId id="265" r:id="rId6"/>
    <p:sldId id="261" r:id="rId7"/>
    <p:sldId id="258" r:id="rId8"/>
    <p:sldId id="260" r:id="rId9"/>
    <p:sldId id="262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79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39281064-64DD-4B3A-87B4-8CD15987E0E6}">
          <p14:sldIdLst>
            <p14:sldId id="264"/>
          </p14:sldIdLst>
        </p14:section>
        <p14:section name="目录页" id="{48FC46A4-8785-4C56-94C9-3ACC34A75C47}">
          <p14:sldIdLst>
            <p14:sldId id="266"/>
          </p14:sldIdLst>
        </p14:section>
        <p14:section name="过渡页" id="{1F601E3C-1232-44C3-9F8C-F12BA646E79B}">
          <p14:sldIdLst>
            <p14:sldId id="267"/>
          </p14:sldIdLst>
        </p14:section>
        <p14:section name="企业简介" id="{4CC5BDF3-2AA5-40FD-8785-DB32CB0743C2}">
          <p14:sldIdLst>
            <p14:sldId id="265"/>
            <p14:sldId id="261"/>
            <p14:sldId id="258"/>
            <p14:sldId id="260"/>
          </p14:sldIdLst>
        </p14:section>
        <p14:section name="企业优势" id="{DE05B5D9-F474-4C2E-A45F-60E7D347C176}">
          <p14:sldIdLst>
            <p14:sldId id="262"/>
            <p14:sldId id="268"/>
            <p14:sldId id="269"/>
            <p14:sldId id="270"/>
          </p14:sldIdLst>
        </p14:section>
        <p14:section name="企业文化" id="{51EE84D6-FDA1-483B-8AEF-419036EFD861}">
          <p14:sldIdLst>
            <p14:sldId id="271"/>
            <p14:sldId id="272"/>
            <p14:sldId id="273"/>
            <p14:sldId id="274"/>
          </p14:sldIdLst>
        </p14:section>
        <p14:section name="主要产品" id="{E34C0104-DFEE-4CFA-A475-24F258D47CA5}">
          <p14:sldIdLst>
            <p14:sldId id="275"/>
            <p14:sldId id="276"/>
            <p14:sldId id="277"/>
            <p14:sldId id="278"/>
          </p14:sldIdLst>
        </p14:section>
        <p14:section name="素材页" id="{066D70EE-EB82-418D-809E-2D0A035344D2}">
          <p14:sldIdLst>
            <p14:sldId id="280"/>
          </p14:sldIdLst>
        </p14:section>
        <p14:section name="结束页" id="{51B09B7C-A47A-45AA-8BB1-D0ACA024AD02}">
          <p14:sldIdLst>
            <p14:sldId id="279"/>
          </p14:sldIdLst>
        </p14:section>
        <p14:section name="标注页" id="{B43582D4-AECD-4719-BFE2-00536F965A97}">
          <p14:sldIdLst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08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BDE6"/>
    <a:srgbClr val="4D6083"/>
    <a:srgbClr val="051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77" y="830"/>
      </p:cViewPr>
      <p:guideLst>
        <p:guide orient="horz" pos="290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FC6D2-7437-4617-9E2E-45AF10110705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21969-0CC4-4B4F-9FCB-38DDD9CC61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6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921969-0CC4-4B4F-9FCB-38DDD9CC616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40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9AE4A42-EC36-48AF-BB7E-2815DE00306D}"/>
              </a:ext>
            </a:extLst>
          </p:cNvPr>
          <p:cNvSpPr/>
          <p:nvPr userDrawn="1"/>
        </p:nvSpPr>
        <p:spPr>
          <a:xfrm>
            <a:off x="-2" y="0"/>
            <a:ext cx="3215641" cy="6858961"/>
          </a:xfrm>
          <a:prstGeom prst="rect">
            <a:avLst/>
          </a:prstGeom>
          <a:solidFill>
            <a:srgbClr val="74A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29E4531F-F4D0-4C9B-AB08-246AB17E5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r="12740"/>
          <a:stretch/>
        </p:blipFill>
        <p:spPr>
          <a:xfrm>
            <a:off x="3215641" y="-961"/>
            <a:ext cx="8976360" cy="68589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D37E93C-42A3-4EC9-9E97-DF3E986ED241}"/>
              </a:ext>
            </a:extLst>
          </p:cNvPr>
          <p:cNvSpPr/>
          <p:nvPr userDrawn="1"/>
        </p:nvSpPr>
        <p:spPr>
          <a:xfrm>
            <a:off x="-11" y="-480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20000"/>
                </a:srgbClr>
              </a:gs>
              <a:gs pos="32000">
                <a:srgbClr val="06173E">
                  <a:alpha val="50000"/>
                </a:srgbClr>
              </a:gs>
              <a:gs pos="100000">
                <a:srgbClr val="05153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81BC7D-7820-4508-9013-935902DD8D5C}"/>
              </a:ext>
            </a:extLst>
          </p:cNvPr>
          <p:cNvSpPr/>
          <p:nvPr userDrawn="1"/>
        </p:nvSpPr>
        <p:spPr>
          <a:xfrm>
            <a:off x="-4" y="-1922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10000"/>
                </a:srgbClr>
              </a:gs>
              <a:gs pos="72000">
                <a:srgbClr val="06163C">
                  <a:alpha val="80000"/>
                </a:srgbClr>
              </a:gs>
              <a:gs pos="26000">
                <a:srgbClr val="06173E">
                  <a:alpha val="30000"/>
                </a:srgbClr>
              </a:gs>
              <a:gs pos="100000">
                <a:srgbClr val="05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71CD053-5CDE-4E0F-A02D-D718080DF2F8}"/>
              </a:ext>
            </a:extLst>
          </p:cNvPr>
          <p:cNvSpPr/>
          <p:nvPr userDrawn="1"/>
        </p:nvSpPr>
        <p:spPr>
          <a:xfrm>
            <a:off x="0" y="0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0"/>
                </a:srgbClr>
              </a:gs>
              <a:gs pos="44000">
                <a:srgbClr val="06163C">
                  <a:alpha val="50000"/>
                </a:srgbClr>
              </a:gs>
              <a:gs pos="88000">
                <a:srgbClr val="05153B">
                  <a:alpha val="80000"/>
                </a:srgbClr>
              </a:gs>
              <a:gs pos="100000">
                <a:srgbClr val="05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FDF0707-3079-4B66-A6B8-A6A155F58F75}"/>
              </a:ext>
            </a:extLst>
          </p:cNvPr>
          <p:cNvSpPr txBox="1"/>
          <p:nvPr userDrawn="1"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4CBD7CA-A9ED-4DE3-9025-DEC85AC1E6D9}"/>
              </a:ext>
            </a:extLst>
          </p:cNvPr>
          <p:cNvGrpSpPr/>
          <p:nvPr userDrawn="1"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FC11092-5023-4507-9AF0-8FD5DA95DF77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74AD3AC-FDBB-4D02-A695-3FC326FD8518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F9B68EA8-B738-4E9D-BC6F-C6E80FD2F8BB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>
            <a:hlinkClick r:id="rId3"/>
            <a:extLst>
              <a:ext uri="{FF2B5EF4-FFF2-40B4-BE49-F238E27FC236}">
                <a16:creationId xmlns:a16="http://schemas.microsoft.com/office/drawing/2014/main" id="{A5B40F3C-092A-4911-A5B1-71DB2D2554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" y="553355"/>
            <a:ext cx="1092442" cy="1456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19D72B5-27AE-48C2-BEF0-96C5DCE48B24}"/>
              </a:ext>
            </a:extLst>
          </p:cNvPr>
          <p:cNvGrpSpPr/>
          <p:nvPr userDrawn="1"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890E60C-2A5E-491D-A39A-F49F22A42DEB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企业简介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5A3EE11-6B5C-45D5-B9C2-BC7D2D01A81A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企业优势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85DBA55-3FB5-420E-9B8A-F7063377E589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企业文化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F5249D5-C4C0-4276-B932-36341E3F747F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企业产品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52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CB35E-A686-4E92-8B62-29ACEF01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012740-1918-4E0D-839C-E0F90AC2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47C2BE-EEDC-4162-AF05-D6C03FD4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3A14-88AD-4B66-AF0B-95B03FAA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61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328102-738E-497A-85BA-C6860FEA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178C15-2820-43DE-A62F-FAEE74C9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BA8BFB-3AFA-418A-B2D8-E98D8E2F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78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A8777-E667-43DC-A791-D46E9B91D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93DCA7-0B2F-49C6-B498-7C9A0655F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371C02-47AB-4659-8935-DA51A7662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A7F5F6-9817-4CDD-A4EA-321D48DA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E36F-E5B2-414D-8153-92C55FC7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4588A4-71E1-4803-931D-3E018110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184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1B702A-12C5-4285-84EA-C198D911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6A734F-AB96-4B91-A8F1-544242980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B0F398-8D7D-4FA0-B39C-8C74200D0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144938-B012-4C44-A5FD-A33EC00AF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B98645-D3B8-402B-BDDA-13D19C1C0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11127B-98AF-4222-A19E-1B65FB19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7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5782-75B6-4CFB-AB92-90ADC917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181174-DCEB-45D7-B9E6-071DF9075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8521F-BCDF-49D8-AA82-0ACF163C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830B3C-483C-4097-8522-CC64227A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FC28C4-3021-4212-9C31-3A170549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1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2FEA19-EC31-48E4-932D-56C4103B9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9715D9-FB98-4A8E-9A18-8B80C797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0D354-5FA7-47B0-8F95-46A558C93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FA8E9-12A1-4630-80AC-598A790E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F1050-F8F5-4E0A-B946-F4091730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8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41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75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微软雅黑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pexels.com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https://www.microsoftstore.com.cn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0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摆设布局&#10;&#10;描述已自动生成">
            <a:extLst>
              <a:ext uri="{FF2B5EF4-FFF2-40B4-BE49-F238E27FC236}">
                <a16:creationId xmlns:a16="http://schemas.microsoft.com/office/drawing/2014/main" id="{98696B8B-9A8E-4116-A353-8591C4D4D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26" r="12740" b="171"/>
          <a:stretch/>
        </p:blipFill>
        <p:spPr>
          <a:xfrm>
            <a:off x="1" y="4008120"/>
            <a:ext cx="12191999" cy="2849879"/>
          </a:xfrm>
          <a:prstGeom prst="rect">
            <a:avLst/>
          </a:prstGeom>
        </p:spPr>
      </p:pic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29E4531F-F4D0-4C9B-AB08-246AB17E5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6" r="12740" b="30773"/>
          <a:stretch/>
        </p:blipFill>
        <p:spPr>
          <a:xfrm>
            <a:off x="-18" y="0"/>
            <a:ext cx="12191999" cy="40081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D37E93C-42A3-4EC9-9E97-DF3E986ED241}"/>
              </a:ext>
            </a:extLst>
          </p:cNvPr>
          <p:cNvSpPr/>
          <p:nvPr userDrawn="1"/>
        </p:nvSpPr>
        <p:spPr>
          <a:xfrm>
            <a:off x="0" y="0"/>
            <a:ext cx="12192000" cy="4008120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30000"/>
                </a:srgbClr>
              </a:gs>
              <a:gs pos="12000">
                <a:srgbClr val="06173E">
                  <a:alpha val="60000"/>
                </a:srgbClr>
              </a:gs>
              <a:gs pos="92000">
                <a:srgbClr val="05153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FDF0707-3079-4B66-A6B8-A6A155F58F75}"/>
              </a:ext>
            </a:extLst>
          </p:cNvPr>
          <p:cNvSpPr txBox="1"/>
          <p:nvPr userDrawn="1"/>
        </p:nvSpPr>
        <p:spPr>
          <a:xfrm>
            <a:off x="7249159" y="2694884"/>
            <a:ext cx="4795521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en-US" altLang="zh-CN" sz="7200" b="1">
                <a:solidFill>
                  <a:schemeClr val="accent1">
                    <a:lumMod val="10000"/>
                    <a:lumOff val="90000"/>
                    <a:alpha val="60000"/>
                  </a:schemeClr>
                </a:solidFill>
                <a:latin typeface="+mn-ea"/>
                <a:cs typeface="Arial" panose="020B0604020202020204" pitchFamily="34" charset="0"/>
              </a:rPr>
              <a:t>CONTENT</a:t>
            </a:r>
            <a:endParaRPr lang="zh-CN" altLang="en-US" sz="7200" b="1" dirty="0">
              <a:solidFill>
                <a:schemeClr val="accent1">
                  <a:lumMod val="10000"/>
                  <a:lumOff val="90000"/>
                  <a:alpha val="6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4CBD7CA-A9ED-4DE3-9025-DEC85AC1E6D9}"/>
              </a:ext>
            </a:extLst>
          </p:cNvPr>
          <p:cNvGrpSpPr/>
          <p:nvPr userDrawn="1"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6FC11092-5023-4507-9AF0-8FD5DA95DF77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474AD3AC-FDBB-4D02-A695-3FC326FD8518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F9B68EA8-B738-4E9D-BC6F-C6E80FD2F8BB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图片 17">
            <a:hlinkClick r:id="rId5"/>
            <a:extLst>
              <a:ext uri="{FF2B5EF4-FFF2-40B4-BE49-F238E27FC236}">
                <a16:creationId xmlns:a16="http://schemas.microsoft.com/office/drawing/2014/main" id="{A5B40F3C-092A-4911-A5B1-71DB2D2554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" y="553355"/>
            <a:ext cx="1092442" cy="14565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C931E7E-A152-460E-B165-47072F66B101}"/>
              </a:ext>
            </a:extLst>
          </p:cNvPr>
          <p:cNvSpPr/>
          <p:nvPr userDrawn="1"/>
        </p:nvSpPr>
        <p:spPr>
          <a:xfrm>
            <a:off x="-37" y="4008120"/>
            <a:ext cx="12191999" cy="284988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BFDC170-BCB9-4505-85B7-CF9F83ACF95B}"/>
              </a:ext>
            </a:extLst>
          </p:cNvPr>
          <p:cNvGrpSpPr/>
          <p:nvPr userDrawn="1"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CE31E1B-66DE-4107-B0F3-22D86BF60C3C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企业简介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24B0FCA-7281-4C4E-9F0B-A4C63E67C594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企业优势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F0AAED3-EAE4-46F1-89A5-04617F9247DC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企业文化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3AC2FC7-9108-4604-81BD-68D361CC1154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企业产品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275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6370320A-A224-489C-A406-CCB10B4D6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r="12740" b="597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D46D87-2395-4719-B735-86BB1C2C7FFD}"/>
              </a:ext>
            </a:extLst>
          </p:cNvPr>
          <p:cNvSpPr txBox="1"/>
          <p:nvPr userDrawn="1"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E39B6D-675C-4125-B327-ABDD5A298E28}"/>
              </a:ext>
            </a:extLst>
          </p:cNvPr>
          <p:cNvGrpSpPr/>
          <p:nvPr userDrawn="1"/>
        </p:nvGrpSpPr>
        <p:grpSpPr>
          <a:xfrm>
            <a:off x="0" y="-480"/>
            <a:ext cx="12192000" cy="6858961"/>
            <a:chOff x="539256" y="-51899"/>
            <a:chExt cx="12192000" cy="685896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C8372C-27F9-453E-A4CF-5354E8CF066B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20000"/>
                  </a:srgbClr>
                </a:gs>
                <a:gs pos="32000">
                  <a:srgbClr val="06173E">
                    <a:alpha val="50000"/>
                  </a:srgbClr>
                </a:gs>
                <a:gs pos="100000">
                  <a:srgbClr val="05153A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8F6D47-662F-428D-B18F-989EF55883DF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10000"/>
                  </a:srgbClr>
                </a:gs>
                <a:gs pos="72000">
                  <a:srgbClr val="06163C">
                    <a:alpha val="80000"/>
                  </a:srgbClr>
                </a:gs>
                <a:gs pos="26000">
                  <a:srgbClr val="06173E">
                    <a:alpha val="30000"/>
                  </a:srgbClr>
                </a:gs>
                <a:gs pos="100000">
                  <a:srgbClr val="05153A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125DC0-9E96-4A11-8BA1-114C2737D043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0"/>
                  </a:srgbClr>
                </a:gs>
                <a:gs pos="44000">
                  <a:srgbClr val="06163C">
                    <a:alpha val="50000"/>
                  </a:srgbClr>
                </a:gs>
                <a:gs pos="88000">
                  <a:srgbClr val="05153B">
                    <a:alpha val="80000"/>
                  </a:srgbClr>
                </a:gs>
                <a:gs pos="100000">
                  <a:srgbClr val="05153A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835002-D018-4B70-A3BE-D8246309C8D1}"/>
              </a:ext>
            </a:extLst>
          </p:cNvPr>
          <p:cNvGrpSpPr/>
          <p:nvPr userDrawn="1"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42C15CF-8C05-4FB4-85CE-FC5A9C74B5D1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E696AB3-4BA0-4C92-A587-BF7A75A2298C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C3AE7AF-A1D1-45D0-A619-D17D17C9593C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>
            <a:hlinkClick r:id="rId3"/>
            <a:extLst>
              <a:ext uri="{FF2B5EF4-FFF2-40B4-BE49-F238E27FC236}">
                <a16:creationId xmlns:a16="http://schemas.microsoft.com/office/drawing/2014/main" id="{E02101B7-6AD8-4610-AF44-B8DFC1C13E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1" y="553355"/>
            <a:ext cx="1092442" cy="14565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060DFD-9EF1-4897-92CA-08F1C60E885A}"/>
              </a:ext>
            </a:extLst>
          </p:cNvPr>
          <p:cNvGrpSpPr/>
          <p:nvPr userDrawn="1"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380D09B-84C8-4D5D-9A99-2B7D9D626F83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企业简介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DD6F8C0-9B7B-4D64-AF8D-0F44DB826B43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企业优势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2704D0-CF30-4CEE-AB66-D2234A1C6D73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企业文化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DB6841-DDE3-4A08-BF74-11334155D5D9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企业产品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940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6370320A-A224-489C-A406-CCB10B4D6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r="12740" b="597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D46D87-2395-4719-B735-86BB1C2C7FFD}"/>
              </a:ext>
            </a:extLst>
          </p:cNvPr>
          <p:cNvSpPr txBox="1"/>
          <p:nvPr userDrawn="1"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DE39B6D-675C-4125-B327-ABDD5A298E28}"/>
              </a:ext>
            </a:extLst>
          </p:cNvPr>
          <p:cNvGrpSpPr/>
          <p:nvPr userDrawn="1"/>
        </p:nvGrpSpPr>
        <p:grpSpPr>
          <a:xfrm>
            <a:off x="0" y="-480"/>
            <a:ext cx="12192000" cy="6858961"/>
            <a:chOff x="539256" y="-51899"/>
            <a:chExt cx="12192000" cy="685896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4C8372C-27F9-453E-A4CF-5354E8CF066B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20000"/>
                  </a:srgbClr>
                </a:gs>
                <a:gs pos="32000">
                  <a:srgbClr val="06173E">
                    <a:alpha val="50000"/>
                  </a:srgbClr>
                </a:gs>
                <a:gs pos="100000">
                  <a:srgbClr val="05153A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8F6D47-662F-428D-B18F-989EF55883DF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10000"/>
                  </a:srgbClr>
                </a:gs>
                <a:gs pos="72000">
                  <a:srgbClr val="06163C">
                    <a:alpha val="80000"/>
                  </a:srgbClr>
                </a:gs>
                <a:gs pos="26000">
                  <a:srgbClr val="06173E">
                    <a:alpha val="30000"/>
                  </a:srgbClr>
                </a:gs>
                <a:gs pos="100000">
                  <a:srgbClr val="05153A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125DC0-9E96-4A11-8BA1-114C2737D043}"/>
                </a:ext>
              </a:extLst>
            </p:cNvPr>
            <p:cNvSpPr/>
            <p:nvPr userDrawn="1"/>
          </p:nvSpPr>
          <p:spPr>
            <a:xfrm>
              <a:off x="539256" y="-51899"/>
              <a:ext cx="12192000" cy="6858961"/>
            </a:xfrm>
            <a:prstGeom prst="rect">
              <a:avLst/>
            </a:prstGeom>
            <a:gradFill flip="none" rotWithShape="1">
              <a:gsLst>
                <a:gs pos="0">
                  <a:srgbClr val="061941">
                    <a:alpha val="0"/>
                  </a:srgbClr>
                </a:gs>
                <a:gs pos="44000">
                  <a:srgbClr val="06163C">
                    <a:alpha val="50000"/>
                  </a:srgbClr>
                </a:gs>
                <a:gs pos="88000">
                  <a:srgbClr val="05153B">
                    <a:alpha val="80000"/>
                  </a:srgbClr>
                </a:gs>
                <a:gs pos="100000">
                  <a:srgbClr val="05153A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835002-D018-4B70-A3BE-D8246309C8D1}"/>
              </a:ext>
            </a:extLst>
          </p:cNvPr>
          <p:cNvGrpSpPr/>
          <p:nvPr userDrawn="1"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42C15CF-8C05-4FB4-85CE-FC5A9C74B5D1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E696AB3-4BA0-4C92-A587-BF7A75A2298C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C3AE7AF-A1D1-45D0-A619-D17D17C9593C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060DFD-9EF1-4897-92CA-08F1C60E885A}"/>
              </a:ext>
            </a:extLst>
          </p:cNvPr>
          <p:cNvGrpSpPr/>
          <p:nvPr userDrawn="1"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380D09B-84C8-4D5D-9A99-2B7D9D626F83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企业简介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DD6F8C0-9B7B-4D64-AF8D-0F44DB826B43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企业优势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2704D0-CF30-4CEE-AB66-D2234A1C6D73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企业文化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DB6841-DDE3-4A08-BF74-11334155D5D9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企业产品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69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6370320A-A224-489C-A406-CCB10B4D6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r="12740" b="597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D46D87-2395-4719-B735-86BB1C2C7FFD}"/>
              </a:ext>
            </a:extLst>
          </p:cNvPr>
          <p:cNvSpPr txBox="1"/>
          <p:nvPr userDrawn="1"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C8372C-27F9-453E-A4CF-5354E8CF066B}"/>
              </a:ext>
            </a:extLst>
          </p:cNvPr>
          <p:cNvSpPr/>
          <p:nvPr userDrawn="1"/>
        </p:nvSpPr>
        <p:spPr>
          <a:xfrm>
            <a:off x="0" y="-480"/>
            <a:ext cx="12192000" cy="685896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8F6D47-662F-428D-B18F-989EF55883DF}"/>
              </a:ext>
            </a:extLst>
          </p:cNvPr>
          <p:cNvSpPr/>
          <p:nvPr userDrawn="1"/>
        </p:nvSpPr>
        <p:spPr>
          <a:xfrm>
            <a:off x="0" y="-240"/>
            <a:ext cx="12192000" cy="685848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835002-D018-4B70-A3BE-D8246309C8D1}"/>
              </a:ext>
            </a:extLst>
          </p:cNvPr>
          <p:cNvGrpSpPr/>
          <p:nvPr userDrawn="1"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42C15CF-8C05-4FB4-85CE-FC5A9C74B5D1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DE696AB3-4BA0-4C92-A587-BF7A75A2298C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C3AE7AF-A1D1-45D0-A619-D17D17C9593C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4060DFD-9EF1-4897-92CA-08F1C60E885A}"/>
              </a:ext>
            </a:extLst>
          </p:cNvPr>
          <p:cNvGrpSpPr/>
          <p:nvPr userDrawn="1"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380D09B-84C8-4D5D-9A99-2B7D9D626F83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企业简介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DD6F8C0-9B7B-4D64-AF8D-0F44DB826B43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企业优势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2704D0-CF30-4CEE-AB66-D2234A1C6D73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企业文化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DB6841-DDE3-4A08-BF74-11334155D5D9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企业产品</a:t>
              </a:r>
              <a:endParaRPr lang="zh-CN" altLang="en-US" sz="1200" dirty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57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建筑的摆设布局&#10;&#10;描述已自动生成">
            <a:extLst>
              <a:ext uri="{FF2B5EF4-FFF2-40B4-BE49-F238E27FC236}">
                <a16:creationId xmlns:a16="http://schemas.microsoft.com/office/drawing/2014/main" id="{6370320A-A224-489C-A406-CCB10B4D6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r="12740" b="597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BD46D87-2395-4719-B735-86BB1C2C7FFD}"/>
              </a:ext>
            </a:extLst>
          </p:cNvPr>
          <p:cNvSpPr txBox="1"/>
          <p:nvPr userDrawn="1"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C8372C-27F9-453E-A4CF-5354E8CF066B}"/>
              </a:ext>
            </a:extLst>
          </p:cNvPr>
          <p:cNvSpPr/>
          <p:nvPr userDrawn="1"/>
        </p:nvSpPr>
        <p:spPr>
          <a:xfrm>
            <a:off x="0" y="-480"/>
            <a:ext cx="12192000" cy="685896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78F6D47-662F-428D-B18F-989EF55883DF}"/>
              </a:ext>
            </a:extLst>
          </p:cNvPr>
          <p:cNvSpPr/>
          <p:nvPr userDrawn="1"/>
        </p:nvSpPr>
        <p:spPr>
          <a:xfrm>
            <a:off x="0" y="-240"/>
            <a:ext cx="12192000" cy="685848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8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C00BC-03B0-47DC-B5FC-638E5B4D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2A6B7B-3834-45CA-A66E-251134BF4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545473-3000-4CBD-AF96-FAC9379A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6AFA7E-EA02-4054-A26B-B2B66FD4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0B5C0E-1D45-490F-8D4E-20FF5669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7B732A-F10F-471D-9028-0E22A1D6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A4CA45-5247-49A9-AEC1-6350C5CDB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3FA2C9-EF59-4D66-A61A-2FFF29B12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03F2CD8-EDA3-42B4-998B-41AFAB7C8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89D1C4-6245-4527-A30C-301F0F89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3AFA-6F86-4692-8E53-0FB0A64F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4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DFE81-8796-4A4D-8116-543365D8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6D381D-FDE6-46BD-8B47-C69A1AD4B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632EDC-332B-4839-A0B1-5234DB170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99996F-07E4-46F5-B936-E962DF7CB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99FF-7497-439F-B2E1-956F8B0E8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71D688-CE26-4405-BC36-8163E900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9FAD1E-BC68-450A-BDA3-FCB4DCB320D1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4EC8EA1-0478-4777-B556-ACE8D3E47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A8CFA04-3A2F-4B77-9375-5728EF03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2783BC-C0E4-4018-B902-701B6BD1C1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2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34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7" r:id="rId4"/>
    <p:sldLayoutId id="2147483666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image" Target="../media/image15.png"/><Relationship Id="rId2" Type="http://schemas.openxmlformats.org/officeDocument/2006/relationships/tags" Target="../tags/tag31.xml"/><Relationship Id="rId16" Type="http://schemas.openxmlformats.org/officeDocument/2006/relationships/image" Target="../media/image14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image" Target="../media/image13.png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55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.jpg"/><Relationship Id="rId5" Type="http://schemas.openxmlformats.org/officeDocument/2006/relationships/tags" Target="../tags/tag19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18.xml"/><Relationship Id="rId9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>
            <a:extLst>
              <a:ext uri="{FF2B5EF4-FFF2-40B4-BE49-F238E27FC236}">
                <a16:creationId xmlns:a16="http://schemas.microsoft.com/office/drawing/2014/main" id="{6241DB3D-1048-4371-9D25-7565315AB6A7}"/>
              </a:ext>
            </a:extLst>
          </p:cNvPr>
          <p:cNvSpPr txBox="1"/>
          <p:nvPr/>
        </p:nvSpPr>
        <p:spPr>
          <a:xfrm>
            <a:off x="548151" y="2668865"/>
            <a:ext cx="648663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54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商务风企业介绍模板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C07B44D-B0DD-4BA5-BE90-411810B0D8E8}"/>
              </a:ext>
            </a:extLst>
          </p:cNvPr>
          <p:cNvSpPr txBox="1"/>
          <p:nvPr/>
        </p:nvSpPr>
        <p:spPr>
          <a:xfrm>
            <a:off x="548152" y="2157798"/>
            <a:ext cx="30372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MICROSOFT</a:t>
            </a:r>
            <a:endParaRPr lang="zh-CN" altLang="en-US" sz="36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C6A9364-EBF9-4B02-B561-7BBB193DB66E}"/>
              </a:ext>
            </a:extLst>
          </p:cNvPr>
          <p:cNvGrpSpPr/>
          <p:nvPr/>
        </p:nvGrpSpPr>
        <p:grpSpPr>
          <a:xfrm>
            <a:off x="717589" y="5282323"/>
            <a:ext cx="2297391" cy="381341"/>
            <a:chOff x="779351" y="3931849"/>
            <a:chExt cx="2688388" cy="381341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38342E81-800B-4D22-9C97-DE41D44C9321}"/>
                </a:ext>
              </a:extLst>
            </p:cNvPr>
            <p:cNvSpPr/>
            <p:nvPr/>
          </p:nvSpPr>
          <p:spPr>
            <a:xfrm>
              <a:off x="779355" y="3940474"/>
              <a:ext cx="2601810" cy="372716"/>
            </a:xfrm>
            <a:prstGeom prst="roundRect">
              <a:avLst>
                <a:gd name="adj" fmla="val 50000"/>
              </a:avLst>
            </a:prstGeom>
            <a:solidFill>
              <a:srgbClr val="08173D"/>
            </a:solidFill>
            <a:ln>
              <a:solidFill>
                <a:srgbClr val="60BDE6">
                  <a:alpha val="40000"/>
                </a:srgbClr>
              </a:solidFill>
            </a:ln>
            <a:effectLst>
              <a:glow>
                <a:srgbClr val="60BDE6">
                  <a:alpha val="38824"/>
                </a:srgbClr>
              </a:glow>
              <a:outerShdw blurRad="63500" sx="102000" sy="102000" algn="ctr" rotWithShape="0">
                <a:srgbClr val="42B0E2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B50FEB8E-07C2-4982-8B9B-518D4A3976E9}"/>
                </a:ext>
              </a:extLst>
            </p:cNvPr>
            <p:cNvSpPr/>
            <p:nvPr/>
          </p:nvSpPr>
          <p:spPr>
            <a:xfrm>
              <a:off x="779351" y="3931849"/>
              <a:ext cx="2601810" cy="372716"/>
            </a:xfrm>
            <a:prstGeom prst="roundRect">
              <a:avLst>
                <a:gd name="adj" fmla="val 50000"/>
              </a:avLst>
            </a:prstGeom>
            <a:solidFill>
              <a:srgbClr val="08173D"/>
            </a:solidFill>
            <a:ln>
              <a:solidFill>
                <a:srgbClr val="60BDE6"/>
              </a:solidFill>
            </a:ln>
            <a:effectLst>
              <a:glow>
                <a:srgbClr val="60BDE6">
                  <a:alpha val="38824"/>
                </a:srgbClr>
              </a:glow>
              <a:innerShdw blurRad="114300">
                <a:srgbClr val="60BDE6">
                  <a:alpha val="8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F41573A-9C61-4C30-89C3-91E30C4AB176}"/>
                </a:ext>
              </a:extLst>
            </p:cNvPr>
            <p:cNvSpPr txBox="1"/>
            <p:nvPr/>
          </p:nvSpPr>
          <p:spPr>
            <a:xfrm>
              <a:off x="891511" y="3957555"/>
              <a:ext cx="2576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主讲人：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OfficePLUS</a:t>
              </a:r>
              <a:endParaRPr lang="zh-CN" altLang="en-US" sz="1600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D38F1EA5-7E6E-44AF-8E4D-6D2E065CB805}"/>
              </a:ext>
            </a:extLst>
          </p:cNvPr>
          <p:cNvSpPr txBox="1"/>
          <p:nvPr/>
        </p:nvSpPr>
        <p:spPr>
          <a:xfrm>
            <a:off x="610197" y="3474982"/>
            <a:ext cx="6486633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700">
                <a:solidFill>
                  <a:schemeClr val="accent2"/>
                </a:solidFill>
                <a:latin typeface="+mj-ea"/>
                <a:ea typeface="+mj-ea"/>
                <a:cs typeface="OPPOSans M" panose="00020600040101010101" pitchFamily="18" charset="-122"/>
              </a:rPr>
              <a:t>BUSINESS STYLE CORPORATE PRESENTATION TEMPLATE </a:t>
            </a:r>
            <a:endParaRPr lang="zh-CN" altLang="en-US" sz="1700" dirty="0">
              <a:solidFill>
                <a:schemeClr val="accent2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163179E-62A2-48A1-BA4F-583BB879277A}"/>
              </a:ext>
            </a:extLst>
          </p:cNvPr>
          <p:cNvCxnSpPr>
            <a:cxnSpLocks/>
          </p:cNvCxnSpPr>
          <p:nvPr/>
        </p:nvCxnSpPr>
        <p:spPr>
          <a:xfrm>
            <a:off x="717589" y="3861945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8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合作伙伴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965D26E-AD6A-4C96-80A0-5F30B7F33FA4}"/>
              </a:ext>
            </a:extLst>
          </p:cNvPr>
          <p:cNvGrpSpPr/>
          <p:nvPr/>
        </p:nvGrpSpPr>
        <p:grpSpPr>
          <a:xfrm>
            <a:off x="1196379" y="2286000"/>
            <a:ext cx="9774020" cy="3415770"/>
            <a:chOff x="483434" y="2036843"/>
            <a:chExt cx="11199910" cy="3914083"/>
          </a:xfrm>
        </p:grpSpPr>
        <p:sp>
          <p:nvSpPr>
            <p:cNvPr id="51" name="六边形 50">
              <a:extLst>
                <a:ext uri="{FF2B5EF4-FFF2-40B4-BE49-F238E27FC236}">
                  <a16:creationId xmlns:a16="http://schemas.microsoft.com/office/drawing/2014/main" id="{6A813931-8876-4243-A7AB-5018A5432E07}"/>
                </a:ext>
              </a:extLst>
            </p:cNvPr>
            <p:cNvSpPr/>
            <p:nvPr/>
          </p:nvSpPr>
          <p:spPr>
            <a:xfrm>
              <a:off x="4319295" y="2539444"/>
              <a:ext cx="3566160" cy="3074274"/>
            </a:xfrm>
            <a:prstGeom prst="hexagon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2" name="图片 51">
              <a:hlinkClick r:id="rId2"/>
              <a:extLst>
                <a:ext uri="{FF2B5EF4-FFF2-40B4-BE49-F238E27FC236}">
                  <a16:creationId xmlns:a16="http://schemas.microsoft.com/office/drawing/2014/main" id="{403A530C-288F-40FC-9ACE-51006A4E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1207" y="3939244"/>
              <a:ext cx="2562336" cy="341644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CC563D-A446-4453-B5AB-96DB44FC0C29}"/>
                </a:ext>
              </a:extLst>
            </p:cNvPr>
            <p:cNvGrpSpPr/>
            <p:nvPr/>
          </p:nvGrpSpPr>
          <p:grpSpPr>
            <a:xfrm>
              <a:off x="2389636" y="2036843"/>
              <a:ext cx="2174240" cy="1874345"/>
              <a:chOff x="1623060" y="2575560"/>
              <a:chExt cx="2174240" cy="1874345"/>
            </a:xfrm>
          </p:grpSpPr>
          <p:sp>
            <p:nvSpPr>
              <p:cNvPr id="6" name="六边形 5">
                <a:extLst>
                  <a:ext uri="{FF2B5EF4-FFF2-40B4-BE49-F238E27FC236}">
                    <a16:creationId xmlns:a16="http://schemas.microsoft.com/office/drawing/2014/main" id="{80A3C335-3EB0-4A0D-84A6-2678984DB29A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" name="图片 6">
                <a:hlinkClick r:id="rId2"/>
                <a:extLst>
                  <a:ext uri="{FF2B5EF4-FFF2-40B4-BE49-F238E27FC236}">
                    <a16:creationId xmlns:a16="http://schemas.microsoft.com/office/drawing/2014/main" id="{3609D2FD-FF70-4155-9E78-648532E25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B1E9AB51-4892-425D-B45A-3CB33F1B13EF}"/>
                </a:ext>
              </a:extLst>
            </p:cNvPr>
            <p:cNvGrpSpPr/>
            <p:nvPr/>
          </p:nvGrpSpPr>
          <p:grpSpPr>
            <a:xfrm>
              <a:off x="2331173" y="4076581"/>
              <a:ext cx="2174240" cy="1874345"/>
              <a:chOff x="1623060" y="2575560"/>
              <a:chExt cx="2174240" cy="1874345"/>
            </a:xfrm>
          </p:grpSpPr>
          <p:sp>
            <p:nvSpPr>
              <p:cNvPr id="63" name="六边形 62">
                <a:extLst>
                  <a:ext uri="{FF2B5EF4-FFF2-40B4-BE49-F238E27FC236}">
                    <a16:creationId xmlns:a16="http://schemas.microsoft.com/office/drawing/2014/main" id="{3B4DF394-9067-4925-8734-C2DC842355DE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4" name="图片 63">
                <a:hlinkClick r:id="rId2"/>
                <a:extLst>
                  <a:ext uri="{FF2B5EF4-FFF2-40B4-BE49-F238E27FC236}">
                    <a16:creationId xmlns:a16="http://schemas.microsoft.com/office/drawing/2014/main" id="{9224797D-B455-4722-8E68-BE9E731B8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ED487B03-2D6D-4061-9905-7566D3A62104}"/>
                </a:ext>
              </a:extLst>
            </p:cNvPr>
            <p:cNvGrpSpPr/>
            <p:nvPr/>
          </p:nvGrpSpPr>
          <p:grpSpPr>
            <a:xfrm>
              <a:off x="483434" y="3014846"/>
              <a:ext cx="2174240" cy="1874345"/>
              <a:chOff x="1623060" y="2575560"/>
              <a:chExt cx="2174240" cy="1874345"/>
            </a:xfrm>
          </p:grpSpPr>
          <p:sp>
            <p:nvSpPr>
              <p:cNvPr id="66" name="六边形 65">
                <a:extLst>
                  <a:ext uri="{FF2B5EF4-FFF2-40B4-BE49-F238E27FC236}">
                    <a16:creationId xmlns:a16="http://schemas.microsoft.com/office/drawing/2014/main" id="{A02C777E-89D4-467A-82ED-E464ED790E37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7" name="图片 66">
                <a:hlinkClick r:id="rId2"/>
                <a:extLst>
                  <a:ext uri="{FF2B5EF4-FFF2-40B4-BE49-F238E27FC236}">
                    <a16:creationId xmlns:a16="http://schemas.microsoft.com/office/drawing/2014/main" id="{1DD208C5-C668-4A55-9CEE-905083712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E9B1E059-71B0-4246-8BC0-AA5A08A22DA7}"/>
                </a:ext>
              </a:extLst>
            </p:cNvPr>
            <p:cNvGrpSpPr/>
            <p:nvPr/>
          </p:nvGrpSpPr>
          <p:grpSpPr>
            <a:xfrm>
              <a:off x="7640873" y="4076581"/>
              <a:ext cx="2174240" cy="1874345"/>
              <a:chOff x="1623060" y="2575560"/>
              <a:chExt cx="2174240" cy="1874345"/>
            </a:xfrm>
          </p:grpSpPr>
          <p:sp>
            <p:nvSpPr>
              <p:cNvPr id="57" name="六边形 56">
                <a:extLst>
                  <a:ext uri="{FF2B5EF4-FFF2-40B4-BE49-F238E27FC236}">
                    <a16:creationId xmlns:a16="http://schemas.microsoft.com/office/drawing/2014/main" id="{37C5DD01-AAC7-4D92-8897-9213D50D4F73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8" name="图片 57">
                <a:hlinkClick r:id="rId2"/>
                <a:extLst>
                  <a:ext uri="{FF2B5EF4-FFF2-40B4-BE49-F238E27FC236}">
                    <a16:creationId xmlns:a16="http://schemas.microsoft.com/office/drawing/2014/main" id="{17986187-99FB-4DE7-8C46-40045C386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2A1D2B95-AB6E-4482-85EE-45042EDB0F19}"/>
                </a:ext>
              </a:extLst>
            </p:cNvPr>
            <p:cNvGrpSpPr/>
            <p:nvPr/>
          </p:nvGrpSpPr>
          <p:grpSpPr>
            <a:xfrm>
              <a:off x="7640873" y="2036843"/>
              <a:ext cx="2174240" cy="1874345"/>
              <a:chOff x="1623060" y="2575560"/>
              <a:chExt cx="2174240" cy="1874345"/>
            </a:xfrm>
          </p:grpSpPr>
          <p:sp>
            <p:nvSpPr>
              <p:cNvPr id="60" name="六边形 59">
                <a:extLst>
                  <a:ext uri="{FF2B5EF4-FFF2-40B4-BE49-F238E27FC236}">
                    <a16:creationId xmlns:a16="http://schemas.microsoft.com/office/drawing/2014/main" id="{337C73EF-032F-4D02-8E7A-070217CB38F9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1" name="图片 60">
                <a:hlinkClick r:id="rId2"/>
                <a:extLst>
                  <a:ext uri="{FF2B5EF4-FFF2-40B4-BE49-F238E27FC236}">
                    <a16:creationId xmlns:a16="http://schemas.microsoft.com/office/drawing/2014/main" id="{A401954A-0442-495A-97B7-3C0F9AA6C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C49978BC-CFCD-475B-8B62-C43F11A35E9C}"/>
                </a:ext>
              </a:extLst>
            </p:cNvPr>
            <p:cNvGrpSpPr/>
            <p:nvPr/>
          </p:nvGrpSpPr>
          <p:grpSpPr>
            <a:xfrm>
              <a:off x="9509104" y="3014846"/>
              <a:ext cx="2174240" cy="1874345"/>
              <a:chOff x="1623060" y="2575560"/>
              <a:chExt cx="2174240" cy="1874345"/>
            </a:xfrm>
          </p:grpSpPr>
          <p:sp>
            <p:nvSpPr>
              <p:cNvPr id="69" name="六边形 68">
                <a:extLst>
                  <a:ext uri="{FF2B5EF4-FFF2-40B4-BE49-F238E27FC236}">
                    <a16:creationId xmlns:a16="http://schemas.microsoft.com/office/drawing/2014/main" id="{C438D4BF-EEE4-4E90-96EB-A90A5C330A39}"/>
                  </a:ext>
                </a:extLst>
              </p:cNvPr>
              <p:cNvSpPr/>
              <p:nvPr/>
            </p:nvSpPr>
            <p:spPr>
              <a:xfrm>
                <a:off x="1623060" y="2575560"/>
                <a:ext cx="2174240" cy="1874345"/>
              </a:xfrm>
              <a:prstGeom prst="hexagon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14300">
                  <a:schemeClr val="accent3">
                    <a:alpha val="80000"/>
                  </a:schemeClr>
                </a:innerShd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0" name="图片 69">
                <a:hlinkClick r:id="rId2"/>
                <a:extLst>
                  <a:ext uri="{FF2B5EF4-FFF2-40B4-BE49-F238E27FC236}">
                    <a16:creationId xmlns:a16="http://schemas.microsoft.com/office/drawing/2014/main" id="{3A40F48B-D926-4D84-B388-FEF07B917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9069" y="3429000"/>
                <a:ext cx="1562222" cy="2082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0331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成功案例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7C55E4-3DF7-433C-B55C-921DCBF2CD90}"/>
              </a:ext>
            </a:extLst>
          </p:cNvPr>
          <p:cNvGrpSpPr/>
          <p:nvPr/>
        </p:nvGrpSpPr>
        <p:grpSpPr>
          <a:xfrm>
            <a:off x="748187" y="1649515"/>
            <a:ext cx="3153598" cy="4576025"/>
            <a:chOff x="993681" y="1649515"/>
            <a:chExt cx="3153598" cy="4576025"/>
          </a:xfrm>
        </p:grpSpPr>
        <p:sp>
          <p:nvSpPr>
            <p:cNvPr id="8" name="PA-圆角矩形 7">
              <a:extLst>
                <a:ext uri="{FF2B5EF4-FFF2-40B4-BE49-F238E27FC236}">
                  <a16:creationId xmlns:a16="http://schemas.microsoft.com/office/drawing/2014/main" id="{E2F41653-41D8-4EBA-B766-746EB2D275A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93681" y="1649515"/>
              <a:ext cx="3153598" cy="4576025"/>
            </a:xfrm>
            <a:prstGeom prst="roundRect">
              <a:avLst>
                <a:gd name="adj" fmla="val 512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" name="PA-文本框 8">
              <a:extLst>
                <a:ext uri="{FF2B5EF4-FFF2-40B4-BE49-F238E27FC236}">
                  <a16:creationId xmlns:a16="http://schemas.microsoft.com/office/drawing/2014/main" id="{52F77561-E4BC-4D18-877C-875560D5177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137922" y="4087337"/>
              <a:ext cx="2865118" cy="189551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最为著名和畅销的产品为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Windows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操作系统和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Office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系列软件，是全球最大的电脑软件提供商、世界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PC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软件开发的先导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A1A1FCD-9502-462D-B464-B175B979FF7C}"/>
                </a:ext>
              </a:extLst>
            </p:cNvPr>
            <p:cNvGrpSpPr/>
            <p:nvPr/>
          </p:nvGrpSpPr>
          <p:grpSpPr>
            <a:xfrm>
              <a:off x="1013242" y="1669337"/>
              <a:ext cx="3127424" cy="2368212"/>
              <a:chOff x="1000154" y="1659425"/>
              <a:chExt cx="3153599" cy="2388035"/>
            </a:xfrm>
          </p:grpSpPr>
          <p:pic>
            <p:nvPicPr>
              <p:cNvPr id="5" name="图片 4" descr="建筑的摆设布局&#10;&#10;描述已自动生成">
                <a:extLst>
                  <a:ext uri="{FF2B5EF4-FFF2-40B4-BE49-F238E27FC236}">
                    <a16:creationId xmlns:a16="http://schemas.microsoft.com/office/drawing/2014/main" id="{72F74575-A565-4F5A-A34F-6CCDA577D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3" t="24884" r="31830" b="19769"/>
              <a:stretch/>
            </p:blipFill>
            <p:spPr>
              <a:xfrm>
                <a:off x="1000155" y="1659425"/>
                <a:ext cx="3153598" cy="2388035"/>
              </a:xfrm>
              <a:prstGeom prst="rect">
                <a:avLst/>
              </a:prstGeom>
            </p:spPr>
          </p:pic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96DD725-1C3A-45DD-AE51-18237EF4CD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0154" y="1659425"/>
                <a:ext cx="3153598" cy="2388035"/>
              </a:xfrm>
              <a:prstGeom prst="rect">
                <a:avLst/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D0A03C3-4496-4143-91D1-8C8955C81B58}"/>
              </a:ext>
            </a:extLst>
          </p:cNvPr>
          <p:cNvGrpSpPr/>
          <p:nvPr/>
        </p:nvGrpSpPr>
        <p:grpSpPr>
          <a:xfrm>
            <a:off x="4519201" y="1649515"/>
            <a:ext cx="3153598" cy="4576025"/>
            <a:chOff x="993681" y="1649515"/>
            <a:chExt cx="3153598" cy="4576025"/>
          </a:xfrm>
        </p:grpSpPr>
        <p:sp>
          <p:nvSpPr>
            <p:cNvPr id="42" name="PA-圆角矩形 7">
              <a:extLst>
                <a:ext uri="{FF2B5EF4-FFF2-40B4-BE49-F238E27FC236}">
                  <a16:creationId xmlns:a16="http://schemas.microsoft.com/office/drawing/2014/main" id="{631EFDE3-1076-4820-B267-80A7D767A8C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93681" y="1649515"/>
              <a:ext cx="3153598" cy="4576025"/>
            </a:xfrm>
            <a:prstGeom prst="roundRect">
              <a:avLst>
                <a:gd name="adj" fmla="val 512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3" name="PA-文本框 8">
              <a:extLst>
                <a:ext uri="{FF2B5EF4-FFF2-40B4-BE49-F238E27FC236}">
                  <a16:creationId xmlns:a16="http://schemas.microsoft.com/office/drawing/2014/main" id="{0F1E4962-2DBB-40C0-B2CA-12B9BDF8D1A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137922" y="4087337"/>
              <a:ext cx="2865118" cy="189551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最为著名和畅销的产品为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Windows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操作系统和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Office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系列软件，是全球最大的电脑软件提供商、世界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PC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软件开发的先导</a:t>
              </a:r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9F4C3012-90F6-4E8D-BD2D-354077815828}"/>
                </a:ext>
              </a:extLst>
            </p:cNvPr>
            <p:cNvGrpSpPr/>
            <p:nvPr/>
          </p:nvGrpSpPr>
          <p:grpSpPr>
            <a:xfrm>
              <a:off x="1013242" y="1669337"/>
              <a:ext cx="3127424" cy="2368212"/>
              <a:chOff x="1000154" y="1659425"/>
              <a:chExt cx="3153599" cy="2388035"/>
            </a:xfrm>
          </p:grpSpPr>
          <p:pic>
            <p:nvPicPr>
              <p:cNvPr id="45" name="图片 44" descr="建筑的摆设布局&#10;&#10;描述已自动生成">
                <a:extLst>
                  <a:ext uri="{FF2B5EF4-FFF2-40B4-BE49-F238E27FC236}">
                    <a16:creationId xmlns:a16="http://schemas.microsoft.com/office/drawing/2014/main" id="{0EF742F4-001A-4027-8A38-AF7F37352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3" t="24884" r="31830" b="19769"/>
              <a:stretch/>
            </p:blipFill>
            <p:spPr>
              <a:xfrm>
                <a:off x="1000155" y="1659425"/>
                <a:ext cx="3153598" cy="2388035"/>
              </a:xfrm>
              <a:prstGeom prst="rect">
                <a:avLst/>
              </a:prstGeom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567581CD-F8F9-415C-9BDE-02488D4582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0154" y="1659425"/>
                <a:ext cx="3153598" cy="2388035"/>
              </a:xfrm>
              <a:prstGeom prst="rect">
                <a:avLst/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B531BDE7-8141-4C46-83C0-5707EACA1B07}"/>
              </a:ext>
            </a:extLst>
          </p:cNvPr>
          <p:cNvGrpSpPr/>
          <p:nvPr/>
        </p:nvGrpSpPr>
        <p:grpSpPr>
          <a:xfrm>
            <a:off x="8290215" y="1649515"/>
            <a:ext cx="3153598" cy="4576025"/>
            <a:chOff x="993681" y="1649515"/>
            <a:chExt cx="3153598" cy="4576025"/>
          </a:xfrm>
        </p:grpSpPr>
        <p:sp>
          <p:nvSpPr>
            <p:cNvPr id="48" name="PA-圆角矩形 7">
              <a:extLst>
                <a:ext uri="{FF2B5EF4-FFF2-40B4-BE49-F238E27FC236}">
                  <a16:creationId xmlns:a16="http://schemas.microsoft.com/office/drawing/2014/main" id="{5B7CD980-C81E-474D-AE6B-B07136F98A1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93681" y="1649515"/>
              <a:ext cx="3153598" cy="4576025"/>
            </a:xfrm>
            <a:prstGeom prst="roundRect">
              <a:avLst>
                <a:gd name="adj" fmla="val 512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9" name="PA-文本框 8">
              <a:extLst>
                <a:ext uri="{FF2B5EF4-FFF2-40B4-BE49-F238E27FC236}">
                  <a16:creationId xmlns:a16="http://schemas.microsoft.com/office/drawing/2014/main" id="{C58A9A64-B48F-4790-AF24-927C8BE89BE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37922" y="4087337"/>
              <a:ext cx="2865118" cy="189551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最为著名和畅销的产品为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Windows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操作系统和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Office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系列软件，是全球最大的电脑软件提供商、世界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PC</a:t>
              </a:r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软件开发的先导</a:t>
              </a: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CC159C2A-21E5-4718-A412-B11E29424D4B}"/>
                </a:ext>
              </a:extLst>
            </p:cNvPr>
            <p:cNvGrpSpPr/>
            <p:nvPr/>
          </p:nvGrpSpPr>
          <p:grpSpPr>
            <a:xfrm>
              <a:off x="1013242" y="1669337"/>
              <a:ext cx="3127424" cy="2368212"/>
              <a:chOff x="1000154" y="1659425"/>
              <a:chExt cx="3153599" cy="2388035"/>
            </a:xfrm>
          </p:grpSpPr>
          <p:pic>
            <p:nvPicPr>
              <p:cNvPr id="51" name="图片 50" descr="建筑的摆设布局&#10;&#10;描述已自动生成">
                <a:extLst>
                  <a:ext uri="{FF2B5EF4-FFF2-40B4-BE49-F238E27FC236}">
                    <a16:creationId xmlns:a16="http://schemas.microsoft.com/office/drawing/2014/main" id="{39502640-9BA2-4666-9212-94BBB24B72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3" t="24884" r="31830" b="19769"/>
              <a:stretch/>
            </p:blipFill>
            <p:spPr>
              <a:xfrm>
                <a:off x="1000155" y="1659425"/>
                <a:ext cx="3153598" cy="2388035"/>
              </a:xfrm>
              <a:prstGeom prst="rect">
                <a:avLst/>
              </a:prstGeom>
            </p:spPr>
          </p:pic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D0B532F-4D0F-471A-BD83-602F97856C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0154" y="1659425"/>
                <a:ext cx="3153598" cy="2388035"/>
              </a:xfrm>
              <a:prstGeom prst="rect">
                <a:avLst/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085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企业愿景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7C0C20D-E533-4CCA-B807-93511E90C413}"/>
              </a:ext>
            </a:extLst>
          </p:cNvPr>
          <p:cNvGrpSpPr/>
          <p:nvPr/>
        </p:nvGrpSpPr>
        <p:grpSpPr>
          <a:xfrm>
            <a:off x="1344306" y="1635014"/>
            <a:ext cx="3506449" cy="1970155"/>
            <a:chOff x="1089935" y="1635014"/>
            <a:chExt cx="3506449" cy="197015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4AE57E7-A449-409E-9F7F-4CFA3A9F0E6D}"/>
                </a:ext>
              </a:extLst>
            </p:cNvPr>
            <p:cNvGrpSpPr/>
            <p:nvPr/>
          </p:nvGrpSpPr>
          <p:grpSpPr>
            <a:xfrm>
              <a:off x="1089935" y="1635014"/>
              <a:ext cx="3506449" cy="1970155"/>
              <a:chOff x="1028975" y="1651083"/>
              <a:chExt cx="4025627" cy="2261863"/>
            </a:xfrm>
          </p:grpSpPr>
          <p:pic>
            <p:nvPicPr>
              <p:cNvPr id="1026" name="Picture 2" descr="图片包含 室内, 厨房, 女人, 站&#10;&#10;描述已自动生成">
                <a:extLst>
                  <a:ext uri="{FF2B5EF4-FFF2-40B4-BE49-F238E27FC236}">
                    <a16:creationId xmlns:a16="http://schemas.microsoft.com/office/drawing/2014/main" id="{4BC94996-8EB1-4D8E-B6BE-7F2C91D43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976" y="1651083"/>
                <a:ext cx="4025626" cy="2261863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90500">
                  <a:schemeClr val="accent3">
                    <a:alpha val="80000"/>
                  </a:schemeClr>
                </a:innerShdw>
                <a:softEdge rad="12700"/>
              </a:effectLst>
            </p:spPr>
          </p:pic>
          <p:sp>
            <p:nvSpPr>
              <p:cNvPr id="41" name="PA-圆角矩形 7">
                <a:extLst>
                  <a:ext uri="{FF2B5EF4-FFF2-40B4-BE49-F238E27FC236}">
                    <a16:creationId xmlns:a16="http://schemas.microsoft.com/office/drawing/2014/main" id="{A60FF44E-0AA6-4164-A58E-AD09B4B14B9F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>
              <a:xfrm>
                <a:off x="1028975" y="1651083"/>
                <a:ext cx="4025626" cy="2261863"/>
              </a:xfrm>
              <a:prstGeom prst="roundRect">
                <a:avLst>
                  <a:gd name="adj" fmla="val 3573"/>
                </a:avLst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32" name="PA-文本框 8">
              <a:extLst>
                <a:ext uri="{FF2B5EF4-FFF2-40B4-BE49-F238E27FC236}">
                  <a16:creationId xmlns:a16="http://schemas.microsoft.com/office/drawing/2014/main" id="{6E11AB6D-2679-42C3-A45A-985C24A84B69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1215664" y="2838421"/>
              <a:ext cx="1154156" cy="6331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创新</a:t>
              </a:r>
              <a:endParaRPr lang="zh-CN" altLang="en-US" sz="3200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42" name="PA-文本框 8">
              <a:extLst>
                <a:ext uri="{FF2B5EF4-FFF2-40B4-BE49-F238E27FC236}">
                  <a16:creationId xmlns:a16="http://schemas.microsoft.com/office/drawing/2014/main" id="{BADE9B6E-7573-4362-B0B5-5AA2FF3DEDBE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118360" y="3045542"/>
              <a:ext cx="1453875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Innovation </a:t>
              </a:r>
              <a:endParaRPr lang="zh-CN" altLang="en-US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0AE88BD-C5B3-4F57-AC11-60077BAA7A64}"/>
              </a:ext>
            </a:extLst>
          </p:cNvPr>
          <p:cNvGrpSpPr/>
          <p:nvPr/>
        </p:nvGrpSpPr>
        <p:grpSpPr>
          <a:xfrm>
            <a:off x="7341246" y="1635014"/>
            <a:ext cx="3506448" cy="1970155"/>
            <a:chOff x="7086875" y="1635014"/>
            <a:chExt cx="3506448" cy="1970155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AEA5DDFE-013E-4049-ACB8-3AEAFEC45D1C}"/>
                </a:ext>
              </a:extLst>
            </p:cNvPr>
            <p:cNvGrpSpPr/>
            <p:nvPr/>
          </p:nvGrpSpPr>
          <p:grpSpPr>
            <a:xfrm>
              <a:off x="7086875" y="1635014"/>
              <a:ext cx="3506448" cy="1970155"/>
              <a:chOff x="1028975" y="1651083"/>
              <a:chExt cx="4025627" cy="2261863"/>
            </a:xfrm>
          </p:grpSpPr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824A5427-B372-41AA-9BF8-AFF6D304E6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28976" y="1654683"/>
                <a:ext cx="4025626" cy="225466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90500">
                  <a:schemeClr val="accent3">
                    <a:alpha val="80000"/>
                  </a:schemeClr>
                </a:innerShdw>
                <a:softEdge rad="12700"/>
              </a:effectLst>
            </p:spPr>
          </p:pic>
          <p:sp>
            <p:nvSpPr>
              <p:cNvPr id="55" name="PA-圆角矩形 7">
                <a:extLst>
                  <a:ext uri="{FF2B5EF4-FFF2-40B4-BE49-F238E27FC236}">
                    <a16:creationId xmlns:a16="http://schemas.microsoft.com/office/drawing/2014/main" id="{F30BB054-4AF1-4030-B0A6-18206B2201FC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>
              <a:xfrm>
                <a:off x="1028975" y="1651083"/>
                <a:ext cx="4025626" cy="2261863"/>
              </a:xfrm>
              <a:prstGeom prst="roundRect">
                <a:avLst>
                  <a:gd name="adj" fmla="val 3573"/>
                </a:avLst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56" name="PA-文本框 8">
              <a:extLst>
                <a:ext uri="{FF2B5EF4-FFF2-40B4-BE49-F238E27FC236}">
                  <a16:creationId xmlns:a16="http://schemas.microsoft.com/office/drawing/2014/main" id="{31ADDA5B-0318-48A5-851E-EFFC0EC6803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7212603" y="2838421"/>
              <a:ext cx="1684645" cy="6331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多元化</a:t>
              </a:r>
              <a:endParaRPr lang="zh-CN" altLang="en-US" sz="3200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57" name="PA-文本框 8">
              <a:extLst>
                <a:ext uri="{FF2B5EF4-FFF2-40B4-BE49-F238E27FC236}">
                  <a16:creationId xmlns:a16="http://schemas.microsoft.com/office/drawing/2014/main" id="{0CAB7F1F-2578-469A-88FD-04A2180DA70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8515350" y="3045542"/>
              <a:ext cx="1856369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Diversification </a:t>
              </a:r>
              <a:endParaRPr lang="zh-CN" altLang="en-US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0F775E54-1E09-465D-A309-05BC85D170E9}"/>
              </a:ext>
            </a:extLst>
          </p:cNvPr>
          <p:cNvGrpSpPr/>
          <p:nvPr/>
        </p:nvGrpSpPr>
        <p:grpSpPr>
          <a:xfrm>
            <a:off x="1344306" y="4241054"/>
            <a:ext cx="3506448" cy="1970155"/>
            <a:chOff x="1089936" y="1635014"/>
            <a:chExt cx="3506448" cy="1970155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92EADB64-E938-4EF7-B79D-CECE6BF8971C}"/>
                </a:ext>
              </a:extLst>
            </p:cNvPr>
            <p:cNvGrpSpPr/>
            <p:nvPr/>
          </p:nvGrpSpPr>
          <p:grpSpPr>
            <a:xfrm>
              <a:off x="1089936" y="1635014"/>
              <a:ext cx="3506448" cy="1970155"/>
              <a:chOff x="1028976" y="1651083"/>
              <a:chExt cx="4025626" cy="2261863"/>
            </a:xfrm>
          </p:grpSpPr>
          <p:pic>
            <p:nvPicPr>
              <p:cNvPr id="81" name="Picture 2">
                <a:extLst>
                  <a:ext uri="{FF2B5EF4-FFF2-40B4-BE49-F238E27FC236}">
                    <a16:creationId xmlns:a16="http://schemas.microsoft.com/office/drawing/2014/main" id="{805F824A-2160-4736-A223-3E4C5E528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28976" y="1654683"/>
                <a:ext cx="4025626" cy="2254661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90500">
                  <a:schemeClr val="accent3">
                    <a:alpha val="80000"/>
                  </a:schemeClr>
                </a:innerShdw>
                <a:softEdge rad="12700"/>
              </a:effectLst>
            </p:spPr>
          </p:pic>
          <p:sp>
            <p:nvSpPr>
              <p:cNvPr id="82" name="PA-圆角矩形 7">
                <a:extLst>
                  <a:ext uri="{FF2B5EF4-FFF2-40B4-BE49-F238E27FC236}">
                    <a16:creationId xmlns:a16="http://schemas.microsoft.com/office/drawing/2014/main" id="{2BDF753E-6888-456F-892E-C53ABB2BC61F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>
              <a:xfrm>
                <a:off x="1028976" y="1651083"/>
                <a:ext cx="4025626" cy="2261863"/>
              </a:xfrm>
              <a:prstGeom prst="roundRect">
                <a:avLst>
                  <a:gd name="adj" fmla="val 3573"/>
                </a:avLst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79" name="PA-文本框 8">
              <a:extLst>
                <a:ext uri="{FF2B5EF4-FFF2-40B4-BE49-F238E27FC236}">
                  <a16:creationId xmlns:a16="http://schemas.microsoft.com/office/drawing/2014/main" id="{D78ED680-EF79-4B05-A2F8-480995B06D0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15663" y="2838421"/>
              <a:ext cx="1547485" cy="6331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包容性</a:t>
              </a:r>
              <a:endParaRPr lang="zh-CN" altLang="en-US" sz="3200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80" name="PA-文本框 8">
              <a:extLst>
                <a:ext uri="{FF2B5EF4-FFF2-40B4-BE49-F238E27FC236}">
                  <a16:creationId xmlns:a16="http://schemas.microsoft.com/office/drawing/2014/main" id="{9320E987-FE4B-4014-A54E-AFB1A47966A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26578" y="3045542"/>
              <a:ext cx="1453875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Tolerance </a:t>
              </a:r>
              <a:endParaRPr lang="zh-CN" altLang="en-US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D82868C3-5FF4-4E55-A6B5-B99487361771}"/>
              </a:ext>
            </a:extLst>
          </p:cNvPr>
          <p:cNvGrpSpPr/>
          <p:nvPr/>
        </p:nvGrpSpPr>
        <p:grpSpPr>
          <a:xfrm>
            <a:off x="7338143" y="4241054"/>
            <a:ext cx="3585127" cy="1970155"/>
            <a:chOff x="7083772" y="1635014"/>
            <a:chExt cx="3585127" cy="1970155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D7ADD708-49AB-4909-84D8-1BCC6EF5D97C}"/>
                </a:ext>
              </a:extLst>
            </p:cNvPr>
            <p:cNvGrpSpPr/>
            <p:nvPr/>
          </p:nvGrpSpPr>
          <p:grpSpPr>
            <a:xfrm>
              <a:off x="7083772" y="1635014"/>
              <a:ext cx="3506448" cy="1970155"/>
              <a:chOff x="1025412" y="1651083"/>
              <a:chExt cx="4025626" cy="2261863"/>
            </a:xfrm>
          </p:grpSpPr>
          <p:pic>
            <p:nvPicPr>
              <p:cNvPr id="76" name="Picture 2">
                <a:extLst>
                  <a:ext uri="{FF2B5EF4-FFF2-40B4-BE49-F238E27FC236}">
                    <a16:creationId xmlns:a16="http://schemas.microsoft.com/office/drawing/2014/main" id="{09D1D12E-D006-4F11-8E65-8B3E8FBB2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32538" y="1651083"/>
                <a:ext cx="4018500" cy="2261863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innerShdw blurRad="190500">
                  <a:schemeClr val="accent3">
                    <a:alpha val="80000"/>
                  </a:schemeClr>
                </a:innerShdw>
                <a:softEdge rad="12700"/>
              </a:effectLst>
            </p:spPr>
          </p:pic>
          <p:sp>
            <p:nvSpPr>
              <p:cNvPr id="77" name="PA-圆角矩形 7">
                <a:extLst>
                  <a:ext uri="{FF2B5EF4-FFF2-40B4-BE49-F238E27FC236}">
                    <a16:creationId xmlns:a16="http://schemas.microsoft.com/office/drawing/2014/main" id="{B0FB3D5E-3AAA-4700-819B-4B71E675D75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1025412" y="1651083"/>
                <a:ext cx="4025626" cy="2261863"/>
              </a:xfrm>
              <a:prstGeom prst="roundRect">
                <a:avLst>
                  <a:gd name="adj" fmla="val 3573"/>
                </a:avLst>
              </a:prstGeom>
              <a:gradFill>
                <a:gsLst>
                  <a:gs pos="0">
                    <a:srgbClr val="061941">
                      <a:alpha val="0"/>
                    </a:srgbClr>
                  </a:gs>
                  <a:gs pos="44000">
                    <a:srgbClr val="06163C">
                      <a:alpha val="50000"/>
                    </a:srgbClr>
                  </a:gs>
                  <a:gs pos="88000">
                    <a:srgbClr val="05153B">
                      <a:alpha val="80000"/>
                    </a:srgbClr>
                  </a:gs>
                  <a:gs pos="100000">
                    <a:srgbClr val="05153A"/>
                  </a:gs>
                </a:gsLst>
                <a:lin ang="5400000" scaled="0"/>
              </a:gradFill>
              <a:ln w="25400">
                <a:solidFill>
                  <a:schemeClr val="accent3"/>
                </a:solidFill>
              </a:ln>
              <a:effectLst>
                <a:glow rad="76200">
                  <a:schemeClr val="accent3">
                    <a:alpha val="39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74" name="PA-文本框 8">
              <a:extLst>
                <a:ext uri="{FF2B5EF4-FFF2-40B4-BE49-F238E27FC236}">
                  <a16:creationId xmlns:a16="http://schemas.microsoft.com/office/drawing/2014/main" id="{322A9188-7CC6-41DC-8F24-2DFF7483AF0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7212603" y="2838421"/>
              <a:ext cx="2103745" cy="63318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社会责任</a:t>
              </a:r>
              <a:endParaRPr lang="zh-CN" altLang="en-US" sz="3200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  <p:sp>
          <p:nvSpPr>
            <p:cNvPr id="75" name="PA-文本框 8">
              <a:extLst>
                <a:ext uri="{FF2B5EF4-FFF2-40B4-BE49-F238E27FC236}">
                  <a16:creationId xmlns:a16="http://schemas.microsoft.com/office/drawing/2014/main" id="{4F0B2600-DBE9-4D7A-BFDA-FAB40A4A98B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897248" y="3045542"/>
              <a:ext cx="1771651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b="1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responsibility </a:t>
              </a:r>
              <a:endParaRPr lang="zh-CN" altLang="en-US" b="1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41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企业愿景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8" name="PA-圆角矩形 7">
            <a:extLst>
              <a:ext uri="{FF2B5EF4-FFF2-40B4-BE49-F238E27FC236}">
                <a16:creationId xmlns:a16="http://schemas.microsoft.com/office/drawing/2014/main" id="{E2F41653-41D8-4EBA-B766-746EB2D275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77636" y="1474197"/>
            <a:ext cx="10236729" cy="4702207"/>
          </a:xfrm>
          <a:prstGeom prst="roundRect">
            <a:avLst>
              <a:gd name="adj" fmla="val 3573"/>
            </a:avLst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52F77561-E4BC-4D18-877C-875560D517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66530" y="4723130"/>
            <a:ext cx="4962086" cy="10237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我们在多样化的声音中茁壮成长。 我们利用员工和客户的经验、优势和不同观点来充实、挑战和拓展我们的思维。 这就是我们的创新方式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2" name="PA-文本框 8">
            <a:extLst>
              <a:ext uri="{FF2B5EF4-FFF2-40B4-BE49-F238E27FC236}">
                <a16:creationId xmlns:a16="http://schemas.microsoft.com/office/drawing/2014/main" id="{853868D1-9240-4947-A3F7-A8BE85F705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92008" y="4615796"/>
            <a:ext cx="3840392" cy="7684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多元化和包容性</a:t>
            </a:r>
            <a:endParaRPr lang="zh-CN" altLang="en-US" sz="40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20" name="PA-文本框 8">
            <a:extLst>
              <a:ext uri="{FF2B5EF4-FFF2-40B4-BE49-F238E27FC236}">
                <a16:creationId xmlns:a16="http://schemas.microsoft.com/office/drawing/2014/main" id="{C31F96F1-708D-4CC8-8A02-4DB4A973DF8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92008" y="5331456"/>
            <a:ext cx="3901352" cy="4303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DIVERSITY AND INCLUSION </a:t>
            </a:r>
            <a:endParaRPr lang="zh-CN" altLang="en-US" sz="20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8D1CA3-2EAE-4CFC-A7FA-5FB5023D6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 b="24907"/>
          <a:stretch/>
        </p:blipFill>
        <p:spPr bwMode="auto">
          <a:xfrm>
            <a:off x="993680" y="1474197"/>
            <a:ext cx="10220684" cy="287288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03075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A-圆角矩形 7">
            <a:extLst>
              <a:ext uri="{FF2B5EF4-FFF2-40B4-BE49-F238E27FC236}">
                <a16:creationId xmlns:a16="http://schemas.microsoft.com/office/drawing/2014/main" id="{A5503217-0B70-4AEB-BC5E-67B2B55984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18861" y="5637200"/>
            <a:ext cx="2017394" cy="418025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60" name="PA-圆角矩形 7">
            <a:extLst>
              <a:ext uri="{FF2B5EF4-FFF2-40B4-BE49-F238E27FC236}">
                <a16:creationId xmlns:a16="http://schemas.microsoft.com/office/drawing/2014/main" id="{3D5E541C-2AFE-4114-A120-606356BEE74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18860" y="4141856"/>
            <a:ext cx="2960369" cy="418025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57" name="PA-圆角矩形 7">
            <a:extLst>
              <a:ext uri="{FF2B5EF4-FFF2-40B4-BE49-F238E27FC236}">
                <a16:creationId xmlns:a16="http://schemas.microsoft.com/office/drawing/2014/main" id="{120D0718-8FDB-4DFA-AADF-692A04FE9C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18860" y="2679243"/>
            <a:ext cx="1760219" cy="418025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0" name="PA-圆角矩形 7">
            <a:extLst>
              <a:ext uri="{FF2B5EF4-FFF2-40B4-BE49-F238E27FC236}">
                <a16:creationId xmlns:a16="http://schemas.microsoft.com/office/drawing/2014/main" id="{EB003B72-C962-4B29-90F5-91AFFAE0377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118861" y="1399345"/>
            <a:ext cx="1426844" cy="418025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企业使命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7" name="图片 6" descr="建筑的高楼&#10;&#10;描述已自动生成">
            <a:extLst>
              <a:ext uri="{FF2B5EF4-FFF2-40B4-BE49-F238E27FC236}">
                <a16:creationId xmlns:a16="http://schemas.microsoft.com/office/drawing/2014/main" id="{E20C6435-9683-4419-956D-0E350E8160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3882" r="32400"/>
          <a:stretch/>
        </p:blipFill>
        <p:spPr>
          <a:xfrm>
            <a:off x="1028974" y="1515869"/>
            <a:ext cx="3793898" cy="486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603B5924-B958-4A5F-815B-63CFC1624F80}"/>
              </a:ext>
            </a:extLst>
          </p:cNvPr>
          <p:cNvSpPr txBox="1"/>
          <p:nvPr/>
        </p:nvSpPr>
        <p:spPr>
          <a:xfrm>
            <a:off x="6214428" y="1401869"/>
            <a:ext cx="1406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0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赢得信任</a:t>
            </a:r>
            <a:endParaRPr lang="zh-CN" altLang="en-US" sz="1200" b="0" i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D3DF763-9EDC-46A1-82D0-6554DE16DF86}"/>
              </a:ext>
            </a:extLst>
          </p:cNvPr>
          <p:cNvSpPr txBox="1"/>
          <p:nvPr/>
        </p:nvSpPr>
        <p:spPr>
          <a:xfrm>
            <a:off x="6132513" y="1861010"/>
            <a:ext cx="5769280" cy="58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400" b="0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每天，我们通过对隐私、安全、人工智能的负责任使用和透明度的承诺，努力赢得客户、员工、我们服务的社区以及代表他们的政府的信任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B762998-56B9-459E-B904-F7E2933CFCA5}"/>
              </a:ext>
            </a:extLst>
          </p:cNvPr>
          <p:cNvSpPr txBox="1"/>
          <p:nvPr/>
        </p:nvSpPr>
        <p:spPr>
          <a:xfrm>
            <a:off x="6214428" y="2681000"/>
            <a:ext cx="1746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Segoe UI" panose="020B0502040204020203" pitchFamily="34" charset="0"/>
              </a:rPr>
              <a:t>我们的承诺</a:t>
            </a:r>
            <a:endParaRPr lang="zh-CN" altLang="en-US" sz="12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0CFB35B-298D-4E35-B7E4-E71660DBD594}"/>
              </a:ext>
            </a:extLst>
          </p:cNvPr>
          <p:cNvSpPr txBox="1"/>
          <p:nvPr/>
        </p:nvSpPr>
        <p:spPr>
          <a:xfrm>
            <a:off x="6132513" y="3119089"/>
            <a:ext cx="5769280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Segoe UI" panose="020B0502040204020203" pitchFamily="34" charset="0"/>
              </a:rPr>
              <a:t>我们认为，能够做得更多、应该做的公司应该这样做。这就是为什么我们专注于四个关键领域，其中技术可以而且必须有利于人类和我们的星球的未来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F97C725-62F5-407E-9896-72D741FFCDE8}"/>
              </a:ext>
            </a:extLst>
          </p:cNvPr>
          <p:cNvSpPr txBox="1"/>
          <p:nvPr/>
        </p:nvSpPr>
        <p:spPr>
          <a:xfrm>
            <a:off x="6214428" y="4145302"/>
            <a:ext cx="2616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Segoe UI" panose="020B0502040204020203" pitchFamily="34" charset="0"/>
              </a:rPr>
              <a:t>支持包容性经济机会</a:t>
            </a:r>
            <a:endParaRPr lang="zh-CN" altLang="en-US" sz="12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275AD59D-96B5-4CCC-91A3-15FF433F78BD}"/>
              </a:ext>
            </a:extLst>
          </p:cNvPr>
          <p:cNvSpPr txBox="1"/>
          <p:nvPr/>
        </p:nvSpPr>
        <p:spPr>
          <a:xfrm>
            <a:off x="6132513" y="4592612"/>
            <a:ext cx="5769280" cy="845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Segoe UI" panose="020B0502040204020203" pitchFamily="34" charset="0"/>
              </a:rPr>
              <a:t>我们必须确保每个发达国家和发展中的国家的经济机会具有包容性。每个社区，城市和农村</a:t>
            </a:r>
            <a:r>
              <a:rPr lang="en-US" altLang="zh-CN" sz="1400">
                <a:solidFill>
                  <a:schemeClr val="bg1"/>
                </a:solidFill>
                <a:latin typeface="Segoe UI" panose="020B0502040204020203" pitchFamily="34" charset="0"/>
              </a:rPr>
              <a:t>;</a:t>
            </a:r>
            <a:r>
              <a:rPr lang="zh-CN" altLang="en-US" sz="1400">
                <a:solidFill>
                  <a:schemeClr val="bg1"/>
                </a:solidFill>
                <a:latin typeface="Segoe UI" panose="020B0502040204020203" pitchFamily="34" charset="0"/>
              </a:rPr>
              <a:t>每一个企业，大小：和每个人， 包括 </a:t>
            </a:r>
            <a:r>
              <a:rPr lang="en-US" altLang="zh-CN" sz="1400">
                <a:solidFill>
                  <a:schemeClr val="bg1"/>
                </a:solidFill>
                <a:latin typeface="Segoe UI" panose="020B0502040204020203" pitchFamily="34" charset="0"/>
              </a:rPr>
              <a:t>10 </a:t>
            </a:r>
            <a:r>
              <a:rPr lang="zh-CN" altLang="en-US" sz="1400">
                <a:solidFill>
                  <a:schemeClr val="bg1"/>
                </a:solidFill>
                <a:latin typeface="Segoe UI" panose="020B0502040204020203" pitchFamily="34" charset="0"/>
              </a:rPr>
              <a:t>亿以上的残疾人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7A092D2-C4D8-40AD-964C-F88D6D7A743B}"/>
              </a:ext>
            </a:extLst>
          </p:cNvPr>
          <p:cNvSpPr txBox="1"/>
          <p:nvPr/>
        </p:nvSpPr>
        <p:spPr>
          <a:xfrm>
            <a:off x="6214428" y="5646157"/>
            <a:ext cx="1746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Segoe UI" panose="020B0502040204020203" pitchFamily="34" charset="0"/>
              </a:rPr>
              <a:t>保护基本权利</a:t>
            </a:r>
            <a:endParaRPr lang="zh-CN" altLang="en-US" sz="120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CE07D01-ABC2-4E04-9E8B-D73E124ECBE0}"/>
              </a:ext>
            </a:extLst>
          </p:cNvPr>
          <p:cNvSpPr txBox="1"/>
          <p:nvPr/>
        </p:nvSpPr>
        <p:spPr>
          <a:xfrm>
            <a:off x="6132513" y="6066135"/>
            <a:ext cx="5769280" cy="58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Segoe UI" panose="020B0502040204020203" pitchFamily="34" charset="0"/>
              </a:rPr>
              <a:t>我们毫不含糊地支持人民的基本权利，从捍卫民主，到解决系统性的种族不公正和不平等问题，到保护人权</a:t>
            </a:r>
          </a:p>
        </p:txBody>
      </p:sp>
    </p:spTree>
    <p:extLst>
      <p:ext uri="{BB962C8B-B14F-4D97-AF65-F5344CB8AC3E}">
        <p14:creationId xmlns:p14="http://schemas.microsoft.com/office/powerpoint/2010/main" val="757088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-圆角矩形 7">
            <a:extLst>
              <a:ext uri="{FF2B5EF4-FFF2-40B4-BE49-F238E27FC236}">
                <a16:creationId xmlns:a16="http://schemas.microsoft.com/office/drawing/2014/main" id="{DEE48763-D2AE-4E8B-8F69-1DA08C9E85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91440" y="2652305"/>
            <a:ext cx="12447906" cy="1097545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34383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我们的进步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A933616-4C11-43B4-8646-057BD338BB35}"/>
              </a:ext>
            </a:extLst>
          </p:cNvPr>
          <p:cNvSpPr txBox="1"/>
          <p:nvPr/>
        </p:nvSpPr>
        <p:spPr>
          <a:xfrm>
            <a:off x="779536" y="2652305"/>
            <a:ext cx="2849441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i="0">
                <a:solidFill>
                  <a:schemeClr val="bg1"/>
                </a:solidFill>
                <a:effectLst/>
                <a:latin typeface="+mj-lt"/>
              </a:rPr>
              <a:t>30M+</a:t>
            </a:r>
            <a:endParaRPr lang="zh-CN" altLang="en-US" sz="60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745CDC-22D9-4479-A876-B3CEEA7FFC1F}"/>
              </a:ext>
            </a:extLst>
          </p:cNvPr>
          <p:cNvSpPr txBox="1"/>
          <p:nvPr/>
        </p:nvSpPr>
        <p:spPr>
          <a:xfrm>
            <a:off x="4671280" y="2652305"/>
            <a:ext cx="2849441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>
                <a:solidFill>
                  <a:schemeClr val="bg1"/>
                </a:solidFill>
                <a:latin typeface="+mj-lt"/>
              </a:rPr>
              <a:t>$</a:t>
            </a:r>
            <a:r>
              <a:rPr lang="en-US" altLang="zh-CN" sz="6000" b="1" i="0">
                <a:solidFill>
                  <a:schemeClr val="bg1"/>
                </a:solidFill>
                <a:effectLst/>
                <a:latin typeface="+mj-lt"/>
              </a:rPr>
              <a:t>1.9B</a:t>
            </a:r>
            <a:endParaRPr lang="zh-CN" altLang="en-US" sz="60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71C359C-79BC-480E-A31F-E7CB2E32F657}"/>
              </a:ext>
            </a:extLst>
          </p:cNvPr>
          <p:cNvSpPr txBox="1"/>
          <p:nvPr/>
        </p:nvSpPr>
        <p:spPr>
          <a:xfrm>
            <a:off x="8563024" y="2652305"/>
            <a:ext cx="2849441" cy="10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i="0">
                <a:solidFill>
                  <a:schemeClr val="bg1"/>
                </a:solidFill>
                <a:effectLst/>
                <a:latin typeface="+mj-lt"/>
              </a:rPr>
              <a:t>21M</a:t>
            </a:r>
            <a:endParaRPr lang="zh-CN" altLang="en-US" sz="60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78C901-9D36-46EE-89CF-E3BC586C2F0C}"/>
              </a:ext>
            </a:extLst>
          </p:cNvPr>
          <p:cNvSpPr txBox="1"/>
          <p:nvPr/>
        </p:nvSpPr>
        <p:spPr>
          <a:xfrm>
            <a:off x="280657" y="3975146"/>
            <a:ext cx="3847198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截至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2021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年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3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月，作为全球技能倡议的一部分，超过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3000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万学习者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1A76D77-960E-4F55-9807-C65A594088AC}"/>
              </a:ext>
            </a:extLst>
          </p:cNvPr>
          <p:cNvSpPr txBox="1"/>
          <p:nvPr/>
        </p:nvSpPr>
        <p:spPr>
          <a:xfrm>
            <a:off x="4172401" y="3975146"/>
            <a:ext cx="3847198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在全球范围内，非营利组织获得了 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19 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亿美元的捐赠或折扣技术和服务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D3F38F-F539-4172-9766-615BD317B76D}"/>
              </a:ext>
            </a:extLst>
          </p:cNvPr>
          <p:cNvSpPr txBox="1"/>
          <p:nvPr/>
        </p:nvSpPr>
        <p:spPr>
          <a:xfrm>
            <a:off x="8064145" y="3975146"/>
            <a:ext cx="3847198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顶级供应商减少 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2100 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万公吨二氧化碳当量 （</a:t>
            </a:r>
            <a:r>
              <a:rPr lang="en-US" altLang="zh-CN" i="0">
                <a:solidFill>
                  <a:schemeClr val="bg1"/>
                </a:solidFill>
                <a:effectLst/>
                <a:latin typeface="+mn-ea"/>
              </a:rPr>
              <a:t>CO2e</a:t>
            </a:r>
            <a:r>
              <a:rPr lang="zh-CN" altLang="en-US" i="0">
                <a:solidFill>
                  <a:schemeClr val="bg1"/>
                </a:solidFill>
                <a:effectLst/>
                <a:latin typeface="+mn-ea"/>
              </a:rPr>
              <a:t>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D5B301-572B-478D-AE9B-0EEF327C5D18}"/>
              </a:ext>
            </a:extLst>
          </p:cNvPr>
          <p:cNvSpPr txBox="1"/>
          <p:nvPr/>
        </p:nvSpPr>
        <p:spPr>
          <a:xfrm>
            <a:off x="4172401" y="5993382"/>
            <a:ext cx="3847198" cy="3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</a:rPr>
              <a:t>数据来源：微软官方</a:t>
            </a:r>
          </a:p>
        </p:txBody>
      </p:sp>
    </p:spTree>
    <p:extLst>
      <p:ext uri="{BB962C8B-B14F-4D97-AF65-F5344CB8AC3E}">
        <p14:creationId xmlns:p14="http://schemas.microsoft.com/office/powerpoint/2010/main" val="3300812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弧形 5">
            <a:extLst>
              <a:ext uri="{FF2B5EF4-FFF2-40B4-BE49-F238E27FC236}">
                <a16:creationId xmlns:a16="http://schemas.microsoft.com/office/drawing/2014/main" id="{C925DCCD-DD07-42BF-B2B7-CC5E971F8F91}"/>
              </a:ext>
            </a:extLst>
          </p:cNvPr>
          <p:cNvSpPr/>
          <p:nvPr/>
        </p:nvSpPr>
        <p:spPr>
          <a:xfrm>
            <a:off x="1554480" y="792117"/>
            <a:ext cx="9083040" cy="5206539"/>
          </a:xfrm>
          <a:prstGeom prst="arc">
            <a:avLst>
              <a:gd name="adj1" fmla="val 21427183"/>
              <a:gd name="adj2" fmla="val 10698559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产品介绍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F512B1-9A02-4322-901A-9B2C72AC05C4}"/>
              </a:ext>
            </a:extLst>
          </p:cNvPr>
          <p:cNvGrpSpPr/>
          <p:nvPr/>
        </p:nvGrpSpPr>
        <p:grpSpPr>
          <a:xfrm>
            <a:off x="2893514" y="2010970"/>
            <a:ext cx="5058222" cy="2665725"/>
            <a:chOff x="2893514" y="2010970"/>
            <a:chExt cx="5058222" cy="2665725"/>
          </a:xfrm>
          <a:effectLst>
            <a:outerShdw blurRad="241300" dist="1905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122" name="Picture 2" descr="电脑萤幕&#10;&#10;中度可信度描述已自动生成">
              <a:extLst>
                <a:ext uri="{FF2B5EF4-FFF2-40B4-BE49-F238E27FC236}">
                  <a16:creationId xmlns:a16="http://schemas.microsoft.com/office/drawing/2014/main" id="{559D59B6-5738-4478-849B-F16C68DAB0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33" t="26782" r="11833" b="21910"/>
            <a:stretch/>
          </p:blipFill>
          <p:spPr bwMode="auto">
            <a:xfrm>
              <a:off x="2893514" y="2010970"/>
              <a:ext cx="4963159" cy="2665725"/>
            </a:xfrm>
            <a:prstGeom prst="rect">
              <a:avLst/>
            </a:prstGeom>
            <a:noFill/>
          </p:spPr>
        </p:pic>
        <p:pic>
          <p:nvPicPr>
            <p:cNvPr id="6146" name="Picture 2" descr="电脑萤幕画面&#10;&#10;中度可信度描述已自动生成">
              <a:extLst>
                <a:ext uri="{FF2B5EF4-FFF2-40B4-BE49-F238E27FC236}">
                  <a16:creationId xmlns:a16="http://schemas.microsoft.com/office/drawing/2014/main" id="{DBE0A46D-7407-4A20-85E9-D436DE623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06" t="23154" r="11394" b="23128"/>
            <a:stretch/>
          </p:blipFill>
          <p:spPr bwMode="auto">
            <a:xfrm>
              <a:off x="5697633" y="2973907"/>
              <a:ext cx="2254103" cy="1702788"/>
            </a:xfrm>
            <a:prstGeom prst="rect">
              <a:avLst/>
            </a:prstGeom>
            <a:noFill/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B5F7201-16B1-4160-A5E4-8E4FCFA164E3}"/>
              </a:ext>
            </a:extLst>
          </p:cNvPr>
          <p:cNvGrpSpPr/>
          <p:nvPr/>
        </p:nvGrpSpPr>
        <p:grpSpPr>
          <a:xfrm>
            <a:off x="645719" y="2741250"/>
            <a:ext cx="1449296" cy="1375500"/>
            <a:chOff x="933224" y="3891280"/>
            <a:chExt cx="1449296" cy="1375500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4A942ED-7725-4F73-B2AC-AD66551E2123}"/>
                </a:ext>
              </a:extLst>
            </p:cNvPr>
            <p:cNvSpPr/>
            <p:nvPr/>
          </p:nvSpPr>
          <p:spPr>
            <a:xfrm>
              <a:off x="970122" y="3891280"/>
              <a:ext cx="1375500" cy="13755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D96C853-85F6-4439-9CE4-264FE2E3E7F6}"/>
                </a:ext>
              </a:extLst>
            </p:cNvPr>
            <p:cNvSpPr txBox="1"/>
            <p:nvPr/>
          </p:nvSpPr>
          <p:spPr>
            <a:xfrm>
              <a:off x="933224" y="4598321"/>
              <a:ext cx="1449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英寸触控屏</a:t>
              </a:r>
            </a:p>
          </p:txBody>
        </p:sp>
        <p:sp>
          <p:nvSpPr>
            <p:cNvPr id="9" name="iconfont-11838-5649994">
              <a:extLst>
                <a:ext uri="{FF2B5EF4-FFF2-40B4-BE49-F238E27FC236}">
                  <a16:creationId xmlns:a16="http://schemas.microsoft.com/office/drawing/2014/main" id="{1F4B0A0B-0932-4458-B57D-839AEB513254}"/>
                </a:ext>
              </a:extLst>
            </p:cNvPr>
            <p:cNvSpPr/>
            <p:nvPr/>
          </p:nvSpPr>
          <p:spPr>
            <a:xfrm>
              <a:off x="1421834" y="4171019"/>
              <a:ext cx="472076" cy="374398"/>
            </a:xfrm>
            <a:custGeom>
              <a:avLst/>
              <a:gdLst>
                <a:gd name="T0" fmla="*/ 10773 w 10914"/>
                <a:gd name="T1" fmla="*/ 141 h 8656"/>
                <a:gd name="T2" fmla="*/ 10773 w 10914"/>
                <a:gd name="T3" fmla="*/ 7503 h 8656"/>
                <a:gd name="T4" fmla="*/ 142 w 10914"/>
                <a:gd name="T5" fmla="*/ 7503 h 8656"/>
                <a:gd name="T6" fmla="*/ 142 w 10914"/>
                <a:gd name="T7" fmla="*/ 141 h 8656"/>
                <a:gd name="T8" fmla="*/ 10773 w 10914"/>
                <a:gd name="T9" fmla="*/ 141 h 8656"/>
                <a:gd name="T10" fmla="*/ 10773 w 10914"/>
                <a:gd name="T11" fmla="*/ 0 h 8656"/>
                <a:gd name="T12" fmla="*/ 142 w 10914"/>
                <a:gd name="T13" fmla="*/ 0 h 8656"/>
                <a:gd name="T14" fmla="*/ 0 w 10914"/>
                <a:gd name="T15" fmla="*/ 141 h 8656"/>
                <a:gd name="T16" fmla="*/ 0 w 10914"/>
                <a:gd name="T17" fmla="*/ 7503 h 8656"/>
                <a:gd name="T18" fmla="*/ 142 w 10914"/>
                <a:gd name="T19" fmla="*/ 7644 h 8656"/>
                <a:gd name="T20" fmla="*/ 10773 w 10914"/>
                <a:gd name="T21" fmla="*/ 7644 h 8656"/>
                <a:gd name="T22" fmla="*/ 10914 w 10914"/>
                <a:gd name="T23" fmla="*/ 7503 h 8656"/>
                <a:gd name="T24" fmla="*/ 10914 w 10914"/>
                <a:gd name="T25" fmla="*/ 141 h 8656"/>
                <a:gd name="T26" fmla="*/ 10773 w 10914"/>
                <a:gd name="T27" fmla="*/ 0 h 8656"/>
                <a:gd name="T28" fmla="*/ 10491 w 10914"/>
                <a:gd name="T29" fmla="*/ 518 h 8656"/>
                <a:gd name="T30" fmla="*/ 10491 w 10914"/>
                <a:gd name="T31" fmla="*/ 6798 h 8656"/>
                <a:gd name="T32" fmla="*/ 424 w 10914"/>
                <a:gd name="T33" fmla="*/ 6798 h 8656"/>
                <a:gd name="T34" fmla="*/ 424 w 10914"/>
                <a:gd name="T35" fmla="*/ 518 h 8656"/>
                <a:gd name="T36" fmla="*/ 10491 w 10914"/>
                <a:gd name="T37" fmla="*/ 518 h 8656"/>
                <a:gd name="T38" fmla="*/ 10491 w 10914"/>
                <a:gd name="T39" fmla="*/ 377 h 8656"/>
                <a:gd name="T40" fmla="*/ 424 w 10914"/>
                <a:gd name="T41" fmla="*/ 377 h 8656"/>
                <a:gd name="T42" fmla="*/ 283 w 10914"/>
                <a:gd name="T43" fmla="*/ 518 h 8656"/>
                <a:gd name="T44" fmla="*/ 283 w 10914"/>
                <a:gd name="T45" fmla="*/ 6798 h 8656"/>
                <a:gd name="T46" fmla="*/ 424 w 10914"/>
                <a:gd name="T47" fmla="*/ 6939 h 8656"/>
                <a:gd name="T48" fmla="*/ 10491 w 10914"/>
                <a:gd name="T49" fmla="*/ 6939 h 8656"/>
                <a:gd name="T50" fmla="*/ 10632 w 10914"/>
                <a:gd name="T51" fmla="*/ 6798 h 8656"/>
                <a:gd name="T52" fmla="*/ 10632 w 10914"/>
                <a:gd name="T53" fmla="*/ 518 h 8656"/>
                <a:gd name="T54" fmla="*/ 10491 w 10914"/>
                <a:gd name="T55" fmla="*/ 377 h 8656"/>
                <a:gd name="T56" fmla="*/ 9540 w 10914"/>
                <a:gd name="T57" fmla="*/ 8656 h 8656"/>
                <a:gd name="T58" fmla="*/ 1449 w 10914"/>
                <a:gd name="T59" fmla="*/ 8656 h 8656"/>
                <a:gd name="T60" fmla="*/ 1167 w 10914"/>
                <a:gd name="T61" fmla="*/ 8374 h 8656"/>
                <a:gd name="T62" fmla="*/ 1449 w 10914"/>
                <a:gd name="T63" fmla="*/ 8091 h 8656"/>
                <a:gd name="T64" fmla="*/ 9540 w 10914"/>
                <a:gd name="T65" fmla="*/ 8091 h 8656"/>
                <a:gd name="T66" fmla="*/ 9823 w 10914"/>
                <a:gd name="T67" fmla="*/ 8374 h 8656"/>
                <a:gd name="T68" fmla="*/ 9540 w 10914"/>
                <a:gd name="T69" fmla="*/ 8656 h 8656"/>
                <a:gd name="T70" fmla="*/ 1449 w 10914"/>
                <a:gd name="T71" fmla="*/ 8185 h 8656"/>
                <a:gd name="T72" fmla="*/ 1261 w 10914"/>
                <a:gd name="T73" fmla="*/ 8374 h 8656"/>
                <a:gd name="T74" fmla="*/ 1449 w 10914"/>
                <a:gd name="T75" fmla="*/ 8562 h 8656"/>
                <a:gd name="T76" fmla="*/ 9540 w 10914"/>
                <a:gd name="T77" fmla="*/ 8562 h 8656"/>
                <a:gd name="T78" fmla="*/ 9729 w 10914"/>
                <a:gd name="T79" fmla="*/ 8374 h 8656"/>
                <a:gd name="T80" fmla="*/ 9540 w 10914"/>
                <a:gd name="T81" fmla="*/ 8185 h 8656"/>
                <a:gd name="T82" fmla="*/ 1449 w 10914"/>
                <a:gd name="T83" fmla="*/ 8185 h 8656"/>
                <a:gd name="T84" fmla="*/ 9715 w 10914"/>
                <a:gd name="T85" fmla="*/ 7245 h 8656"/>
                <a:gd name="T86" fmla="*/ 7574 w 10914"/>
                <a:gd name="T87" fmla="*/ 7245 h 8656"/>
                <a:gd name="T88" fmla="*/ 7527 w 10914"/>
                <a:gd name="T89" fmla="*/ 7198 h 8656"/>
                <a:gd name="T90" fmla="*/ 7574 w 10914"/>
                <a:gd name="T91" fmla="*/ 7151 h 8656"/>
                <a:gd name="T92" fmla="*/ 9715 w 10914"/>
                <a:gd name="T93" fmla="*/ 7151 h 8656"/>
                <a:gd name="T94" fmla="*/ 9762 w 10914"/>
                <a:gd name="T95" fmla="*/ 7198 h 8656"/>
                <a:gd name="T96" fmla="*/ 9715 w 10914"/>
                <a:gd name="T97" fmla="*/ 7245 h 8656"/>
                <a:gd name="T98" fmla="*/ 10524 w 10914"/>
                <a:gd name="T99" fmla="*/ 7245 h 8656"/>
                <a:gd name="T100" fmla="*/ 10204 w 10914"/>
                <a:gd name="T101" fmla="*/ 7245 h 8656"/>
                <a:gd name="T102" fmla="*/ 10157 w 10914"/>
                <a:gd name="T103" fmla="*/ 7198 h 8656"/>
                <a:gd name="T104" fmla="*/ 10204 w 10914"/>
                <a:gd name="T105" fmla="*/ 7151 h 8656"/>
                <a:gd name="T106" fmla="*/ 10524 w 10914"/>
                <a:gd name="T107" fmla="*/ 7151 h 8656"/>
                <a:gd name="T108" fmla="*/ 10571 w 10914"/>
                <a:gd name="T109" fmla="*/ 7198 h 8656"/>
                <a:gd name="T110" fmla="*/ 10524 w 10914"/>
                <a:gd name="T111" fmla="*/ 7245 h 8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914" h="8656">
                  <a:moveTo>
                    <a:pt x="10773" y="141"/>
                  </a:moveTo>
                  <a:lnTo>
                    <a:pt x="10773" y="7503"/>
                  </a:lnTo>
                  <a:lnTo>
                    <a:pt x="142" y="7503"/>
                  </a:lnTo>
                  <a:lnTo>
                    <a:pt x="142" y="141"/>
                  </a:lnTo>
                  <a:lnTo>
                    <a:pt x="10773" y="141"/>
                  </a:lnTo>
                  <a:close/>
                  <a:moveTo>
                    <a:pt x="10773" y="0"/>
                  </a:moveTo>
                  <a:lnTo>
                    <a:pt x="142" y="0"/>
                  </a:lnTo>
                  <a:cubicBezTo>
                    <a:pt x="62" y="0"/>
                    <a:pt x="0" y="61"/>
                    <a:pt x="0" y="141"/>
                  </a:cubicBezTo>
                  <a:lnTo>
                    <a:pt x="0" y="7503"/>
                  </a:lnTo>
                  <a:cubicBezTo>
                    <a:pt x="0" y="7583"/>
                    <a:pt x="62" y="7644"/>
                    <a:pt x="142" y="7644"/>
                  </a:cubicBezTo>
                  <a:lnTo>
                    <a:pt x="10773" y="7644"/>
                  </a:lnTo>
                  <a:cubicBezTo>
                    <a:pt x="10853" y="7644"/>
                    <a:pt x="10914" y="7583"/>
                    <a:pt x="10914" y="7503"/>
                  </a:cubicBezTo>
                  <a:lnTo>
                    <a:pt x="10914" y="141"/>
                  </a:lnTo>
                  <a:cubicBezTo>
                    <a:pt x="10914" y="66"/>
                    <a:pt x="10853" y="0"/>
                    <a:pt x="10773" y="0"/>
                  </a:cubicBezTo>
                  <a:close/>
                  <a:moveTo>
                    <a:pt x="10491" y="518"/>
                  </a:moveTo>
                  <a:lnTo>
                    <a:pt x="10491" y="6798"/>
                  </a:lnTo>
                  <a:lnTo>
                    <a:pt x="424" y="6798"/>
                  </a:lnTo>
                  <a:lnTo>
                    <a:pt x="424" y="518"/>
                  </a:lnTo>
                  <a:lnTo>
                    <a:pt x="10491" y="518"/>
                  </a:lnTo>
                  <a:close/>
                  <a:moveTo>
                    <a:pt x="10491" y="377"/>
                  </a:moveTo>
                  <a:lnTo>
                    <a:pt x="424" y="377"/>
                  </a:lnTo>
                  <a:cubicBezTo>
                    <a:pt x="344" y="377"/>
                    <a:pt x="283" y="438"/>
                    <a:pt x="283" y="518"/>
                  </a:cubicBezTo>
                  <a:lnTo>
                    <a:pt x="283" y="6798"/>
                  </a:lnTo>
                  <a:cubicBezTo>
                    <a:pt x="283" y="6878"/>
                    <a:pt x="344" y="6939"/>
                    <a:pt x="424" y="6939"/>
                  </a:cubicBezTo>
                  <a:lnTo>
                    <a:pt x="10491" y="6939"/>
                  </a:lnTo>
                  <a:cubicBezTo>
                    <a:pt x="10571" y="6939"/>
                    <a:pt x="10632" y="6878"/>
                    <a:pt x="10632" y="6798"/>
                  </a:cubicBezTo>
                  <a:lnTo>
                    <a:pt x="10632" y="518"/>
                  </a:lnTo>
                  <a:cubicBezTo>
                    <a:pt x="10632" y="442"/>
                    <a:pt x="10571" y="377"/>
                    <a:pt x="10491" y="377"/>
                  </a:cubicBezTo>
                  <a:close/>
                  <a:moveTo>
                    <a:pt x="9540" y="8656"/>
                  </a:moveTo>
                  <a:lnTo>
                    <a:pt x="1449" y="8656"/>
                  </a:lnTo>
                  <a:cubicBezTo>
                    <a:pt x="1294" y="8656"/>
                    <a:pt x="1167" y="8529"/>
                    <a:pt x="1167" y="8374"/>
                  </a:cubicBezTo>
                  <a:cubicBezTo>
                    <a:pt x="1167" y="8218"/>
                    <a:pt x="1294" y="8091"/>
                    <a:pt x="1449" y="8091"/>
                  </a:cubicBezTo>
                  <a:lnTo>
                    <a:pt x="9540" y="8091"/>
                  </a:lnTo>
                  <a:cubicBezTo>
                    <a:pt x="9696" y="8091"/>
                    <a:pt x="9823" y="8218"/>
                    <a:pt x="9823" y="8374"/>
                  </a:cubicBezTo>
                  <a:cubicBezTo>
                    <a:pt x="9823" y="8529"/>
                    <a:pt x="9696" y="8656"/>
                    <a:pt x="9540" y="8656"/>
                  </a:cubicBezTo>
                  <a:close/>
                  <a:moveTo>
                    <a:pt x="1449" y="8185"/>
                  </a:moveTo>
                  <a:cubicBezTo>
                    <a:pt x="1346" y="8185"/>
                    <a:pt x="1261" y="8270"/>
                    <a:pt x="1261" y="8374"/>
                  </a:cubicBezTo>
                  <a:cubicBezTo>
                    <a:pt x="1261" y="8477"/>
                    <a:pt x="1346" y="8562"/>
                    <a:pt x="1449" y="8562"/>
                  </a:cubicBezTo>
                  <a:lnTo>
                    <a:pt x="9540" y="8562"/>
                  </a:lnTo>
                  <a:cubicBezTo>
                    <a:pt x="9644" y="8562"/>
                    <a:pt x="9729" y="8477"/>
                    <a:pt x="9729" y="8374"/>
                  </a:cubicBezTo>
                  <a:cubicBezTo>
                    <a:pt x="9729" y="8270"/>
                    <a:pt x="9644" y="8185"/>
                    <a:pt x="9540" y="8185"/>
                  </a:cubicBezTo>
                  <a:lnTo>
                    <a:pt x="1449" y="8185"/>
                  </a:lnTo>
                  <a:close/>
                  <a:moveTo>
                    <a:pt x="9715" y="7245"/>
                  </a:moveTo>
                  <a:lnTo>
                    <a:pt x="7574" y="7245"/>
                  </a:lnTo>
                  <a:cubicBezTo>
                    <a:pt x="7546" y="7245"/>
                    <a:pt x="7527" y="7226"/>
                    <a:pt x="7527" y="7198"/>
                  </a:cubicBezTo>
                  <a:cubicBezTo>
                    <a:pt x="7527" y="7169"/>
                    <a:pt x="7546" y="7151"/>
                    <a:pt x="7574" y="7151"/>
                  </a:cubicBezTo>
                  <a:lnTo>
                    <a:pt x="9715" y="7151"/>
                  </a:lnTo>
                  <a:cubicBezTo>
                    <a:pt x="9743" y="7151"/>
                    <a:pt x="9762" y="7169"/>
                    <a:pt x="9762" y="7198"/>
                  </a:cubicBezTo>
                  <a:cubicBezTo>
                    <a:pt x="9762" y="7226"/>
                    <a:pt x="9743" y="7245"/>
                    <a:pt x="9715" y="7245"/>
                  </a:cubicBezTo>
                  <a:close/>
                  <a:moveTo>
                    <a:pt x="10524" y="7245"/>
                  </a:moveTo>
                  <a:lnTo>
                    <a:pt x="10204" y="7245"/>
                  </a:lnTo>
                  <a:cubicBezTo>
                    <a:pt x="10176" y="7245"/>
                    <a:pt x="10157" y="7226"/>
                    <a:pt x="10157" y="7198"/>
                  </a:cubicBezTo>
                  <a:cubicBezTo>
                    <a:pt x="10157" y="7169"/>
                    <a:pt x="10176" y="7151"/>
                    <a:pt x="10204" y="7151"/>
                  </a:cubicBezTo>
                  <a:lnTo>
                    <a:pt x="10524" y="7151"/>
                  </a:lnTo>
                  <a:cubicBezTo>
                    <a:pt x="10552" y="7151"/>
                    <a:pt x="10571" y="7169"/>
                    <a:pt x="10571" y="7198"/>
                  </a:cubicBezTo>
                  <a:cubicBezTo>
                    <a:pt x="10571" y="7226"/>
                    <a:pt x="10547" y="7245"/>
                    <a:pt x="10524" y="724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A3EE7B5-8A60-4299-B8FF-2547B892948D}"/>
              </a:ext>
            </a:extLst>
          </p:cNvPr>
          <p:cNvGrpSpPr/>
          <p:nvPr/>
        </p:nvGrpSpPr>
        <p:grpSpPr>
          <a:xfrm>
            <a:off x="2556895" y="4447659"/>
            <a:ext cx="1449296" cy="1375500"/>
            <a:chOff x="933224" y="3891280"/>
            <a:chExt cx="1449296" cy="137550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0AE39F0-67A3-4BD8-ACA0-2C968925681F}"/>
                </a:ext>
              </a:extLst>
            </p:cNvPr>
            <p:cNvSpPr/>
            <p:nvPr/>
          </p:nvSpPr>
          <p:spPr>
            <a:xfrm>
              <a:off x="970122" y="3891280"/>
              <a:ext cx="1375500" cy="13755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AF705A2-4D87-4F84-83BA-4C001663539C}"/>
                </a:ext>
              </a:extLst>
            </p:cNvPr>
            <p:cNvSpPr txBox="1"/>
            <p:nvPr/>
          </p:nvSpPr>
          <p:spPr>
            <a:xfrm>
              <a:off x="933224" y="4598321"/>
              <a:ext cx="1449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随时随地办公</a:t>
              </a:r>
            </a:p>
          </p:txBody>
        </p:sp>
        <p:sp>
          <p:nvSpPr>
            <p:cNvPr id="14" name="iconfont-11838-5649994">
              <a:extLst>
                <a:ext uri="{FF2B5EF4-FFF2-40B4-BE49-F238E27FC236}">
                  <a16:creationId xmlns:a16="http://schemas.microsoft.com/office/drawing/2014/main" id="{2DB52FA3-9A95-4387-B30F-0873DFD7F14A}"/>
                </a:ext>
              </a:extLst>
            </p:cNvPr>
            <p:cNvSpPr/>
            <p:nvPr/>
          </p:nvSpPr>
          <p:spPr>
            <a:xfrm>
              <a:off x="1421834" y="4171019"/>
              <a:ext cx="472076" cy="374398"/>
            </a:xfrm>
            <a:custGeom>
              <a:avLst/>
              <a:gdLst>
                <a:gd name="T0" fmla="*/ 10773 w 10914"/>
                <a:gd name="T1" fmla="*/ 141 h 8656"/>
                <a:gd name="T2" fmla="*/ 10773 w 10914"/>
                <a:gd name="T3" fmla="*/ 7503 h 8656"/>
                <a:gd name="T4" fmla="*/ 142 w 10914"/>
                <a:gd name="T5" fmla="*/ 7503 h 8656"/>
                <a:gd name="T6" fmla="*/ 142 w 10914"/>
                <a:gd name="T7" fmla="*/ 141 h 8656"/>
                <a:gd name="T8" fmla="*/ 10773 w 10914"/>
                <a:gd name="T9" fmla="*/ 141 h 8656"/>
                <a:gd name="T10" fmla="*/ 10773 w 10914"/>
                <a:gd name="T11" fmla="*/ 0 h 8656"/>
                <a:gd name="T12" fmla="*/ 142 w 10914"/>
                <a:gd name="T13" fmla="*/ 0 h 8656"/>
                <a:gd name="T14" fmla="*/ 0 w 10914"/>
                <a:gd name="T15" fmla="*/ 141 h 8656"/>
                <a:gd name="T16" fmla="*/ 0 w 10914"/>
                <a:gd name="T17" fmla="*/ 7503 h 8656"/>
                <a:gd name="T18" fmla="*/ 142 w 10914"/>
                <a:gd name="T19" fmla="*/ 7644 h 8656"/>
                <a:gd name="T20" fmla="*/ 10773 w 10914"/>
                <a:gd name="T21" fmla="*/ 7644 h 8656"/>
                <a:gd name="T22" fmla="*/ 10914 w 10914"/>
                <a:gd name="T23" fmla="*/ 7503 h 8656"/>
                <a:gd name="T24" fmla="*/ 10914 w 10914"/>
                <a:gd name="T25" fmla="*/ 141 h 8656"/>
                <a:gd name="T26" fmla="*/ 10773 w 10914"/>
                <a:gd name="T27" fmla="*/ 0 h 8656"/>
                <a:gd name="T28" fmla="*/ 10491 w 10914"/>
                <a:gd name="T29" fmla="*/ 518 h 8656"/>
                <a:gd name="T30" fmla="*/ 10491 w 10914"/>
                <a:gd name="T31" fmla="*/ 6798 h 8656"/>
                <a:gd name="T32" fmla="*/ 424 w 10914"/>
                <a:gd name="T33" fmla="*/ 6798 h 8656"/>
                <a:gd name="T34" fmla="*/ 424 w 10914"/>
                <a:gd name="T35" fmla="*/ 518 h 8656"/>
                <a:gd name="T36" fmla="*/ 10491 w 10914"/>
                <a:gd name="T37" fmla="*/ 518 h 8656"/>
                <a:gd name="T38" fmla="*/ 10491 w 10914"/>
                <a:gd name="T39" fmla="*/ 377 h 8656"/>
                <a:gd name="T40" fmla="*/ 424 w 10914"/>
                <a:gd name="T41" fmla="*/ 377 h 8656"/>
                <a:gd name="T42" fmla="*/ 283 w 10914"/>
                <a:gd name="T43" fmla="*/ 518 h 8656"/>
                <a:gd name="T44" fmla="*/ 283 w 10914"/>
                <a:gd name="T45" fmla="*/ 6798 h 8656"/>
                <a:gd name="T46" fmla="*/ 424 w 10914"/>
                <a:gd name="T47" fmla="*/ 6939 h 8656"/>
                <a:gd name="T48" fmla="*/ 10491 w 10914"/>
                <a:gd name="T49" fmla="*/ 6939 h 8656"/>
                <a:gd name="T50" fmla="*/ 10632 w 10914"/>
                <a:gd name="T51" fmla="*/ 6798 h 8656"/>
                <a:gd name="T52" fmla="*/ 10632 w 10914"/>
                <a:gd name="T53" fmla="*/ 518 h 8656"/>
                <a:gd name="T54" fmla="*/ 10491 w 10914"/>
                <a:gd name="T55" fmla="*/ 377 h 8656"/>
                <a:gd name="T56" fmla="*/ 9540 w 10914"/>
                <a:gd name="T57" fmla="*/ 8656 h 8656"/>
                <a:gd name="T58" fmla="*/ 1449 w 10914"/>
                <a:gd name="T59" fmla="*/ 8656 h 8656"/>
                <a:gd name="T60" fmla="*/ 1167 w 10914"/>
                <a:gd name="T61" fmla="*/ 8374 h 8656"/>
                <a:gd name="T62" fmla="*/ 1449 w 10914"/>
                <a:gd name="T63" fmla="*/ 8091 h 8656"/>
                <a:gd name="T64" fmla="*/ 9540 w 10914"/>
                <a:gd name="T65" fmla="*/ 8091 h 8656"/>
                <a:gd name="T66" fmla="*/ 9823 w 10914"/>
                <a:gd name="T67" fmla="*/ 8374 h 8656"/>
                <a:gd name="T68" fmla="*/ 9540 w 10914"/>
                <a:gd name="T69" fmla="*/ 8656 h 8656"/>
                <a:gd name="T70" fmla="*/ 1449 w 10914"/>
                <a:gd name="T71" fmla="*/ 8185 h 8656"/>
                <a:gd name="T72" fmla="*/ 1261 w 10914"/>
                <a:gd name="T73" fmla="*/ 8374 h 8656"/>
                <a:gd name="T74" fmla="*/ 1449 w 10914"/>
                <a:gd name="T75" fmla="*/ 8562 h 8656"/>
                <a:gd name="T76" fmla="*/ 9540 w 10914"/>
                <a:gd name="T77" fmla="*/ 8562 h 8656"/>
                <a:gd name="T78" fmla="*/ 9729 w 10914"/>
                <a:gd name="T79" fmla="*/ 8374 h 8656"/>
                <a:gd name="T80" fmla="*/ 9540 w 10914"/>
                <a:gd name="T81" fmla="*/ 8185 h 8656"/>
                <a:gd name="T82" fmla="*/ 1449 w 10914"/>
                <a:gd name="T83" fmla="*/ 8185 h 8656"/>
                <a:gd name="T84" fmla="*/ 9715 w 10914"/>
                <a:gd name="T85" fmla="*/ 7245 h 8656"/>
                <a:gd name="T86" fmla="*/ 7574 w 10914"/>
                <a:gd name="T87" fmla="*/ 7245 h 8656"/>
                <a:gd name="T88" fmla="*/ 7527 w 10914"/>
                <a:gd name="T89" fmla="*/ 7198 h 8656"/>
                <a:gd name="T90" fmla="*/ 7574 w 10914"/>
                <a:gd name="T91" fmla="*/ 7151 h 8656"/>
                <a:gd name="T92" fmla="*/ 9715 w 10914"/>
                <a:gd name="T93" fmla="*/ 7151 h 8656"/>
                <a:gd name="T94" fmla="*/ 9762 w 10914"/>
                <a:gd name="T95" fmla="*/ 7198 h 8656"/>
                <a:gd name="T96" fmla="*/ 9715 w 10914"/>
                <a:gd name="T97" fmla="*/ 7245 h 8656"/>
                <a:gd name="T98" fmla="*/ 10524 w 10914"/>
                <a:gd name="T99" fmla="*/ 7245 h 8656"/>
                <a:gd name="T100" fmla="*/ 10204 w 10914"/>
                <a:gd name="T101" fmla="*/ 7245 h 8656"/>
                <a:gd name="T102" fmla="*/ 10157 w 10914"/>
                <a:gd name="T103" fmla="*/ 7198 h 8656"/>
                <a:gd name="T104" fmla="*/ 10204 w 10914"/>
                <a:gd name="T105" fmla="*/ 7151 h 8656"/>
                <a:gd name="T106" fmla="*/ 10524 w 10914"/>
                <a:gd name="T107" fmla="*/ 7151 h 8656"/>
                <a:gd name="T108" fmla="*/ 10571 w 10914"/>
                <a:gd name="T109" fmla="*/ 7198 h 8656"/>
                <a:gd name="T110" fmla="*/ 10524 w 10914"/>
                <a:gd name="T111" fmla="*/ 7245 h 8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914" h="8656">
                  <a:moveTo>
                    <a:pt x="10773" y="141"/>
                  </a:moveTo>
                  <a:lnTo>
                    <a:pt x="10773" y="7503"/>
                  </a:lnTo>
                  <a:lnTo>
                    <a:pt x="142" y="7503"/>
                  </a:lnTo>
                  <a:lnTo>
                    <a:pt x="142" y="141"/>
                  </a:lnTo>
                  <a:lnTo>
                    <a:pt x="10773" y="141"/>
                  </a:lnTo>
                  <a:close/>
                  <a:moveTo>
                    <a:pt x="10773" y="0"/>
                  </a:moveTo>
                  <a:lnTo>
                    <a:pt x="142" y="0"/>
                  </a:lnTo>
                  <a:cubicBezTo>
                    <a:pt x="62" y="0"/>
                    <a:pt x="0" y="61"/>
                    <a:pt x="0" y="141"/>
                  </a:cubicBezTo>
                  <a:lnTo>
                    <a:pt x="0" y="7503"/>
                  </a:lnTo>
                  <a:cubicBezTo>
                    <a:pt x="0" y="7583"/>
                    <a:pt x="62" y="7644"/>
                    <a:pt x="142" y="7644"/>
                  </a:cubicBezTo>
                  <a:lnTo>
                    <a:pt x="10773" y="7644"/>
                  </a:lnTo>
                  <a:cubicBezTo>
                    <a:pt x="10853" y="7644"/>
                    <a:pt x="10914" y="7583"/>
                    <a:pt x="10914" y="7503"/>
                  </a:cubicBezTo>
                  <a:lnTo>
                    <a:pt x="10914" y="141"/>
                  </a:lnTo>
                  <a:cubicBezTo>
                    <a:pt x="10914" y="66"/>
                    <a:pt x="10853" y="0"/>
                    <a:pt x="10773" y="0"/>
                  </a:cubicBezTo>
                  <a:close/>
                  <a:moveTo>
                    <a:pt x="10491" y="518"/>
                  </a:moveTo>
                  <a:lnTo>
                    <a:pt x="10491" y="6798"/>
                  </a:lnTo>
                  <a:lnTo>
                    <a:pt x="424" y="6798"/>
                  </a:lnTo>
                  <a:lnTo>
                    <a:pt x="424" y="518"/>
                  </a:lnTo>
                  <a:lnTo>
                    <a:pt x="10491" y="518"/>
                  </a:lnTo>
                  <a:close/>
                  <a:moveTo>
                    <a:pt x="10491" y="377"/>
                  </a:moveTo>
                  <a:lnTo>
                    <a:pt x="424" y="377"/>
                  </a:lnTo>
                  <a:cubicBezTo>
                    <a:pt x="344" y="377"/>
                    <a:pt x="283" y="438"/>
                    <a:pt x="283" y="518"/>
                  </a:cubicBezTo>
                  <a:lnTo>
                    <a:pt x="283" y="6798"/>
                  </a:lnTo>
                  <a:cubicBezTo>
                    <a:pt x="283" y="6878"/>
                    <a:pt x="344" y="6939"/>
                    <a:pt x="424" y="6939"/>
                  </a:cubicBezTo>
                  <a:lnTo>
                    <a:pt x="10491" y="6939"/>
                  </a:lnTo>
                  <a:cubicBezTo>
                    <a:pt x="10571" y="6939"/>
                    <a:pt x="10632" y="6878"/>
                    <a:pt x="10632" y="6798"/>
                  </a:cubicBezTo>
                  <a:lnTo>
                    <a:pt x="10632" y="518"/>
                  </a:lnTo>
                  <a:cubicBezTo>
                    <a:pt x="10632" y="442"/>
                    <a:pt x="10571" y="377"/>
                    <a:pt x="10491" y="377"/>
                  </a:cubicBezTo>
                  <a:close/>
                  <a:moveTo>
                    <a:pt x="9540" y="8656"/>
                  </a:moveTo>
                  <a:lnTo>
                    <a:pt x="1449" y="8656"/>
                  </a:lnTo>
                  <a:cubicBezTo>
                    <a:pt x="1294" y="8656"/>
                    <a:pt x="1167" y="8529"/>
                    <a:pt x="1167" y="8374"/>
                  </a:cubicBezTo>
                  <a:cubicBezTo>
                    <a:pt x="1167" y="8218"/>
                    <a:pt x="1294" y="8091"/>
                    <a:pt x="1449" y="8091"/>
                  </a:cubicBezTo>
                  <a:lnTo>
                    <a:pt x="9540" y="8091"/>
                  </a:lnTo>
                  <a:cubicBezTo>
                    <a:pt x="9696" y="8091"/>
                    <a:pt x="9823" y="8218"/>
                    <a:pt x="9823" y="8374"/>
                  </a:cubicBezTo>
                  <a:cubicBezTo>
                    <a:pt x="9823" y="8529"/>
                    <a:pt x="9696" y="8656"/>
                    <a:pt x="9540" y="8656"/>
                  </a:cubicBezTo>
                  <a:close/>
                  <a:moveTo>
                    <a:pt x="1449" y="8185"/>
                  </a:moveTo>
                  <a:cubicBezTo>
                    <a:pt x="1346" y="8185"/>
                    <a:pt x="1261" y="8270"/>
                    <a:pt x="1261" y="8374"/>
                  </a:cubicBezTo>
                  <a:cubicBezTo>
                    <a:pt x="1261" y="8477"/>
                    <a:pt x="1346" y="8562"/>
                    <a:pt x="1449" y="8562"/>
                  </a:cubicBezTo>
                  <a:lnTo>
                    <a:pt x="9540" y="8562"/>
                  </a:lnTo>
                  <a:cubicBezTo>
                    <a:pt x="9644" y="8562"/>
                    <a:pt x="9729" y="8477"/>
                    <a:pt x="9729" y="8374"/>
                  </a:cubicBezTo>
                  <a:cubicBezTo>
                    <a:pt x="9729" y="8270"/>
                    <a:pt x="9644" y="8185"/>
                    <a:pt x="9540" y="8185"/>
                  </a:cubicBezTo>
                  <a:lnTo>
                    <a:pt x="1449" y="8185"/>
                  </a:lnTo>
                  <a:close/>
                  <a:moveTo>
                    <a:pt x="9715" y="7245"/>
                  </a:moveTo>
                  <a:lnTo>
                    <a:pt x="7574" y="7245"/>
                  </a:lnTo>
                  <a:cubicBezTo>
                    <a:pt x="7546" y="7245"/>
                    <a:pt x="7527" y="7226"/>
                    <a:pt x="7527" y="7198"/>
                  </a:cubicBezTo>
                  <a:cubicBezTo>
                    <a:pt x="7527" y="7169"/>
                    <a:pt x="7546" y="7151"/>
                    <a:pt x="7574" y="7151"/>
                  </a:cubicBezTo>
                  <a:lnTo>
                    <a:pt x="9715" y="7151"/>
                  </a:lnTo>
                  <a:cubicBezTo>
                    <a:pt x="9743" y="7151"/>
                    <a:pt x="9762" y="7169"/>
                    <a:pt x="9762" y="7198"/>
                  </a:cubicBezTo>
                  <a:cubicBezTo>
                    <a:pt x="9762" y="7226"/>
                    <a:pt x="9743" y="7245"/>
                    <a:pt x="9715" y="7245"/>
                  </a:cubicBezTo>
                  <a:close/>
                  <a:moveTo>
                    <a:pt x="10524" y="7245"/>
                  </a:moveTo>
                  <a:lnTo>
                    <a:pt x="10204" y="7245"/>
                  </a:lnTo>
                  <a:cubicBezTo>
                    <a:pt x="10176" y="7245"/>
                    <a:pt x="10157" y="7226"/>
                    <a:pt x="10157" y="7198"/>
                  </a:cubicBezTo>
                  <a:cubicBezTo>
                    <a:pt x="10157" y="7169"/>
                    <a:pt x="10176" y="7151"/>
                    <a:pt x="10204" y="7151"/>
                  </a:cubicBezTo>
                  <a:lnTo>
                    <a:pt x="10524" y="7151"/>
                  </a:lnTo>
                  <a:cubicBezTo>
                    <a:pt x="10552" y="7151"/>
                    <a:pt x="10571" y="7169"/>
                    <a:pt x="10571" y="7198"/>
                  </a:cubicBezTo>
                  <a:cubicBezTo>
                    <a:pt x="10571" y="7226"/>
                    <a:pt x="10547" y="7245"/>
                    <a:pt x="10524" y="724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5BF6179-FC7E-4C5A-8CB3-C6833CACF8C5}"/>
              </a:ext>
            </a:extLst>
          </p:cNvPr>
          <p:cNvGrpSpPr/>
          <p:nvPr/>
        </p:nvGrpSpPr>
        <p:grpSpPr>
          <a:xfrm>
            <a:off x="5371352" y="5098702"/>
            <a:ext cx="1449296" cy="1375500"/>
            <a:chOff x="933224" y="3891280"/>
            <a:chExt cx="1449296" cy="13755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136DCB3-CD0B-469E-83FD-7E22C323DB01}"/>
                </a:ext>
              </a:extLst>
            </p:cNvPr>
            <p:cNvSpPr/>
            <p:nvPr/>
          </p:nvSpPr>
          <p:spPr>
            <a:xfrm>
              <a:off x="970122" y="3891280"/>
              <a:ext cx="1375500" cy="13755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DC939C3-F2C8-4BE4-A54B-348D3D11E139}"/>
                </a:ext>
              </a:extLst>
            </p:cNvPr>
            <p:cNvSpPr txBox="1"/>
            <p:nvPr/>
          </p:nvSpPr>
          <p:spPr>
            <a:xfrm>
              <a:off x="933224" y="4598321"/>
              <a:ext cx="1449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即时工作效率</a:t>
              </a:r>
            </a:p>
          </p:txBody>
        </p:sp>
        <p:sp>
          <p:nvSpPr>
            <p:cNvPr id="18" name="iconfont-11838-5649994">
              <a:extLst>
                <a:ext uri="{FF2B5EF4-FFF2-40B4-BE49-F238E27FC236}">
                  <a16:creationId xmlns:a16="http://schemas.microsoft.com/office/drawing/2014/main" id="{AB90F770-3F25-4DC0-A0D1-864F3B777141}"/>
                </a:ext>
              </a:extLst>
            </p:cNvPr>
            <p:cNvSpPr/>
            <p:nvPr/>
          </p:nvSpPr>
          <p:spPr>
            <a:xfrm>
              <a:off x="1421834" y="4171019"/>
              <a:ext cx="472076" cy="374398"/>
            </a:xfrm>
            <a:custGeom>
              <a:avLst/>
              <a:gdLst>
                <a:gd name="T0" fmla="*/ 10773 w 10914"/>
                <a:gd name="T1" fmla="*/ 141 h 8656"/>
                <a:gd name="T2" fmla="*/ 10773 w 10914"/>
                <a:gd name="T3" fmla="*/ 7503 h 8656"/>
                <a:gd name="T4" fmla="*/ 142 w 10914"/>
                <a:gd name="T5" fmla="*/ 7503 h 8656"/>
                <a:gd name="T6" fmla="*/ 142 w 10914"/>
                <a:gd name="T7" fmla="*/ 141 h 8656"/>
                <a:gd name="T8" fmla="*/ 10773 w 10914"/>
                <a:gd name="T9" fmla="*/ 141 h 8656"/>
                <a:gd name="T10" fmla="*/ 10773 w 10914"/>
                <a:gd name="T11" fmla="*/ 0 h 8656"/>
                <a:gd name="T12" fmla="*/ 142 w 10914"/>
                <a:gd name="T13" fmla="*/ 0 h 8656"/>
                <a:gd name="T14" fmla="*/ 0 w 10914"/>
                <a:gd name="T15" fmla="*/ 141 h 8656"/>
                <a:gd name="T16" fmla="*/ 0 w 10914"/>
                <a:gd name="T17" fmla="*/ 7503 h 8656"/>
                <a:gd name="T18" fmla="*/ 142 w 10914"/>
                <a:gd name="T19" fmla="*/ 7644 h 8656"/>
                <a:gd name="T20" fmla="*/ 10773 w 10914"/>
                <a:gd name="T21" fmla="*/ 7644 h 8656"/>
                <a:gd name="T22" fmla="*/ 10914 w 10914"/>
                <a:gd name="T23" fmla="*/ 7503 h 8656"/>
                <a:gd name="T24" fmla="*/ 10914 w 10914"/>
                <a:gd name="T25" fmla="*/ 141 h 8656"/>
                <a:gd name="T26" fmla="*/ 10773 w 10914"/>
                <a:gd name="T27" fmla="*/ 0 h 8656"/>
                <a:gd name="T28" fmla="*/ 10491 w 10914"/>
                <a:gd name="T29" fmla="*/ 518 h 8656"/>
                <a:gd name="T30" fmla="*/ 10491 w 10914"/>
                <a:gd name="T31" fmla="*/ 6798 h 8656"/>
                <a:gd name="T32" fmla="*/ 424 w 10914"/>
                <a:gd name="T33" fmla="*/ 6798 h 8656"/>
                <a:gd name="T34" fmla="*/ 424 w 10914"/>
                <a:gd name="T35" fmla="*/ 518 h 8656"/>
                <a:gd name="T36" fmla="*/ 10491 w 10914"/>
                <a:gd name="T37" fmla="*/ 518 h 8656"/>
                <a:gd name="T38" fmla="*/ 10491 w 10914"/>
                <a:gd name="T39" fmla="*/ 377 h 8656"/>
                <a:gd name="T40" fmla="*/ 424 w 10914"/>
                <a:gd name="T41" fmla="*/ 377 h 8656"/>
                <a:gd name="T42" fmla="*/ 283 w 10914"/>
                <a:gd name="T43" fmla="*/ 518 h 8656"/>
                <a:gd name="T44" fmla="*/ 283 w 10914"/>
                <a:gd name="T45" fmla="*/ 6798 h 8656"/>
                <a:gd name="T46" fmla="*/ 424 w 10914"/>
                <a:gd name="T47" fmla="*/ 6939 h 8656"/>
                <a:gd name="T48" fmla="*/ 10491 w 10914"/>
                <a:gd name="T49" fmla="*/ 6939 h 8656"/>
                <a:gd name="T50" fmla="*/ 10632 w 10914"/>
                <a:gd name="T51" fmla="*/ 6798 h 8656"/>
                <a:gd name="T52" fmla="*/ 10632 w 10914"/>
                <a:gd name="T53" fmla="*/ 518 h 8656"/>
                <a:gd name="T54" fmla="*/ 10491 w 10914"/>
                <a:gd name="T55" fmla="*/ 377 h 8656"/>
                <a:gd name="T56" fmla="*/ 9540 w 10914"/>
                <a:gd name="T57" fmla="*/ 8656 h 8656"/>
                <a:gd name="T58" fmla="*/ 1449 w 10914"/>
                <a:gd name="T59" fmla="*/ 8656 h 8656"/>
                <a:gd name="T60" fmla="*/ 1167 w 10914"/>
                <a:gd name="T61" fmla="*/ 8374 h 8656"/>
                <a:gd name="T62" fmla="*/ 1449 w 10914"/>
                <a:gd name="T63" fmla="*/ 8091 h 8656"/>
                <a:gd name="T64" fmla="*/ 9540 w 10914"/>
                <a:gd name="T65" fmla="*/ 8091 h 8656"/>
                <a:gd name="T66" fmla="*/ 9823 w 10914"/>
                <a:gd name="T67" fmla="*/ 8374 h 8656"/>
                <a:gd name="T68" fmla="*/ 9540 w 10914"/>
                <a:gd name="T69" fmla="*/ 8656 h 8656"/>
                <a:gd name="T70" fmla="*/ 1449 w 10914"/>
                <a:gd name="T71" fmla="*/ 8185 h 8656"/>
                <a:gd name="T72" fmla="*/ 1261 w 10914"/>
                <a:gd name="T73" fmla="*/ 8374 h 8656"/>
                <a:gd name="T74" fmla="*/ 1449 w 10914"/>
                <a:gd name="T75" fmla="*/ 8562 h 8656"/>
                <a:gd name="T76" fmla="*/ 9540 w 10914"/>
                <a:gd name="T77" fmla="*/ 8562 h 8656"/>
                <a:gd name="T78" fmla="*/ 9729 w 10914"/>
                <a:gd name="T79" fmla="*/ 8374 h 8656"/>
                <a:gd name="T80" fmla="*/ 9540 w 10914"/>
                <a:gd name="T81" fmla="*/ 8185 h 8656"/>
                <a:gd name="T82" fmla="*/ 1449 w 10914"/>
                <a:gd name="T83" fmla="*/ 8185 h 8656"/>
                <a:gd name="T84" fmla="*/ 9715 w 10914"/>
                <a:gd name="T85" fmla="*/ 7245 h 8656"/>
                <a:gd name="T86" fmla="*/ 7574 w 10914"/>
                <a:gd name="T87" fmla="*/ 7245 h 8656"/>
                <a:gd name="T88" fmla="*/ 7527 w 10914"/>
                <a:gd name="T89" fmla="*/ 7198 h 8656"/>
                <a:gd name="T90" fmla="*/ 7574 w 10914"/>
                <a:gd name="T91" fmla="*/ 7151 h 8656"/>
                <a:gd name="T92" fmla="*/ 9715 w 10914"/>
                <a:gd name="T93" fmla="*/ 7151 h 8656"/>
                <a:gd name="T94" fmla="*/ 9762 w 10914"/>
                <a:gd name="T95" fmla="*/ 7198 h 8656"/>
                <a:gd name="T96" fmla="*/ 9715 w 10914"/>
                <a:gd name="T97" fmla="*/ 7245 h 8656"/>
                <a:gd name="T98" fmla="*/ 10524 w 10914"/>
                <a:gd name="T99" fmla="*/ 7245 h 8656"/>
                <a:gd name="T100" fmla="*/ 10204 w 10914"/>
                <a:gd name="T101" fmla="*/ 7245 h 8656"/>
                <a:gd name="T102" fmla="*/ 10157 w 10914"/>
                <a:gd name="T103" fmla="*/ 7198 h 8656"/>
                <a:gd name="T104" fmla="*/ 10204 w 10914"/>
                <a:gd name="T105" fmla="*/ 7151 h 8656"/>
                <a:gd name="T106" fmla="*/ 10524 w 10914"/>
                <a:gd name="T107" fmla="*/ 7151 h 8656"/>
                <a:gd name="T108" fmla="*/ 10571 w 10914"/>
                <a:gd name="T109" fmla="*/ 7198 h 8656"/>
                <a:gd name="T110" fmla="*/ 10524 w 10914"/>
                <a:gd name="T111" fmla="*/ 7245 h 8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914" h="8656">
                  <a:moveTo>
                    <a:pt x="10773" y="141"/>
                  </a:moveTo>
                  <a:lnTo>
                    <a:pt x="10773" y="7503"/>
                  </a:lnTo>
                  <a:lnTo>
                    <a:pt x="142" y="7503"/>
                  </a:lnTo>
                  <a:lnTo>
                    <a:pt x="142" y="141"/>
                  </a:lnTo>
                  <a:lnTo>
                    <a:pt x="10773" y="141"/>
                  </a:lnTo>
                  <a:close/>
                  <a:moveTo>
                    <a:pt x="10773" y="0"/>
                  </a:moveTo>
                  <a:lnTo>
                    <a:pt x="142" y="0"/>
                  </a:lnTo>
                  <a:cubicBezTo>
                    <a:pt x="62" y="0"/>
                    <a:pt x="0" y="61"/>
                    <a:pt x="0" y="141"/>
                  </a:cubicBezTo>
                  <a:lnTo>
                    <a:pt x="0" y="7503"/>
                  </a:lnTo>
                  <a:cubicBezTo>
                    <a:pt x="0" y="7583"/>
                    <a:pt x="62" y="7644"/>
                    <a:pt x="142" y="7644"/>
                  </a:cubicBezTo>
                  <a:lnTo>
                    <a:pt x="10773" y="7644"/>
                  </a:lnTo>
                  <a:cubicBezTo>
                    <a:pt x="10853" y="7644"/>
                    <a:pt x="10914" y="7583"/>
                    <a:pt x="10914" y="7503"/>
                  </a:cubicBezTo>
                  <a:lnTo>
                    <a:pt x="10914" y="141"/>
                  </a:lnTo>
                  <a:cubicBezTo>
                    <a:pt x="10914" y="66"/>
                    <a:pt x="10853" y="0"/>
                    <a:pt x="10773" y="0"/>
                  </a:cubicBezTo>
                  <a:close/>
                  <a:moveTo>
                    <a:pt x="10491" y="518"/>
                  </a:moveTo>
                  <a:lnTo>
                    <a:pt x="10491" y="6798"/>
                  </a:lnTo>
                  <a:lnTo>
                    <a:pt x="424" y="6798"/>
                  </a:lnTo>
                  <a:lnTo>
                    <a:pt x="424" y="518"/>
                  </a:lnTo>
                  <a:lnTo>
                    <a:pt x="10491" y="518"/>
                  </a:lnTo>
                  <a:close/>
                  <a:moveTo>
                    <a:pt x="10491" y="377"/>
                  </a:moveTo>
                  <a:lnTo>
                    <a:pt x="424" y="377"/>
                  </a:lnTo>
                  <a:cubicBezTo>
                    <a:pt x="344" y="377"/>
                    <a:pt x="283" y="438"/>
                    <a:pt x="283" y="518"/>
                  </a:cubicBezTo>
                  <a:lnTo>
                    <a:pt x="283" y="6798"/>
                  </a:lnTo>
                  <a:cubicBezTo>
                    <a:pt x="283" y="6878"/>
                    <a:pt x="344" y="6939"/>
                    <a:pt x="424" y="6939"/>
                  </a:cubicBezTo>
                  <a:lnTo>
                    <a:pt x="10491" y="6939"/>
                  </a:lnTo>
                  <a:cubicBezTo>
                    <a:pt x="10571" y="6939"/>
                    <a:pt x="10632" y="6878"/>
                    <a:pt x="10632" y="6798"/>
                  </a:cubicBezTo>
                  <a:lnTo>
                    <a:pt x="10632" y="518"/>
                  </a:lnTo>
                  <a:cubicBezTo>
                    <a:pt x="10632" y="442"/>
                    <a:pt x="10571" y="377"/>
                    <a:pt x="10491" y="377"/>
                  </a:cubicBezTo>
                  <a:close/>
                  <a:moveTo>
                    <a:pt x="9540" y="8656"/>
                  </a:moveTo>
                  <a:lnTo>
                    <a:pt x="1449" y="8656"/>
                  </a:lnTo>
                  <a:cubicBezTo>
                    <a:pt x="1294" y="8656"/>
                    <a:pt x="1167" y="8529"/>
                    <a:pt x="1167" y="8374"/>
                  </a:cubicBezTo>
                  <a:cubicBezTo>
                    <a:pt x="1167" y="8218"/>
                    <a:pt x="1294" y="8091"/>
                    <a:pt x="1449" y="8091"/>
                  </a:cubicBezTo>
                  <a:lnTo>
                    <a:pt x="9540" y="8091"/>
                  </a:lnTo>
                  <a:cubicBezTo>
                    <a:pt x="9696" y="8091"/>
                    <a:pt x="9823" y="8218"/>
                    <a:pt x="9823" y="8374"/>
                  </a:cubicBezTo>
                  <a:cubicBezTo>
                    <a:pt x="9823" y="8529"/>
                    <a:pt x="9696" y="8656"/>
                    <a:pt x="9540" y="8656"/>
                  </a:cubicBezTo>
                  <a:close/>
                  <a:moveTo>
                    <a:pt x="1449" y="8185"/>
                  </a:moveTo>
                  <a:cubicBezTo>
                    <a:pt x="1346" y="8185"/>
                    <a:pt x="1261" y="8270"/>
                    <a:pt x="1261" y="8374"/>
                  </a:cubicBezTo>
                  <a:cubicBezTo>
                    <a:pt x="1261" y="8477"/>
                    <a:pt x="1346" y="8562"/>
                    <a:pt x="1449" y="8562"/>
                  </a:cubicBezTo>
                  <a:lnTo>
                    <a:pt x="9540" y="8562"/>
                  </a:lnTo>
                  <a:cubicBezTo>
                    <a:pt x="9644" y="8562"/>
                    <a:pt x="9729" y="8477"/>
                    <a:pt x="9729" y="8374"/>
                  </a:cubicBezTo>
                  <a:cubicBezTo>
                    <a:pt x="9729" y="8270"/>
                    <a:pt x="9644" y="8185"/>
                    <a:pt x="9540" y="8185"/>
                  </a:cubicBezTo>
                  <a:lnTo>
                    <a:pt x="1449" y="8185"/>
                  </a:lnTo>
                  <a:close/>
                  <a:moveTo>
                    <a:pt x="9715" y="7245"/>
                  </a:moveTo>
                  <a:lnTo>
                    <a:pt x="7574" y="7245"/>
                  </a:lnTo>
                  <a:cubicBezTo>
                    <a:pt x="7546" y="7245"/>
                    <a:pt x="7527" y="7226"/>
                    <a:pt x="7527" y="7198"/>
                  </a:cubicBezTo>
                  <a:cubicBezTo>
                    <a:pt x="7527" y="7169"/>
                    <a:pt x="7546" y="7151"/>
                    <a:pt x="7574" y="7151"/>
                  </a:cubicBezTo>
                  <a:lnTo>
                    <a:pt x="9715" y="7151"/>
                  </a:lnTo>
                  <a:cubicBezTo>
                    <a:pt x="9743" y="7151"/>
                    <a:pt x="9762" y="7169"/>
                    <a:pt x="9762" y="7198"/>
                  </a:cubicBezTo>
                  <a:cubicBezTo>
                    <a:pt x="9762" y="7226"/>
                    <a:pt x="9743" y="7245"/>
                    <a:pt x="9715" y="7245"/>
                  </a:cubicBezTo>
                  <a:close/>
                  <a:moveTo>
                    <a:pt x="10524" y="7245"/>
                  </a:moveTo>
                  <a:lnTo>
                    <a:pt x="10204" y="7245"/>
                  </a:lnTo>
                  <a:cubicBezTo>
                    <a:pt x="10176" y="7245"/>
                    <a:pt x="10157" y="7226"/>
                    <a:pt x="10157" y="7198"/>
                  </a:cubicBezTo>
                  <a:cubicBezTo>
                    <a:pt x="10157" y="7169"/>
                    <a:pt x="10176" y="7151"/>
                    <a:pt x="10204" y="7151"/>
                  </a:cubicBezTo>
                  <a:lnTo>
                    <a:pt x="10524" y="7151"/>
                  </a:lnTo>
                  <a:cubicBezTo>
                    <a:pt x="10552" y="7151"/>
                    <a:pt x="10571" y="7169"/>
                    <a:pt x="10571" y="7198"/>
                  </a:cubicBezTo>
                  <a:cubicBezTo>
                    <a:pt x="10571" y="7226"/>
                    <a:pt x="10547" y="7245"/>
                    <a:pt x="10524" y="724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C1C8515-EC3C-464D-B41E-3D39E63788BA}"/>
              </a:ext>
            </a:extLst>
          </p:cNvPr>
          <p:cNvGrpSpPr/>
          <p:nvPr/>
        </p:nvGrpSpPr>
        <p:grpSpPr>
          <a:xfrm>
            <a:off x="8284733" y="4447659"/>
            <a:ext cx="1449296" cy="1375500"/>
            <a:chOff x="933224" y="3891280"/>
            <a:chExt cx="1449296" cy="13755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5B6270A-88FE-43B4-ADBD-8D5A2D8ADBAC}"/>
                </a:ext>
              </a:extLst>
            </p:cNvPr>
            <p:cNvSpPr/>
            <p:nvPr/>
          </p:nvSpPr>
          <p:spPr>
            <a:xfrm>
              <a:off x="970122" y="3891280"/>
              <a:ext cx="1375500" cy="13755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AF6F87A-02D2-4C2F-B435-F7ECDD520943}"/>
                </a:ext>
              </a:extLst>
            </p:cNvPr>
            <p:cNvSpPr txBox="1"/>
            <p:nvPr/>
          </p:nvSpPr>
          <p:spPr>
            <a:xfrm>
              <a:off x="933224" y="4598321"/>
              <a:ext cx="1449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全视角工作</a:t>
              </a:r>
            </a:p>
          </p:txBody>
        </p:sp>
        <p:sp>
          <p:nvSpPr>
            <p:cNvPr id="23" name="iconfont-11838-5649994">
              <a:extLst>
                <a:ext uri="{FF2B5EF4-FFF2-40B4-BE49-F238E27FC236}">
                  <a16:creationId xmlns:a16="http://schemas.microsoft.com/office/drawing/2014/main" id="{30BD910E-FAC6-4A7B-80EB-7598B615C675}"/>
                </a:ext>
              </a:extLst>
            </p:cNvPr>
            <p:cNvSpPr/>
            <p:nvPr/>
          </p:nvSpPr>
          <p:spPr>
            <a:xfrm>
              <a:off x="1421834" y="4171019"/>
              <a:ext cx="472076" cy="374398"/>
            </a:xfrm>
            <a:custGeom>
              <a:avLst/>
              <a:gdLst>
                <a:gd name="T0" fmla="*/ 10773 w 10914"/>
                <a:gd name="T1" fmla="*/ 141 h 8656"/>
                <a:gd name="T2" fmla="*/ 10773 w 10914"/>
                <a:gd name="T3" fmla="*/ 7503 h 8656"/>
                <a:gd name="T4" fmla="*/ 142 w 10914"/>
                <a:gd name="T5" fmla="*/ 7503 h 8656"/>
                <a:gd name="T6" fmla="*/ 142 w 10914"/>
                <a:gd name="T7" fmla="*/ 141 h 8656"/>
                <a:gd name="T8" fmla="*/ 10773 w 10914"/>
                <a:gd name="T9" fmla="*/ 141 h 8656"/>
                <a:gd name="T10" fmla="*/ 10773 w 10914"/>
                <a:gd name="T11" fmla="*/ 0 h 8656"/>
                <a:gd name="T12" fmla="*/ 142 w 10914"/>
                <a:gd name="T13" fmla="*/ 0 h 8656"/>
                <a:gd name="T14" fmla="*/ 0 w 10914"/>
                <a:gd name="T15" fmla="*/ 141 h 8656"/>
                <a:gd name="T16" fmla="*/ 0 w 10914"/>
                <a:gd name="T17" fmla="*/ 7503 h 8656"/>
                <a:gd name="T18" fmla="*/ 142 w 10914"/>
                <a:gd name="T19" fmla="*/ 7644 h 8656"/>
                <a:gd name="T20" fmla="*/ 10773 w 10914"/>
                <a:gd name="T21" fmla="*/ 7644 h 8656"/>
                <a:gd name="T22" fmla="*/ 10914 w 10914"/>
                <a:gd name="T23" fmla="*/ 7503 h 8656"/>
                <a:gd name="T24" fmla="*/ 10914 w 10914"/>
                <a:gd name="T25" fmla="*/ 141 h 8656"/>
                <a:gd name="T26" fmla="*/ 10773 w 10914"/>
                <a:gd name="T27" fmla="*/ 0 h 8656"/>
                <a:gd name="T28" fmla="*/ 10491 w 10914"/>
                <a:gd name="T29" fmla="*/ 518 h 8656"/>
                <a:gd name="T30" fmla="*/ 10491 w 10914"/>
                <a:gd name="T31" fmla="*/ 6798 h 8656"/>
                <a:gd name="T32" fmla="*/ 424 w 10914"/>
                <a:gd name="T33" fmla="*/ 6798 h 8656"/>
                <a:gd name="T34" fmla="*/ 424 w 10914"/>
                <a:gd name="T35" fmla="*/ 518 h 8656"/>
                <a:gd name="T36" fmla="*/ 10491 w 10914"/>
                <a:gd name="T37" fmla="*/ 518 h 8656"/>
                <a:gd name="T38" fmla="*/ 10491 w 10914"/>
                <a:gd name="T39" fmla="*/ 377 h 8656"/>
                <a:gd name="T40" fmla="*/ 424 w 10914"/>
                <a:gd name="T41" fmla="*/ 377 h 8656"/>
                <a:gd name="T42" fmla="*/ 283 w 10914"/>
                <a:gd name="T43" fmla="*/ 518 h 8656"/>
                <a:gd name="T44" fmla="*/ 283 w 10914"/>
                <a:gd name="T45" fmla="*/ 6798 h 8656"/>
                <a:gd name="T46" fmla="*/ 424 w 10914"/>
                <a:gd name="T47" fmla="*/ 6939 h 8656"/>
                <a:gd name="T48" fmla="*/ 10491 w 10914"/>
                <a:gd name="T49" fmla="*/ 6939 h 8656"/>
                <a:gd name="T50" fmla="*/ 10632 w 10914"/>
                <a:gd name="T51" fmla="*/ 6798 h 8656"/>
                <a:gd name="T52" fmla="*/ 10632 w 10914"/>
                <a:gd name="T53" fmla="*/ 518 h 8656"/>
                <a:gd name="T54" fmla="*/ 10491 w 10914"/>
                <a:gd name="T55" fmla="*/ 377 h 8656"/>
                <a:gd name="T56" fmla="*/ 9540 w 10914"/>
                <a:gd name="T57" fmla="*/ 8656 h 8656"/>
                <a:gd name="T58" fmla="*/ 1449 w 10914"/>
                <a:gd name="T59" fmla="*/ 8656 h 8656"/>
                <a:gd name="T60" fmla="*/ 1167 w 10914"/>
                <a:gd name="T61" fmla="*/ 8374 h 8656"/>
                <a:gd name="T62" fmla="*/ 1449 w 10914"/>
                <a:gd name="T63" fmla="*/ 8091 h 8656"/>
                <a:gd name="T64" fmla="*/ 9540 w 10914"/>
                <a:gd name="T65" fmla="*/ 8091 h 8656"/>
                <a:gd name="T66" fmla="*/ 9823 w 10914"/>
                <a:gd name="T67" fmla="*/ 8374 h 8656"/>
                <a:gd name="T68" fmla="*/ 9540 w 10914"/>
                <a:gd name="T69" fmla="*/ 8656 h 8656"/>
                <a:gd name="T70" fmla="*/ 1449 w 10914"/>
                <a:gd name="T71" fmla="*/ 8185 h 8656"/>
                <a:gd name="T72" fmla="*/ 1261 w 10914"/>
                <a:gd name="T73" fmla="*/ 8374 h 8656"/>
                <a:gd name="T74" fmla="*/ 1449 w 10914"/>
                <a:gd name="T75" fmla="*/ 8562 h 8656"/>
                <a:gd name="T76" fmla="*/ 9540 w 10914"/>
                <a:gd name="T77" fmla="*/ 8562 h 8656"/>
                <a:gd name="T78" fmla="*/ 9729 w 10914"/>
                <a:gd name="T79" fmla="*/ 8374 h 8656"/>
                <a:gd name="T80" fmla="*/ 9540 w 10914"/>
                <a:gd name="T81" fmla="*/ 8185 h 8656"/>
                <a:gd name="T82" fmla="*/ 1449 w 10914"/>
                <a:gd name="T83" fmla="*/ 8185 h 8656"/>
                <a:gd name="T84" fmla="*/ 9715 w 10914"/>
                <a:gd name="T85" fmla="*/ 7245 h 8656"/>
                <a:gd name="T86" fmla="*/ 7574 w 10914"/>
                <a:gd name="T87" fmla="*/ 7245 h 8656"/>
                <a:gd name="T88" fmla="*/ 7527 w 10914"/>
                <a:gd name="T89" fmla="*/ 7198 h 8656"/>
                <a:gd name="T90" fmla="*/ 7574 w 10914"/>
                <a:gd name="T91" fmla="*/ 7151 h 8656"/>
                <a:gd name="T92" fmla="*/ 9715 w 10914"/>
                <a:gd name="T93" fmla="*/ 7151 h 8656"/>
                <a:gd name="T94" fmla="*/ 9762 w 10914"/>
                <a:gd name="T95" fmla="*/ 7198 h 8656"/>
                <a:gd name="T96" fmla="*/ 9715 w 10914"/>
                <a:gd name="T97" fmla="*/ 7245 h 8656"/>
                <a:gd name="T98" fmla="*/ 10524 w 10914"/>
                <a:gd name="T99" fmla="*/ 7245 h 8656"/>
                <a:gd name="T100" fmla="*/ 10204 w 10914"/>
                <a:gd name="T101" fmla="*/ 7245 h 8656"/>
                <a:gd name="T102" fmla="*/ 10157 w 10914"/>
                <a:gd name="T103" fmla="*/ 7198 h 8656"/>
                <a:gd name="T104" fmla="*/ 10204 w 10914"/>
                <a:gd name="T105" fmla="*/ 7151 h 8656"/>
                <a:gd name="T106" fmla="*/ 10524 w 10914"/>
                <a:gd name="T107" fmla="*/ 7151 h 8656"/>
                <a:gd name="T108" fmla="*/ 10571 w 10914"/>
                <a:gd name="T109" fmla="*/ 7198 h 8656"/>
                <a:gd name="T110" fmla="*/ 10524 w 10914"/>
                <a:gd name="T111" fmla="*/ 7245 h 8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914" h="8656">
                  <a:moveTo>
                    <a:pt x="10773" y="141"/>
                  </a:moveTo>
                  <a:lnTo>
                    <a:pt x="10773" y="7503"/>
                  </a:lnTo>
                  <a:lnTo>
                    <a:pt x="142" y="7503"/>
                  </a:lnTo>
                  <a:lnTo>
                    <a:pt x="142" y="141"/>
                  </a:lnTo>
                  <a:lnTo>
                    <a:pt x="10773" y="141"/>
                  </a:lnTo>
                  <a:close/>
                  <a:moveTo>
                    <a:pt x="10773" y="0"/>
                  </a:moveTo>
                  <a:lnTo>
                    <a:pt x="142" y="0"/>
                  </a:lnTo>
                  <a:cubicBezTo>
                    <a:pt x="62" y="0"/>
                    <a:pt x="0" y="61"/>
                    <a:pt x="0" y="141"/>
                  </a:cubicBezTo>
                  <a:lnTo>
                    <a:pt x="0" y="7503"/>
                  </a:lnTo>
                  <a:cubicBezTo>
                    <a:pt x="0" y="7583"/>
                    <a:pt x="62" y="7644"/>
                    <a:pt x="142" y="7644"/>
                  </a:cubicBezTo>
                  <a:lnTo>
                    <a:pt x="10773" y="7644"/>
                  </a:lnTo>
                  <a:cubicBezTo>
                    <a:pt x="10853" y="7644"/>
                    <a:pt x="10914" y="7583"/>
                    <a:pt x="10914" y="7503"/>
                  </a:cubicBezTo>
                  <a:lnTo>
                    <a:pt x="10914" y="141"/>
                  </a:lnTo>
                  <a:cubicBezTo>
                    <a:pt x="10914" y="66"/>
                    <a:pt x="10853" y="0"/>
                    <a:pt x="10773" y="0"/>
                  </a:cubicBezTo>
                  <a:close/>
                  <a:moveTo>
                    <a:pt x="10491" y="518"/>
                  </a:moveTo>
                  <a:lnTo>
                    <a:pt x="10491" y="6798"/>
                  </a:lnTo>
                  <a:lnTo>
                    <a:pt x="424" y="6798"/>
                  </a:lnTo>
                  <a:lnTo>
                    <a:pt x="424" y="518"/>
                  </a:lnTo>
                  <a:lnTo>
                    <a:pt x="10491" y="518"/>
                  </a:lnTo>
                  <a:close/>
                  <a:moveTo>
                    <a:pt x="10491" y="377"/>
                  </a:moveTo>
                  <a:lnTo>
                    <a:pt x="424" y="377"/>
                  </a:lnTo>
                  <a:cubicBezTo>
                    <a:pt x="344" y="377"/>
                    <a:pt x="283" y="438"/>
                    <a:pt x="283" y="518"/>
                  </a:cubicBezTo>
                  <a:lnTo>
                    <a:pt x="283" y="6798"/>
                  </a:lnTo>
                  <a:cubicBezTo>
                    <a:pt x="283" y="6878"/>
                    <a:pt x="344" y="6939"/>
                    <a:pt x="424" y="6939"/>
                  </a:cubicBezTo>
                  <a:lnTo>
                    <a:pt x="10491" y="6939"/>
                  </a:lnTo>
                  <a:cubicBezTo>
                    <a:pt x="10571" y="6939"/>
                    <a:pt x="10632" y="6878"/>
                    <a:pt x="10632" y="6798"/>
                  </a:cubicBezTo>
                  <a:lnTo>
                    <a:pt x="10632" y="518"/>
                  </a:lnTo>
                  <a:cubicBezTo>
                    <a:pt x="10632" y="442"/>
                    <a:pt x="10571" y="377"/>
                    <a:pt x="10491" y="377"/>
                  </a:cubicBezTo>
                  <a:close/>
                  <a:moveTo>
                    <a:pt x="9540" y="8656"/>
                  </a:moveTo>
                  <a:lnTo>
                    <a:pt x="1449" y="8656"/>
                  </a:lnTo>
                  <a:cubicBezTo>
                    <a:pt x="1294" y="8656"/>
                    <a:pt x="1167" y="8529"/>
                    <a:pt x="1167" y="8374"/>
                  </a:cubicBezTo>
                  <a:cubicBezTo>
                    <a:pt x="1167" y="8218"/>
                    <a:pt x="1294" y="8091"/>
                    <a:pt x="1449" y="8091"/>
                  </a:cubicBezTo>
                  <a:lnTo>
                    <a:pt x="9540" y="8091"/>
                  </a:lnTo>
                  <a:cubicBezTo>
                    <a:pt x="9696" y="8091"/>
                    <a:pt x="9823" y="8218"/>
                    <a:pt x="9823" y="8374"/>
                  </a:cubicBezTo>
                  <a:cubicBezTo>
                    <a:pt x="9823" y="8529"/>
                    <a:pt x="9696" y="8656"/>
                    <a:pt x="9540" y="8656"/>
                  </a:cubicBezTo>
                  <a:close/>
                  <a:moveTo>
                    <a:pt x="1449" y="8185"/>
                  </a:moveTo>
                  <a:cubicBezTo>
                    <a:pt x="1346" y="8185"/>
                    <a:pt x="1261" y="8270"/>
                    <a:pt x="1261" y="8374"/>
                  </a:cubicBezTo>
                  <a:cubicBezTo>
                    <a:pt x="1261" y="8477"/>
                    <a:pt x="1346" y="8562"/>
                    <a:pt x="1449" y="8562"/>
                  </a:cubicBezTo>
                  <a:lnTo>
                    <a:pt x="9540" y="8562"/>
                  </a:lnTo>
                  <a:cubicBezTo>
                    <a:pt x="9644" y="8562"/>
                    <a:pt x="9729" y="8477"/>
                    <a:pt x="9729" y="8374"/>
                  </a:cubicBezTo>
                  <a:cubicBezTo>
                    <a:pt x="9729" y="8270"/>
                    <a:pt x="9644" y="8185"/>
                    <a:pt x="9540" y="8185"/>
                  </a:cubicBezTo>
                  <a:lnTo>
                    <a:pt x="1449" y="8185"/>
                  </a:lnTo>
                  <a:close/>
                  <a:moveTo>
                    <a:pt x="9715" y="7245"/>
                  </a:moveTo>
                  <a:lnTo>
                    <a:pt x="7574" y="7245"/>
                  </a:lnTo>
                  <a:cubicBezTo>
                    <a:pt x="7546" y="7245"/>
                    <a:pt x="7527" y="7226"/>
                    <a:pt x="7527" y="7198"/>
                  </a:cubicBezTo>
                  <a:cubicBezTo>
                    <a:pt x="7527" y="7169"/>
                    <a:pt x="7546" y="7151"/>
                    <a:pt x="7574" y="7151"/>
                  </a:cubicBezTo>
                  <a:lnTo>
                    <a:pt x="9715" y="7151"/>
                  </a:lnTo>
                  <a:cubicBezTo>
                    <a:pt x="9743" y="7151"/>
                    <a:pt x="9762" y="7169"/>
                    <a:pt x="9762" y="7198"/>
                  </a:cubicBezTo>
                  <a:cubicBezTo>
                    <a:pt x="9762" y="7226"/>
                    <a:pt x="9743" y="7245"/>
                    <a:pt x="9715" y="7245"/>
                  </a:cubicBezTo>
                  <a:close/>
                  <a:moveTo>
                    <a:pt x="10524" y="7245"/>
                  </a:moveTo>
                  <a:lnTo>
                    <a:pt x="10204" y="7245"/>
                  </a:lnTo>
                  <a:cubicBezTo>
                    <a:pt x="10176" y="7245"/>
                    <a:pt x="10157" y="7226"/>
                    <a:pt x="10157" y="7198"/>
                  </a:cubicBezTo>
                  <a:cubicBezTo>
                    <a:pt x="10157" y="7169"/>
                    <a:pt x="10176" y="7151"/>
                    <a:pt x="10204" y="7151"/>
                  </a:cubicBezTo>
                  <a:lnTo>
                    <a:pt x="10524" y="7151"/>
                  </a:lnTo>
                  <a:cubicBezTo>
                    <a:pt x="10552" y="7151"/>
                    <a:pt x="10571" y="7169"/>
                    <a:pt x="10571" y="7198"/>
                  </a:cubicBezTo>
                  <a:cubicBezTo>
                    <a:pt x="10571" y="7226"/>
                    <a:pt x="10547" y="7245"/>
                    <a:pt x="10524" y="724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257733B-8FC0-46E9-9560-633529D0737A}"/>
              </a:ext>
            </a:extLst>
          </p:cNvPr>
          <p:cNvGrpSpPr/>
          <p:nvPr/>
        </p:nvGrpSpPr>
        <p:grpSpPr>
          <a:xfrm>
            <a:off x="9585013" y="2741250"/>
            <a:ext cx="1449296" cy="1375500"/>
            <a:chOff x="933224" y="3891280"/>
            <a:chExt cx="1449296" cy="137550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FE8DB78-A28B-4F1A-B519-EF87FEC20319}"/>
                </a:ext>
              </a:extLst>
            </p:cNvPr>
            <p:cNvSpPr/>
            <p:nvPr/>
          </p:nvSpPr>
          <p:spPr>
            <a:xfrm>
              <a:off x="970122" y="3891280"/>
              <a:ext cx="1375500" cy="13755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D82053-FBCD-4689-B8ED-8B51FB571BD0}"/>
                </a:ext>
              </a:extLst>
            </p:cNvPr>
            <p:cNvSpPr txBox="1"/>
            <p:nvPr/>
          </p:nvSpPr>
          <p:spPr>
            <a:xfrm>
              <a:off x="933224" y="4598321"/>
              <a:ext cx="1449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连接性能更佳</a:t>
              </a:r>
            </a:p>
          </p:txBody>
        </p:sp>
        <p:sp>
          <p:nvSpPr>
            <p:cNvPr id="27" name="iconfont-11838-5649994">
              <a:extLst>
                <a:ext uri="{FF2B5EF4-FFF2-40B4-BE49-F238E27FC236}">
                  <a16:creationId xmlns:a16="http://schemas.microsoft.com/office/drawing/2014/main" id="{1B5AE639-4EFF-4F52-B59A-9EE2ED4DF94A}"/>
                </a:ext>
              </a:extLst>
            </p:cNvPr>
            <p:cNvSpPr/>
            <p:nvPr/>
          </p:nvSpPr>
          <p:spPr>
            <a:xfrm>
              <a:off x="1421834" y="4171019"/>
              <a:ext cx="472076" cy="374398"/>
            </a:xfrm>
            <a:custGeom>
              <a:avLst/>
              <a:gdLst>
                <a:gd name="T0" fmla="*/ 10773 w 10914"/>
                <a:gd name="T1" fmla="*/ 141 h 8656"/>
                <a:gd name="T2" fmla="*/ 10773 w 10914"/>
                <a:gd name="T3" fmla="*/ 7503 h 8656"/>
                <a:gd name="T4" fmla="*/ 142 w 10914"/>
                <a:gd name="T5" fmla="*/ 7503 h 8656"/>
                <a:gd name="T6" fmla="*/ 142 w 10914"/>
                <a:gd name="T7" fmla="*/ 141 h 8656"/>
                <a:gd name="T8" fmla="*/ 10773 w 10914"/>
                <a:gd name="T9" fmla="*/ 141 h 8656"/>
                <a:gd name="T10" fmla="*/ 10773 w 10914"/>
                <a:gd name="T11" fmla="*/ 0 h 8656"/>
                <a:gd name="T12" fmla="*/ 142 w 10914"/>
                <a:gd name="T13" fmla="*/ 0 h 8656"/>
                <a:gd name="T14" fmla="*/ 0 w 10914"/>
                <a:gd name="T15" fmla="*/ 141 h 8656"/>
                <a:gd name="T16" fmla="*/ 0 w 10914"/>
                <a:gd name="T17" fmla="*/ 7503 h 8656"/>
                <a:gd name="T18" fmla="*/ 142 w 10914"/>
                <a:gd name="T19" fmla="*/ 7644 h 8656"/>
                <a:gd name="T20" fmla="*/ 10773 w 10914"/>
                <a:gd name="T21" fmla="*/ 7644 h 8656"/>
                <a:gd name="T22" fmla="*/ 10914 w 10914"/>
                <a:gd name="T23" fmla="*/ 7503 h 8656"/>
                <a:gd name="T24" fmla="*/ 10914 w 10914"/>
                <a:gd name="T25" fmla="*/ 141 h 8656"/>
                <a:gd name="T26" fmla="*/ 10773 w 10914"/>
                <a:gd name="T27" fmla="*/ 0 h 8656"/>
                <a:gd name="T28" fmla="*/ 10491 w 10914"/>
                <a:gd name="T29" fmla="*/ 518 h 8656"/>
                <a:gd name="T30" fmla="*/ 10491 w 10914"/>
                <a:gd name="T31" fmla="*/ 6798 h 8656"/>
                <a:gd name="T32" fmla="*/ 424 w 10914"/>
                <a:gd name="T33" fmla="*/ 6798 h 8656"/>
                <a:gd name="T34" fmla="*/ 424 w 10914"/>
                <a:gd name="T35" fmla="*/ 518 h 8656"/>
                <a:gd name="T36" fmla="*/ 10491 w 10914"/>
                <a:gd name="T37" fmla="*/ 518 h 8656"/>
                <a:gd name="T38" fmla="*/ 10491 w 10914"/>
                <a:gd name="T39" fmla="*/ 377 h 8656"/>
                <a:gd name="T40" fmla="*/ 424 w 10914"/>
                <a:gd name="T41" fmla="*/ 377 h 8656"/>
                <a:gd name="T42" fmla="*/ 283 w 10914"/>
                <a:gd name="T43" fmla="*/ 518 h 8656"/>
                <a:gd name="T44" fmla="*/ 283 w 10914"/>
                <a:gd name="T45" fmla="*/ 6798 h 8656"/>
                <a:gd name="T46" fmla="*/ 424 w 10914"/>
                <a:gd name="T47" fmla="*/ 6939 h 8656"/>
                <a:gd name="T48" fmla="*/ 10491 w 10914"/>
                <a:gd name="T49" fmla="*/ 6939 h 8656"/>
                <a:gd name="T50" fmla="*/ 10632 w 10914"/>
                <a:gd name="T51" fmla="*/ 6798 h 8656"/>
                <a:gd name="T52" fmla="*/ 10632 w 10914"/>
                <a:gd name="T53" fmla="*/ 518 h 8656"/>
                <a:gd name="T54" fmla="*/ 10491 w 10914"/>
                <a:gd name="T55" fmla="*/ 377 h 8656"/>
                <a:gd name="T56" fmla="*/ 9540 w 10914"/>
                <a:gd name="T57" fmla="*/ 8656 h 8656"/>
                <a:gd name="T58" fmla="*/ 1449 w 10914"/>
                <a:gd name="T59" fmla="*/ 8656 h 8656"/>
                <a:gd name="T60" fmla="*/ 1167 w 10914"/>
                <a:gd name="T61" fmla="*/ 8374 h 8656"/>
                <a:gd name="T62" fmla="*/ 1449 w 10914"/>
                <a:gd name="T63" fmla="*/ 8091 h 8656"/>
                <a:gd name="T64" fmla="*/ 9540 w 10914"/>
                <a:gd name="T65" fmla="*/ 8091 h 8656"/>
                <a:gd name="T66" fmla="*/ 9823 w 10914"/>
                <a:gd name="T67" fmla="*/ 8374 h 8656"/>
                <a:gd name="T68" fmla="*/ 9540 w 10914"/>
                <a:gd name="T69" fmla="*/ 8656 h 8656"/>
                <a:gd name="T70" fmla="*/ 1449 w 10914"/>
                <a:gd name="T71" fmla="*/ 8185 h 8656"/>
                <a:gd name="T72" fmla="*/ 1261 w 10914"/>
                <a:gd name="T73" fmla="*/ 8374 h 8656"/>
                <a:gd name="T74" fmla="*/ 1449 w 10914"/>
                <a:gd name="T75" fmla="*/ 8562 h 8656"/>
                <a:gd name="T76" fmla="*/ 9540 w 10914"/>
                <a:gd name="T77" fmla="*/ 8562 h 8656"/>
                <a:gd name="T78" fmla="*/ 9729 w 10914"/>
                <a:gd name="T79" fmla="*/ 8374 h 8656"/>
                <a:gd name="T80" fmla="*/ 9540 w 10914"/>
                <a:gd name="T81" fmla="*/ 8185 h 8656"/>
                <a:gd name="T82" fmla="*/ 1449 w 10914"/>
                <a:gd name="T83" fmla="*/ 8185 h 8656"/>
                <a:gd name="T84" fmla="*/ 9715 w 10914"/>
                <a:gd name="T85" fmla="*/ 7245 h 8656"/>
                <a:gd name="T86" fmla="*/ 7574 w 10914"/>
                <a:gd name="T87" fmla="*/ 7245 h 8656"/>
                <a:gd name="T88" fmla="*/ 7527 w 10914"/>
                <a:gd name="T89" fmla="*/ 7198 h 8656"/>
                <a:gd name="T90" fmla="*/ 7574 w 10914"/>
                <a:gd name="T91" fmla="*/ 7151 h 8656"/>
                <a:gd name="T92" fmla="*/ 9715 w 10914"/>
                <a:gd name="T93" fmla="*/ 7151 h 8656"/>
                <a:gd name="T94" fmla="*/ 9762 w 10914"/>
                <a:gd name="T95" fmla="*/ 7198 h 8656"/>
                <a:gd name="T96" fmla="*/ 9715 w 10914"/>
                <a:gd name="T97" fmla="*/ 7245 h 8656"/>
                <a:gd name="T98" fmla="*/ 10524 w 10914"/>
                <a:gd name="T99" fmla="*/ 7245 h 8656"/>
                <a:gd name="T100" fmla="*/ 10204 w 10914"/>
                <a:gd name="T101" fmla="*/ 7245 h 8656"/>
                <a:gd name="T102" fmla="*/ 10157 w 10914"/>
                <a:gd name="T103" fmla="*/ 7198 h 8656"/>
                <a:gd name="T104" fmla="*/ 10204 w 10914"/>
                <a:gd name="T105" fmla="*/ 7151 h 8656"/>
                <a:gd name="T106" fmla="*/ 10524 w 10914"/>
                <a:gd name="T107" fmla="*/ 7151 h 8656"/>
                <a:gd name="T108" fmla="*/ 10571 w 10914"/>
                <a:gd name="T109" fmla="*/ 7198 h 8656"/>
                <a:gd name="T110" fmla="*/ 10524 w 10914"/>
                <a:gd name="T111" fmla="*/ 7245 h 8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914" h="8656">
                  <a:moveTo>
                    <a:pt x="10773" y="141"/>
                  </a:moveTo>
                  <a:lnTo>
                    <a:pt x="10773" y="7503"/>
                  </a:lnTo>
                  <a:lnTo>
                    <a:pt x="142" y="7503"/>
                  </a:lnTo>
                  <a:lnTo>
                    <a:pt x="142" y="141"/>
                  </a:lnTo>
                  <a:lnTo>
                    <a:pt x="10773" y="141"/>
                  </a:lnTo>
                  <a:close/>
                  <a:moveTo>
                    <a:pt x="10773" y="0"/>
                  </a:moveTo>
                  <a:lnTo>
                    <a:pt x="142" y="0"/>
                  </a:lnTo>
                  <a:cubicBezTo>
                    <a:pt x="62" y="0"/>
                    <a:pt x="0" y="61"/>
                    <a:pt x="0" y="141"/>
                  </a:cubicBezTo>
                  <a:lnTo>
                    <a:pt x="0" y="7503"/>
                  </a:lnTo>
                  <a:cubicBezTo>
                    <a:pt x="0" y="7583"/>
                    <a:pt x="62" y="7644"/>
                    <a:pt x="142" y="7644"/>
                  </a:cubicBezTo>
                  <a:lnTo>
                    <a:pt x="10773" y="7644"/>
                  </a:lnTo>
                  <a:cubicBezTo>
                    <a:pt x="10853" y="7644"/>
                    <a:pt x="10914" y="7583"/>
                    <a:pt x="10914" y="7503"/>
                  </a:cubicBezTo>
                  <a:lnTo>
                    <a:pt x="10914" y="141"/>
                  </a:lnTo>
                  <a:cubicBezTo>
                    <a:pt x="10914" y="66"/>
                    <a:pt x="10853" y="0"/>
                    <a:pt x="10773" y="0"/>
                  </a:cubicBezTo>
                  <a:close/>
                  <a:moveTo>
                    <a:pt x="10491" y="518"/>
                  </a:moveTo>
                  <a:lnTo>
                    <a:pt x="10491" y="6798"/>
                  </a:lnTo>
                  <a:lnTo>
                    <a:pt x="424" y="6798"/>
                  </a:lnTo>
                  <a:lnTo>
                    <a:pt x="424" y="518"/>
                  </a:lnTo>
                  <a:lnTo>
                    <a:pt x="10491" y="518"/>
                  </a:lnTo>
                  <a:close/>
                  <a:moveTo>
                    <a:pt x="10491" y="377"/>
                  </a:moveTo>
                  <a:lnTo>
                    <a:pt x="424" y="377"/>
                  </a:lnTo>
                  <a:cubicBezTo>
                    <a:pt x="344" y="377"/>
                    <a:pt x="283" y="438"/>
                    <a:pt x="283" y="518"/>
                  </a:cubicBezTo>
                  <a:lnTo>
                    <a:pt x="283" y="6798"/>
                  </a:lnTo>
                  <a:cubicBezTo>
                    <a:pt x="283" y="6878"/>
                    <a:pt x="344" y="6939"/>
                    <a:pt x="424" y="6939"/>
                  </a:cubicBezTo>
                  <a:lnTo>
                    <a:pt x="10491" y="6939"/>
                  </a:lnTo>
                  <a:cubicBezTo>
                    <a:pt x="10571" y="6939"/>
                    <a:pt x="10632" y="6878"/>
                    <a:pt x="10632" y="6798"/>
                  </a:cubicBezTo>
                  <a:lnTo>
                    <a:pt x="10632" y="518"/>
                  </a:lnTo>
                  <a:cubicBezTo>
                    <a:pt x="10632" y="442"/>
                    <a:pt x="10571" y="377"/>
                    <a:pt x="10491" y="377"/>
                  </a:cubicBezTo>
                  <a:close/>
                  <a:moveTo>
                    <a:pt x="9540" y="8656"/>
                  </a:moveTo>
                  <a:lnTo>
                    <a:pt x="1449" y="8656"/>
                  </a:lnTo>
                  <a:cubicBezTo>
                    <a:pt x="1294" y="8656"/>
                    <a:pt x="1167" y="8529"/>
                    <a:pt x="1167" y="8374"/>
                  </a:cubicBezTo>
                  <a:cubicBezTo>
                    <a:pt x="1167" y="8218"/>
                    <a:pt x="1294" y="8091"/>
                    <a:pt x="1449" y="8091"/>
                  </a:cubicBezTo>
                  <a:lnTo>
                    <a:pt x="9540" y="8091"/>
                  </a:lnTo>
                  <a:cubicBezTo>
                    <a:pt x="9696" y="8091"/>
                    <a:pt x="9823" y="8218"/>
                    <a:pt x="9823" y="8374"/>
                  </a:cubicBezTo>
                  <a:cubicBezTo>
                    <a:pt x="9823" y="8529"/>
                    <a:pt x="9696" y="8656"/>
                    <a:pt x="9540" y="8656"/>
                  </a:cubicBezTo>
                  <a:close/>
                  <a:moveTo>
                    <a:pt x="1449" y="8185"/>
                  </a:moveTo>
                  <a:cubicBezTo>
                    <a:pt x="1346" y="8185"/>
                    <a:pt x="1261" y="8270"/>
                    <a:pt x="1261" y="8374"/>
                  </a:cubicBezTo>
                  <a:cubicBezTo>
                    <a:pt x="1261" y="8477"/>
                    <a:pt x="1346" y="8562"/>
                    <a:pt x="1449" y="8562"/>
                  </a:cubicBezTo>
                  <a:lnTo>
                    <a:pt x="9540" y="8562"/>
                  </a:lnTo>
                  <a:cubicBezTo>
                    <a:pt x="9644" y="8562"/>
                    <a:pt x="9729" y="8477"/>
                    <a:pt x="9729" y="8374"/>
                  </a:cubicBezTo>
                  <a:cubicBezTo>
                    <a:pt x="9729" y="8270"/>
                    <a:pt x="9644" y="8185"/>
                    <a:pt x="9540" y="8185"/>
                  </a:cubicBezTo>
                  <a:lnTo>
                    <a:pt x="1449" y="8185"/>
                  </a:lnTo>
                  <a:close/>
                  <a:moveTo>
                    <a:pt x="9715" y="7245"/>
                  </a:moveTo>
                  <a:lnTo>
                    <a:pt x="7574" y="7245"/>
                  </a:lnTo>
                  <a:cubicBezTo>
                    <a:pt x="7546" y="7245"/>
                    <a:pt x="7527" y="7226"/>
                    <a:pt x="7527" y="7198"/>
                  </a:cubicBezTo>
                  <a:cubicBezTo>
                    <a:pt x="7527" y="7169"/>
                    <a:pt x="7546" y="7151"/>
                    <a:pt x="7574" y="7151"/>
                  </a:cubicBezTo>
                  <a:lnTo>
                    <a:pt x="9715" y="7151"/>
                  </a:lnTo>
                  <a:cubicBezTo>
                    <a:pt x="9743" y="7151"/>
                    <a:pt x="9762" y="7169"/>
                    <a:pt x="9762" y="7198"/>
                  </a:cubicBezTo>
                  <a:cubicBezTo>
                    <a:pt x="9762" y="7226"/>
                    <a:pt x="9743" y="7245"/>
                    <a:pt x="9715" y="7245"/>
                  </a:cubicBezTo>
                  <a:close/>
                  <a:moveTo>
                    <a:pt x="10524" y="7245"/>
                  </a:moveTo>
                  <a:lnTo>
                    <a:pt x="10204" y="7245"/>
                  </a:lnTo>
                  <a:cubicBezTo>
                    <a:pt x="10176" y="7245"/>
                    <a:pt x="10157" y="7226"/>
                    <a:pt x="10157" y="7198"/>
                  </a:cubicBezTo>
                  <a:cubicBezTo>
                    <a:pt x="10157" y="7169"/>
                    <a:pt x="10176" y="7151"/>
                    <a:pt x="10204" y="7151"/>
                  </a:cubicBezTo>
                  <a:lnTo>
                    <a:pt x="10524" y="7151"/>
                  </a:lnTo>
                  <a:cubicBezTo>
                    <a:pt x="10552" y="7151"/>
                    <a:pt x="10571" y="7169"/>
                    <a:pt x="10571" y="7198"/>
                  </a:cubicBezTo>
                  <a:cubicBezTo>
                    <a:pt x="10571" y="7226"/>
                    <a:pt x="10547" y="7245"/>
                    <a:pt x="10524" y="724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692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产品介绍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84B789E-B69F-4F7B-B51B-DEACAFDF368D}"/>
              </a:ext>
            </a:extLst>
          </p:cNvPr>
          <p:cNvGrpSpPr/>
          <p:nvPr/>
        </p:nvGrpSpPr>
        <p:grpSpPr>
          <a:xfrm>
            <a:off x="1923623" y="2084070"/>
            <a:ext cx="1044792" cy="1044792"/>
            <a:chOff x="1923623" y="2084070"/>
            <a:chExt cx="1044792" cy="1044792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0104228-3634-4C0B-AC3D-EDAF708FF320}"/>
                </a:ext>
              </a:extLst>
            </p:cNvPr>
            <p:cNvSpPr/>
            <p:nvPr/>
          </p:nvSpPr>
          <p:spPr>
            <a:xfrm>
              <a:off x="1923623" y="2084070"/>
              <a:ext cx="1044792" cy="10447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21000"/>
                </a:schemeClr>
              </a:glow>
              <a:innerShdw blurRad="228600">
                <a:schemeClr val="accent3">
                  <a:alpha val="52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chip_114696">
              <a:extLst>
                <a:ext uri="{FF2B5EF4-FFF2-40B4-BE49-F238E27FC236}">
                  <a16:creationId xmlns:a16="http://schemas.microsoft.com/office/drawing/2014/main" id="{35124A0F-DA89-4696-9A87-AC2050A8B64F}"/>
                </a:ext>
              </a:extLst>
            </p:cNvPr>
            <p:cNvSpPr/>
            <p:nvPr/>
          </p:nvSpPr>
          <p:spPr>
            <a:xfrm>
              <a:off x="2141177" y="2302050"/>
              <a:ext cx="609685" cy="608832"/>
            </a:xfrm>
            <a:custGeom>
              <a:avLst/>
              <a:gdLst>
                <a:gd name="connsiteX0" fmla="*/ 240627 w 605804"/>
                <a:gd name="connsiteY0" fmla="*/ 240240 h 604957"/>
                <a:gd name="connsiteX1" fmla="*/ 240627 w 605804"/>
                <a:gd name="connsiteY1" fmla="*/ 364647 h 604957"/>
                <a:gd name="connsiteX2" fmla="*/ 365179 w 605804"/>
                <a:gd name="connsiteY2" fmla="*/ 364647 h 604957"/>
                <a:gd name="connsiteX3" fmla="*/ 365179 w 605804"/>
                <a:gd name="connsiteY3" fmla="*/ 240240 h 604957"/>
                <a:gd name="connsiteX4" fmla="*/ 226444 w 605804"/>
                <a:gd name="connsiteY4" fmla="*/ 211908 h 604957"/>
                <a:gd name="connsiteX5" fmla="*/ 379361 w 605804"/>
                <a:gd name="connsiteY5" fmla="*/ 211908 h 604957"/>
                <a:gd name="connsiteX6" fmla="*/ 393544 w 605804"/>
                <a:gd name="connsiteY6" fmla="*/ 226074 h 604957"/>
                <a:gd name="connsiteX7" fmla="*/ 393544 w 605804"/>
                <a:gd name="connsiteY7" fmla="*/ 378813 h 604957"/>
                <a:gd name="connsiteX8" fmla="*/ 379361 w 605804"/>
                <a:gd name="connsiteY8" fmla="*/ 392979 h 604957"/>
                <a:gd name="connsiteX9" fmla="*/ 226444 w 605804"/>
                <a:gd name="connsiteY9" fmla="*/ 392979 h 604957"/>
                <a:gd name="connsiteX10" fmla="*/ 212261 w 605804"/>
                <a:gd name="connsiteY10" fmla="*/ 378813 h 604957"/>
                <a:gd name="connsiteX11" fmla="*/ 212261 w 605804"/>
                <a:gd name="connsiteY11" fmla="*/ 226074 h 604957"/>
                <a:gd name="connsiteX12" fmla="*/ 226444 w 605804"/>
                <a:gd name="connsiteY12" fmla="*/ 211908 h 604957"/>
                <a:gd name="connsiteX13" fmla="*/ 112522 w 605804"/>
                <a:gd name="connsiteY13" fmla="*/ 112364 h 604957"/>
                <a:gd name="connsiteX14" fmla="*/ 112522 w 605804"/>
                <a:gd name="connsiteY14" fmla="*/ 156564 h 604957"/>
                <a:gd name="connsiteX15" fmla="*/ 125107 w 605804"/>
                <a:gd name="connsiteY15" fmla="*/ 156564 h 604957"/>
                <a:gd name="connsiteX16" fmla="*/ 139292 w 605804"/>
                <a:gd name="connsiteY16" fmla="*/ 170730 h 604957"/>
                <a:gd name="connsiteX17" fmla="*/ 125107 w 605804"/>
                <a:gd name="connsiteY17" fmla="*/ 185002 h 604957"/>
                <a:gd name="connsiteX18" fmla="*/ 112522 w 605804"/>
                <a:gd name="connsiteY18" fmla="*/ 185002 h 604957"/>
                <a:gd name="connsiteX19" fmla="*/ 112522 w 605804"/>
                <a:gd name="connsiteY19" fmla="*/ 222386 h 604957"/>
                <a:gd name="connsiteX20" fmla="*/ 125107 w 605804"/>
                <a:gd name="connsiteY20" fmla="*/ 222386 h 604957"/>
                <a:gd name="connsiteX21" fmla="*/ 139292 w 605804"/>
                <a:gd name="connsiteY21" fmla="*/ 236658 h 604957"/>
                <a:gd name="connsiteX22" fmla="*/ 125107 w 605804"/>
                <a:gd name="connsiteY22" fmla="*/ 250823 h 604957"/>
                <a:gd name="connsiteX23" fmla="*/ 112522 w 605804"/>
                <a:gd name="connsiteY23" fmla="*/ 250823 h 604957"/>
                <a:gd name="connsiteX24" fmla="*/ 112522 w 605804"/>
                <a:gd name="connsiteY24" fmla="*/ 288313 h 604957"/>
                <a:gd name="connsiteX25" fmla="*/ 125107 w 605804"/>
                <a:gd name="connsiteY25" fmla="*/ 288313 h 604957"/>
                <a:gd name="connsiteX26" fmla="*/ 139292 w 605804"/>
                <a:gd name="connsiteY26" fmla="*/ 302479 h 604957"/>
                <a:gd name="connsiteX27" fmla="*/ 125107 w 605804"/>
                <a:gd name="connsiteY27" fmla="*/ 316644 h 604957"/>
                <a:gd name="connsiteX28" fmla="*/ 112522 w 605804"/>
                <a:gd name="connsiteY28" fmla="*/ 316644 h 604957"/>
                <a:gd name="connsiteX29" fmla="*/ 112522 w 605804"/>
                <a:gd name="connsiteY29" fmla="*/ 354134 h 604957"/>
                <a:gd name="connsiteX30" fmla="*/ 125107 w 605804"/>
                <a:gd name="connsiteY30" fmla="*/ 354134 h 604957"/>
                <a:gd name="connsiteX31" fmla="*/ 139292 w 605804"/>
                <a:gd name="connsiteY31" fmla="*/ 368300 h 604957"/>
                <a:gd name="connsiteX32" fmla="*/ 125107 w 605804"/>
                <a:gd name="connsiteY32" fmla="*/ 382572 h 604957"/>
                <a:gd name="connsiteX33" fmla="*/ 112522 w 605804"/>
                <a:gd name="connsiteY33" fmla="*/ 382572 h 604957"/>
                <a:gd name="connsiteX34" fmla="*/ 112522 w 605804"/>
                <a:gd name="connsiteY34" fmla="*/ 419955 h 604957"/>
                <a:gd name="connsiteX35" fmla="*/ 125107 w 605804"/>
                <a:gd name="connsiteY35" fmla="*/ 419955 h 604957"/>
                <a:gd name="connsiteX36" fmla="*/ 139292 w 605804"/>
                <a:gd name="connsiteY36" fmla="*/ 434227 h 604957"/>
                <a:gd name="connsiteX37" fmla="*/ 125107 w 605804"/>
                <a:gd name="connsiteY37" fmla="*/ 448393 h 604957"/>
                <a:gd name="connsiteX38" fmla="*/ 112522 w 605804"/>
                <a:gd name="connsiteY38" fmla="*/ 448393 h 604957"/>
                <a:gd name="connsiteX39" fmla="*/ 112522 w 605804"/>
                <a:gd name="connsiteY39" fmla="*/ 492593 h 604957"/>
                <a:gd name="connsiteX40" fmla="*/ 156784 w 605804"/>
                <a:gd name="connsiteY40" fmla="*/ 492593 h 604957"/>
                <a:gd name="connsiteX41" fmla="*/ 156784 w 605804"/>
                <a:gd name="connsiteY41" fmla="*/ 480025 h 604957"/>
                <a:gd name="connsiteX42" fmla="*/ 170969 w 605804"/>
                <a:gd name="connsiteY42" fmla="*/ 465860 h 604957"/>
                <a:gd name="connsiteX43" fmla="*/ 185261 w 605804"/>
                <a:gd name="connsiteY43" fmla="*/ 480025 h 604957"/>
                <a:gd name="connsiteX44" fmla="*/ 185261 w 605804"/>
                <a:gd name="connsiteY44" fmla="*/ 492593 h 604957"/>
                <a:gd name="connsiteX45" fmla="*/ 222697 w 605804"/>
                <a:gd name="connsiteY45" fmla="*/ 492593 h 604957"/>
                <a:gd name="connsiteX46" fmla="*/ 222697 w 605804"/>
                <a:gd name="connsiteY46" fmla="*/ 480025 h 604957"/>
                <a:gd name="connsiteX47" fmla="*/ 236989 w 605804"/>
                <a:gd name="connsiteY47" fmla="*/ 465860 h 604957"/>
                <a:gd name="connsiteX48" fmla="*/ 251174 w 605804"/>
                <a:gd name="connsiteY48" fmla="*/ 480025 h 604957"/>
                <a:gd name="connsiteX49" fmla="*/ 251174 w 605804"/>
                <a:gd name="connsiteY49" fmla="*/ 492593 h 604957"/>
                <a:gd name="connsiteX50" fmla="*/ 288717 w 605804"/>
                <a:gd name="connsiteY50" fmla="*/ 492593 h 604957"/>
                <a:gd name="connsiteX51" fmla="*/ 288717 w 605804"/>
                <a:gd name="connsiteY51" fmla="*/ 480025 h 604957"/>
                <a:gd name="connsiteX52" fmla="*/ 302902 w 605804"/>
                <a:gd name="connsiteY52" fmla="*/ 465860 h 604957"/>
                <a:gd name="connsiteX53" fmla="*/ 317087 w 605804"/>
                <a:gd name="connsiteY53" fmla="*/ 480025 h 604957"/>
                <a:gd name="connsiteX54" fmla="*/ 317087 w 605804"/>
                <a:gd name="connsiteY54" fmla="*/ 492593 h 604957"/>
                <a:gd name="connsiteX55" fmla="*/ 354630 w 605804"/>
                <a:gd name="connsiteY55" fmla="*/ 492593 h 604957"/>
                <a:gd name="connsiteX56" fmla="*/ 354630 w 605804"/>
                <a:gd name="connsiteY56" fmla="*/ 480025 h 604957"/>
                <a:gd name="connsiteX57" fmla="*/ 368815 w 605804"/>
                <a:gd name="connsiteY57" fmla="*/ 465860 h 604957"/>
                <a:gd name="connsiteX58" fmla="*/ 383107 w 605804"/>
                <a:gd name="connsiteY58" fmla="*/ 480025 h 604957"/>
                <a:gd name="connsiteX59" fmla="*/ 383107 w 605804"/>
                <a:gd name="connsiteY59" fmla="*/ 492593 h 604957"/>
                <a:gd name="connsiteX60" fmla="*/ 420543 w 605804"/>
                <a:gd name="connsiteY60" fmla="*/ 492593 h 604957"/>
                <a:gd name="connsiteX61" fmla="*/ 420543 w 605804"/>
                <a:gd name="connsiteY61" fmla="*/ 480025 h 604957"/>
                <a:gd name="connsiteX62" fmla="*/ 434835 w 605804"/>
                <a:gd name="connsiteY62" fmla="*/ 465860 h 604957"/>
                <a:gd name="connsiteX63" fmla="*/ 449020 w 605804"/>
                <a:gd name="connsiteY63" fmla="*/ 480025 h 604957"/>
                <a:gd name="connsiteX64" fmla="*/ 449020 w 605804"/>
                <a:gd name="connsiteY64" fmla="*/ 492593 h 604957"/>
                <a:gd name="connsiteX65" fmla="*/ 493282 w 605804"/>
                <a:gd name="connsiteY65" fmla="*/ 492593 h 604957"/>
                <a:gd name="connsiteX66" fmla="*/ 493282 w 605804"/>
                <a:gd name="connsiteY66" fmla="*/ 448393 h 604957"/>
                <a:gd name="connsiteX67" fmla="*/ 480697 w 605804"/>
                <a:gd name="connsiteY67" fmla="*/ 448393 h 604957"/>
                <a:gd name="connsiteX68" fmla="*/ 466512 w 605804"/>
                <a:gd name="connsiteY68" fmla="*/ 434227 h 604957"/>
                <a:gd name="connsiteX69" fmla="*/ 480697 w 605804"/>
                <a:gd name="connsiteY69" fmla="*/ 419955 h 604957"/>
                <a:gd name="connsiteX70" fmla="*/ 493282 w 605804"/>
                <a:gd name="connsiteY70" fmla="*/ 419955 h 604957"/>
                <a:gd name="connsiteX71" fmla="*/ 493282 w 605804"/>
                <a:gd name="connsiteY71" fmla="*/ 382572 h 604957"/>
                <a:gd name="connsiteX72" fmla="*/ 480697 w 605804"/>
                <a:gd name="connsiteY72" fmla="*/ 382572 h 604957"/>
                <a:gd name="connsiteX73" fmla="*/ 466512 w 605804"/>
                <a:gd name="connsiteY73" fmla="*/ 368300 h 604957"/>
                <a:gd name="connsiteX74" fmla="*/ 480697 w 605804"/>
                <a:gd name="connsiteY74" fmla="*/ 354134 h 604957"/>
                <a:gd name="connsiteX75" fmla="*/ 493282 w 605804"/>
                <a:gd name="connsiteY75" fmla="*/ 354134 h 604957"/>
                <a:gd name="connsiteX76" fmla="*/ 493282 w 605804"/>
                <a:gd name="connsiteY76" fmla="*/ 316644 h 604957"/>
                <a:gd name="connsiteX77" fmla="*/ 480697 w 605804"/>
                <a:gd name="connsiteY77" fmla="*/ 316644 h 604957"/>
                <a:gd name="connsiteX78" fmla="*/ 466512 w 605804"/>
                <a:gd name="connsiteY78" fmla="*/ 302479 h 604957"/>
                <a:gd name="connsiteX79" fmla="*/ 480697 w 605804"/>
                <a:gd name="connsiteY79" fmla="*/ 288313 h 604957"/>
                <a:gd name="connsiteX80" fmla="*/ 493282 w 605804"/>
                <a:gd name="connsiteY80" fmla="*/ 288313 h 604957"/>
                <a:gd name="connsiteX81" fmla="*/ 493282 w 605804"/>
                <a:gd name="connsiteY81" fmla="*/ 250823 h 604957"/>
                <a:gd name="connsiteX82" fmla="*/ 480697 w 605804"/>
                <a:gd name="connsiteY82" fmla="*/ 250823 h 604957"/>
                <a:gd name="connsiteX83" fmla="*/ 466512 w 605804"/>
                <a:gd name="connsiteY83" fmla="*/ 236658 h 604957"/>
                <a:gd name="connsiteX84" fmla="*/ 480697 w 605804"/>
                <a:gd name="connsiteY84" fmla="*/ 222386 h 604957"/>
                <a:gd name="connsiteX85" fmla="*/ 493282 w 605804"/>
                <a:gd name="connsiteY85" fmla="*/ 222386 h 604957"/>
                <a:gd name="connsiteX86" fmla="*/ 493282 w 605804"/>
                <a:gd name="connsiteY86" fmla="*/ 185002 h 604957"/>
                <a:gd name="connsiteX87" fmla="*/ 480697 w 605804"/>
                <a:gd name="connsiteY87" fmla="*/ 185002 h 604957"/>
                <a:gd name="connsiteX88" fmla="*/ 466512 w 605804"/>
                <a:gd name="connsiteY88" fmla="*/ 170730 h 604957"/>
                <a:gd name="connsiteX89" fmla="*/ 480697 w 605804"/>
                <a:gd name="connsiteY89" fmla="*/ 156564 h 604957"/>
                <a:gd name="connsiteX90" fmla="*/ 493282 w 605804"/>
                <a:gd name="connsiteY90" fmla="*/ 156564 h 604957"/>
                <a:gd name="connsiteX91" fmla="*/ 493282 w 605804"/>
                <a:gd name="connsiteY91" fmla="*/ 112364 h 604957"/>
                <a:gd name="connsiteX92" fmla="*/ 449020 w 605804"/>
                <a:gd name="connsiteY92" fmla="*/ 112364 h 604957"/>
                <a:gd name="connsiteX93" fmla="*/ 449020 w 605804"/>
                <a:gd name="connsiteY93" fmla="*/ 124932 h 604957"/>
                <a:gd name="connsiteX94" fmla="*/ 434835 w 605804"/>
                <a:gd name="connsiteY94" fmla="*/ 139097 h 604957"/>
                <a:gd name="connsiteX95" fmla="*/ 420543 w 605804"/>
                <a:gd name="connsiteY95" fmla="*/ 124932 h 604957"/>
                <a:gd name="connsiteX96" fmla="*/ 420543 w 605804"/>
                <a:gd name="connsiteY96" fmla="*/ 112364 h 604957"/>
                <a:gd name="connsiteX97" fmla="*/ 383107 w 605804"/>
                <a:gd name="connsiteY97" fmla="*/ 112364 h 604957"/>
                <a:gd name="connsiteX98" fmla="*/ 383107 w 605804"/>
                <a:gd name="connsiteY98" fmla="*/ 124932 h 604957"/>
                <a:gd name="connsiteX99" fmla="*/ 368815 w 605804"/>
                <a:gd name="connsiteY99" fmla="*/ 139097 h 604957"/>
                <a:gd name="connsiteX100" fmla="*/ 354630 w 605804"/>
                <a:gd name="connsiteY100" fmla="*/ 124932 h 604957"/>
                <a:gd name="connsiteX101" fmla="*/ 354630 w 605804"/>
                <a:gd name="connsiteY101" fmla="*/ 112364 h 604957"/>
                <a:gd name="connsiteX102" fmla="*/ 317087 w 605804"/>
                <a:gd name="connsiteY102" fmla="*/ 112364 h 604957"/>
                <a:gd name="connsiteX103" fmla="*/ 317087 w 605804"/>
                <a:gd name="connsiteY103" fmla="*/ 124932 h 604957"/>
                <a:gd name="connsiteX104" fmla="*/ 302902 w 605804"/>
                <a:gd name="connsiteY104" fmla="*/ 139097 h 604957"/>
                <a:gd name="connsiteX105" fmla="*/ 288717 w 605804"/>
                <a:gd name="connsiteY105" fmla="*/ 124932 h 604957"/>
                <a:gd name="connsiteX106" fmla="*/ 288717 w 605804"/>
                <a:gd name="connsiteY106" fmla="*/ 112364 h 604957"/>
                <a:gd name="connsiteX107" fmla="*/ 251174 w 605804"/>
                <a:gd name="connsiteY107" fmla="*/ 112364 h 604957"/>
                <a:gd name="connsiteX108" fmla="*/ 251174 w 605804"/>
                <a:gd name="connsiteY108" fmla="*/ 124932 h 604957"/>
                <a:gd name="connsiteX109" fmla="*/ 236989 w 605804"/>
                <a:gd name="connsiteY109" fmla="*/ 139097 h 604957"/>
                <a:gd name="connsiteX110" fmla="*/ 222697 w 605804"/>
                <a:gd name="connsiteY110" fmla="*/ 124932 h 604957"/>
                <a:gd name="connsiteX111" fmla="*/ 222697 w 605804"/>
                <a:gd name="connsiteY111" fmla="*/ 112364 h 604957"/>
                <a:gd name="connsiteX112" fmla="*/ 185261 w 605804"/>
                <a:gd name="connsiteY112" fmla="*/ 112364 h 604957"/>
                <a:gd name="connsiteX113" fmla="*/ 185261 w 605804"/>
                <a:gd name="connsiteY113" fmla="*/ 124932 h 604957"/>
                <a:gd name="connsiteX114" fmla="*/ 170969 w 605804"/>
                <a:gd name="connsiteY114" fmla="*/ 139097 h 604957"/>
                <a:gd name="connsiteX115" fmla="*/ 156784 w 605804"/>
                <a:gd name="connsiteY115" fmla="*/ 124932 h 604957"/>
                <a:gd name="connsiteX116" fmla="*/ 156784 w 605804"/>
                <a:gd name="connsiteY116" fmla="*/ 112364 h 604957"/>
                <a:gd name="connsiteX117" fmla="*/ 170969 w 605804"/>
                <a:gd name="connsiteY117" fmla="*/ 0 h 604957"/>
                <a:gd name="connsiteX118" fmla="*/ 185261 w 605804"/>
                <a:gd name="connsiteY118" fmla="*/ 14165 h 604957"/>
                <a:gd name="connsiteX119" fmla="*/ 185261 w 605804"/>
                <a:gd name="connsiteY119" fmla="*/ 84034 h 604957"/>
                <a:gd name="connsiteX120" fmla="*/ 222697 w 605804"/>
                <a:gd name="connsiteY120" fmla="*/ 84034 h 604957"/>
                <a:gd name="connsiteX121" fmla="*/ 222697 w 605804"/>
                <a:gd name="connsiteY121" fmla="*/ 14165 h 604957"/>
                <a:gd name="connsiteX122" fmla="*/ 236989 w 605804"/>
                <a:gd name="connsiteY122" fmla="*/ 0 h 604957"/>
                <a:gd name="connsiteX123" fmla="*/ 251174 w 605804"/>
                <a:gd name="connsiteY123" fmla="*/ 14165 h 604957"/>
                <a:gd name="connsiteX124" fmla="*/ 251174 w 605804"/>
                <a:gd name="connsiteY124" fmla="*/ 84034 h 604957"/>
                <a:gd name="connsiteX125" fmla="*/ 288717 w 605804"/>
                <a:gd name="connsiteY125" fmla="*/ 84034 h 604957"/>
                <a:gd name="connsiteX126" fmla="*/ 288717 w 605804"/>
                <a:gd name="connsiteY126" fmla="*/ 14165 h 604957"/>
                <a:gd name="connsiteX127" fmla="*/ 302902 w 605804"/>
                <a:gd name="connsiteY127" fmla="*/ 0 h 604957"/>
                <a:gd name="connsiteX128" fmla="*/ 317087 w 605804"/>
                <a:gd name="connsiteY128" fmla="*/ 14165 h 604957"/>
                <a:gd name="connsiteX129" fmla="*/ 317087 w 605804"/>
                <a:gd name="connsiteY129" fmla="*/ 84034 h 604957"/>
                <a:gd name="connsiteX130" fmla="*/ 354630 w 605804"/>
                <a:gd name="connsiteY130" fmla="*/ 84034 h 604957"/>
                <a:gd name="connsiteX131" fmla="*/ 354630 w 605804"/>
                <a:gd name="connsiteY131" fmla="*/ 14165 h 604957"/>
                <a:gd name="connsiteX132" fmla="*/ 368815 w 605804"/>
                <a:gd name="connsiteY132" fmla="*/ 0 h 604957"/>
                <a:gd name="connsiteX133" fmla="*/ 383107 w 605804"/>
                <a:gd name="connsiteY133" fmla="*/ 14165 h 604957"/>
                <a:gd name="connsiteX134" fmla="*/ 383107 w 605804"/>
                <a:gd name="connsiteY134" fmla="*/ 84034 h 604957"/>
                <a:gd name="connsiteX135" fmla="*/ 420543 w 605804"/>
                <a:gd name="connsiteY135" fmla="*/ 84034 h 604957"/>
                <a:gd name="connsiteX136" fmla="*/ 420543 w 605804"/>
                <a:gd name="connsiteY136" fmla="*/ 14165 h 604957"/>
                <a:gd name="connsiteX137" fmla="*/ 434835 w 605804"/>
                <a:gd name="connsiteY137" fmla="*/ 0 h 604957"/>
                <a:gd name="connsiteX138" fmla="*/ 449020 w 605804"/>
                <a:gd name="connsiteY138" fmla="*/ 14165 h 604957"/>
                <a:gd name="connsiteX139" fmla="*/ 449020 w 605804"/>
                <a:gd name="connsiteY139" fmla="*/ 84034 h 604957"/>
                <a:gd name="connsiteX140" fmla="*/ 507468 w 605804"/>
                <a:gd name="connsiteY140" fmla="*/ 84034 h 604957"/>
                <a:gd name="connsiteX141" fmla="*/ 521653 w 605804"/>
                <a:gd name="connsiteY141" fmla="*/ 98199 h 604957"/>
                <a:gd name="connsiteX142" fmla="*/ 521653 w 605804"/>
                <a:gd name="connsiteY142" fmla="*/ 156564 h 604957"/>
                <a:gd name="connsiteX143" fmla="*/ 591619 w 605804"/>
                <a:gd name="connsiteY143" fmla="*/ 156564 h 604957"/>
                <a:gd name="connsiteX144" fmla="*/ 605804 w 605804"/>
                <a:gd name="connsiteY144" fmla="*/ 170730 h 604957"/>
                <a:gd name="connsiteX145" fmla="*/ 591619 w 605804"/>
                <a:gd name="connsiteY145" fmla="*/ 185002 h 604957"/>
                <a:gd name="connsiteX146" fmla="*/ 521653 w 605804"/>
                <a:gd name="connsiteY146" fmla="*/ 185002 h 604957"/>
                <a:gd name="connsiteX147" fmla="*/ 521653 w 605804"/>
                <a:gd name="connsiteY147" fmla="*/ 222386 h 604957"/>
                <a:gd name="connsiteX148" fmla="*/ 591619 w 605804"/>
                <a:gd name="connsiteY148" fmla="*/ 222386 h 604957"/>
                <a:gd name="connsiteX149" fmla="*/ 605804 w 605804"/>
                <a:gd name="connsiteY149" fmla="*/ 236658 h 604957"/>
                <a:gd name="connsiteX150" fmla="*/ 591619 w 605804"/>
                <a:gd name="connsiteY150" fmla="*/ 250823 h 604957"/>
                <a:gd name="connsiteX151" fmla="*/ 521653 w 605804"/>
                <a:gd name="connsiteY151" fmla="*/ 250823 h 604957"/>
                <a:gd name="connsiteX152" fmla="*/ 521653 w 605804"/>
                <a:gd name="connsiteY152" fmla="*/ 288313 h 604957"/>
                <a:gd name="connsiteX153" fmla="*/ 591619 w 605804"/>
                <a:gd name="connsiteY153" fmla="*/ 288313 h 604957"/>
                <a:gd name="connsiteX154" fmla="*/ 605804 w 605804"/>
                <a:gd name="connsiteY154" fmla="*/ 302479 h 604957"/>
                <a:gd name="connsiteX155" fmla="*/ 591619 w 605804"/>
                <a:gd name="connsiteY155" fmla="*/ 316644 h 604957"/>
                <a:gd name="connsiteX156" fmla="*/ 521653 w 605804"/>
                <a:gd name="connsiteY156" fmla="*/ 316644 h 604957"/>
                <a:gd name="connsiteX157" fmla="*/ 521653 w 605804"/>
                <a:gd name="connsiteY157" fmla="*/ 354134 h 604957"/>
                <a:gd name="connsiteX158" fmla="*/ 591619 w 605804"/>
                <a:gd name="connsiteY158" fmla="*/ 354134 h 604957"/>
                <a:gd name="connsiteX159" fmla="*/ 605804 w 605804"/>
                <a:gd name="connsiteY159" fmla="*/ 368300 h 604957"/>
                <a:gd name="connsiteX160" fmla="*/ 591619 w 605804"/>
                <a:gd name="connsiteY160" fmla="*/ 382572 h 604957"/>
                <a:gd name="connsiteX161" fmla="*/ 521653 w 605804"/>
                <a:gd name="connsiteY161" fmla="*/ 382572 h 604957"/>
                <a:gd name="connsiteX162" fmla="*/ 521653 w 605804"/>
                <a:gd name="connsiteY162" fmla="*/ 419955 h 604957"/>
                <a:gd name="connsiteX163" fmla="*/ 591619 w 605804"/>
                <a:gd name="connsiteY163" fmla="*/ 419955 h 604957"/>
                <a:gd name="connsiteX164" fmla="*/ 605804 w 605804"/>
                <a:gd name="connsiteY164" fmla="*/ 434227 h 604957"/>
                <a:gd name="connsiteX165" fmla="*/ 591619 w 605804"/>
                <a:gd name="connsiteY165" fmla="*/ 448393 h 604957"/>
                <a:gd name="connsiteX166" fmla="*/ 521653 w 605804"/>
                <a:gd name="connsiteY166" fmla="*/ 448393 h 604957"/>
                <a:gd name="connsiteX167" fmla="*/ 521653 w 605804"/>
                <a:gd name="connsiteY167" fmla="*/ 506758 h 604957"/>
                <a:gd name="connsiteX168" fmla="*/ 507468 w 605804"/>
                <a:gd name="connsiteY168" fmla="*/ 520924 h 604957"/>
                <a:gd name="connsiteX169" fmla="*/ 449020 w 605804"/>
                <a:gd name="connsiteY169" fmla="*/ 520924 h 604957"/>
                <a:gd name="connsiteX170" fmla="*/ 449020 w 605804"/>
                <a:gd name="connsiteY170" fmla="*/ 590792 h 604957"/>
                <a:gd name="connsiteX171" fmla="*/ 434835 w 605804"/>
                <a:gd name="connsiteY171" fmla="*/ 604957 h 604957"/>
                <a:gd name="connsiteX172" fmla="*/ 420543 w 605804"/>
                <a:gd name="connsiteY172" fmla="*/ 590792 h 604957"/>
                <a:gd name="connsiteX173" fmla="*/ 420543 w 605804"/>
                <a:gd name="connsiteY173" fmla="*/ 520924 h 604957"/>
                <a:gd name="connsiteX174" fmla="*/ 383107 w 605804"/>
                <a:gd name="connsiteY174" fmla="*/ 520924 h 604957"/>
                <a:gd name="connsiteX175" fmla="*/ 383107 w 605804"/>
                <a:gd name="connsiteY175" fmla="*/ 590792 h 604957"/>
                <a:gd name="connsiteX176" fmla="*/ 368815 w 605804"/>
                <a:gd name="connsiteY176" fmla="*/ 604957 h 604957"/>
                <a:gd name="connsiteX177" fmla="*/ 354630 w 605804"/>
                <a:gd name="connsiteY177" fmla="*/ 590792 h 604957"/>
                <a:gd name="connsiteX178" fmla="*/ 354630 w 605804"/>
                <a:gd name="connsiteY178" fmla="*/ 520924 h 604957"/>
                <a:gd name="connsiteX179" fmla="*/ 317087 w 605804"/>
                <a:gd name="connsiteY179" fmla="*/ 520924 h 604957"/>
                <a:gd name="connsiteX180" fmla="*/ 317087 w 605804"/>
                <a:gd name="connsiteY180" fmla="*/ 590792 h 604957"/>
                <a:gd name="connsiteX181" fmla="*/ 302902 w 605804"/>
                <a:gd name="connsiteY181" fmla="*/ 604957 h 604957"/>
                <a:gd name="connsiteX182" fmla="*/ 288717 w 605804"/>
                <a:gd name="connsiteY182" fmla="*/ 590792 h 604957"/>
                <a:gd name="connsiteX183" fmla="*/ 288717 w 605804"/>
                <a:gd name="connsiteY183" fmla="*/ 520924 h 604957"/>
                <a:gd name="connsiteX184" fmla="*/ 251174 w 605804"/>
                <a:gd name="connsiteY184" fmla="*/ 520924 h 604957"/>
                <a:gd name="connsiteX185" fmla="*/ 251174 w 605804"/>
                <a:gd name="connsiteY185" fmla="*/ 590792 h 604957"/>
                <a:gd name="connsiteX186" fmla="*/ 236989 w 605804"/>
                <a:gd name="connsiteY186" fmla="*/ 604957 h 604957"/>
                <a:gd name="connsiteX187" fmla="*/ 222697 w 605804"/>
                <a:gd name="connsiteY187" fmla="*/ 590792 h 604957"/>
                <a:gd name="connsiteX188" fmla="*/ 222697 w 605804"/>
                <a:gd name="connsiteY188" fmla="*/ 520924 h 604957"/>
                <a:gd name="connsiteX189" fmla="*/ 185261 w 605804"/>
                <a:gd name="connsiteY189" fmla="*/ 520924 h 604957"/>
                <a:gd name="connsiteX190" fmla="*/ 185261 w 605804"/>
                <a:gd name="connsiteY190" fmla="*/ 590792 h 604957"/>
                <a:gd name="connsiteX191" fmla="*/ 170969 w 605804"/>
                <a:gd name="connsiteY191" fmla="*/ 604957 h 604957"/>
                <a:gd name="connsiteX192" fmla="*/ 156784 w 605804"/>
                <a:gd name="connsiteY192" fmla="*/ 590792 h 604957"/>
                <a:gd name="connsiteX193" fmla="*/ 156784 w 605804"/>
                <a:gd name="connsiteY193" fmla="*/ 520924 h 604957"/>
                <a:gd name="connsiteX194" fmla="*/ 98336 w 605804"/>
                <a:gd name="connsiteY194" fmla="*/ 520924 h 604957"/>
                <a:gd name="connsiteX195" fmla="*/ 84151 w 605804"/>
                <a:gd name="connsiteY195" fmla="*/ 506758 h 604957"/>
                <a:gd name="connsiteX196" fmla="*/ 84151 w 605804"/>
                <a:gd name="connsiteY196" fmla="*/ 448393 h 604957"/>
                <a:gd name="connsiteX197" fmla="*/ 14185 w 605804"/>
                <a:gd name="connsiteY197" fmla="*/ 448393 h 604957"/>
                <a:gd name="connsiteX198" fmla="*/ 0 w 605804"/>
                <a:gd name="connsiteY198" fmla="*/ 434227 h 604957"/>
                <a:gd name="connsiteX199" fmla="*/ 14185 w 605804"/>
                <a:gd name="connsiteY199" fmla="*/ 419955 h 604957"/>
                <a:gd name="connsiteX200" fmla="*/ 84151 w 605804"/>
                <a:gd name="connsiteY200" fmla="*/ 419955 h 604957"/>
                <a:gd name="connsiteX201" fmla="*/ 84151 w 605804"/>
                <a:gd name="connsiteY201" fmla="*/ 382572 h 604957"/>
                <a:gd name="connsiteX202" fmla="*/ 14185 w 605804"/>
                <a:gd name="connsiteY202" fmla="*/ 382572 h 604957"/>
                <a:gd name="connsiteX203" fmla="*/ 0 w 605804"/>
                <a:gd name="connsiteY203" fmla="*/ 368300 h 604957"/>
                <a:gd name="connsiteX204" fmla="*/ 14185 w 605804"/>
                <a:gd name="connsiteY204" fmla="*/ 354134 h 604957"/>
                <a:gd name="connsiteX205" fmla="*/ 84151 w 605804"/>
                <a:gd name="connsiteY205" fmla="*/ 354134 h 604957"/>
                <a:gd name="connsiteX206" fmla="*/ 84151 w 605804"/>
                <a:gd name="connsiteY206" fmla="*/ 316644 h 604957"/>
                <a:gd name="connsiteX207" fmla="*/ 14185 w 605804"/>
                <a:gd name="connsiteY207" fmla="*/ 316644 h 604957"/>
                <a:gd name="connsiteX208" fmla="*/ 0 w 605804"/>
                <a:gd name="connsiteY208" fmla="*/ 302479 h 604957"/>
                <a:gd name="connsiteX209" fmla="*/ 14185 w 605804"/>
                <a:gd name="connsiteY209" fmla="*/ 288313 h 604957"/>
                <a:gd name="connsiteX210" fmla="*/ 84151 w 605804"/>
                <a:gd name="connsiteY210" fmla="*/ 288313 h 604957"/>
                <a:gd name="connsiteX211" fmla="*/ 84151 w 605804"/>
                <a:gd name="connsiteY211" fmla="*/ 250823 h 604957"/>
                <a:gd name="connsiteX212" fmla="*/ 14185 w 605804"/>
                <a:gd name="connsiteY212" fmla="*/ 250823 h 604957"/>
                <a:gd name="connsiteX213" fmla="*/ 0 w 605804"/>
                <a:gd name="connsiteY213" fmla="*/ 236658 h 604957"/>
                <a:gd name="connsiteX214" fmla="*/ 14185 w 605804"/>
                <a:gd name="connsiteY214" fmla="*/ 222386 h 604957"/>
                <a:gd name="connsiteX215" fmla="*/ 84151 w 605804"/>
                <a:gd name="connsiteY215" fmla="*/ 222386 h 604957"/>
                <a:gd name="connsiteX216" fmla="*/ 84151 w 605804"/>
                <a:gd name="connsiteY216" fmla="*/ 185002 h 604957"/>
                <a:gd name="connsiteX217" fmla="*/ 14185 w 605804"/>
                <a:gd name="connsiteY217" fmla="*/ 185002 h 604957"/>
                <a:gd name="connsiteX218" fmla="*/ 0 w 605804"/>
                <a:gd name="connsiteY218" fmla="*/ 170730 h 604957"/>
                <a:gd name="connsiteX219" fmla="*/ 14185 w 605804"/>
                <a:gd name="connsiteY219" fmla="*/ 156564 h 604957"/>
                <a:gd name="connsiteX220" fmla="*/ 84151 w 605804"/>
                <a:gd name="connsiteY220" fmla="*/ 156564 h 604957"/>
                <a:gd name="connsiteX221" fmla="*/ 84151 w 605804"/>
                <a:gd name="connsiteY221" fmla="*/ 98199 h 604957"/>
                <a:gd name="connsiteX222" fmla="*/ 98336 w 605804"/>
                <a:gd name="connsiteY222" fmla="*/ 84034 h 604957"/>
                <a:gd name="connsiteX223" fmla="*/ 156784 w 605804"/>
                <a:gd name="connsiteY223" fmla="*/ 84034 h 604957"/>
                <a:gd name="connsiteX224" fmla="*/ 156784 w 605804"/>
                <a:gd name="connsiteY224" fmla="*/ 14165 h 604957"/>
                <a:gd name="connsiteX225" fmla="*/ 170969 w 605804"/>
                <a:gd name="connsiteY225" fmla="*/ 0 h 60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605804" h="604957">
                  <a:moveTo>
                    <a:pt x="240627" y="240240"/>
                  </a:moveTo>
                  <a:lnTo>
                    <a:pt x="240627" y="364647"/>
                  </a:lnTo>
                  <a:lnTo>
                    <a:pt x="365179" y="364647"/>
                  </a:lnTo>
                  <a:lnTo>
                    <a:pt x="365179" y="240240"/>
                  </a:lnTo>
                  <a:close/>
                  <a:moveTo>
                    <a:pt x="226444" y="211908"/>
                  </a:moveTo>
                  <a:lnTo>
                    <a:pt x="379361" y="211908"/>
                  </a:lnTo>
                  <a:cubicBezTo>
                    <a:pt x="387253" y="211908"/>
                    <a:pt x="393544" y="218192"/>
                    <a:pt x="393544" y="226074"/>
                  </a:cubicBezTo>
                  <a:lnTo>
                    <a:pt x="393544" y="378813"/>
                  </a:lnTo>
                  <a:cubicBezTo>
                    <a:pt x="393544" y="386695"/>
                    <a:pt x="387253" y="392979"/>
                    <a:pt x="379361" y="392979"/>
                  </a:cubicBezTo>
                  <a:lnTo>
                    <a:pt x="226444" y="392979"/>
                  </a:lnTo>
                  <a:cubicBezTo>
                    <a:pt x="218553" y="392979"/>
                    <a:pt x="212261" y="386695"/>
                    <a:pt x="212261" y="378813"/>
                  </a:cubicBezTo>
                  <a:lnTo>
                    <a:pt x="212261" y="226074"/>
                  </a:lnTo>
                  <a:cubicBezTo>
                    <a:pt x="212261" y="218192"/>
                    <a:pt x="218553" y="211908"/>
                    <a:pt x="226444" y="211908"/>
                  </a:cubicBezTo>
                  <a:close/>
                  <a:moveTo>
                    <a:pt x="112522" y="112364"/>
                  </a:moveTo>
                  <a:lnTo>
                    <a:pt x="112522" y="156564"/>
                  </a:lnTo>
                  <a:lnTo>
                    <a:pt x="125107" y="156564"/>
                  </a:lnTo>
                  <a:cubicBezTo>
                    <a:pt x="132999" y="156564"/>
                    <a:pt x="139292" y="162955"/>
                    <a:pt x="139292" y="170730"/>
                  </a:cubicBezTo>
                  <a:cubicBezTo>
                    <a:pt x="139292" y="178611"/>
                    <a:pt x="132999" y="185002"/>
                    <a:pt x="125107" y="185002"/>
                  </a:cubicBezTo>
                  <a:lnTo>
                    <a:pt x="112522" y="185002"/>
                  </a:lnTo>
                  <a:lnTo>
                    <a:pt x="112522" y="222386"/>
                  </a:lnTo>
                  <a:lnTo>
                    <a:pt x="125107" y="222386"/>
                  </a:lnTo>
                  <a:cubicBezTo>
                    <a:pt x="132999" y="222386"/>
                    <a:pt x="139292" y="228776"/>
                    <a:pt x="139292" y="236658"/>
                  </a:cubicBezTo>
                  <a:cubicBezTo>
                    <a:pt x="139292" y="244433"/>
                    <a:pt x="132999" y="250823"/>
                    <a:pt x="125107" y="250823"/>
                  </a:cubicBezTo>
                  <a:lnTo>
                    <a:pt x="112522" y="250823"/>
                  </a:lnTo>
                  <a:lnTo>
                    <a:pt x="112522" y="288313"/>
                  </a:lnTo>
                  <a:lnTo>
                    <a:pt x="125107" y="288313"/>
                  </a:lnTo>
                  <a:cubicBezTo>
                    <a:pt x="132999" y="288313"/>
                    <a:pt x="139292" y="294597"/>
                    <a:pt x="139292" y="302479"/>
                  </a:cubicBezTo>
                  <a:cubicBezTo>
                    <a:pt x="139292" y="310360"/>
                    <a:pt x="132999" y="316644"/>
                    <a:pt x="125107" y="316644"/>
                  </a:cubicBezTo>
                  <a:lnTo>
                    <a:pt x="112522" y="316644"/>
                  </a:lnTo>
                  <a:lnTo>
                    <a:pt x="112522" y="354134"/>
                  </a:lnTo>
                  <a:lnTo>
                    <a:pt x="125107" y="354134"/>
                  </a:lnTo>
                  <a:cubicBezTo>
                    <a:pt x="132999" y="354134"/>
                    <a:pt x="139292" y="360525"/>
                    <a:pt x="139292" y="368300"/>
                  </a:cubicBezTo>
                  <a:cubicBezTo>
                    <a:pt x="139292" y="376181"/>
                    <a:pt x="132999" y="382572"/>
                    <a:pt x="125107" y="382572"/>
                  </a:cubicBezTo>
                  <a:lnTo>
                    <a:pt x="112522" y="382572"/>
                  </a:lnTo>
                  <a:lnTo>
                    <a:pt x="112522" y="419955"/>
                  </a:lnTo>
                  <a:lnTo>
                    <a:pt x="125107" y="419955"/>
                  </a:lnTo>
                  <a:cubicBezTo>
                    <a:pt x="132999" y="419955"/>
                    <a:pt x="139292" y="426346"/>
                    <a:pt x="139292" y="434227"/>
                  </a:cubicBezTo>
                  <a:cubicBezTo>
                    <a:pt x="139292" y="442002"/>
                    <a:pt x="132999" y="448393"/>
                    <a:pt x="125107" y="448393"/>
                  </a:cubicBezTo>
                  <a:lnTo>
                    <a:pt x="112522" y="448393"/>
                  </a:lnTo>
                  <a:lnTo>
                    <a:pt x="112522" y="492593"/>
                  </a:lnTo>
                  <a:lnTo>
                    <a:pt x="156784" y="492593"/>
                  </a:lnTo>
                  <a:lnTo>
                    <a:pt x="156784" y="480025"/>
                  </a:lnTo>
                  <a:cubicBezTo>
                    <a:pt x="156784" y="472144"/>
                    <a:pt x="163183" y="465860"/>
                    <a:pt x="170969" y="465860"/>
                  </a:cubicBezTo>
                  <a:cubicBezTo>
                    <a:pt x="178861" y="465860"/>
                    <a:pt x="185261" y="472144"/>
                    <a:pt x="185261" y="480025"/>
                  </a:cubicBezTo>
                  <a:lnTo>
                    <a:pt x="185261" y="492593"/>
                  </a:lnTo>
                  <a:lnTo>
                    <a:pt x="222697" y="492593"/>
                  </a:lnTo>
                  <a:lnTo>
                    <a:pt x="222697" y="480025"/>
                  </a:lnTo>
                  <a:cubicBezTo>
                    <a:pt x="222697" y="472144"/>
                    <a:pt x="229096" y="465860"/>
                    <a:pt x="236989" y="465860"/>
                  </a:cubicBezTo>
                  <a:cubicBezTo>
                    <a:pt x="244775" y="465860"/>
                    <a:pt x="251174" y="472144"/>
                    <a:pt x="251174" y="480025"/>
                  </a:cubicBezTo>
                  <a:lnTo>
                    <a:pt x="251174" y="492593"/>
                  </a:lnTo>
                  <a:lnTo>
                    <a:pt x="288717" y="492593"/>
                  </a:lnTo>
                  <a:lnTo>
                    <a:pt x="288717" y="480025"/>
                  </a:lnTo>
                  <a:cubicBezTo>
                    <a:pt x="288717" y="472144"/>
                    <a:pt x="295010" y="465860"/>
                    <a:pt x="302902" y="465860"/>
                  </a:cubicBezTo>
                  <a:cubicBezTo>
                    <a:pt x="310795" y="465860"/>
                    <a:pt x="317087" y="472144"/>
                    <a:pt x="317087" y="480025"/>
                  </a:cubicBezTo>
                  <a:lnTo>
                    <a:pt x="317087" y="492593"/>
                  </a:lnTo>
                  <a:lnTo>
                    <a:pt x="354630" y="492593"/>
                  </a:lnTo>
                  <a:lnTo>
                    <a:pt x="354630" y="480025"/>
                  </a:lnTo>
                  <a:cubicBezTo>
                    <a:pt x="354630" y="472144"/>
                    <a:pt x="361029" y="465860"/>
                    <a:pt x="368815" y="465860"/>
                  </a:cubicBezTo>
                  <a:cubicBezTo>
                    <a:pt x="376708" y="465860"/>
                    <a:pt x="383107" y="472144"/>
                    <a:pt x="383107" y="480025"/>
                  </a:cubicBezTo>
                  <a:lnTo>
                    <a:pt x="383107" y="492593"/>
                  </a:lnTo>
                  <a:lnTo>
                    <a:pt x="420543" y="492593"/>
                  </a:lnTo>
                  <a:lnTo>
                    <a:pt x="420543" y="480025"/>
                  </a:lnTo>
                  <a:cubicBezTo>
                    <a:pt x="420543" y="472144"/>
                    <a:pt x="426943" y="465860"/>
                    <a:pt x="434835" y="465860"/>
                  </a:cubicBezTo>
                  <a:cubicBezTo>
                    <a:pt x="442621" y="465860"/>
                    <a:pt x="449020" y="472144"/>
                    <a:pt x="449020" y="480025"/>
                  </a:cubicBezTo>
                  <a:lnTo>
                    <a:pt x="449020" y="492593"/>
                  </a:lnTo>
                  <a:lnTo>
                    <a:pt x="493282" y="492593"/>
                  </a:lnTo>
                  <a:lnTo>
                    <a:pt x="493282" y="448393"/>
                  </a:lnTo>
                  <a:lnTo>
                    <a:pt x="480697" y="448393"/>
                  </a:lnTo>
                  <a:cubicBezTo>
                    <a:pt x="472805" y="448393"/>
                    <a:pt x="466512" y="442002"/>
                    <a:pt x="466512" y="434227"/>
                  </a:cubicBezTo>
                  <a:cubicBezTo>
                    <a:pt x="466512" y="426346"/>
                    <a:pt x="472805" y="419955"/>
                    <a:pt x="480697" y="419955"/>
                  </a:cubicBezTo>
                  <a:lnTo>
                    <a:pt x="493282" y="419955"/>
                  </a:lnTo>
                  <a:lnTo>
                    <a:pt x="493282" y="382572"/>
                  </a:lnTo>
                  <a:lnTo>
                    <a:pt x="480697" y="382572"/>
                  </a:lnTo>
                  <a:cubicBezTo>
                    <a:pt x="472805" y="382572"/>
                    <a:pt x="466512" y="376181"/>
                    <a:pt x="466512" y="368300"/>
                  </a:cubicBezTo>
                  <a:cubicBezTo>
                    <a:pt x="466512" y="360525"/>
                    <a:pt x="472805" y="354134"/>
                    <a:pt x="480697" y="354134"/>
                  </a:cubicBezTo>
                  <a:lnTo>
                    <a:pt x="493282" y="354134"/>
                  </a:lnTo>
                  <a:lnTo>
                    <a:pt x="493282" y="316644"/>
                  </a:lnTo>
                  <a:lnTo>
                    <a:pt x="480697" y="316644"/>
                  </a:lnTo>
                  <a:cubicBezTo>
                    <a:pt x="472805" y="316644"/>
                    <a:pt x="466512" y="310360"/>
                    <a:pt x="466512" y="302479"/>
                  </a:cubicBezTo>
                  <a:cubicBezTo>
                    <a:pt x="466512" y="294597"/>
                    <a:pt x="472805" y="288313"/>
                    <a:pt x="480697" y="288313"/>
                  </a:cubicBezTo>
                  <a:lnTo>
                    <a:pt x="493282" y="288313"/>
                  </a:lnTo>
                  <a:lnTo>
                    <a:pt x="493282" y="250823"/>
                  </a:lnTo>
                  <a:lnTo>
                    <a:pt x="480697" y="250823"/>
                  </a:lnTo>
                  <a:cubicBezTo>
                    <a:pt x="472805" y="250823"/>
                    <a:pt x="466512" y="244433"/>
                    <a:pt x="466512" y="236658"/>
                  </a:cubicBezTo>
                  <a:cubicBezTo>
                    <a:pt x="466512" y="228776"/>
                    <a:pt x="472805" y="222386"/>
                    <a:pt x="480697" y="222386"/>
                  </a:cubicBezTo>
                  <a:lnTo>
                    <a:pt x="493282" y="222386"/>
                  </a:lnTo>
                  <a:lnTo>
                    <a:pt x="493282" y="185002"/>
                  </a:lnTo>
                  <a:lnTo>
                    <a:pt x="480697" y="185002"/>
                  </a:lnTo>
                  <a:cubicBezTo>
                    <a:pt x="472805" y="185002"/>
                    <a:pt x="466512" y="178611"/>
                    <a:pt x="466512" y="170730"/>
                  </a:cubicBezTo>
                  <a:cubicBezTo>
                    <a:pt x="466512" y="162955"/>
                    <a:pt x="472805" y="156564"/>
                    <a:pt x="480697" y="156564"/>
                  </a:cubicBezTo>
                  <a:lnTo>
                    <a:pt x="493282" y="156564"/>
                  </a:lnTo>
                  <a:lnTo>
                    <a:pt x="493282" y="112364"/>
                  </a:lnTo>
                  <a:lnTo>
                    <a:pt x="449020" y="112364"/>
                  </a:lnTo>
                  <a:lnTo>
                    <a:pt x="449020" y="124932"/>
                  </a:lnTo>
                  <a:cubicBezTo>
                    <a:pt x="449020" y="132813"/>
                    <a:pt x="442621" y="139097"/>
                    <a:pt x="434835" y="139097"/>
                  </a:cubicBezTo>
                  <a:cubicBezTo>
                    <a:pt x="426943" y="139097"/>
                    <a:pt x="420543" y="132813"/>
                    <a:pt x="420543" y="124932"/>
                  </a:cubicBezTo>
                  <a:lnTo>
                    <a:pt x="420543" y="112364"/>
                  </a:lnTo>
                  <a:lnTo>
                    <a:pt x="383107" y="112364"/>
                  </a:lnTo>
                  <a:lnTo>
                    <a:pt x="383107" y="124932"/>
                  </a:lnTo>
                  <a:cubicBezTo>
                    <a:pt x="383107" y="132813"/>
                    <a:pt x="376708" y="139097"/>
                    <a:pt x="368815" y="139097"/>
                  </a:cubicBezTo>
                  <a:cubicBezTo>
                    <a:pt x="361029" y="139097"/>
                    <a:pt x="354630" y="132813"/>
                    <a:pt x="354630" y="124932"/>
                  </a:cubicBezTo>
                  <a:lnTo>
                    <a:pt x="354630" y="112364"/>
                  </a:lnTo>
                  <a:lnTo>
                    <a:pt x="317087" y="112364"/>
                  </a:lnTo>
                  <a:lnTo>
                    <a:pt x="317087" y="124932"/>
                  </a:lnTo>
                  <a:cubicBezTo>
                    <a:pt x="317087" y="132813"/>
                    <a:pt x="310795" y="139097"/>
                    <a:pt x="302902" y="139097"/>
                  </a:cubicBezTo>
                  <a:cubicBezTo>
                    <a:pt x="295010" y="139097"/>
                    <a:pt x="288717" y="132813"/>
                    <a:pt x="288717" y="124932"/>
                  </a:cubicBezTo>
                  <a:lnTo>
                    <a:pt x="288717" y="112364"/>
                  </a:lnTo>
                  <a:lnTo>
                    <a:pt x="251174" y="112364"/>
                  </a:lnTo>
                  <a:lnTo>
                    <a:pt x="251174" y="124932"/>
                  </a:lnTo>
                  <a:cubicBezTo>
                    <a:pt x="251174" y="132813"/>
                    <a:pt x="244775" y="139097"/>
                    <a:pt x="236989" y="139097"/>
                  </a:cubicBezTo>
                  <a:cubicBezTo>
                    <a:pt x="229096" y="139097"/>
                    <a:pt x="222697" y="132813"/>
                    <a:pt x="222697" y="124932"/>
                  </a:cubicBezTo>
                  <a:lnTo>
                    <a:pt x="222697" y="112364"/>
                  </a:lnTo>
                  <a:lnTo>
                    <a:pt x="185261" y="112364"/>
                  </a:lnTo>
                  <a:lnTo>
                    <a:pt x="185261" y="124932"/>
                  </a:lnTo>
                  <a:cubicBezTo>
                    <a:pt x="185261" y="132813"/>
                    <a:pt x="178861" y="139097"/>
                    <a:pt x="170969" y="139097"/>
                  </a:cubicBezTo>
                  <a:cubicBezTo>
                    <a:pt x="163183" y="139097"/>
                    <a:pt x="156784" y="132813"/>
                    <a:pt x="156784" y="124932"/>
                  </a:cubicBezTo>
                  <a:lnTo>
                    <a:pt x="156784" y="112364"/>
                  </a:lnTo>
                  <a:close/>
                  <a:moveTo>
                    <a:pt x="170969" y="0"/>
                  </a:moveTo>
                  <a:cubicBezTo>
                    <a:pt x="178861" y="0"/>
                    <a:pt x="185261" y="6390"/>
                    <a:pt x="185261" y="14165"/>
                  </a:cubicBezTo>
                  <a:lnTo>
                    <a:pt x="185261" y="84034"/>
                  </a:lnTo>
                  <a:lnTo>
                    <a:pt x="222697" y="84034"/>
                  </a:lnTo>
                  <a:lnTo>
                    <a:pt x="222697" y="14165"/>
                  </a:lnTo>
                  <a:cubicBezTo>
                    <a:pt x="222697" y="6390"/>
                    <a:pt x="229096" y="0"/>
                    <a:pt x="236989" y="0"/>
                  </a:cubicBezTo>
                  <a:cubicBezTo>
                    <a:pt x="244775" y="0"/>
                    <a:pt x="251174" y="6390"/>
                    <a:pt x="251174" y="14165"/>
                  </a:cubicBezTo>
                  <a:lnTo>
                    <a:pt x="251174" y="84034"/>
                  </a:lnTo>
                  <a:lnTo>
                    <a:pt x="288717" y="84034"/>
                  </a:lnTo>
                  <a:lnTo>
                    <a:pt x="288717" y="14165"/>
                  </a:lnTo>
                  <a:cubicBezTo>
                    <a:pt x="288717" y="6390"/>
                    <a:pt x="295010" y="0"/>
                    <a:pt x="302902" y="0"/>
                  </a:cubicBezTo>
                  <a:cubicBezTo>
                    <a:pt x="310795" y="0"/>
                    <a:pt x="317087" y="6390"/>
                    <a:pt x="317087" y="14165"/>
                  </a:cubicBezTo>
                  <a:lnTo>
                    <a:pt x="317087" y="84034"/>
                  </a:lnTo>
                  <a:lnTo>
                    <a:pt x="354630" y="84034"/>
                  </a:lnTo>
                  <a:lnTo>
                    <a:pt x="354630" y="14165"/>
                  </a:lnTo>
                  <a:cubicBezTo>
                    <a:pt x="354630" y="6390"/>
                    <a:pt x="361029" y="0"/>
                    <a:pt x="368815" y="0"/>
                  </a:cubicBezTo>
                  <a:cubicBezTo>
                    <a:pt x="376708" y="0"/>
                    <a:pt x="383107" y="6390"/>
                    <a:pt x="383107" y="14165"/>
                  </a:cubicBezTo>
                  <a:lnTo>
                    <a:pt x="383107" y="84034"/>
                  </a:lnTo>
                  <a:lnTo>
                    <a:pt x="420543" y="84034"/>
                  </a:lnTo>
                  <a:lnTo>
                    <a:pt x="420543" y="14165"/>
                  </a:lnTo>
                  <a:cubicBezTo>
                    <a:pt x="420543" y="6390"/>
                    <a:pt x="426943" y="0"/>
                    <a:pt x="434835" y="0"/>
                  </a:cubicBezTo>
                  <a:cubicBezTo>
                    <a:pt x="442621" y="0"/>
                    <a:pt x="449020" y="6390"/>
                    <a:pt x="449020" y="14165"/>
                  </a:cubicBezTo>
                  <a:lnTo>
                    <a:pt x="449020" y="84034"/>
                  </a:lnTo>
                  <a:lnTo>
                    <a:pt x="507468" y="84034"/>
                  </a:lnTo>
                  <a:cubicBezTo>
                    <a:pt x="515360" y="84034"/>
                    <a:pt x="521653" y="90317"/>
                    <a:pt x="521653" y="98199"/>
                  </a:cubicBezTo>
                  <a:lnTo>
                    <a:pt x="521653" y="156564"/>
                  </a:lnTo>
                  <a:lnTo>
                    <a:pt x="591619" y="156564"/>
                  </a:lnTo>
                  <a:cubicBezTo>
                    <a:pt x="599405" y="156564"/>
                    <a:pt x="605804" y="162955"/>
                    <a:pt x="605804" y="170730"/>
                  </a:cubicBezTo>
                  <a:cubicBezTo>
                    <a:pt x="605804" y="178611"/>
                    <a:pt x="599405" y="185002"/>
                    <a:pt x="591619" y="185002"/>
                  </a:cubicBezTo>
                  <a:lnTo>
                    <a:pt x="521653" y="185002"/>
                  </a:lnTo>
                  <a:lnTo>
                    <a:pt x="521653" y="222386"/>
                  </a:lnTo>
                  <a:lnTo>
                    <a:pt x="591619" y="222386"/>
                  </a:lnTo>
                  <a:cubicBezTo>
                    <a:pt x="599405" y="222386"/>
                    <a:pt x="605804" y="228776"/>
                    <a:pt x="605804" y="236658"/>
                  </a:cubicBezTo>
                  <a:cubicBezTo>
                    <a:pt x="605804" y="244433"/>
                    <a:pt x="599405" y="250823"/>
                    <a:pt x="591619" y="250823"/>
                  </a:cubicBezTo>
                  <a:lnTo>
                    <a:pt x="521653" y="250823"/>
                  </a:lnTo>
                  <a:lnTo>
                    <a:pt x="521653" y="288313"/>
                  </a:lnTo>
                  <a:lnTo>
                    <a:pt x="591619" y="288313"/>
                  </a:lnTo>
                  <a:cubicBezTo>
                    <a:pt x="599405" y="288313"/>
                    <a:pt x="605804" y="294597"/>
                    <a:pt x="605804" y="302479"/>
                  </a:cubicBezTo>
                  <a:cubicBezTo>
                    <a:pt x="605804" y="310360"/>
                    <a:pt x="599405" y="316644"/>
                    <a:pt x="591619" y="316644"/>
                  </a:cubicBezTo>
                  <a:lnTo>
                    <a:pt x="521653" y="316644"/>
                  </a:lnTo>
                  <a:lnTo>
                    <a:pt x="521653" y="354134"/>
                  </a:lnTo>
                  <a:lnTo>
                    <a:pt x="591619" y="354134"/>
                  </a:lnTo>
                  <a:cubicBezTo>
                    <a:pt x="599405" y="354134"/>
                    <a:pt x="605804" y="360525"/>
                    <a:pt x="605804" y="368300"/>
                  </a:cubicBezTo>
                  <a:cubicBezTo>
                    <a:pt x="605804" y="376181"/>
                    <a:pt x="599405" y="382572"/>
                    <a:pt x="591619" y="382572"/>
                  </a:cubicBezTo>
                  <a:lnTo>
                    <a:pt x="521653" y="382572"/>
                  </a:lnTo>
                  <a:lnTo>
                    <a:pt x="521653" y="419955"/>
                  </a:lnTo>
                  <a:lnTo>
                    <a:pt x="591619" y="419955"/>
                  </a:lnTo>
                  <a:cubicBezTo>
                    <a:pt x="599405" y="419955"/>
                    <a:pt x="605804" y="426346"/>
                    <a:pt x="605804" y="434227"/>
                  </a:cubicBezTo>
                  <a:cubicBezTo>
                    <a:pt x="605804" y="442002"/>
                    <a:pt x="599405" y="448393"/>
                    <a:pt x="591619" y="448393"/>
                  </a:cubicBezTo>
                  <a:lnTo>
                    <a:pt x="521653" y="448393"/>
                  </a:lnTo>
                  <a:lnTo>
                    <a:pt x="521653" y="506758"/>
                  </a:lnTo>
                  <a:cubicBezTo>
                    <a:pt x="521653" y="514640"/>
                    <a:pt x="515360" y="520924"/>
                    <a:pt x="507468" y="520924"/>
                  </a:cubicBezTo>
                  <a:lnTo>
                    <a:pt x="449020" y="520924"/>
                  </a:lnTo>
                  <a:lnTo>
                    <a:pt x="449020" y="590792"/>
                  </a:lnTo>
                  <a:cubicBezTo>
                    <a:pt x="449020" y="598567"/>
                    <a:pt x="442621" y="604957"/>
                    <a:pt x="434835" y="604957"/>
                  </a:cubicBezTo>
                  <a:cubicBezTo>
                    <a:pt x="426943" y="604957"/>
                    <a:pt x="420543" y="598567"/>
                    <a:pt x="420543" y="590792"/>
                  </a:cubicBezTo>
                  <a:lnTo>
                    <a:pt x="420543" y="520924"/>
                  </a:lnTo>
                  <a:lnTo>
                    <a:pt x="383107" y="520924"/>
                  </a:lnTo>
                  <a:lnTo>
                    <a:pt x="383107" y="590792"/>
                  </a:lnTo>
                  <a:cubicBezTo>
                    <a:pt x="383107" y="598567"/>
                    <a:pt x="376708" y="604957"/>
                    <a:pt x="368815" y="604957"/>
                  </a:cubicBezTo>
                  <a:cubicBezTo>
                    <a:pt x="361029" y="604957"/>
                    <a:pt x="354630" y="598567"/>
                    <a:pt x="354630" y="590792"/>
                  </a:cubicBezTo>
                  <a:lnTo>
                    <a:pt x="354630" y="520924"/>
                  </a:lnTo>
                  <a:lnTo>
                    <a:pt x="317087" y="520924"/>
                  </a:lnTo>
                  <a:lnTo>
                    <a:pt x="317087" y="590792"/>
                  </a:lnTo>
                  <a:cubicBezTo>
                    <a:pt x="317087" y="598567"/>
                    <a:pt x="310795" y="604957"/>
                    <a:pt x="302902" y="604957"/>
                  </a:cubicBezTo>
                  <a:cubicBezTo>
                    <a:pt x="295010" y="604957"/>
                    <a:pt x="288717" y="598567"/>
                    <a:pt x="288717" y="590792"/>
                  </a:cubicBezTo>
                  <a:lnTo>
                    <a:pt x="288717" y="520924"/>
                  </a:lnTo>
                  <a:lnTo>
                    <a:pt x="251174" y="520924"/>
                  </a:lnTo>
                  <a:lnTo>
                    <a:pt x="251174" y="590792"/>
                  </a:lnTo>
                  <a:cubicBezTo>
                    <a:pt x="251174" y="598567"/>
                    <a:pt x="244775" y="604957"/>
                    <a:pt x="236989" y="604957"/>
                  </a:cubicBezTo>
                  <a:cubicBezTo>
                    <a:pt x="229096" y="604957"/>
                    <a:pt x="222697" y="598567"/>
                    <a:pt x="222697" y="590792"/>
                  </a:cubicBezTo>
                  <a:lnTo>
                    <a:pt x="222697" y="520924"/>
                  </a:lnTo>
                  <a:lnTo>
                    <a:pt x="185261" y="520924"/>
                  </a:lnTo>
                  <a:lnTo>
                    <a:pt x="185261" y="590792"/>
                  </a:lnTo>
                  <a:cubicBezTo>
                    <a:pt x="185261" y="598567"/>
                    <a:pt x="178861" y="604957"/>
                    <a:pt x="170969" y="604957"/>
                  </a:cubicBezTo>
                  <a:cubicBezTo>
                    <a:pt x="163183" y="604957"/>
                    <a:pt x="156784" y="598567"/>
                    <a:pt x="156784" y="590792"/>
                  </a:cubicBezTo>
                  <a:lnTo>
                    <a:pt x="156784" y="520924"/>
                  </a:lnTo>
                  <a:lnTo>
                    <a:pt x="98336" y="520924"/>
                  </a:lnTo>
                  <a:cubicBezTo>
                    <a:pt x="90444" y="520924"/>
                    <a:pt x="84151" y="514640"/>
                    <a:pt x="84151" y="506758"/>
                  </a:cubicBezTo>
                  <a:lnTo>
                    <a:pt x="84151" y="448393"/>
                  </a:lnTo>
                  <a:lnTo>
                    <a:pt x="14185" y="448393"/>
                  </a:lnTo>
                  <a:cubicBezTo>
                    <a:pt x="6399" y="448393"/>
                    <a:pt x="0" y="442002"/>
                    <a:pt x="0" y="434227"/>
                  </a:cubicBezTo>
                  <a:cubicBezTo>
                    <a:pt x="0" y="426346"/>
                    <a:pt x="6399" y="419955"/>
                    <a:pt x="14185" y="419955"/>
                  </a:cubicBezTo>
                  <a:lnTo>
                    <a:pt x="84151" y="419955"/>
                  </a:lnTo>
                  <a:lnTo>
                    <a:pt x="84151" y="382572"/>
                  </a:lnTo>
                  <a:lnTo>
                    <a:pt x="14185" y="382572"/>
                  </a:lnTo>
                  <a:cubicBezTo>
                    <a:pt x="6399" y="382572"/>
                    <a:pt x="0" y="376181"/>
                    <a:pt x="0" y="368300"/>
                  </a:cubicBezTo>
                  <a:cubicBezTo>
                    <a:pt x="0" y="360525"/>
                    <a:pt x="6399" y="354134"/>
                    <a:pt x="14185" y="354134"/>
                  </a:cubicBezTo>
                  <a:lnTo>
                    <a:pt x="84151" y="354134"/>
                  </a:lnTo>
                  <a:lnTo>
                    <a:pt x="84151" y="316644"/>
                  </a:lnTo>
                  <a:lnTo>
                    <a:pt x="14185" y="316644"/>
                  </a:lnTo>
                  <a:cubicBezTo>
                    <a:pt x="6399" y="316644"/>
                    <a:pt x="0" y="310360"/>
                    <a:pt x="0" y="302479"/>
                  </a:cubicBezTo>
                  <a:cubicBezTo>
                    <a:pt x="0" y="294597"/>
                    <a:pt x="6399" y="288313"/>
                    <a:pt x="14185" y="288313"/>
                  </a:cubicBezTo>
                  <a:lnTo>
                    <a:pt x="84151" y="288313"/>
                  </a:lnTo>
                  <a:lnTo>
                    <a:pt x="84151" y="250823"/>
                  </a:lnTo>
                  <a:lnTo>
                    <a:pt x="14185" y="250823"/>
                  </a:lnTo>
                  <a:cubicBezTo>
                    <a:pt x="6399" y="250823"/>
                    <a:pt x="0" y="244433"/>
                    <a:pt x="0" y="236658"/>
                  </a:cubicBezTo>
                  <a:cubicBezTo>
                    <a:pt x="0" y="228776"/>
                    <a:pt x="6399" y="222386"/>
                    <a:pt x="14185" y="222386"/>
                  </a:cubicBezTo>
                  <a:lnTo>
                    <a:pt x="84151" y="222386"/>
                  </a:lnTo>
                  <a:lnTo>
                    <a:pt x="84151" y="185002"/>
                  </a:lnTo>
                  <a:lnTo>
                    <a:pt x="14185" y="185002"/>
                  </a:lnTo>
                  <a:cubicBezTo>
                    <a:pt x="6399" y="185002"/>
                    <a:pt x="0" y="178611"/>
                    <a:pt x="0" y="170730"/>
                  </a:cubicBezTo>
                  <a:cubicBezTo>
                    <a:pt x="0" y="162955"/>
                    <a:pt x="6399" y="156564"/>
                    <a:pt x="14185" y="156564"/>
                  </a:cubicBezTo>
                  <a:lnTo>
                    <a:pt x="84151" y="156564"/>
                  </a:lnTo>
                  <a:lnTo>
                    <a:pt x="84151" y="98199"/>
                  </a:lnTo>
                  <a:cubicBezTo>
                    <a:pt x="84151" y="90317"/>
                    <a:pt x="90444" y="84034"/>
                    <a:pt x="98336" y="84034"/>
                  </a:cubicBezTo>
                  <a:lnTo>
                    <a:pt x="156784" y="84034"/>
                  </a:lnTo>
                  <a:lnTo>
                    <a:pt x="156784" y="14165"/>
                  </a:lnTo>
                  <a:cubicBezTo>
                    <a:pt x="156784" y="6390"/>
                    <a:pt x="163183" y="0"/>
                    <a:pt x="1709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BE3015B-A74D-4ABD-BD84-7188FD720CAA}"/>
              </a:ext>
            </a:extLst>
          </p:cNvPr>
          <p:cNvGrpSpPr/>
          <p:nvPr/>
        </p:nvGrpSpPr>
        <p:grpSpPr>
          <a:xfrm>
            <a:off x="5573603" y="2084070"/>
            <a:ext cx="1044792" cy="1044792"/>
            <a:chOff x="5573603" y="2084070"/>
            <a:chExt cx="1044792" cy="1044792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51CDD914-9EE8-4AAC-8D7E-571BF36677E2}"/>
                </a:ext>
              </a:extLst>
            </p:cNvPr>
            <p:cNvSpPr/>
            <p:nvPr/>
          </p:nvSpPr>
          <p:spPr>
            <a:xfrm>
              <a:off x="5573603" y="2084070"/>
              <a:ext cx="1044792" cy="10447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21000"/>
                </a:schemeClr>
              </a:glow>
              <a:innerShdw blurRad="228600">
                <a:schemeClr val="accent3">
                  <a:alpha val="52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iconfont-11208-5297035">
              <a:extLst>
                <a:ext uri="{FF2B5EF4-FFF2-40B4-BE49-F238E27FC236}">
                  <a16:creationId xmlns:a16="http://schemas.microsoft.com/office/drawing/2014/main" id="{D22A1A00-6711-4366-95FA-F6FBC62D5684}"/>
                </a:ext>
              </a:extLst>
            </p:cNvPr>
            <p:cNvSpPr/>
            <p:nvPr/>
          </p:nvSpPr>
          <p:spPr>
            <a:xfrm>
              <a:off x="5791157" y="2439546"/>
              <a:ext cx="609685" cy="333840"/>
            </a:xfrm>
            <a:custGeom>
              <a:avLst/>
              <a:gdLst>
                <a:gd name="T0" fmla="*/ 12746 w 12855"/>
                <a:gd name="T1" fmla="*/ 3305 h 7039"/>
                <a:gd name="T2" fmla="*/ 10854 w 12855"/>
                <a:gd name="T3" fmla="*/ 1659 h 7039"/>
                <a:gd name="T4" fmla="*/ 8851 w 12855"/>
                <a:gd name="T5" fmla="*/ 524 h 7039"/>
                <a:gd name="T6" fmla="*/ 6428 w 12855"/>
                <a:gd name="T7" fmla="*/ 0 h 7039"/>
                <a:gd name="T8" fmla="*/ 4004 w 12855"/>
                <a:gd name="T9" fmla="*/ 524 h 7039"/>
                <a:gd name="T10" fmla="*/ 2001 w 12855"/>
                <a:gd name="T11" fmla="*/ 1659 h 7039"/>
                <a:gd name="T12" fmla="*/ 109 w 12855"/>
                <a:gd name="T13" fmla="*/ 3305 h 7039"/>
                <a:gd name="T14" fmla="*/ 109 w 12855"/>
                <a:gd name="T15" fmla="*/ 3733 h 7039"/>
                <a:gd name="T16" fmla="*/ 2001 w 12855"/>
                <a:gd name="T17" fmla="*/ 5379 h 7039"/>
                <a:gd name="T18" fmla="*/ 4004 w 12855"/>
                <a:gd name="T19" fmla="*/ 6514 h 7039"/>
                <a:gd name="T20" fmla="*/ 6428 w 12855"/>
                <a:gd name="T21" fmla="*/ 7039 h 7039"/>
                <a:gd name="T22" fmla="*/ 8851 w 12855"/>
                <a:gd name="T23" fmla="*/ 6514 h 7039"/>
                <a:gd name="T24" fmla="*/ 10854 w 12855"/>
                <a:gd name="T25" fmla="*/ 5379 h 7039"/>
                <a:gd name="T26" fmla="*/ 12746 w 12855"/>
                <a:gd name="T27" fmla="*/ 3733 h 7039"/>
                <a:gd name="T28" fmla="*/ 12746 w 12855"/>
                <a:gd name="T29" fmla="*/ 3305 h 7039"/>
                <a:gd name="T30" fmla="*/ 8075 w 12855"/>
                <a:gd name="T31" fmla="*/ 919 h 7039"/>
                <a:gd name="T32" fmla="*/ 8988 w 12855"/>
                <a:gd name="T33" fmla="*/ 2879 h 7039"/>
                <a:gd name="T34" fmla="*/ 6428 w 12855"/>
                <a:gd name="T35" fmla="*/ 5439 h 7039"/>
                <a:gd name="T36" fmla="*/ 3868 w 12855"/>
                <a:gd name="T37" fmla="*/ 2879 h 7039"/>
                <a:gd name="T38" fmla="*/ 4780 w 12855"/>
                <a:gd name="T39" fmla="*/ 919 h 7039"/>
                <a:gd name="T40" fmla="*/ 6428 w 12855"/>
                <a:gd name="T41" fmla="*/ 639 h 7039"/>
                <a:gd name="T42" fmla="*/ 8075 w 12855"/>
                <a:gd name="T43" fmla="*/ 919 h 7039"/>
                <a:gd name="T44" fmla="*/ 10470 w 12855"/>
                <a:gd name="T45" fmla="*/ 4867 h 7039"/>
                <a:gd name="T46" fmla="*/ 6428 w 12855"/>
                <a:gd name="T47" fmla="*/ 6399 h 7039"/>
                <a:gd name="T48" fmla="*/ 2385 w 12855"/>
                <a:gd name="T49" fmla="*/ 4867 h 7039"/>
                <a:gd name="T50" fmla="*/ 792 w 12855"/>
                <a:gd name="T51" fmla="*/ 3519 h 7039"/>
                <a:gd name="T52" fmla="*/ 2385 w 12855"/>
                <a:gd name="T53" fmla="*/ 2171 h 7039"/>
                <a:gd name="T54" fmla="*/ 3569 w 12855"/>
                <a:gd name="T55" fmla="*/ 1438 h 7039"/>
                <a:gd name="T56" fmla="*/ 3704 w 12855"/>
                <a:gd name="T57" fmla="*/ 4556 h 7039"/>
                <a:gd name="T58" fmla="*/ 6428 w 12855"/>
                <a:gd name="T59" fmla="*/ 6079 h 7039"/>
                <a:gd name="T60" fmla="*/ 9151 w 12855"/>
                <a:gd name="T61" fmla="*/ 4556 h 7039"/>
                <a:gd name="T62" fmla="*/ 9286 w 12855"/>
                <a:gd name="T63" fmla="*/ 1438 h 7039"/>
                <a:gd name="T64" fmla="*/ 10470 w 12855"/>
                <a:gd name="T65" fmla="*/ 2171 h 7039"/>
                <a:gd name="T66" fmla="*/ 12063 w 12855"/>
                <a:gd name="T67" fmla="*/ 3519 h 7039"/>
                <a:gd name="T68" fmla="*/ 10470 w 12855"/>
                <a:gd name="T69" fmla="*/ 4867 h 7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855" h="7039">
                  <a:moveTo>
                    <a:pt x="12746" y="3305"/>
                  </a:moveTo>
                  <a:cubicBezTo>
                    <a:pt x="12716" y="3271"/>
                    <a:pt x="11989" y="2470"/>
                    <a:pt x="10854" y="1659"/>
                  </a:cubicBezTo>
                  <a:cubicBezTo>
                    <a:pt x="10184" y="1180"/>
                    <a:pt x="9510" y="799"/>
                    <a:pt x="8851" y="524"/>
                  </a:cubicBezTo>
                  <a:cubicBezTo>
                    <a:pt x="8015" y="176"/>
                    <a:pt x="7200" y="0"/>
                    <a:pt x="6428" y="0"/>
                  </a:cubicBezTo>
                  <a:cubicBezTo>
                    <a:pt x="5655" y="0"/>
                    <a:pt x="4840" y="176"/>
                    <a:pt x="4004" y="524"/>
                  </a:cubicBezTo>
                  <a:cubicBezTo>
                    <a:pt x="3345" y="799"/>
                    <a:pt x="2671" y="1181"/>
                    <a:pt x="2001" y="1659"/>
                  </a:cubicBezTo>
                  <a:cubicBezTo>
                    <a:pt x="866" y="2470"/>
                    <a:pt x="140" y="3272"/>
                    <a:pt x="109" y="3305"/>
                  </a:cubicBezTo>
                  <a:cubicBezTo>
                    <a:pt x="0" y="3427"/>
                    <a:pt x="0" y="3612"/>
                    <a:pt x="109" y="3733"/>
                  </a:cubicBezTo>
                  <a:cubicBezTo>
                    <a:pt x="140" y="3767"/>
                    <a:pt x="866" y="4569"/>
                    <a:pt x="2001" y="5379"/>
                  </a:cubicBezTo>
                  <a:cubicBezTo>
                    <a:pt x="2671" y="5858"/>
                    <a:pt x="3345" y="6240"/>
                    <a:pt x="4004" y="6514"/>
                  </a:cubicBezTo>
                  <a:cubicBezTo>
                    <a:pt x="4840" y="6862"/>
                    <a:pt x="5655" y="7039"/>
                    <a:pt x="6428" y="7039"/>
                  </a:cubicBezTo>
                  <a:cubicBezTo>
                    <a:pt x="7200" y="7039"/>
                    <a:pt x="8015" y="6862"/>
                    <a:pt x="8851" y="6514"/>
                  </a:cubicBezTo>
                  <a:cubicBezTo>
                    <a:pt x="9510" y="6240"/>
                    <a:pt x="10184" y="5858"/>
                    <a:pt x="10854" y="5379"/>
                  </a:cubicBezTo>
                  <a:cubicBezTo>
                    <a:pt x="11989" y="4569"/>
                    <a:pt x="12716" y="3767"/>
                    <a:pt x="12746" y="3733"/>
                  </a:cubicBezTo>
                  <a:cubicBezTo>
                    <a:pt x="12855" y="3612"/>
                    <a:pt x="12855" y="3427"/>
                    <a:pt x="12746" y="3305"/>
                  </a:cubicBezTo>
                  <a:close/>
                  <a:moveTo>
                    <a:pt x="8075" y="919"/>
                  </a:moveTo>
                  <a:cubicBezTo>
                    <a:pt x="8655" y="1405"/>
                    <a:pt x="8989" y="2123"/>
                    <a:pt x="8988" y="2879"/>
                  </a:cubicBezTo>
                  <a:cubicBezTo>
                    <a:pt x="8988" y="4291"/>
                    <a:pt x="7839" y="5439"/>
                    <a:pt x="6428" y="5439"/>
                  </a:cubicBezTo>
                  <a:cubicBezTo>
                    <a:pt x="5016" y="5439"/>
                    <a:pt x="3868" y="4291"/>
                    <a:pt x="3868" y="2879"/>
                  </a:cubicBezTo>
                  <a:cubicBezTo>
                    <a:pt x="3868" y="2119"/>
                    <a:pt x="4200" y="1408"/>
                    <a:pt x="4780" y="919"/>
                  </a:cubicBezTo>
                  <a:cubicBezTo>
                    <a:pt x="5306" y="748"/>
                    <a:pt x="5862" y="639"/>
                    <a:pt x="6428" y="639"/>
                  </a:cubicBezTo>
                  <a:cubicBezTo>
                    <a:pt x="6993" y="639"/>
                    <a:pt x="7549" y="748"/>
                    <a:pt x="8075" y="919"/>
                  </a:cubicBezTo>
                  <a:close/>
                  <a:moveTo>
                    <a:pt x="10470" y="4867"/>
                  </a:moveTo>
                  <a:cubicBezTo>
                    <a:pt x="9489" y="5566"/>
                    <a:pt x="7992" y="6399"/>
                    <a:pt x="6428" y="6399"/>
                  </a:cubicBezTo>
                  <a:cubicBezTo>
                    <a:pt x="4863" y="6399"/>
                    <a:pt x="3366" y="5566"/>
                    <a:pt x="2385" y="4867"/>
                  </a:cubicBezTo>
                  <a:cubicBezTo>
                    <a:pt x="1818" y="4462"/>
                    <a:pt x="1285" y="4011"/>
                    <a:pt x="792" y="3519"/>
                  </a:cubicBezTo>
                  <a:cubicBezTo>
                    <a:pt x="1285" y="3027"/>
                    <a:pt x="1818" y="2577"/>
                    <a:pt x="2385" y="2171"/>
                  </a:cubicBezTo>
                  <a:cubicBezTo>
                    <a:pt x="2762" y="1901"/>
                    <a:pt x="3158" y="1656"/>
                    <a:pt x="3569" y="1438"/>
                  </a:cubicBezTo>
                  <a:cubicBezTo>
                    <a:pt x="3071" y="2431"/>
                    <a:pt x="3122" y="3610"/>
                    <a:pt x="3704" y="4556"/>
                  </a:cubicBezTo>
                  <a:cubicBezTo>
                    <a:pt x="4287" y="5501"/>
                    <a:pt x="5317" y="6077"/>
                    <a:pt x="6428" y="6079"/>
                  </a:cubicBezTo>
                  <a:cubicBezTo>
                    <a:pt x="7538" y="6077"/>
                    <a:pt x="8568" y="5501"/>
                    <a:pt x="9151" y="4556"/>
                  </a:cubicBezTo>
                  <a:cubicBezTo>
                    <a:pt x="9733" y="3610"/>
                    <a:pt x="9784" y="2431"/>
                    <a:pt x="9286" y="1438"/>
                  </a:cubicBezTo>
                  <a:cubicBezTo>
                    <a:pt x="9731" y="1672"/>
                    <a:pt x="10131" y="1930"/>
                    <a:pt x="10470" y="2171"/>
                  </a:cubicBezTo>
                  <a:cubicBezTo>
                    <a:pt x="11037" y="2576"/>
                    <a:pt x="11570" y="3027"/>
                    <a:pt x="12063" y="3519"/>
                  </a:cubicBezTo>
                  <a:cubicBezTo>
                    <a:pt x="11570" y="4011"/>
                    <a:pt x="11037" y="4461"/>
                    <a:pt x="10470" y="48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BB4730A-19E5-4DEB-97A4-6361F63C0A67}"/>
              </a:ext>
            </a:extLst>
          </p:cNvPr>
          <p:cNvGrpSpPr/>
          <p:nvPr/>
        </p:nvGrpSpPr>
        <p:grpSpPr>
          <a:xfrm>
            <a:off x="9642683" y="2084070"/>
            <a:ext cx="1044792" cy="1044792"/>
            <a:chOff x="9642683" y="2084070"/>
            <a:chExt cx="1044792" cy="1044792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B475DF0-B63B-4B7B-B924-66137722963A}"/>
                </a:ext>
              </a:extLst>
            </p:cNvPr>
            <p:cNvSpPr/>
            <p:nvPr/>
          </p:nvSpPr>
          <p:spPr>
            <a:xfrm>
              <a:off x="9642683" y="2084070"/>
              <a:ext cx="1044792" cy="10447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21000"/>
                </a:schemeClr>
              </a:glow>
              <a:innerShdw blurRad="228600">
                <a:schemeClr val="accent3">
                  <a:alpha val="52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iconfont-11592-5504396">
              <a:extLst>
                <a:ext uri="{FF2B5EF4-FFF2-40B4-BE49-F238E27FC236}">
                  <a16:creationId xmlns:a16="http://schemas.microsoft.com/office/drawing/2014/main" id="{CF5D63DB-D9AA-47DF-BC8F-724CE15AF5C5}"/>
                </a:ext>
              </a:extLst>
            </p:cNvPr>
            <p:cNvSpPr/>
            <p:nvPr/>
          </p:nvSpPr>
          <p:spPr>
            <a:xfrm>
              <a:off x="9887944" y="2301624"/>
              <a:ext cx="554270" cy="609685"/>
            </a:xfrm>
            <a:custGeom>
              <a:avLst/>
              <a:gdLst>
                <a:gd name="T0" fmla="*/ 2887 w 10667"/>
                <a:gd name="T1" fmla="*/ 1660 h 11734"/>
                <a:gd name="T2" fmla="*/ 3606 w 10667"/>
                <a:gd name="T3" fmla="*/ 1889 h 11734"/>
                <a:gd name="T4" fmla="*/ 3377 w 10667"/>
                <a:gd name="T5" fmla="*/ 2608 h 11734"/>
                <a:gd name="T6" fmla="*/ 1066 w 10667"/>
                <a:gd name="T7" fmla="*/ 6400 h 11734"/>
                <a:gd name="T8" fmla="*/ 5333 w 10667"/>
                <a:gd name="T9" fmla="*/ 10667 h 11734"/>
                <a:gd name="T10" fmla="*/ 9600 w 10667"/>
                <a:gd name="T11" fmla="*/ 6400 h 11734"/>
                <a:gd name="T12" fmla="*/ 7289 w 10667"/>
                <a:gd name="T13" fmla="*/ 2608 h 11734"/>
                <a:gd name="T14" fmla="*/ 7060 w 10667"/>
                <a:gd name="T15" fmla="*/ 1889 h 11734"/>
                <a:gd name="T16" fmla="*/ 7779 w 10667"/>
                <a:gd name="T17" fmla="*/ 1660 h 11734"/>
                <a:gd name="T18" fmla="*/ 10666 w 10667"/>
                <a:gd name="T19" fmla="*/ 6400 h 11734"/>
                <a:gd name="T20" fmla="*/ 5333 w 10667"/>
                <a:gd name="T21" fmla="*/ 11734 h 11734"/>
                <a:gd name="T22" fmla="*/ 0 w 10667"/>
                <a:gd name="T23" fmla="*/ 6400 h 11734"/>
                <a:gd name="T24" fmla="*/ 2887 w 10667"/>
                <a:gd name="T25" fmla="*/ 1660 h 11734"/>
                <a:gd name="T26" fmla="*/ 4800 w 10667"/>
                <a:gd name="T27" fmla="*/ 534 h 11734"/>
                <a:gd name="T28" fmla="*/ 5333 w 10667"/>
                <a:gd name="T29" fmla="*/ 0 h 11734"/>
                <a:gd name="T30" fmla="*/ 5866 w 10667"/>
                <a:gd name="T31" fmla="*/ 534 h 11734"/>
                <a:gd name="T32" fmla="*/ 5866 w 10667"/>
                <a:gd name="T33" fmla="*/ 5867 h 11734"/>
                <a:gd name="T34" fmla="*/ 5333 w 10667"/>
                <a:gd name="T35" fmla="*/ 6400 h 11734"/>
                <a:gd name="T36" fmla="*/ 4800 w 10667"/>
                <a:gd name="T37" fmla="*/ 5867 h 11734"/>
                <a:gd name="T38" fmla="*/ 4800 w 10667"/>
                <a:gd name="T39" fmla="*/ 534 h 1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667" h="11734">
                  <a:moveTo>
                    <a:pt x="2887" y="1660"/>
                  </a:moveTo>
                  <a:cubicBezTo>
                    <a:pt x="3149" y="1525"/>
                    <a:pt x="3470" y="1627"/>
                    <a:pt x="3606" y="1889"/>
                  </a:cubicBezTo>
                  <a:cubicBezTo>
                    <a:pt x="3741" y="2150"/>
                    <a:pt x="3638" y="2472"/>
                    <a:pt x="3377" y="2608"/>
                  </a:cubicBezTo>
                  <a:cubicBezTo>
                    <a:pt x="1957" y="3340"/>
                    <a:pt x="1066" y="4803"/>
                    <a:pt x="1066" y="6400"/>
                  </a:cubicBezTo>
                  <a:cubicBezTo>
                    <a:pt x="1066" y="8757"/>
                    <a:pt x="2976" y="10667"/>
                    <a:pt x="5333" y="10667"/>
                  </a:cubicBezTo>
                  <a:cubicBezTo>
                    <a:pt x="7690" y="10667"/>
                    <a:pt x="9600" y="8757"/>
                    <a:pt x="9600" y="6400"/>
                  </a:cubicBezTo>
                  <a:cubicBezTo>
                    <a:pt x="9600" y="4803"/>
                    <a:pt x="8709" y="3340"/>
                    <a:pt x="7289" y="2608"/>
                  </a:cubicBezTo>
                  <a:cubicBezTo>
                    <a:pt x="7028" y="2472"/>
                    <a:pt x="6925" y="2150"/>
                    <a:pt x="7060" y="1889"/>
                  </a:cubicBezTo>
                  <a:cubicBezTo>
                    <a:pt x="7196" y="1627"/>
                    <a:pt x="7517" y="1525"/>
                    <a:pt x="7779" y="1660"/>
                  </a:cubicBezTo>
                  <a:cubicBezTo>
                    <a:pt x="9553" y="2575"/>
                    <a:pt x="10667" y="4404"/>
                    <a:pt x="10666" y="6400"/>
                  </a:cubicBezTo>
                  <a:cubicBezTo>
                    <a:pt x="10666" y="9346"/>
                    <a:pt x="8279" y="11734"/>
                    <a:pt x="5333" y="11734"/>
                  </a:cubicBezTo>
                  <a:cubicBezTo>
                    <a:pt x="2387" y="11734"/>
                    <a:pt x="0" y="9346"/>
                    <a:pt x="0" y="6400"/>
                  </a:cubicBezTo>
                  <a:cubicBezTo>
                    <a:pt x="0" y="4384"/>
                    <a:pt x="1128" y="2569"/>
                    <a:pt x="2887" y="1660"/>
                  </a:cubicBezTo>
                  <a:close/>
                  <a:moveTo>
                    <a:pt x="4800" y="534"/>
                  </a:moveTo>
                  <a:cubicBezTo>
                    <a:pt x="4800" y="239"/>
                    <a:pt x="5038" y="0"/>
                    <a:pt x="5333" y="0"/>
                  </a:cubicBezTo>
                  <a:cubicBezTo>
                    <a:pt x="5628" y="0"/>
                    <a:pt x="5866" y="239"/>
                    <a:pt x="5866" y="534"/>
                  </a:cubicBezTo>
                  <a:lnTo>
                    <a:pt x="5866" y="5867"/>
                  </a:lnTo>
                  <a:cubicBezTo>
                    <a:pt x="5866" y="6162"/>
                    <a:pt x="5628" y="6400"/>
                    <a:pt x="5333" y="6400"/>
                  </a:cubicBezTo>
                  <a:cubicBezTo>
                    <a:pt x="5038" y="6400"/>
                    <a:pt x="4800" y="6162"/>
                    <a:pt x="4800" y="5867"/>
                  </a:cubicBezTo>
                  <a:lnTo>
                    <a:pt x="4800" y="5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026651B-32AA-41DB-AE97-8DCF2BFED54D}"/>
              </a:ext>
            </a:extLst>
          </p:cNvPr>
          <p:cNvSpPr txBox="1"/>
          <p:nvPr/>
        </p:nvSpPr>
        <p:spPr>
          <a:xfrm>
            <a:off x="833118" y="3617165"/>
            <a:ext cx="3225802" cy="162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定制的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Microsoft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处理器拥有快速的八核性能</a:t>
            </a:r>
            <a:endParaRPr lang="en-US" altLang="zh-CN" sz="1400" i="0">
              <a:solidFill>
                <a:schemeClr val="bg1"/>
              </a:solidFill>
              <a:effectLst/>
              <a:latin typeface="+mn-ea"/>
            </a:endParaRPr>
          </a:p>
          <a:p>
            <a:pPr algn="ctr">
              <a:lnSpc>
                <a:spcPct val="120000"/>
              </a:lnSpc>
            </a:pP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在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Microsoft 365*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应用程序和多个选项卡中顺畅处理多个任务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8A4F15A-4BAA-481D-821C-DFDE6D5A6849}"/>
              </a:ext>
            </a:extLst>
          </p:cNvPr>
          <p:cNvGrpSpPr/>
          <p:nvPr/>
        </p:nvGrpSpPr>
        <p:grpSpPr>
          <a:xfrm>
            <a:off x="4020820" y="1386840"/>
            <a:ext cx="4150360" cy="5090160"/>
            <a:chOff x="4246880" y="1386840"/>
            <a:chExt cx="4150360" cy="509016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825DBFC-D65E-4D9D-B312-3C6B7AFD37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6776" y="1386840"/>
              <a:ext cx="640464" cy="5090160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alpha val="20000"/>
                    </a:schemeClr>
                  </a:gs>
                  <a:gs pos="55000">
                    <a:schemeClr val="bg1"/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42959BA-3161-4AB6-8A46-B2E2C6C9D0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6880" y="1386840"/>
              <a:ext cx="640464" cy="5090160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alpha val="20000"/>
                    </a:schemeClr>
                  </a:gs>
                  <a:gs pos="55000">
                    <a:schemeClr val="bg1"/>
                  </a:gs>
                  <a:gs pos="100000">
                    <a:schemeClr val="accent1"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C9D48962-B5C0-4A4C-97F2-A091D61F5863}"/>
              </a:ext>
            </a:extLst>
          </p:cNvPr>
          <p:cNvSpPr txBox="1"/>
          <p:nvPr/>
        </p:nvSpPr>
        <p:spPr>
          <a:xfrm>
            <a:off x="4483099" y="3617165"/>
            <a:ext cx="3225802" cy="162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可调节的内置一体式支架支持您以任意角度进行标记、编辑或创作</a:t>
            </a:r>
            <a:endParaRPr lang="en-US" altLang="zh-CN" sz="1400" i="0">
              <a:solidFill>
                <a:schemeClr val="bg1"/>
              </a:solidFill>
              <a:effectLst/>
              <a:latin typeface="+mn-ea"/>
            </a:endParaRPr>
          </a:p>
          <a:p>
            <a:pPr algn="ctr">
              <a:lnSpc>
                <a:spcPct val="120000"/>
              </a:lnSpc>
            </a:pP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endParaRPr lang="zh-CN" altLang="en-US" sz="1400" i="0">
              <a:solidFill>
                <a:schemeClr val="bg1"/>
              </a:solidFill>
              <a:effectLst/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安装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Surface Pro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特制版专业键盘盖 进行便捷舒适地书写、编码或回复邮件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26F832F-E0AE-4ACA-BA73-9DCAE30A7EC8}"/>
              </a:ext>
            </a:extLst>
          </p:cNvPr>
          <p:cNvSpPr txBox="1"/>
          <p:nvPr/>
        </p:nvSpPr>
        <p:spPr>
          <a:xfrm>
            <a:off x="8552178" y="3617165"/>
            <a:ext cx="3225802" cy="1880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提供可选的千兆位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LTE4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机型</a:t>
            </a:r>
          </a:p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支持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1080p HD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视频的内置前置摄像头</a:t>
            </a:r>
            <a:endParaRPr lang="en-US" altLang="zh-CN" sz="1400" i="0">
              <a:solidFill>
                <a:schemeClr val="bg1"/>
              </a:solidFill>
              <a:effectLst/>
              <a:latin typeface="+mn-ea"/>
            </a:endParaRPr>
          </a:p>
          <a:p>
            <a:pPr algn="ctr">
              <a:lnSpc>
                <a:spcPct val="120000"/>
              </a:lnSpc>
            </a:pP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由双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Studio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麦克风和优化的扬声器提供支持，可为您在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Surface Pro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提供出色通话体验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037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>
            <a:extLst>
              <a:ext uri="{FF2B5EF4-FFF2-40B4-BE49-F238E27FC236}">
                <a16:creationId xmlns:a16="http://schemas.microsoft.com/office/drawing/2014/main" id="{0F9CA633-08D5-41AB-A9AD-7DBE4A79D40B}"/>
              </a:ext>
            </a:extLst>
          </p:cNvPr>
          <p:cNvSpPr/>
          <p:nvPr/>
        </p:nvSpPr>
        <p:spPr>
          <a:xfrm>
            <a:off x="5071994" y="2515061"/>
            <a:ext cx="2693864" cy="269386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21000"/>
              </a:schemeClr>
            </a:glow>
            <a:innerShdw blurRad="228600">
              <a:schemeClr val="accent3">
                <a:alpha val="52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产品介绍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2" name="Picture 2" descr="电脑萤幕&#10;&#10;中度可信度描述已自动生成">
            <a:extLst>
              <a:ext uri="{FF2B5EF4-FFF2-40B4-BE49-F238E27FC236}">
                <a16:creationId xmlns:a16="http://schemas.microsoft.com/office/drawing/2014/main" id="{03ADE50C-7EC6-4D4D-9BED-8AE947A2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26782" r="11833" b="21910"/>
          <a:stretch/>
        </p:blipFill>
        <p:spPr bwMode="auto">
          <a:xfrm>
            <a:off x="3889046" y="2834641"/>
            <a:ext cx="3825536" cy="2054704"/>
          </a:xfrm>
          <a:prstGeom prst="rect">
            <a:avLst/>
          </a:prstGeom>
          <a:noFill/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99B92F-5B51-4F44-9FFD-5A615D7272AC}"/>
              </a:ext>
            </a:extLst>
          </p:cNvPr>
          <p:cNvGrpSpPr/>
          <p:nvPr/>
        </p:nvGrpSpPr>
        <p:grpSpPr>
          <a:xfrm>
            <a:off x="1128078" y="2020353"/>
            <a:ext cx="1744662" cy="432233"/>
            <a:chOff x="1128078" y="2020353"/>
            <a:chExt cx="1744662" cy="432233"/>
          </a:xfrm>
        </p:grpSpPr>
        <p:sp>
          <p:nvSpPr>
            <p:cNvPr id="4" name="PA-圆角矩形 7">
              <a:extLst>
                <a:ext uri="{FF2B5EF4-FFF2-40B4-BE49-F238E27FC236}">
                  <a16:creationId xmlns:a16="http://schemas.microsoft.com/office/drawing/2014/main" id="{CE685806-B2EB-434F-8A76-654B4AE83C7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1A231FD-5873-4057-A797-F7ADD9BB41E8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13</a:t>
              </a:r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英寸触控屏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6C8A23B-DC6C-4901-9CF6-7C52949C67C3}"/>
              </a:ext>
            </a:extLst>
          </p:cNvPr>
          <p:cNvGrpSpPr/>
          <p:nvPr/>
        </p:nvGrpSpPr>
        <p:grpSpPr>
          <a:xfrm>
            <a:off x="1128078" y="3588354"/>
            <a:ext cx="1744662" cy="432233"/>
            <a:chOff x="1128078" y="2020353"/>
            <a:chExt cx="1744662" cy="432233"/>
          </a:xfrm>
        </p:grpSpPr>
        <p:sp>
          <p:nvSpPr>
            <p:cNvPr id="42" name="PA-圆角矩形 7">
              <a:extLst>
                <a:ext uri="{FF2B5EF4-FFF2-40B4-BE49-F238E27FC236}">
                  <a16:creationId xmlns:a16="http://schemas.microsoft.com/office/drawing/2014/main" id="{223EDA79-AEFD-40E4-AF51-12D6531D3F0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7C19706C-2A93-4EA8-B8E3-E36CDA437156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即时工作效率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CD554A6-E543-49F5-9C45-82E4EF7098F6}"/>
              </a:ext>
            </a:extLst>
          </p:cNvPr>
          <p:cNvGrpSpPr/>
          <p:nvPr/>
        </p:nvGrpSpPr>
        <p:grpSpPr>
          <a:xfrm>
            <a:off x="1128078" y="5156355"/>
            <a:ext cx="1744662" cy="432233"/>
            <a:chOff x="1128078" y="2020353"/>
            <a:chExt cx="1744662" cy="432233"/>
          </a:xfrm>
        </p:grpSpPr>
        <p:sp>
          <p:nvSpPr>
            <p:cNvPr id="45" name="PA-圆角矩形 7">
              <a:extLst>
                <a:ext uri="{FF2B5EF4-FFF2-40B4-BE49-F238E27FC236}">
                  <a16:creationId xmlns:a16="http://schemas.microsoft.com/office/drawing/2014/main" id="{8AB10A27-88E5-4067-A766-946A89822B2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7D936CDE-C78F-4120-AF1C-416874DCE0A0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全视角工作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64A8558-3D40-4FAD-BD7C-EABFD39CF5A8}"/>
              </a:ext>
            </a:extLst>
          </p:cNvPr>
          <p:cNvGrpSpPr/>
          <p:nvPr/>
        </p:nvGrpSpPr>
        <p:grpSpPr>
          <a:xfrm>
            <a:off x="8861492" y="2020353"/>
            <a:ext cx="1744662" cy="432233"/>
            <a:chOff x="1128078" y="2020353"/>
            <a:chExt cx="1744662" cy="432233"/>
          </a:xfrm>
        </p:grpSpPr>
        <p:sp>
          <p:nvSpPr>
            <p:cNvPr id="48" name="PA-圆角矩形 7">
              <a:extLst>
                <a:ext uri="{FF2B5EF4-FFF2-40B4-BE49-F238E27FC236}">
                  <a16:creationId xmlns:a16="http://schemas.microsoft.com/office/drawing/2014/main" id="{FF597E2E-241E-43A1-95FC-45801CEB551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4127722-0C5D-4A84-9A36-A3DDD3C04972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连接性能更佳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3B4CF56-6824-4D49-9ECE-EF5A6405046B}"/>
              </a:ext>
            </a:extLst>
          </p:cNvPr>
          <p:cNvGrpSpPr/>
          <p:nvPr/>
        </p:nvGrpSpPr>
        <p:grpSpPr>
          <a:xfrm>
            <a:off x="8861492" y="3588354"/>
            <a:ext cx="1744662" cy="432233"/>
            <a:chOff x="1128078" y="2020353"/>
            <a:chExt cx="1744662" cy="432233"/>
          </a:xfrm>
        </p:grpSpPr>
        <p:sp>
          <p:nvSpPr>
            <p:cNvPr id="51" name="PA-圆角矩形 7">
              <a:extLst>
                <a:ext uri="{FF2B5EF4-FFF2-40B4-BE49-F238E27FC236}">
                  <a16:creationId xmlns:a16="http://schemas.microsoft.com/office/drawing/2014/main" id="{101234F0-E342-49EB-BEB3-54FA98AFCF8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C93EA10-C0A9-4028-AC42-7DA81A7F331E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畅享游戏体验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53E54E7-10C3-4696-802C-EED20176A444}"/>
              </a:ext>
            </a:extLst>
          </p:cNvPr>
          <p:cNvGrpSpPr/>
          <p:nvPr/>
        </p:nvGrpSpPr>
        <p:grpSpPr>
          <a:xfrm>
            <a:off x="8861492" y="5156355"/>
            <a:ext cx="1744662" cy="432233"/>
            <a:chOff x="1128078" y="2020353"/>
            <a:chExt cx="1744662" cy="432233"/>
          </a:xfrm>
        </p:grpSpPr>
        <p:sp>
          <p:nvSpPr>
            <p:cNvPr id="54" name="PA-圆角矩形 7">
              <a:extLst>
                <a:ext uri="{FF2B5EF4-FFF2-40B4-BE49-F238E27FC236}">
                  <a16:creationId xmlns:a16="http://schemas.microsoft.com/office/drawing/2014/main" id="{3BAE4378-D898-44FB-87A1-C3198D4CF3D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28078" y="2020353"/>
              <a:ext cx="1744662" cy="432233"/>
            </a:xfrm>
            <a:prstGeom prst="roundRect">
              <a:avLst>
                <a:gd name="adj" fmla="val 9046"/>
              </a:avLst>
            </a:prstGeom>
            <a:solidFill>
              <a:schemeClr val="accent1"/>
            </a:solidFill>
            <a:ln w="1905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905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F74CA2F-1D20-4560-8B52-1F747712AC97}"/>
                </a:ext>
              </a:extLst>
            </p:cNvPr>
            <p:cNvSpPr txBox="1"/>
            <p:nvPr/>
          </p:nvSpPr>
          <p:spPr>
            <a:xfrm>
              <a:off x="1179354" y="2051804"/>
              <a:ext cx="1642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高速八核性能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643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产品介绍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3" name="PA-圆角矩形 7">
            <a:extLst>
              <a:ext uri="{FF2B5EF4-FFF2-40B4-BE49-F238E27FC236}">
                <a16:creationId xmlns:a16="http://schemas.microsoft.com/office/drawing/2014/main" id="{ADE2F88F-D55A-489B-89A9-CA8F0B81CD2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91440" y="4067677"/>
            <a:ext cx="12447906" cy="2866522"/>
          </a:xfrm>
          <a:prstGeom prst="roundRect">
            <a:avLst>
              <a:gd name="adj" fmla="val 9046"/>
            </a:avLst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2" name="Picture 2" descr="电脑萤幕画面&#10;&#10;中度可信度描述已自动生成">
            <a:extLst>
              <a:ext uri="{FF2B5EF4-FFF2-40B4-BE49-F238E27FC236}">
                <a16:creationId xmlns:a16="http://schemas.microsoft.com/office/drawing/2014/main" id="{D3E0EE69-F174-491B-863C-E9C5A93DB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6" t="23154" r="11394" b="23128"/>
          <a:stretch/>
        </p:blipFill>
        <p:spPr bwMode="auto">
          <a:xfrm>
            <a:off x="7274560" y="1455068"/>
            <a:ext cx="4236174" cy="3200078"/>
          </a:xfrm>
          <a:prstGeom prst="rect">
            <a:avLst/>
          </a:prstGeom>
          <a:noFill/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5BFB6A1-8FD3-4E21-88CC-AB5537484FA2}"/>
              </a:ext>
            </a:extLst>
          </p:cNvPr>
          <p:cNvSpPr txBox="1"/>
          <p:nvPr/>
        </p:nvSpPr>
        <p:spPr>
          <a:xfrm>
            <a:off x="610199" y="2598003"/>
            <a:ext cx="56138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微软</a:t>
            </a:r>
            <a:r>
              <a:rPr lang="en-US" altLang="zh-CN" sz="48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Surface Pro X</a:t>
            </a:r>
            <a:endParaRPr lang="zh-CN" altLang="en-US" sz="48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B3FF58-F34A-4690-9C92-FDF4ADF1C849}"/>
              </a:ext>
            </a:extLst>
          </p:cNvPr>
          <p:cNvSpPr txBox="1"/>
          <p:nvPr/>
        </p:nvSpPr>
        <p:spPr>
          <a:xfrm>
            <a:off x="610199" y="2164549"/>
            <a:ext cx="33972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+mj-lt"/>
                <a:ea typeface="思源黑体 CN Medium" panose="020B0600000000000000" pitchFamily="34" charset="-122"/>
                <a:cs typeface="OPPOSans M" panose="00020600040101010101" pitchFamily="18" charset="-122"/>
              </a:rPr>
              <a:t>MICROSOFT</a:t>
            </a:r>
            <a:endParaRPr lang="zh-CN" altLang="en-US" sz="2800" dirty="0">
              <a:solidFill>
                <a:schemeClr val="bg1"/>
              </a:solidFill>
              <a:latin typeface="+mj-lt"/>
              <a:ea typeface="思源黑体 CN Medium" panose="020B0600000000000000" pitchFamily="34" charset="-122"/>
              <a:cs typeface="OPPOSans M" panose="00020600040101010101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9F47FB0-CC8B-4CF0-94B8-E38330582E2D}"/>
              </a:ext>
            </a:extLst>
          </p:cNvPr>
          <p:cNvCxnSpPr>
            <a:cxnSpLocks/>
          </p:cNvCxnSpPr>
          <p:nvPr/>
        </p:nvCxnSpPr>
        <p:spPr>
          <a:xfrm>
            <a:off x="713433" y="3798952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5F354784-E15D-4668-A822-4E762F8AFCC6}"/>
              </a:ext>
            </a:extLst>
          </p:cNvPr>
          <p:cNvSpPr txBox="1"/>
          <p:nvPr/>
        </p:nvSpPr>
        <p:spPr>
          <a:xfrm>
            <a:off x="610199" y="3299395"/>
            <a:ext cx="41523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  <a:cs typeface="OPPOSans M" panose="00020600040101010101" pitchFamily="18" charset="-122"/>
              </a:rPr>
              <a:t>实现随时随地移动办公的 </a:t>
            </a:r>
            <a:r>
              <a:rPr lang="en-US" altLang="zh-CN" sz="2400">
                <a:solidFill>
                  <a:schemeClr val="accent2"/>
                </a:solidFill>
                <a:latin typeface="+mj-ea"/>
                <a:ea typeface="+mj-ea"/>
                <a:cs typeface="OPPOSans M" panose="00020600040101010101" pitchFamily="18" charset="-122"/>
              </a:rPr>
              <a:t>Pro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5B92AE85-706F-4C7F-B291-16015BB305BB}"/>
              </a:ext>
            </a:extLst>
          </p:cNvPr>
          <p:cNvSpPr/>
          <p:nvPr/>
        </p:nvSpPr>
        <p:spPr>
          <a:xfrm>
            <a:off x="1232743" y="4738928"/>
            <a:ext cx="1044792" cy="1044792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chip_114696">
            <a:extLst>
              <a:ext uri="{FF2B5EF4-FFF2-40B4-BE49-F238E27FC236}">
                <a16:creationId xmlns:a16="http://schemas.microsoft.com/office/drawing/2014/main" id="{C0836DB1-D49E-4E81-9C91-4BF370A89C46}"/>
              </a:ext>
            </a:extLst>
          </p:cNvPr>
          <p:cNvSpPr/>
          <p:nvPr/>
        </p:nvSpPr>
        <p:spPr>
          <a:xfrm>
            <a:off x="1450297" y="4956908"/>
            <a:ext cx="609685" cy="608832"/>
          </a:xfrm>
          <a:custGeom>
            <a:avLst/>
            <a:gdLst>
              <a:gd name="connsiteX0" fmla="*/ 240627 w 605804"/>
              <a:gd name="connsiteY0" fmla="*/ 240240 h 604957"/>
              <a:gd name="connsiteX1" fmla="*/ 240627 w 605804"/>
              <a:gd name="connsiteY1" fmla="*/ 364647 h 604957"/>
              <a:gd name="connsiteX2" fmla="*/ 365179 w 605804"/>
              <a:gd name="connsiteY2" fmla="*/ 364647 h 604957"/>
              <a:gd name="connsiteX3" fmla="*/ 365179 w 605804"/>
              <a:gd name="connsiteY3" fmla="*/ 240240 h 604957"/>
              <a:gd name="connsiteX4" fmla="*/ 226444 w 605804"/>
              <a:gd name="connsiteY4" fmla="*/ 211908 h 604957"/>
              <a:gd name="connsiteX5" fmla="*/ 379361 w 605804"/>
              <a:gd name="connsiteY5" fmla="*/ 211908 h 604957"/>
              <a:gd name="connsiteX6" fmla="*/ 393544 w 605804"/>
              <a:gd name="connsiteY6" fmla="*/ 226074 h 604957"/>
              <a:gd name="connsiteX7" fmla="*/ 393544 w 605804"/>
              <a:gd name="connsiteY7" fmla="*/ 378813 h 604957"/>
              <a:gd name="connsiteX8" fmla="*/ 379361 w 605804"/>
              <a:gd name="connsiteY8" fmla="*/ 392979 h 604957"/>
              <a:gd name="connsiteX9" fmla="*/ 226444 w 605804"/>
              <a:gd name="connsiteY9" fmla="*/ 392979 h 604957"/>
              <a:gd name="connsiteX10" fmla="*/ 212261 w 605804"/>
              <a:gd name="connsiteY10" fmla="*/ 378813 h 604957"/>
              <a:gd name="connsiteX11" fmla="*/ 212261 w 605804"/>
              <a:gd name="connsiteY11" fmla="*/ 226074 h 604957"/>
              <a:gd name="connsiteX12" fmla="*/ 226444 w 605804"/>
              <a:gd name="connsiteY12" fmla="*/ 211908 h 604957"/>
              <a:gd name="connsiteX13" fmla="*/ 112522 w 605804"/>
              <a:gd name="connsiteY13" fmla="*/ 112364 h 604957"/>
              <a:gd name="connsiteX14" fmla="*/ 112522 w 605804"/>
              <a:gd name="connsiteY14" fmla="*/ 156564 h 604957"/>
              <a:gd name="connsiteX15" fmla="*/ 125107 w 605804"/>
              <a:gd name="connsiteY15" fmla="*/ 156564 h 604957"/>
              <a:gd name="connsiteX16" fmla="*/ 139292 w 605804"/>
              <a:gd name="connsiteY16" fmla="*/ 170730 h 604957"/>
              <a:gd name="connsiteX17" fmla="*/ 125107 w 605804"/>
              <a:gd name="connsiteY17" fmla="*/ 185002 h 604957"/>
              <a:gd name="connsiteX18" fmla="*/ 112522 w 605804"/>
              <a:gd name="connsiteY18" fmla="*/ 185002 h 604957"/>
              <a:gd name="connsiteX19" fmla="*/ 112522 w 605804"/>
              <a:gd name="connsiteY19" fmla="*/ 222386 h 604957"/>
              <a:gd name="connsiteX20" fmla="*/ 125107 w 605804"/>
              <a:gd name="connsiteY20" fmla="*/ 222386 h 604957"/>
              <a:gd name="connsiteX21" fmla="*/ 139292 w 605804"/>
              <a:gd name="connsiteY21" fmla="*/ 236658 h 604957"/>
              <a:gd name="connsiteX22" fmla="*/ 125107 w 605804"/>
              <a:gd name="connsiteY22" fmla="*/ 250823 h 604957"/>
              <a:gd name="connsiteX23" fmla="*/ 112522 w 605804"/>
              <a:gd name="connsiteY23" fmla="*/ 250823 h 604957"/>
              <a:gd name="connsiteX24" fmla="*/ 112522 w 605804"/>
              <a:gd name="connsiteY24" fmla="*/ 288313 h 604957"/>
              <a:gd name="connsiteX25" fmla="*/ 125107 w 605804"/>
              <a:gd name="connsiteY25" fmla="*/ 288313 h 604957"/>
              <a:gd name="connsiteX26" fmla="*/ 139292 w 605804"/>
              <a:gd name="connsiteY26" fmla="*/ 302479 h 604957"/>
              <a:gd name="connsiteX27" fmla="*/ 125107 w 605804"/>
              <a:gd name="connsiteY27" fmla="*/ 316644 h 604957"/>
              <a:gd name="connsiteX28" fmla="*/ 112522 w 605804"/>
              <a:gd name="connsiteY28" fmla="*/ 316644 h 604957"/>
              <a:gd name="connsiteX29" fmla="*/ 112522 w 605804"/>
              <a:gd name="connsiteY29" fmla="*/ 354134 h 604957"/>
              <a:gd name="connsiteX30" fmla="*/ 125107 w 605804"/>
              <a:gd name="connsiteY30" fmla="*/ 354134 h 604957"/>
              <a:gd name="connsiteX31" fmla="*/ 139292 w 605804"/>
              <a:gd name="connsiteY31" fmla="*/ 368300 h 604957"/>
              <a:gd name="connsiteX32" fmla="*/ 125107 w 605804"/>
              <a:gd name="connsiteY32" fmla="*/ 382572 h 604957"/>
              <a:gd name="connsiteX33" fmla="*/ 112522 w 605804"/>
              <a:gd name="connsiteY33" fmla="*/ 382572 h 604957"/>
              <a:gd name="connsiteX34" fmla="*/ 112522 w 605804"/>
              <a:gd name="connsiteY34" fmla="*/ 419955 h 604957"/>
              <a:gd name="connsiteX35" fmla="*/ 125107 w 605804"/>
              <a:gd name="connsiteY35" fmla="*/ 419955 h 604957"/>
              <a:gd name="connsiteX36" fmla="*/ 139292 w 605804"/>
              <a:gd name="connsiteY36" fmla="*/ 434227 h 604957"/>
              <a:gd name="connsiteX37" fmla="*/ 125107 w 605804"/>
              <a:gd name="connsiteY37" fmla="*/ 448393 h 604957"/>
              <a:gd name="connsiteX38" fmla="*/ 112522 w 605804"/>
              <a:gd name="connsiteY38" fmla="*/ 448393 h 604957"/>
              <a:gd name="connsiteX39" fmla="*/ 112522 w 605804"/>
              <a:gd name="connsiteY39" fmla="*/ 492593 h 604957"/>
              <a:gd name="connsiteX40" fmla="*/ 156784 w 605804"/>
              <a:gd name="connsiteY40" fmla="*/ 492593 h 604957"/>
              <a:gd name="connsiteX41" fmla="*/ 156784 w 605804"/>
              <a:gd name="connsiteY41" fmla="*/ 480025 h 604957"/>
              <a:gd name="connsiteX42" fmla="*/ 170969 w 605804"/>
              <a:gd name="connsiteY42" fmla="*/ 465860 h 604957"/>
              <a:gd name="connsiteX43" fmla="*/ 185261 w 605804"/>
              <a:gd name="connsiteY43" fmla="*/ 480025 h 604957"/>
              <a:gd name="connsiteX44" fmla="*/ 185261 w 605804"/>
              <a:gd name="connsiteY44" fmla="*/ 492593 h 604957"/>
              <a:gd name="connsiteX45" fmla="*/ 222697 w 605804"/>
              <a:gd name="connsiteY45" fmla="*/ 492593 h 604957"/>
              <a:gd name="connsiteX46" fmla="*/ 222697 w 605804"/>
              <a:gd name="connsiteY46" fmla="*/ 480025 h 604957"/>
              <a:gd name="connsiteX47" fmla="*/ 236989 w 605804"/>
              <a:gd name="connsiteY47" fmla="*/ 465860 h 604957"/>
              <a:gd name="connsiteX48" fmla="*/ 251174 w 605804"/>
              <a:gd name="connsiteY48" fmla="*/ 480025 h 604957"/>
              <a:gd name="connsiteX49" fmla="*/ 251174 w 605804"/>
              <a:gd name="connsiteY49" fmla="*/ 492593 h 604957"/>
              <a:gd name="connsiteX50" fmla="*/ 288717 w 605804"/>
              <a:gd name="connsiteY50" fmla="*/ 492593 h 604957"/>
              <a:gd name="connsiteX51" fmla="*/ 288717 w 605804"/>
              <a:gd name="connsiteY51" fmla="*/ 480025 h 604957"/>
              <a:gd name="connsiteX52" fmla="*/ 302902 w 605804"/>
              <a:gd name="connsiteY52" fmla="*/ 465860 h 604957"/>
              <a:gd name="connsiteX53" fmla="*/ 317087 w 605804"/>
              <a:gd name="connsiteY53" fmla="*/ 480025 h 604957"/>
              <a:gd name="connsiteX54" fmla="*/ 317087 w 605804"/>
              <a:gd name="connsiteY54" fmla="*/ 492593 h 604957"/>
              <a:gd name="connsiteX55" fmla="*/ 354630 w 605804"/>
              <a:gd name="connsiteY55" fmla="*/ 492593 h 604957"/>
              <a:gd name="connsiteX56" fmla="*/ 354630 w 605804"/>
              <a:gd name="connsiteY56" fmla="*/ 480025 h 604957"/>
              <a:gd name="connsiteX57" fmla="*/ 368815 w 605804"/>
              <a:gd name="connsiteY57" fmla="*/ 465860 h 604957"/>
              <a:gd name="connsiteX58" fmla="*/ 383107 w 605804"/>
              <a:gd name="connsiteY58" fmla="*/ 480025 h 604957"/>
              <a:gd name="connsiteX59" fmla="*/ 383107 w 605804"/>
              <a:gd name="connsiteY59" fmla="*/ 492593 h 604957"/>
              <a:gd name="connsiteX60" fmla="*/ 420543 w 605804"/>
              <a:gd name="connsiteY60" fmla="*/ 492593 h 604957"/>
              <a:gd name="connsiteX61" fmla="*/ 420543 w 605804"/>
              <a:gd name="connsiteY61" fmla="*/ 480025 h 604957"/>
              <a:gd name="connsiteX62" fmla="*/ 434835 w 605804"/>
              <a:gd name="connsiteY62" fmla="*/ 465860 h 604957"/>
              <a:gd name="connsiteX63" fmla="*/ 449020 w 605804"/>
              <a:gd name="connsiteY63" fmla="*/ 480025 h 604957"/>
              <a:gd name="connsiteX64" fmla="*/ 449020 w 605804"/>
              <a:gd name="connsiteY64" fmla="*/ 492593 h 604957"/>
              <a:gd name="connsiteX65" fmla="*/ 493282 w 605804"/>
              <a:gd name="connsiteY65" fmla="*/ 492593 h 604957"/>
              <a:gd name="connsiteX66" fmla="*/ 493282 w 605804"/>
              <a:gd name="connsiteY66" fmla="*/ 448393 h 604957"/>
              <a:gd name="connsiteX67" fmla="*/ 480697 w 605804"/>
              <a:gd name="connsiteY67" fmla="*/ 448393 h 604957"/>
              <a:gd name="connsiteX68" fmla="*/ 466512 w 605804"/>
              <a:gd name="connsiteY68" fmla="*/ 434227 h 604957"/>
              <a:gd name="connsiteX69" fmla="*/ 480697 w 605804"/>
              <a:gd name="connsiteY69" fmla="*/ 419955 h 604957"/>
              <a:gd name="connsiteX70" fmla="*/ 493282 w 605804"/>
              <a:gd name="connsiteY70" fmla="*/ 419955 h 604957"/>
              <a:gd name="connsiteX71" fmla="*/ 493282 w 605804"/>
              <a:gd name="connsiteY71" fmla="*/ 382572 h 604957"/>
              <a:gd name="connsiteX72" fmla="*/ 480697 w 605804"/>
              <a:gd name="connsiteY72" fmla="*/ 382572 h 604957"/>
              <a:gd name="connsiteX73" fmla="*/ 466512 w 605804"/>
              <a:gd name="connsiteY73" fmla="*/ 368300 h 604957"/>
              <a:gd name="connsiteX74" fmla="*/ 480697 w 605804"/>
              <a:gd name="connsiteY74" fmla="*/ 354134 h 604957"/>
              <a:gd name="connsiteX75" fmla="*/ 493282 w 605804"/>
              <a:gd name="connsiteY75" fmla="*/ 354134 h 604957"/>
              <a:gd name="connsiteX76" fmla="*/ 493282 w 605804"/>
              <a:gd name="connsiteY76" fmla="*/ 316644 h 604957"/>
              <a:gd name="connsiteX77" fmla="*/ 480697 w 605804"/>
              <a:gd name="connsiteY77" fmla="*/ 316644 h 604957"/>
              <a:gd name="connsiteX78" fmla="*/ 466512 w 605804"/>
              <a:gd name="connsiteY78" fmla="*/ 302479 h 604957"/>
              <a:gd name="connsiteX79" fmla="*/ 480697 w 605804"/>
              <a:gd name="connsiteY79" fmla="*/ 288313 h 604957"/>
              <a:gd name="connsiteX80" fmla="*/ 493282 w 605804"/>
              <a:gd name="connsiteY80" fmla="*/ 288313 h 604957"/>
              <a:gd name="connsiteX81" fmla="*/ 493282 w 605804"/>
              <a:gd name="connsiteY81" fmla="*/ 250823 h 604957"/>
              <a:gd name="connsiteX82" fmla="*/ 480697 w 605804"/>
              <a:gd name="connsiteY82" fmla="*/ 250823 h 604957"/>
              <a:gd name="connsiteX83" fmla="*/ 466512 w 605804"/>
              <a:gd name="connsiteY83" fmla="*/ 236658 h 604957"/>
              <a:gd name="connsiteX84" fmla="*/ 480697 w 605804"/>
              <a:gd name="connsiteY84" fmla="*/ 222386 h 604957"/>
              <a:gd name="connsiteX85" fmla="*/ 493282 w 605804"/>
              <a:gd name="connsiteY85" fmla="*/ 222386 h 604957"/>
              <a:gd name="connsiteX86" fmla="*/ 493282 w 605804"/>
              <a:gd name="connsiteY86" fmla="*/ 185002 h 604957"/>
              <a:gd name="connsiteX87" fmla="*/ 480697 w 605804"/>
              <a:gd name="connsiteY87" fmla="*/ 185002 h 604957"/>
              <a:gd name="connsiteX88" fmla="*/ 466512 w 605804"/>
              <a:gd name="connsiteY88" fmla="*/ 170730 h 604957"/>
              <a:gd name="connsiteX89" fmla="*/ 480697 w 605804"/>
              <a:gd name="connsiteY89" fmla="*/ 156564 h 604957"/>
              <a:gd name="connsiteX90" fmla="*/ 493282 w 605804"/>
              <a:gd name="connsiteY90" fmla="*/ 156564 h 604957"/>
              <a:gd name="connsiteX91" fmla="*/ 493282 w 605804"/>
              <a:gd name="connsiteY91" fmla="*/ 112364 h 604957"/>
              <a:gd name="connsiteX92" fmla="*/ 449020 w 605804"/>
              <a:gd name="connsiteY92" fmla="*/ 112364 h 604957"/>
              <a:gd name="connsiteX93" fmla="*/ 449020 w 605804"/>
              <a:gd name="connsiteY93" fmla="*/ 124932 h 604957"/>
              <a:gd name="connsiteX94" fmla="*/ 434835 w 605804"/>
              <a:gd name="connsiteY94" fmla="*/ 139097 h 604957"/>
              <a:gd name="connsiteX95" fmla="*/ 420543 w 605804"/>
              <a:gd name="connsiteY95" fmla="*/ 124932 h 604957"/>
              <a:gd name="connsiteX96" fmla="*/ 420543 w 605804"/>
              <a:gd name="connsiteY96" fmla="*/ 112364 h 604957"/>
              <a:gd name="connsiteX97" fmla="*/ 383107 w 605804"/>
              <a:gd name="connsiteY97" fmla="*/ 112364 h 604957"/>
              <a:gd name="connsiteX98" fmla="*/ 383107 w 605804"/>
              <a:gd name="connsiteY98" fmla="*/ 124932 h 604957"/>
              <a:gd name="connsiteX99" fmla="*/ 368815 w 605804"/>
              <a:gd name="connsiteY99" fmla="*/ 139097 h 604957"/>
              <a:gd name="connsiteX100" fmla="*/ 354630 w 605804"/>
              <a:gd name="connsiteY100" fmla="*/ 124932 h 604957"/>
              <a:gd name="connsiteX101" fmla="*/ 354630 w 605804"/>
              <a:gd name="connsiteY101" fmla="*/ 112364 h 604957"/>
              <a:gd name="connsiteX102" fmla="*/ 317087 w 605804"/>
              <a:gd name="connsiteY102" fmla="*/ 112364 h 604957"/>
              <a:gd name="connsiteX103" fmla="*/ 317087 w 605804"/>
              <a:gd name="connsiteY103" fmla="*/ 124932 h 604957"/>
              <a:gd name="connsiteX104" fmla="*/ 302902 w 605804"/>
              <a:gd name="connsiteY104" fmla="*/ 139097 h 604957"/>
              <a:gd name="connsiteX105" fmla="*/ 288717 w 605804"/>
              <a:gd name="connsiteY105" fmla="*/ 124932 h 604957"/>
              <a:gd name="connsiteX106" fmla="*/ 288717 w 605804"/>
              <a:gd name="connsiteY106" fmla="*/ 112364 h 604957"/>
              <a:gd name="connsiteX107" fmla="*/ 251174 w 605804"/>
              <a:gd name="connsiteY107" fmla="*/ 112364 h 604957"/>
              <a:gd name="connsiteX108" fmla="*/ 251174 w 605804"/>
              <a:gd name="connsiteY108" fmla="*/ 124932 h 604957"/>
              <a:gd name="connsiteX109" fmla="*/ 236989 w 605804"/>
              <a:gd name="connsiteY109" fmla="*/ 139097 h 604957"/>
              <a:gd name="connsiteX110" fmla="*/ 222697 w 605804"/>
              <a:gd name="connsiteY110" fmla="*/ 124932 h 604957"/>
              <a:gd name="connsiteX111" fmla="*/ 222697 w 605804"/>
              <a:gd name="connsiteY111" fmla="*/ 112364 h 604957"/>
              <a:gd name="connsiteX112" fmla="*/ 185261 w 605804"/>
              <a:gd name="connsiteY112" fmla="*/ 112364 h 604957"/>
              <a:gd name="connsiteX113" fmla="*/ 185261 w 605804"/>
              <a:gd name="connsiteY113" fmla="*/ 124932 h 604957"/>
              <a:gd name="connsiteX114" fmla="*/ 170969 w 605804"/>
              <a:gd name="connsiteY114" fmla="*/ 139097 h 604957"/>
              <a:gd name="connsiteX115" fmla="*/ 156784 w 605804"/>
              <a:gd name="connsiteY115" fmla="*/ 124932 h 604957"/>
              <a:gd name="connsiteX116" fmla="*/ 156784 w 605804"/>
              <a:gd name="connsiteY116" fmla="*/ 112364 h 604957"/>
              <a:gd name="connsiteX117" fmla="*/ 170969 w 605804"/>
              <a:gd name="connsiteY117" fmla="*/ 0 h 604957"/>
              <a:gd name="connsiteX118" fmla="*/ 185261 w 605804"/>
              <a:gd name="connsiteY118" fmla="*/ 14165 h 604957"/>
              <a:gd name="connsiteX119" fmla="*/ 185261 w 605804"/>
              <a:gd name="connsiteY119" fmla="*/ 84034 h 604957"/>
              <a:gd name="connsiteX120" fmla="*/ 222697 w 605804"/>
              <a:gd name="connsiteY120" fmla="*/ 84034 h 604957"/>
              <a:gd name="connsiteX121" fmla="*/ 222697 w 605804"/>
              <a:gd name="connsiteY121" fmla="*/ 14165 h 604957"/>
              <a:gd name="connsiteX122" fmla="*/ 236989 w 605804"/>
              <a:gd name="connsiteY122" fmla="*/ 0 h 604957"/>
              <a:gd name="connsiteX123" fmla="*/ 251174 w 605804"/>
              <a:gd name="connsiteY123" fmla="*/ 14165 h 604957"/>
              <a:gd name="connsiteX124" fmla="*/ 251174 w 605804"/>
              <a:gd name="connsiteY124" fmla="*/ 84034 h 604957"/>
              <a:gd name="connsiteX125" fmla="*/ 288717 w 605804"/>
              <a:gd name="connsiteY125" fmla="*/ 84034 h 604957"/>
              <a:gd name="connsiteX126" fmla="*/ 288717 w 605804"/>
              <a:gd name="connsiteY126" fmla="*/ 14165 h 604957"/>
              <a:gd name="connsiteX127" fmla="*/ 302902 w 605804"/>
              <a:gd name="connsiteY127" fmla="*/ 0 h 604957"/>
              <a:gd name="connsiteX128" fmla="*/ 317087 w 605804"/>
              <a:gd name="connsiteY128" fmla="*/ 14165 h 604957"/>
              <a:gd name="connsiteX129" fmla="*/ 317087 w 605804"/>
              <a:gd name="connsiteY129" fmla="*/ 84034 h 604957"/>
              <a:gd name="connsiteX130" fmla="*/ 354630 w 605804"/>
              <a:gd name="connsiteY130" fmla="*/ 84034 h 604957"/>
              <a:gd name="connsiteX131" fmla="*/ 354630 w 605804"/>
              <a:gd name="connsiteY131" fmla="*/ 14165 h 604957"/>
              <a:gd name="connsiteX132" fmla="*/ 368815 w 605804"/>
              <a:gd name="connsiteY132" fmla="*/ 0 h 604957"/>
              <a:gd name="connsiteX133" fmla="*/ 383107 w 605804"/>
              <a:gd name="connsiteY133" fmla="*/ 14165 h 604957"/>
              <a:gd name="connsiteX134" fmla="*/ 383107 w 605804"/>
              <a:gd name="connsiteY134" fmla="*/ 84034 h 604957"/>
              <a:gd name="connsiteX135" fmla="*/ 420543 w 605804"/>
              <a:gd name="connsiteY135" fmla="*/ 84034 h 604957"/>
              <a:gd name="connsiteX136" fmla="*/ 420543 w 605804"/>
              <a:gd name="connsiteY136" fmla="*/ 14165 h 604957"/>
              <a:gd name="connsiteX137" fmla="*/ 434835 w 605804"/>
              <a:gd name="connsiteY137" fmla="*/ 0 h 604957"/>
              <a:gd name="connsiteX138" fmla="*/ 449020 w 605804"/>
              <a:gd name="connsiteY138" fmla="*/ 14165 h 604957"/>
              <a:gd name="connsiteX139" fmla="*/ 449020 w 605804"/>
              <a:gd name="connsiteY139" fmla="*/ 84034 h 604957"/>
              <a:gd name="connsiteX140" fmla="*/ 507468 w 605804"/>
              <a:gd name="connsiteY140" fmla="*/ 84034 h 604957"/>
              <a:gd name="connsiteX141" fmla="*/ 521653 w 605804"/>
              <a:gd name="connsiteY141" fmla="*/ 98199 h 604957"/>
              <a:gd name="connsiteX142" fmla="*/ 521653 w 605804"/>
              <a:gd name="connsiteY142" fmla="*/ 156564 h 604957"/>
              <a:gd name="connsiteX143" fmla="*/ 591619 w 605804"/>
              <a:gd name="connsiteY143" fmla="*/ 156564 h 604957"/>
              <a:gd name="connsiteX144" fmla="*/ 605804 w 605804"/>
              <a:gd name="connsiteY144" fmla="*/ 170730 h 604957"/>
              <a:gd name="connsiteX145" fmla="*/ 591619 w 605804"/>
              <a:gd name="connsiteY145" fmla="*/ 185002 h 604957"/>
              <a:gd name="connsiteX146" fmla="*/ 521653 w 605804"/>
              <a:gd name="connsiteY146" fmla="*/ 185002 h 604957"/>
              <a:gd name="connsiteX147" fmla="*/ 521653 w 605804"/>
              <a:gd name="connsiteY147" fmla="*/ 222386 h 604957"/>
              <a:gd name="connsiteX148" fmla="*/ 591619 w 605804"/>
              <a:gd name="connsiteY148" fmla="*/ 222386 h 604957"/>
              <a:gd name="connsiteX149" fmla="*/ 605804 w 605804"/>
              <a:gd name="connsiteY149" fmla="*/ 236658 h 604957"/>
              <a:gd name="connsiteX150" fmla="*/ 591619 w 605804"/>
              <a:gd name="connsiteY150" fmla="*/ 250823 h 604957"/>
              <a:gd name="connsiteX151" fmla="*/ 521653 w 605804"/>
              <a:gd name="connsiteY151" fmla="*/ 250823 h 604957"/>
              <a:gd name="connsiteX152" fmla="*/ 521653 w 605804"/>
              <a:gd name="connsiteY152" fmla="*/ 288313 h 604957"/>
              <a:gd name="connsiteX153" fmla="*/ 591619 w 605804"/>
              <a:gd name="connsiteY153" fmla="*/ 288313 h 604957"/>
              <a:gd name="connsiteX154" fmla="*/ 605804 w 605804"/>
              <a:gd name="connsiteY154" fmla="*/ 302479 h 604957"/>
              <a:gd name="connsiteX155" fmla="*/ 591619 w 605804"/>
              <a:gd name="connsiteY155" fmla="*/ 316644 h 604957"/>
              <a:gd name="connsiteX156" fmla="*/ 521653 w 605804"/>
              <a:gd name="connsiteY156" fmla="*/ 316644 h 604957"/>
              <a:gd name="connsiteX157" fmla="*/ 521653 w 605804"/>
              <a:gd name="connsiteY157" fmla="*/ 354134 h 604957"/>
              <a:gd name="connsiteX158" fmla="*/ 591619 w 605804"/>
              <a:gd name="connsiteY158" fmla="*/ 354134 h 604957"/>
              <a:gd name="connsiteX159" fmla="*/ 605804 w 605804"/>
              <a:gd name="connsiteY159" fmla="*/ 368300 h 604957"/>
              <a:gd name="connsiteX160" fmla="*/ 591619 w 605804"/>
              <a:gd name="connsiteY160" fmla="*/ 382572 h 604957"/>
              <a:gd name="connsiteX161" fmla="*/ 521653 w 605804"/>
              <a:gd name="connsiteY161" fmla="*/ 382572 h 604957"/>
              <a:gd name="connsiteX162" fmla="*/ 521653 w 605804"/>
              <a:gd name="connsiteY162" fmla="*/ 419955 h 604957"/>
              <a:gd name="connsiteX163" fmla="*/ 591619 w 605804"/>
              <a:gd name="connsiteY163" fmla="*/ 419955 h 604957"/>
              <a:gd name="connsiteX164" fmla="*/ 605804 w 605804"/>
              <a:gd name="connsiteY164" fmla="*/ 434227 h 604957"/>
              <a:gd name="connsiteX165" fmla="*/ 591619 w 605804"/>
              <a:gd name="connsiteY165" fmla="*/ 448393 h 604957"/>
              <a:gd name="connsiteX166" fmla="*/ 521653 w 605804"/>
              <a:gd name="connsiteY166" fmla="*/ 448393 h 604957"/>
              <a:gd name="connsiteX167" fmla="*/ 521653 w 605804"/>
              <a:gd name="connsiteY167" fmla="*/ 506758 h 604957"/>
              <a:gd name="connsiteX168" fmla="*/ 507468 w 605804"/>
              <a:gd name="connsiteY168" fmla="*/ 520924 h 604957"/>
              <a:gd name="connsiteX169" fmla="*/ 449020 w 605804"/>
              <a:gd name="connsiteY169" fmla="*/ 520924 h 604957"/>
              <a:gd name="connsiteX170" fmla="*/ 449020 w 605804"/>
              <a:gd name="connsiteY170" fmla="*/ 590792 h 604957"/>
              <a:gd name="connsiteX171" fmla="*/ 434835 w 605804"/>
              <a:gd name="connsiteY171" fmla="*/ 604957 h 604957"/>
              <a:gd name="connsiteX172" fmla="*/ 420543 w 605804"/>
              <a:gd name="connsiteY172" fmla="*/ 590792 h 604957"/>
              <a:gd name="connsiteX173" fmla="*/ 420543 w 605804"/>
              <a:gd name="connsiteY173" fmla="*/ 520924 h 604957"/>
              <a:gd name="connsiteX174" fmla="*/ 383107 w 605804"/>
              <a:gd name="connsiteY174" fmla="*/ 520924 h 604957"/>
              <a:gd name="connsiteX175" fmla="*/ 383107 w 605804"/>
              <a:gd name="connsiteY175" fmla="*/ 590792 h 604957"/>
              <a:gd name="connsiteX176" fmla="*/ 368815 w 605804"/>
              <a:gd name="connsiteY176" fmla="*/ 604957 h 604957"/>
              <a:gd name="connsiteX177" fmla="*/ 354630 w 605804"/>
              <a:gd name="connsiteY177" fmla="*/ 590792 h 604957"/>
              <a:gd name="connsiteX178" fmla="*/ 354630 w 605804"/>
              <a:gd name="connsiteY178" fmla="*/ 520924 h 604957"/>
              <a:gd name="connsiteX179" fmla="*/ 317087 w 605804"/>
              <a:gd name="connsiteY179" fmla="*/ 520924 h 604957"/>
              <a:gd name="connsiteX180" fmla="*/ 317087 w 605804"/>
              <a:gd name="connsiteY180" fmla="*/ 590792 h 604957"/>
              <a:gd name="connsiteX181" fmla="*/ 302902 w 605804"/>
              <a:gd name="connsiteY181" fmla="*/ 604957 h 604957"/>
              <a:gd name="connsiteX182" fmla="*/ 288717 w 605804"/>
              <a:gd name="connsiteY182" fmla="*/ 590792 h 604957"/>
              <a:gd name="connsiteX183" fmla="*/ 288717 w 605804"/>
              <a:gd name="connsiteY183" fmla="*/ 520924 h 604957"/>
              <a:gd name="connsiteX184" fmla="*/ 251174 w 605804"/>
              <a:gd name="connsiteY184" fmla="*/ 520924 h 604957"/>
              <a:gd name="connsiteX185" fmla="*/ 251174 w 605804"/>
              <a:gd name="connsiteY185" fmla="*/ 590792 h 604957"/>
              <a:gd name="connsiteX186" fmla="*/ 236989 w 605804"/>
              <a:gd name="connsiteY186" fmla="*/ 604957 h 604957"/>
              <a:gd name="connsiteX187" fmla="*/ 222697 w 605804"/>
              <a:gd name="connsiteY187" fmla="*/ 590792 h 604957"/>
              <a:gd name="connsiteX188" fmla="*/ 222697 w 605804"/>
              <a:gd name="connsiteY188" fmla="*/ 520924 h 604957"/>
              <a:gd name="connsiteX189" fmla="*/ 185261 w 605804"/>
              <a:gd name="connsiteY189" fmla="*/ 520924 h 604957"/>
              <a:gd name="connsiteX190" fmla="*/ 185261 w 605804"/>
              <a:gd name="connsiteY190" fmla="*/ 590792 h 604957"/>
              <a:gd name="connsiteX191" fmla="*/ 170969 w 605804"/>
              <a:gd name="connsiteY191" fmla="*/ 604957 h 604957"/>
              <a:gd name="connsiteX192" fmla="*/ 156784 w 605804"/>
              <a:gd name="connsiteY192" fmla="*/ 590792 h 604957"/>
              <a:gd name="connsiteX193" fmla="*/ 156784 w 605804"/>
              <a:gd name="connsiteY193" fmla="*/ 520924 h 604957"/>
              <a:gd name="connsiteX194" fmla="*/ 98336 w 605804"/>
              <a:gd name="connsiteY194" fmla="*/ 520924 h 604957"/>
              <a:gd name="connsiteX195" fmla="*/ 84151 w 605804"/>
              <a:gd name="connsiteY195" fmla="*/ 506758 h 604957"/>
              <a:gd name="connsiteX196" fmla="*/ 84151 w 605804"/>
              <a:gd name="connsiteY196" fmla="*/ 448393 h 604957"/>
              <a:gd name="connsiteX197" fmla="*/ 14185 w 605804"/>
              <a:gd name="connsiteY197" fmla="*/ 448393 h 604957"/>
              <a:gd name="connsiteX198" fmla="*/ 0 w 605804"/>
              <a:gd name="connsiteY198" fmla="*/ 434227 h 604957"/>
              <a:gd name="connsiteX199" fmla="*/ 14185 w 605804"/>
              <a:gd name="connsiteY199" fmla="*/ 419955 h 604957"/>
              <a:gd name="connsiteX200" fmla="*/ 84151 w 605804"/>
              <a:gd name="connsiteY200" fmla="*/ 419955 h 604957"/>
              <a:gd name="connsiteX201" fmla="*/ 84151 w 605804"/>
              <a:gd name="connsiteY201" fmla="*/ 382572 h 604957"/>
              <a:gd name="connsiteX202" fmla="*/ 14185 w 605804"/>
              <a:gd name="connsiteY202" fmla="*/ 382572 h 604957"/>
              <a:gd name="connsiteX203" fmla="*/ 0 w 605804"/>
              <a:gd name="connsiteY203" fmla="*/ 368300 h 604957"/>
              <a:gd name="connsiteX204" fmla="*/ 14185 w 605804"/>
              <a:gd name="connsiteY204" fmla="*/ 354134 h 604957"/>
              <a:gd name="connsiteX205" fmla="*/ 84151 w 605804"/>
              <a:gd name="connsiteY205" fmla="*/ 354134 h 604957"/>
              <a:gd name="connsiteX206" fmla="*/ 84151 w 605804"/>
              <a:gd name="connsiteY206" fmla="*/ 316644 h 604957"/>
              <a:gd name="connsiteX207" fmla="*/ 14185 w 605804"/>
              <a:gd name="connsiteY207" fmla="*/ 316644 h 604957"/>
              <a:gd name="connsiteX208" fmla="*/ 0 w 605804"/>
              <a:gd name="connsiteY208" fmla="*/ 302479 h 604957"/>
              <a:gd name="connsiteX209" fmla="*/ 14185 w 605804"/>
              <a:gd name="connsiteY209" fmla="*/ 288313 h 604957"/>
              <a:gd name="connsiteX210" fmla="*/ 84151 w 605804"/>
              <a:gd name="connsiteY210" fmla="*/ 288313 h 604957"/>
              <a:gd name="connsiteX211" fmla="*/ 84151 w 605804"/>
              <a:gd name="connsiteY211" fmla="*/ 250823 h 604957"/>
              <a:gd name="connsiteX212" fmla="*/ 14185 w 605804"/>
              <a:gd name="connsiteY212" fmla="*/ 250823 h 604957"/>
              <a:gd name="connsiteX213" fmla="*/ 0 w 605804"/>
              <a:gd name="connsiteY213" fmla="*/ 236658 h 604957"/>
              <a:gd name="connsiteX214" fmla="*/ 14185 w 605804"/>
              <a:gd name="connsiteY214" fmla="*/ 222386 h 604957"/>
              <a:gd name="connsiteX215" fmla="*/ 84151 w 605804"/>
              <a:gd name="connsiteY215" fmla="*/ 222386 h 604957"/>
              <a:gd name="connsiteX216" fmla="*/ 84151 w 605804"/>
              <a:gd name="connsiteY216" fmla="*/ 185002 h 604957"/>
              <a:gd name="connsiteX217" fmla="*/ 14185 w 605804"/>
              <a:gd name="connsiteY217" fmla="*/ 185002 h 604957"/>
              <a:gd name="connsiteX218" fmla="*/ 0 w 605804"/>
              <a:gd name="connsiteY218" fmla="*/ 170730 h 604957"/>
              <a:gd name="connsiteX219" fmla="*/ 14185 w 605804"/>
              <a:gd name="connsiteY219" fmla="*/ 156564 h 604957"/>
              <a:gd name="connsiteX220" fmla="*/ 84151 w 605804"/>
              <a:gd name="connsiteY220" fmla="*/ 156564 h 604957"/>
              <a:gd name="connsiteX221" fmla="*/ 84151 w 605804"/>
              <a:gd name="connsiteY221" fmla="*/ 98199 h 604957"/>
              <a:gd name="connsiteX222" fmla="*/ 98336 w 605804"/>
              <a:gd name="connsiteY222" fmla="*/ 84034 h 604957"/>
              <a:gd name="connsiteX223" fmla="*/ 156784 w 605804"/>
              <a:gd name="connsiteY223" fmla="*/ 84034 h 604957"/>
              <a:gd name="connsiteX224" fmla="*/ 156784 w 605804"/>
              <a:gd name="connsiteY224" fmla="*/ 14165 h 604957"/>
              <a:gd name="connsiteX225" fmla="*/ 170969 w 605804"/>
              <a:gd name="connsiteY225" fmla="*/ 0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</a:cxnLst>
            <a:rect l="l" t="t" r="r" b="b"/>
            <a:pathLst>
              <a:path w="605804" h="604957">
                <a:moveTo>
                  <a:pt x="240627" y="240240"/>
                </a:moveTo>
                <a:lnTo>
                  <a:pt x="240627" y="364647"/>
                </a:lnTo>
                <a:lnTo>
                  <a:pt x="365179" y="364647"/>
                </a:lnTo>
                <a:lnTo>
                  <a:pt x="365179" y="240240"/>
                </a:lnTo>
                <a:close/>
                <a:moveTo>
                  <a:pt x="226444" y="211908"/>
                </a:moveTo>
                <a:lnTo>
                  <a:pt x="379361" y="211908"/>
                </a:lnTo>
                <a:cubicBezTo>
                  <a:pt x="387253" y="211908"/>
                  <a:pt x="393544" y="218192"/>
                  <a:pt x="393544" y="226074"/>
                </a:cubicBezTo>
                <a:lnTo>
                  <a:pt x="393544" y="378813"/>
                </a:lnTo>
                <a:cubicBezTo>
                  <a:pt x="393544" y="386695"/>
                  <a:pt x="387253" y="392979"/>
                  <a:pt x="379361" y="392979"/>
                </a:cubicBezTo>
                <a:lnTo>
                  <a:pt x="226444" y="392979"/>
                </a:lnTo>
                <a:cubicBezTo>
                  <a:pt x="218553" y="392979"/>
                  <a:pt x="212261" y="386695"/>
                  <a:pt x="212261" y="378813"/>
                </a:cubicBezTo>
                <a:lnTo>
                  <a:pt x="212261" y="226074"/>
                </a:lnTo>
                <a:cubicBezTo>
                  <a:pt x="212261" y="218192"/>
                  <a:pt x="218553" y="211908"/>
                  <a:pt x="226444" y="211908"/>
                </a:cubicBezTo>
                <a:close/>
                <a:moveTo>
                  <a:pt x="112522" y="112364"/>
                </a:moveTo>
                <a:lnTo>
                  <a:pt x="112522" y="156564"/>
                </a:lnTo>
                <a:lnTo>
                  <a:pt x="125107" y="156564"/>
                </a:lnTo>
                <a:cubicBezTo>
                  <a:pt x="132999" y="156564"/>
                  <a:pt x="139292" y="162955"/>
                  <a:pt x="139292" y="170730"/>
                </a:cubicBezTo>
                <a:cubicBezTo>
                  <a:pt x="139292" y="178611"/>
                  <a:pt x="132999" y="185002"/>
                  <a:pt x="125107" y="185002"/>
                </a:cubicBezTo>
                <a:lnTo>
                  <a:pt x="112522" y="185002"/>
                </a:lnTo>
                <a:lnTo>
                  <a:pt x="112522" y="222386"/>
                </a:lnTo>
                <a:lnTo>
                  <a:pt x="125107" y="222386"/>
                </a:lnTo>
                <a:cubicBezTo>
                  <a:pt x="132999" y="222386"/>
                  <a:pt x="139292" y="228776"/>
                  <a:pt x="139292" y="236658"/>
                </a:cubicBezTo>
                <a:cubicBezTo>
                  <a:pt x="139292" y="244433"/>
                  <a:pt x="132999" y="250823"/>
                  <a:pt x="125107" y="250823"/>
                </a:cubicBezTo>
                <a:lnTo>
                  <a:pt x="112522" y="250823"/>
                </a:lnTo>
                <a:lnTo>
                  <a:pt x="112522" y="288313"/>
                </a:lnTo>
                <a:lnTo>
                  <a:pt x="125107" y="288313"/>
                </a:lnTo>
                <a:cubicBezTo>
                  <a:pt x="132999" y="288313"/>
                  <a:pt x="139292" y="294597"/>
                  <a:pt x="139292" y="302479"/>
                </a:cubicBezTo>
                <a:cubicBezTo>
                  <a:pt x="139292" y="310360"/>
                  <a:pt x="132999" y="316644"/>
                  <a:pt x="125107" y="316644"/>
                </a:cubicBezTo>
                <a:lnTo>
                  <a:pt x="112522" y="316644"/>
                </a:lnTo>
                <a:lnTo>
                  <a:pt x="112522" y="354134"/>
                </a:lnTo>
                <a:lnTo>
                  <a:pt x="125107" y="354134"/>
                </a:lnTo>
                <a:cubicBezTo>
                  <a:pt x="132999" y="354134"/>
                  <a:pt x="139292" y="360525"/>
                  <a:pt x="139292" y="368300"/>
                </a:cubicBezTo>
                <a:cubicBezTo>
                  <a:pt x="139292" y="376181"/>
                  <a:pt x="132999" y="382572"/>
                  <a:pt x="125107" y="382572"/>
                </a:cubicBezTo>
                <a:lnTo>
                  <a:pt x="112522" y="382572"/>
                </a:lnTo>
                <a:lnTo>
                  <a:pt x="112522" y="419955"/>
                </a:lnTo>
                <a:lnTo>
                  <a:pt x="125107" y="419955"/>
                </a:lnTo>
                <a:cubicBezTo>
                  <a:pt x="132999" y="419955"/>
                  <a:pt x="139292" y="426346"/>
                  <a:pt x="139292" y="434227"/>
                </a:cubicBezTo>
                <a:cubicBezTo>
                  <a:pt x="139292" y="442002"/>
                  <a:pt x="132999" y="448393"/>
                  <a:pt x="125107" y="448393"/>
                </a:cubicBezTo>
                <a:lnTo>
                  <a:pt x="112522" y="448393"/>
                </a:lnTo>
                <a:lnTo>
                  <a:pt x="112522" y="492593"/>
                </a:lnTo>
                <a:lnTo>
                  <a:pt x="156784" y="492593"/>
                </a:lnTo>
                <a:lnTo>
                  <a:pt x="156784" y="480025"/>
                </a:lnTo>
                <a:cubicBezTo>
                  <a:pt x="156784" y="472144"/>
                  <a:pt x="163183" y="465860"/>
                  <a:pt x="170969" y="465860"/>
                </a:cubicBezTo>
                <a:cubicBezTo>
                  <a:pt x="178861" y="465860"/>
                  <a:pt x="185261" y="472144"/>
                  <a:pt x="185261" y="480025"/>
                </a:cubicBezTo>
                <a:lnTo>
                  <a:pt x="185261" y="492593"/>
                </a:lnTo>
                <a:lnTo>
                  <a:pt x="222697" y="492593"/>
                </a:lnTo>
                <a:lnTo>
                  <a:pt x="222697" y="480025"/>
                </a:lnTo>
                <a:cubicBezTo>
                  <a:pt x="222697" y="472144"/>
                  <a:pt x="229096" y="465860"/>
                  <a:pt x="236989" y="465860"/>
                </a:cubicBezTo>
                <a:cubicBezTo>
                  <a:pt x="244775" y="465860"/>
                  <a:pt x="251174" y="472144"/>
                  <a:pt x="251174" y="480025"/>
                </a:cubicBezTo>
                <a:lnTo>
                  <a:pt x="251174" y="492593"/>
                </a:lnTo>
                <a:lnTo>
                  <a:pt x="288717" y="492593"/>
                </a:lnTo>
                <a:lnTo>
                  <a:pt x="288717" y="480025"/>
                </a:lnTo>
                <a:cubicBezTo>
                  <a:pt x="288717" y="472144"/>
                  <a:pt x="295010" y="465860"/>
                  <a:pt x="302902" y="465860"/>
                </a:cubicBezTo>
                <a:cubicBezTo>
                  <a:pt x="310795" y="465860"/>
                  <a:pt x="317087" y="472144"/>
                  <a:pt x="317087" y="480025"/>
                </a:cubicBezTo>
                <a:lnTo>
                  <a:pt x="317087" y="492593"/>
                </a:lnTo>
                <a:lnTo>
                  <a:pt x="354630" y="492593"/>
                </a:lnTo>
                <a:lnTo>
                  <a:pt x="354630" y="480025"/>
                </a:lnTo>
                <a:cubicBezTo>
                  <a:pt x="354630" y="472144"/>
                  <a:pt x="361029" y="465860"/>
                  <a:pt x="368815" y="465860"/>
                </a:cubicBezTo>
                <a:cubicBezTo>
                  <a:pt x="376708" y="465860"/>
                  <a:pt x="383107" y="472144"/>
                  <a:pt x="383107" y="480025"/>
                </a:cubicBezTo>
                <a:lnTo>
                  <a:pt x="383107" y="492593"/>
                </a:lnTo>
                <a:lnTo>
                  <a:pt x="420543" y="492593"/>
                </a:lnTo>
                <a:lnTo>
                  <a:pt x="420543" y="480025"/>
                </a:lnTo>
                <a:cubicBezTo>
                  <a:pt x="420543" y="472144"/>
                  <a:pt x="426943" y="465860"/>
                  <a:pt x="434835" y="465860"/>
                </a:cubicBezTo>
                <a:cubicBezTo>
                  <a:pt x="442621" y="465860"/>
                  <a:pt x="449020" y="472144"/>
                  <a:pt x="449020" y="480025"/>
                </a:cubicBezTo>
                <a:lnTo>
                  <a:pt x="449020" y="492593"/>
                </a:lnTo>
                <a:lnTo>
                  <a:pt x="493282" y="492593"/>
                </a:lnTo>
                <a:lnTo>
                  <a:pt x="493282" y="448393"/>
                </a:lnTo>
                <a:lnTo>
                  <a:pt x="480697" y="448393"/>
                </a:lnTo>
                <a:cubicBezTo>
                  <a:pt x="472805" y="448393"/>
                  <a:pt x="466512" y="442002"/>
                  <a:pt x="466512" y="434227"/>
                </a:cubicBezTo>
                <a:cubicBezTo>
                  <a:pt x="466512" y="426346"/>
                  <a:pt x="472805" y="419955"/>
                  <a:pt x="480697" y="419955"/>
                </a:cubicBezTo>
                <a:lnTo>
                  <a:pt x="493282" y="419955"/>
                </a:lnTo>
                <a:lnTo>
                  <a:pt x="493282" y="382572"/>
                </a:lnTo>
                <a:lnTo>
                  <a:pt x="480697" y="382572"/>
                </a:lnTo>
                <a:cubicBezTo>
                  <a:pt x="472805" y="382572"/>
                  <a:pt x="466512" y="376181"/>
                  <a:pt x="466512" y="368300"/>
                </a:cubicBezTo>
                <a:cubicBezTo>
                  <a:pt x="466512" y="360525"/>
                  <a:pt x="472805" y="354134"/>
                  <a:pt x="480697" y="354134"/>
                </a:cubicBezTo>
                <a:lnTo>
                  <a:pt x="493282" y="354134"/>
                </a:lnTo>
                <a:lnTo>
                  <a:pt x="493282" y="316644"/>
                </a:lnTo>
                <a:lnTo>
                  <a:pt x="480697" y="316644"/>
                </a:lnTo>
                <a:cubicBezTo>
                  <a:pt x="472805" y="316644"/>
                  <a:pt x="466512" y="310360"/>
                  <a:pt x="466512" y="302479"/>
                </a:cubicBezTo>
                <a:cubicBezTo>
                  <a:pt x="466512" y="294597"/>
                  <a:pt x="472805" y="288313"/>
                  <a:pt x="480697" y="288313"/>
                </a:cubicBezTo>
                <a:lnTo>
                  <a:pt x="493282" y="288313"/>
                </a:lnTo>
                <a:lnTo>
                  <a:pt x="493282" y="250823"/>
                </a:lnTo>
                <a:lnTo>
                  <a:pt x="480697" y="250823"/>
                </a:lnTo>
                <a:cubicBezTo>
                  <a:pt x="472805" y="250823"/>
                  <a:pt x="466512" y="244433"/>
                  <a:pt x="466512" y="236658"/>
                </a:cubicBezTo>
                <a:cubicBezTo>
                  <a:pt x="466512" y="228776"/>
                  <a:pt x="472805" y="222386"/>
                  <a:pt x="480697" y="222386"/>
                </a:cubicBezTo>
                <a:lnTo>
                  <a:pt x="493282" y="222386"/>
                </a:lnTo>
                <a:lnTo>
                  <a:pt x="493282" y="185002"/>
                </a:lnTo>
                <a:lnTo>
                  <a:pt x="480697" y="185002"/>
                </a:lnTo>
                <a:cubicBezTo>
                  <a:pt x="472805" y="185002"/>
                  <a:pt x="466512" y="178611"/>
                  <a:pt x="466512" y="170730"/>
                </a:cubicBezTo>
                <a:cubicBezTo>
                  <a:pt x="466512" y="162955"/>
                  <a:pt x="472805" y="156564"/>
                  <a:pt x="480697" y="156564"/>
                </a:cubicBezTo>
                <a:lnTo>
                  <a:pt x="493282" y="156564"/>
                </a:lnTo>
                <a:lnTo>
                  <a:pt x="493282" y="112364"/>
                </a:lnTo>
                <a:lnTo>
                  <a:pt x="449020" y="112364"/>
                </a:lnTo>
                <a:lnTo>
                  <a:pt x="449020" y="124932"/>
                </a:lnTo>
                <a:cubicBezTo>
                  <a:pt x="449020" y="132813"/>
                  <a:pt x="442621" y="139097"/>
                  <a:pt x="434835" y="139097"/>
                </a:cubicBezTo>
                <a:cubicBezTo>
                  <a:pt x="426943" y="139097"/>
                  <a:pt x="420543" y="132813"/>
                  <a:pt x="420543" y="124932"/>
                </a:cubicBezTo>
                <a:lnTo>
                  <a:pt x="420543" y="112364"/>
                </a:lnTo>
                <a:lnTo>
                  <a:pt x="383107" y="112364"/>
                </a:lnTo>
                <a:lnTo>
                  <a:pt x="383107" y="124932"/>
                </a:lnTo>
                <a:cubicBezTo>
                  <a:pt x="383107" y="132813"/>
                  <a:pt x="376708" y="139097"/>
                  <a:pt x="368815" y="139097"/>
                </a:cubicBezTo>
                <a:cubicBezTo>
                  <a:pt x="361029" y="139097"/>
                  <a:pt x="354630" y="132813"/>
                  <a:pt x="354630" y="124932"/>
                </a:cubicBezTo>
                <a:lnTo>
                  <a:pt x="354630" y="112364"/>
                </a:lnTo>
                <a:lnTo>
                  <a:pt x="317087" y="112364"/>
                </a:lnTo>
                <a:lnTo>
                  <a:pt x="317087" y="124932"/>
                </a:lnTo>
                <a:cubicBezTo>
                  <a:pt x="317087" y="132813"/>
                  <a:pt x="310795" y="139097"/>
                  <a:pt x="302902" y="139097"/>
                </a:cubicBezTo>
                <a:cubicBezTo>
                  <a:pt x="295010" y="139097"/>
                  <a:pt x="288717" y="132813"/>
                  <a:pt x="288717" y="124932"/>
                </a:cubicBezTo>
                <a:lnTo>
                  <a:pt x="288717" y="112364"/>
                </a:lnTo>
                <a:lnTo>
                  <a:pt x="251174" y="112364"/>
                </a:lnTo>
                <a:lnTo>
                  <a:pt x="251174" y="124932"/>
                </a:lnTo>
                <a:cubicBezTo>
                  <a:pt x="251174" y="132813"/>
                  <a:pt x="244775" y="139097"/>
                  <a:pt x="236989" y="139097"/>
                </a:cubicBezTo>
                <a:cubicBezTo>
                  <a:pt x="229096" y="139097"/>
                  <a:pt x="222697" y="132813"/>
                  <a:pt x="222697" y="124932"/>
                </a:cubicBezTo>
                <a:lnTo>
                  <a:pt x="222697" y="112364"/>
                </a:lnTo>
                <a:lnTo>
                  <a:pt x="185261" y="112364"/>
                </a:lnTo>
                <a:lnTo>
                  <a:pt x="185261" y="124932"/>
                </a:lnTo>
                <a:cubicBezTo>
                  <a:pt x="185261" y="132813"/>
                  <a:pt x="178861" y="139097"/>
                  <a:pt x="170969" y="139097"/>
                </a:cubicBezTo>
                <a:cubicBezTo>
                  <a:pt x="163183" y="139097"/>
                  <a:pt x="156784" y="132813"/>
                  <a:pt x="156784" y="124932"/>
                </a:cubicBezTo>
                <a:lnTo>
                  <a:pt x="156784" y="112364"/>
                </a:lnTo>
                <a:close/>
                <a:moveTo>
                  <a:pt x="170969" y="0"/>
                </a:moveTo>
                <a:cubicBezTo>
                  <a:pt x="178861" y="0"/>
                  <a:pt x="185261" y="6390"/>
                  <a:pt x="185261" y="14165"/>
                </a:cubicBezTo>
                <a:lnTo>
                  <a:pt x="185261" y="84034"/>
                </a:lnTo>
                <a:lnTo>
                  <a:pt x="222697" y="84034"/>
                </a:lnTo>
                <a:lnTo>
                  <a:pt x="222697" y="14165"/>
                </a:lnTo>
                <a:cubicBezTo>
                  <a:pt x="222697" y="6390"/>
                  <a:pt x="229096" y="0"/>
                  <a:pt x="236989" y="0"/>
                </a:cubicBezTo>
                <a:cubicBezTo>
                  <a:pt x="244775" y="0"/>
                  <a:pt x="251174" y="6390"/>
                  <a:pt x="251174" y="14165"/>
                </a:cubicBezTo>
                <a:lnTo>
                  <a:pt x="251174" y="84034"/>
                </a:lnTo>
                <a:lnTo>
                  <a:pt x="288717" y="84034"/>
                </a:lnTo>
                <a:lnTo>
                  <a:pt x="288717" y="14165"/>
                </a:lnTo>
                <a:cubicBezTo>
                  <a:pt x="288717" y="6390"/>
                  <a:pt x="295010" y="0"/>
                  <a:pt x="302902" y="0"/>
                </a:cubicBezTo>
                <a:cubicBezTo>
                  <a:pt x="310795" y="0"/>
                  <a:pt x="317087" y="6390"/>
                  <a:pt x="317087" y="14165"/>
                </a:cubicBezTo>
                <a:lnTo>
                  <a:pt x="317087" y="84034"/>
                </a:lnTo>
                <a:lnTo>
                  <a:pt x="354630" y="84034"/>
                </a:lnTo>
                <a:lnTo>
                  <a:pt x="354630" y="14165"/>
                </a:lnTo>
                <a:cubicBezTo>
                  <a:pt x="354630" y="6390"/>
                  <a:pt x="361029" y="0"/>
                  <a:pt x="368815" y="0"/>
                </a:cubicBezTo>
                <a:cubicBezTo>
                  <a:pt x="376708" y="0"/>
                  <a:pt x="383107" y="6390"/>
                  <a:pt x="383107" y="14165"/>
                </a:cubicBezTo>
                <a:lnTo>
                  <a:pt x="383107" y="84034"/>
                </a:lnTo>
                <a:lnTo>
                  <a:pt x="420543" y="84034"/>
                </a:lnTo>
                <a:lnTo>
                  <a:pt x="420543" y="14165"/>
                </a:lnTo>
                <a:cubicBezTo>
                  <a:pt x="420543" y="6390"/>
                  <a:pt x="426943" y="0"/>
                  <a:pt x="434835" y="0"/>
                </a:cubicBezTo>
                <a:cubicBezTo>
                  <a:pt x="442621" y="0"/>
                  <a:pt x="449020" y="6390"/>
                  <a:pt x="449020" y="14165"/>
                </a:cubicBezTo>
                <a:lnTo>
                  <a:pt x="449020" y="84034"/>
                </a:lnTo>
                <a:lnTo>
                  <a:pt x="507468" y="84034"/>
                </a:lnTo>
                <a:cubicBezTo>
                  <a:pt x="515360" y="84034"/>
                  <a:pt x="521653" y="90317"/>
                  <a:pt x="521653" y="98199"/>
                </a:cubicBezTo>
                <a:lnTo>
                  <a:pt x="521653" y="156564"/>
                </a:lnTo>
                <a:lnTo>
                  <a:pt x="591619" y="156564"/>
                </a:lnTo>
                <a:cubicBezTo>
                  <a:pt x="599405" y="156564"/>
                  <a:pt x="605804" y="162955"/>
                  <a:pt x="605804" y="170730"/>
                </a:cubicBezTo>
                <a:cubicBezTo>
                  <a:pt x="605804" y="178611"/>
                  <a:pt x="599405" y="185002"/>
                  <a:pt x="591619" y="185002"/>
                </a:cubicBezTo>
                <a:lnTo>
                  <a:pt x="521653" y="185002"/>
                </a:lnTo>
                <a:lnTo>
                  <a:pt x="521653" y="222386"/>
                </a:lnTo>
                <a:lnTo>
                  <a:pt x="591619" y="222386"/>
                </a:lnTo>
                <a:cubicBezTo>
                  <a:pt x="599405" y="222386"/>
                  <a:pt x="605804" y="228776"/>
                  <a:pt x="605804" y="236658"/>
                </a:cubicBezTo>
                <a:cubicBezTo>
                  <a:pt x="605804" y="244433"/>
                  <a:pt x="599405" y="250823"/>
                  <a:pt x="591619" y="250823"/>
                </a:cubicBezTo>
                <a:lnTo>
                  <a:pt x="521653" y="250823"/>
                </a:lnTo>
                <a:lnTo>
                  <a:pt x="521653" y="288313"/>
                </a:lnTo>
                <a:lnTo>
                  <a:pt x="591619" y="288313"/>
                </a:lnTo>
                <a:cubicBezTo>
                  <a:pt x="599405" y="288313"/>
                  <a:pt x="605804" y="294597"/>
                  <a:pt x="605804" y="302479"/>
                </a:cubicBezTo>
                <a:cubicBezTo>
                  <a:pt x="605804" y="310360"/>
                  <a:pt x="599405" y="316644"/>
                  <a:pt x="591619" y="316644"/>
                </a:cubicBezTo>
                <a:lnTo>
                  <a:pt x="521653" y="316644"/>
                </a:lnTo>
                <a:lnTo>
                  <a:pt x="521653" y="354134"/>
                </a:lnTo>
                <a:lnTo>
                  <a:pt x="591619" y="354134"/>
                </a:lnTo>
                <a:cubicBezTo>
                  <a:pt x="599405" y="354134"/>
                  <a:pt x="605804" y="360525"/>
                  <a:pt x="605804" y="368300"/>
                </a:cubicBezTo>
                <a:cubicBezTo>
                  <a:pt x="605804" y="376181"/>
                  <a:pt x="599405" y="382572"/>
                  <a:pt x="591619" y="382572"/>
                </a:cubicBezTo>
                <a:lnTo>
                  <a:pt x="521653" y="382572"/>
                </a:lnTo>
                <a:lnTo>
                  <a:pt x="521653" y="419955"/>
                </a:lnTo>
                <a:lnTo>
                  <a:pt x="591619" y="419955"/>
                </a:lnTo>
                <a:cubicBezTo>
                  <a:pt x="599405" y="419955"/>
                  <a:pt x="605804" y="426346"/>
                  <a:pt x="605804" y="434227"/>
                </a:cubicBezTo>
                <a:cubicBezTo>
                  <a:pt x="605804" y="442002"/>
                  <a:pt x="599405" y="448393"/>
                  <a:pt x="591619" y="448393"/>
                </a:cubicBezTo>
                <a:lnTo>
                  <a:pt x="521653" y="448393"/>
                </a:lnTo>
                <a:lnTo>
                  <a:pt x="521653" y="506758"/>
                </a:lnTo>
                <a:cubicBezTo>
                  <a:pt x="521653" y="514640"/>
                  <a:pt x="515360" y="520924"/>
                  <a:pt x="507468" y="520924"/>
                </a:cubicBezTo>
                <a:lnTo>
                  <a:pt x="449020" y="520924"/>
                </a:lnTo>
                <a:lnTo>
                  <a:pt x="449020" y="590792"/>
                </a:lnTo>
                <a:cubicBezTo>
                  <a:pt x="449020" y="598567"/>
                  <a:pt x="442621" y="604957"/>
                  <a:pt x="434835" y="604957"/>
                </a:cubicBezTo>
                <a:cubicBezTo>
                  <a:pt x="426943" y="604957"/>
                  <a:pt x="420543" y="598567"/>
                  <a:pt x="420543" y="590792"/>
                </a:cubicBezTo>
                <a:lnTo>
                  <a:pt x="420543" y="520924"/>
                </a:lnTo>
                <a:lnTo>
                  <a:pt x="383107" y="520924"/>
                </a:lnTo>
                <a:lnTo>
                  <a:pt x="383107" y="590792"/>
                </a:lnTo>
                <a:cubicBezTo>
                  <a:pt x="383107" y="598567"/>
                  <a:pt x="376708" y="604957"/>
                  <a:pt x="368815" y="604957"/>
                </a:cubicBezTo>
                <a:cubicBezTo>
                  <a:pt x="361029" y="604957"/>
                  <a:pt x="354630" y="598567"/>
                  <a:pt x="354630" y="590792"/>
                </a:cubicBezTo>
                <a:lnTo>
                  <a:pt x="354630" y="520924"/>
                </a:lnTo>
                <a:lnTo>
                  <a:pt x="317087" y="520924"/>
                </a:lnTo>
                <a:lnTo>
                  <a:pt x="317087" y="590792"/>
                </a:lnTo>
                <a:cubicBezTo>
                  <a:pt x="317087" y="598567"/>
                  <a:pt x="310795" y="604957"/>
                  <a:pt x="302902" y="604957"/>
                </a:cubicBezTo>
                <a:cubicBezTo>
                  <a:pt x="295010" y="604957"/>
                  <a:pt x="288717" y="598567"/>
                  <a:pt x="288717" y="590792"/>
                </a:cubicBezTo>
                <a:lnTo>
                  <a:pt x="288717" y="520924"/>
                </a:lnTo>
                <a:lnTo>
                  <a:pt x="251174" y="520924"/>
                </a:lnTo>
                <a:lnTo>
                  <a:pt x="251174" y="590792"/>
                </a:lnTo>
                <a:cubicBezTo>
                  <a:pt x="251174" y="598567"/>
                  <a:pt x="244775" y="604957"/>
                  <a:pt x="236989" y="604957"/>
                </a:cubicBezTo>
                <a:cubicBezTo>
                  <a:pt x="229096" y="604957"/>
                  <a:pt x="222697" y="598567"/>
                  <a:pt x="222697" y="590792"/>
                </a:cubicBezTo>
                <a:lnTo>
                  <a:pt x="222697" y="520924"/>
                </a:lnTo>
                <a:lnTo>
                  <a:pt x="185261" y="520924"/>
                </a:lnTo>
                <a:lnTo>
                  <a:pt x="185261" y="590792"/>
                </a:lnTo>
                <a:cubicBezTo>
                  <a:pt x="185261" y="598567"/>
                  <a:pt x="178861" y="604957"/>
                  <a:pt x="170969" y="604957"/>
                </a:cubicBezTo>
                <a:cubicBezTo>
                  <a:pt x="163183" y="604957"/>
                  <a:pt x="156784" y="598567"/>
                  <a:pt x="156784" y="590792"/>
                </a:cubicBezTo>
                <a:lnTo>
                  <a:pt x="156784" y="520924"/>
                </a:lnTo>
                <a:lnTo>
                  <a:pt x="98336" y="520924"/>
                </a:lnTo>
                <a:cubicBezTo>
                  <a:pt x="90444" y="520924"/>
                  <a:pt x="84151" y="514640"/>
                  <a:pt x="84151" y="506758"/>
                </a:cubicBezTo>
                <a:lnTo>
                  <a:pt x="84151" y="448393"/>
                </a:lnTo>
                <a:lnTo>
                  <a:pt x="14185" y="448393"/>
                </a:lnTo>
                <a:cubicBezTo>
                  <a:pt x="6399" y="448393"/>
                  <a:pt x="0" y="442002"/>
                  <a:pt x="0" y="434227"/>
                </a:cubicBezTo>
                <a:cubicBezTo>
                  <a:pt x="0" y="426346"/>
                  <a:pt x="6399" y="419955"/>
                  <a:pt x="14185" y="419955"/>
                </a:cubicBezTo>
                <a:lnTo>
                  <a:pt x="84151" y="419955"/>
                </a:lnTo>
                <a:lnTo>
                  <a:pt x="84151" y="382572"/>
                </a:lnTo>
                <a:lnTo>
                  <a:pt x="14185" y="382572"/>
                </a:lnTo>
                <a:cubicBezTo>
                  <a:pt x="6399" y="382572"/>
                  <a:pt x="0" y="376181"/>
                  <a:pt x="0" y="368300"/>
                </a:cubicBezTo>
                <a:cubicBezTo>
                  <a:pt x="0" y="360525"/>
                  <a:pt x="6399" y="354134"/>
                  <a:pt x="14185" y="354134"/>
                </a:cubicBezTo>
                <a:lnTo>
                  <a:pt x="84151" y="354134"/>
                </a:lnTo>
                <a:lnTo>
                  <a:pt x="84151" y="316644"/>
                </a:lnTo>
                <a:lnTo>
                  <a:pt x="14185" y="316644"/>
                </a:lnTo>
                <a:cubicBezTo>
                  <a:pt x="6399" y="316644"/>
                  <a:pt x="0" y="310360"/>
                  <a:pt x="0" y="302479"/>
                </a:cubicBezTo>
                <a:cubicBezTo>
                  <a:pt x="0" y="294597"/>
                  <a:pt x="6399" y="288313"/>
                  <a:pt x="14185" y="288313"/>
                </a:cubicBezTo>
                <a:lnTo>
                  <a:pt x="84151" y="288313"/>
                </a:lnTo>
                <a:lnTo>
                  <a:pt x="84151" y="250823"/>
                </a:lnTo>
                <a:lnTo>
                  <a:pt x="14185" y="250823"/>
                </a:lnTo>
                <a:cubicBezTo>
                  <a:pt x="6399" y="250823"/>
                  <a:pt x="0" y="244433"/>
                  <a:pt x="0" y="236658"/>
                </a:cubicBezTo>
                <a:cubicBezTo>
                  <a:pt x="0" y="228776"/>
                  <a:pt x="6399" y="222386"/>
                  <a:pt x="14185" y="222386"/>
                </a:cubicBezTo>
                <a:lnTo>
                  <a:pt x="84151" y="222386"/>
                </a:lnTo>
                <a:lnTo>
                  <a:pt x="84151" y="185002"/>
                </a:lnTo>
                <a:lnTo>
                  <a:pt x="14185" y="185002"/>
                </a:lnTo>
                <a:cubicBezTo>
                  <a:pt x="6399" y="185002"/>
                  <a:pt x="0" y="178611"/>
                  <a:pt x="0" y="170730"/>
                </a:cubicBezTo>
                <a:cubicBezTo>
                  <a:pt x="0" y="162955"/>
                  <a:pt x="6399" y="156564"/>
                  <a:pt x="14185" y="156564"/>
                </a:cubicBezTo>
                <a:lnTo>
                  <a:pt x="84151" y="156564"/>
                </a:lnTo>
                <a:lnTo>
                  <a:pt x="84151" y="98199"/>
                </a:lnTo>
                <a:cubicBezTo>
                  <a:pt x="84151" y="90317"/>
                  <a:pt x="90444" y="84034"/>
                  <a:pt x="98336" y="84034"/>
                </a:cubicBezTo>
                <a:lnTo>
                  <a:pt x="156784" y="84034"/>
                </a:lnTo>
                <a:lnTo>
                  <a:pt x="156784" y="14165"/>
                </a:lnTo>
                <a:cubicBezTo>
                  <a:pt x="156784" y="6390"/>
                  <a:pt x="163183" y="0"/>
                  <a:pt x="170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5C04F99-211A-40E4-907C-719FAB60E4F9}"/>
              </a:ext>
            </a:extLst>
          </p:cNvPr>
          <p:cNvSpPr txBox="1"/>
          <p:nvPr/>
        </p:nvSpPr>
        <p:spPr>
          <a:xfrm>
            <a:off x="142238" y="5867502"/>
            <a:ext cx="3225802" cy="587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定制的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Microsoft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处理器拥有快速的八核性能</a:t>
            </a:r>
            <a:endParaRPr lang="en-US" altLang="zh-CN" sz="1400" i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1F7924DF-8128-46DD-9A9A-98AC8B83B63F}"/>
              </a:ext>
            </a:extLst>
          </p:cNvPr>
          <p:cNvSpPr/>
          <p:nvPr/>
        </p:nvSpPr>
        <p:spPr>
          <a:xfrm>
            <a:off x="5573603" y="4738928"/>
            <a:ext cx="1044792" cy="1044792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iconfont-11208-5297035">
            <a:extLst>
              <a:ext uri="{FF2B5EF4-FFF2-40B4-BE49-F238E27FC236}">
                <a16:creationId xmlns:a16="http://schemas.microsoft.com/office/drawing/2014/main" id="{E1CAF35B-63D7-4529-96AD-3554208848BA}"/>
              </a:ext>
            </a:extLst>
          </p:cNvPr>
          <p:cNvSpPr/>
          <p:nvPr/>
        </p:nvSpPr>
        <p:spPr>
          <a:xfrm>
            <a:off x="5791157" y="5094404"/>
            <a:ext cx="609685" cy="333840"/>
          </a:xfrm>
          <a:custGeom>
            <a:avLst/>
            <a:gdLst>
              <a:gd name="T0" fmla="*/ 12746 w 12855"/>
              <a:gd name="T1" fmla="*/ 3305 h 7039"/>
              <a:gd name="T2" fmla="*/ 10854 w 12855"/>
              <a:gd name="T3" fmla="*/ 1659 h 7039"/>
              <a:gd name="T4" fmla="*/ 8851 w 12855"/>
              <a:gd name="T5" fmla="*/ 524 h 7039"/>
              <a:gd name="T6" fmla="*/ 6428 w 12855"/>
              <a:gd name="T7" fmla="*/ 0 h 7039"/>
              <a:gd name="T8" fmla="*/ 4004 w 12855"/>
              <a:gd name="T9" fmla="*/ 524 h 7039"/>
              <a:gd name="T10" fmla="*/ 2001 w 12855"/>
              <a:gd name="T11" fmla="*/ 1659 h 7039"/>
              <a:gd name="T12" fmla="*/ 109 w 12855"/>
              <a:gd name="T13" fmla="*/ 3305 h 7039"/>
              <a:gd name="T14" fmla="*/ 109 w 12855"/>
              <a:gd name="T15" fmla="*/ 3733 h 7039"/>
              <a:gd name="T16" fmla="*/ 2001 w 12855"/>
              <a:gd name="T17" fmla="*/ 5379 h 7039"/>
              <a:gd name="T18" fmla="*/ 4004 w 12855"/>
              <a:gd name="T19" fmla="*/ 6514 h 7039"/>
              <a:gd name="T20" fmla="*/ 6428 w 12855"/>
              <a:gd name="T21" fmla="*/ 7039 h 7039"/>
              <a:gd name="T22" fmla="*/ 8851 w 12855"/>
              <a:gd name="T23" fmla="*/ 6514 h 7039"/>
              <a:gd name="T24" fmla="*/ 10854 w 12855"/>
              <a:gd name="T25" fmla="*/ 5379 h 7039"/>
              <a:gd name="T26" fmla="*/ 12746 w 12855"/>
              <a:gd name="T27" fmla="*/ 3733 h 7039"/>
              <a:gd name="T28" fmla="*/ 12746 w 12855"/>
              <a:gd name="T29" fmla="*/ 3305 h 7039"/>
              <a:gd name="T30" fmla="*/ 8075 w 12855"/>
              <a:gd name="T31" fmla="*/ 919 h 7039"/>
              <a:gd name="T32" fmla="*/ 8988 w 12855"/>
              <a:gd name="T33" fmla="*/ 2879 h 7039"/>
              <a:gd name="T34" fmla="*/ 6428 w 12855"/>
              <a:gd name="T35" fmla="*/ 5439 h 7039"/>
              <a:gd name="T36" fmla="*/ 3868 w 12855"/>
              <a:gd name="T37" fmla="*/ 2879 h 7039"/>
              <a:gd name="T38" fmla="*/ 4780 w 12855"/>
              <a:gd name="T39" fmla="*/ 919 h 7039"/>
              <a:gd name="T40" fmla="*/ 6428 w 12855"/>
              <a:gd name="T41" fmla="*/ 639 h 7039"/>
              <a:gd name="T42" fmla="*/ 8075 w 12855"/>
              <a:gd name="T43" fmla="*/ 919 h 7039"/>
              <a:gd name="T44" fmla="*/ 10470 w 12855"/>
              <a:gd name="T45" fmla="*/ 4867 h 7039"/>
              <a:gd name="T46" fmla="*/ 6428 w 12855"/>
              <a:gd name="T47" fmla="*/ 6399 h 7039"/>
              <a:gd name="T48" fmla="*/ 2385 w 12855"/>
              <a:gd name="T49" fmla="*/ 4867 h 7039"/>
              <a:gd name="T50" fmla="*/ 792 w 12855"/>
              <a:gd name="T51" fmla="*/ 3519 h 7039"/>
              <a:gd name="T52" fmla="*/ 2385 w 12855"/>
              <a:gd name="T53" fmla="*/ 2171 h 7039"/>
              <a:gd name="T54" fmla="*/ 3569 w 12855"/>
              <a:gd name="T55" fmla="*/ 1438 h 7039"/>
              <a:gd name="T56" fmla="*/ 3704 w 12855"/>
              <a:gd name="T57" fmla="*/ 4556 h 7039"/>
              <a:gd name="T58" fmla="*/ 6428 w 12855"/>
              <a:gd name="T59" fmla="*/ 6079 h 7039"/>
              <a:gd name="T60" fmla="*/ 9151 w 12855"/>
              <a:gd name="T61" fmla="*/ 4556 h 7039"/>
              <a:gd name="T62" fmla="*/ 9286 w 12855"/>
              <a:gd name="T63" fmla="*/ 1438 h 7039"/>
              <a:gd name="T64" fmla="*/ 10470 w 12855"/>
              <a:gd name="T65" fmla="*/ 2171 h 7039"/>
              <a:gd name="T66" fmla="*/ 12063 w 12855"/>
              <a:gd name="T67" fmla="*/ 3519 h 7039"/>
              <a:gd name="T68" fmla="*/ 10470 w 12855"/>
              <a:gd name="T69" fmla="*/ 4867 h 7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855" h="7039">
                <a:moveTo>
                  <a:pt x="12746" y="3305"/>
                </a:moveTo>
                <a:cubicBezTo>
                  <a:pt x="12716" y="3271"/>
                  <a:pt x="11989" y="2470"/>
                  <a:pt x="10854" y="1659"/>
                </a:cubicBezTo>
                <a:cubicBezTo>
                  <a:pt x="10184" y="1180"/>
                  <a:pt x="9510" y="799"/>
                  <a:pt x="8851" y="524"/>
                </a:cubicBezTo>
                <a:cubicBezTo>
                  <a:pt x="8015" y="176"/>
                  <a:pt x="7200" y="0"/>
                  <a:pt x="6428" y="0"/>
                </a:cubicBezTo>
                <a:cubicBezTo>
                  <a:pt x="5655" y="0"/>
                  <a:pt x="4840" y="176"/>
                  <a:pt x="4004" y="524"/>
                </a:cubicBezTo>
                <a:cubicBezTo>
                  <a:pt x="3345" y="799"/>
                  <a:pt x="2671" y="1181"/>
                  <a:pt x="2001" y="1659"/>
                </a:cubicBezTo>
                <a:cubicBezTo>
                  <a:pt x="866" y="2470"/>
                  <a:pt x="140" y="3272"/>
                  <a:pt x="109" y="3305"/>
                </a:cubicBezTo>
                <a:cubicBezTo>
                  <a:pt x="0" y="3427"/>
                  <a:pt x="0" y="3612"/>
                  <a:pt x="109" y="3733"/>
                </a:cubicBezTo>
                <a:cubicBezTo>
                  <a:pt x="140" y="3767"/>
                  <a:pt x="866" y="4569"/>
                  <a:pt x="2001" y="5379"/>
                </a:cubicBezTo>
                <a:cubicBezTo>
                  <a:pt x="2671" y="5858"/>
                  <a:pt x="3345" y="6240"/>
                  <a:pt x="4004" y="6514"/>
                </a:cubicBezTo>
                <a:cubicBezTo>
                  <a:pt x="4840" y="6862"/>
                  <a:pt x="5655" y="7039"/>
                  <a:pt x="6428" y="7039"/>
                </a:cubicBezTo>
                <a:cubicBezTo>
                  <a:pt x="7200" y="7039"/>
                  <a:pt x="8015" y="6862"/>
                  <a:pt x="8851" y="6514"/>
                </a:cubicBezTo>
                <a:cubicBezTo>
                  <a:pt x="9510" y="6240"/>
                  <a:pt x="10184" y="5858"/>
                  <a:pt x="10854" y="5379"/>
                </a:cubicBezTo>
                <a:cubicBezTo>
                  <a:pt x="11989" y="4569"/>
                  <a:pt x="12716" y="3767"/>
                  <a:pt x="12746" y="3733"/>
                </a:cubicBezTo>
                <a:cubicBezTo>
                  <a:pt x="12855" y="3612"/>
                  <a:pt x="12855" y="3427"/>
                  <a:pt x="12746" y="3305"/>
                </a:cubicBezTo>
                <a:close/>
                <a:moveTo>
                  <a:pt x="8075" y="919"/>
                </a:moveTo>
                <a:cubicBezTo>
                  <a:pt x="8655" y="1405"/>
                  <a:pt x="8989" y="2123"/>
                  <a:pt x="8988" y="2879"/>
                </a:cubicBezTo>
                <a:cubicBezTo>
                  <a:pt x="8988" y="4291"/>
                  <a:pt x="7839" y="5439"/>
                  <a:pt x="6428" y="5439"/>
                </a:cubicBezTo>
                <a:cubicBezTo>
                  <a:pt x="5016" y="5439"/>
                  <a:pt x="3868" y="4291"/>
                  <a:pt x="3868" y="2879"/>
                </a:cubicBezTo>
                <a:cubicBezTo>
                  <a:pt x="3868" y="2119"/>
                  <a:pt x="4200" y="1408"/>
                  <a:pt x="4780" y="919"/>
                </a:cubicBezTo>
                <a:cubicBezTo>
                  <a:pt x="5306" y="748"/>
                  <a:pt x="5862" y="639"/>
                  <a:pt x="6428" y="639"/>
                </a:cubicBezTo>
                <a:cubicBezTo>
                  <a:pt x="6993" y="639"/>
                  <a:pt x="7549" y="748"/>
                  <a:pt x="8075" y="919"/>
                </a:cubicBezTo>
                <a:close/>
                <a:moveTo>
                  <a:pt x="10470" y="4867"/>
                </a:moveTo>
                <a:cubicBezTo>
                  <a:pt x="9489" y="5566"/>
                  <a:pt x="7992" y="6399"/>
                  <a:pt x="6428" y="6399"/>
                </a:cubicBezTo>
                <a:cubicBezTo>
                  <a:pt x="4863" y="6399"/>
                  <a:pt x="3366" y="5566"/>
                  <a:pt x="2385" y="4867"/>
                </a:cubicBezTo>
                <a:cubicBezTo>
                  <a:pt x="1818" y="4462"/>
                  <a:pt x="1285" y="4011"/>
                  <a:pt x="792" y="3519"/>
                </a:cubicBezTo>
                <a:cubicBezTo>
                  <a:pt x="1285" y="3027"/>
                  <a:pt x="1818" y="2577"/>
                  <a:pt x="2385" y="2171"/>
                </a:cubicBezTo>
                <a:cubicBezTo>
                  <a:pt x="2762" y="1901"/>
                  <a:pt x="3158" y="1656"/>
                  <a:pt x="3569" y="1438"/>
                </a:cubicBezTo>
                <a:cubicBezTo>
                  <a:pt x="3071" y="2431"/>
                  <a:pt x="3122" y="3610"/>
                  <a:pt x="3704" y="4556"/>
                </a:cubicBezTo>
                <a:cubicBezTo>
                  <a:pt x="4287" y="5501"/>
                  <a:pt x="5317" y="6077"/>
                  <a:pt x="6428" y="6079"/>
                </a:cubicBezTo>
                <a:cubicBezTo>
                  <a:pt x="7538" y="6077"/>
                  <a:pt x="8568" y="5501"/>
                  <a:pt x="9151" y="4556"/>
                </a:cubicBezTo>
                <a:cubicBezTo>
                  <a:pt x="9733" y="3610"/>
                  <a:pt x="9784" y="2431"/>
                  <a:pt x="9286" y="1438"/>
                </a:cubicBezTo>
                <a:cubicBezTo>
                  <a:pt x="9731" y="1672"/>
                  <a:pt x="10131" y="1930"/>
                  <a:pt x="10470" y="2171"/>
                </a:cubicBezTo>
                <a:cubicBezTo>
                  <a:pt x="11037" y="2576"/>
                  <a:pt x="11570" y="3027"/>
                  <a:pt x="12063" y="3519"/>
                </a:cubicBezTo>
                <a:cubicBezTo>
                  <a:pt x="11570" y="4011"/>
                  <a:pt x="11037" y="4461"/>
                  <a:pt x="10470" y="4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F02441E3-6844-4CD2-9DD6-5DA0E75A8DA7}"/>
              </a:ext>
            </a:extLst>
          </p:cNvPr>
          <p:cNvSpPr/>
          <p:nvPr/>
        </p:nvSpPr>
        <p:spPr>
          <a:xfrm>
            <a:off x="9642683" y="4738928"/>
            <a:ext cx="1044792" cy="1044792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iconfont-11592-5504396">
            <a:extLst>
              <a:ext uri="{FF2B5EF4-FFF2-40B4-BE49-F238E27FC236}">
                <a16:creationId xmlns:a16="http://schemas.microsoft.com/office/drawing/2014/main" id="{6783CE8E-86A2-4ED3-A229-57C06BA823E9}"/>
              </a:ext>
            </a:extLst>
          </p:cNvPr>
          <p:cNvSpPr/>
          <p:nvPr/>
        </p:nvSpPr>
        <p:spPr>
          <a:xfrm>
            <a:off x="9887944" y="4956482"/>
            <a:ext cx="554270" cy="609685"/>
          </a:xfrm>
          <a:custGeom>
            <a:avLst/>
            <a:gdLst>
              <a:gd name="T0" fmla="*/ 2887 w 10667"/>
              <a:gd name="T1" fmla="*/ 1660 h 11734"/>
              <a:gd name="T2" fmla="*/ 3606 w 10667"/>
              <a:gd name="T3" fmla="*/ 1889 h 11734"/>
              <a:gd name="T4" fmla="*/ 3377 w 10667"/>
              <a:gd name="T5" fmla="*/ 2608 h 11734"/>
              <a:gd name="T6" fmla="*/ 1066 w 10667"/>
              <a:gd name="T7" fmla="*/ 6400 h 11734"/>
              <a:gd name="T8" fmla="*/ 5333 w 10667"/>
              <a:gd name="T9" fmla="*/ 10667 h 11734"/>
              <a:gd name="T10" fmla="*/ 9600 w 10667"/>
              <a:gd name="T11" fmla="*/ 6400 h 11734"/>
              <a:gd name="T12" fmla="*/ 7289 w 10667"/>
              <a:gd name="T13" fmla="*/ 2608 h 11734"/>
              <a:gd name="T14" fmla="*/ 7060 w 10667"/>
              <a:gd name="T15" fmla="*/ 1889 h 11734"/>
              <a:gd name="T16" fmla="*/ 7779 w 10667"/>
              <a:gd name="T17" fmla="*/ 1660 h 11734"/>
              <a:gd name="T18" fmla="*/ 10666 w 10667"/>
              <a:gd name="T19" fmla="*/ 6400 h 11734"/>
              <a:gd name="T20" fmla="*/ 5333 w 10667"/>
              <a:gd name="T21" fmla="*/ 11734 h 11734"/>
              <a:gd name="T22" fmla="*/ 0 w 10667"/>
              <a:gd name="T23" fmla="*/ 6400 h 11734"/>
              <a:gd name="T24" fmla="*/ 2887 w 10667"/>
              <a:gd name="T25" fmla="*/ 1660 h 11734"/>
              <a:gd name="T26" fmla="*/ 4800 w 10667"/>
              <a:gd name="T27" fmla="*/ 534 h 11734"/>
              <a:gd name="T28" fmla="*/ 5333 w 10667"/>
              <a:gd name="T29" fmla="*/ 0 h 11734"/>
              <a:gd name="T30" fmla="*/ 5866 w 10667"/>
              <a:gd name="T31" fmla="*/ 534 h 11734"/>
              <a:gd name="T32" fmla="*/ 5866 w 10667"/>
              <a:gd name="T33" fmla="*/ 5867 h 11734"/>
              <a:gd name="T34" fmla="*/ 5333 w 10667"/>
              <a:gd name="T35" fmla="*/ 6400 h 11734"/>
              <a:gd name="T36" fmla="*/ 4800 w 10667"/>
              <a:gd name="T37" fmla="*/ 5867 h 11734"/>
              <a:gd name="T38" fmla="*/ 4800 w 10667"/>
              <a:gd name="T39" fmla="*/ 534 h 11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67" h="11734">
                <a:moveTo>
                  <a:pt x="2887" y="1660"/>
                </a:moveTo>
                <a:cubicBezTo>
                  <a:pt x="3149" y="1525"/>
                  <a:pt x="3470" y="1627"/>
                  <a:pt x="3606" y="1889"/>
                </a:cubicBezTo>
                <a:cubicBezTo>
                  <a:pt x="3741" y="2150"/>
                  <a:pt x="3638" y="2472"/>
                  <a:pt x="3377" y="2608"/>
                </a:cubicBezTo>
                <a:cubicBezTo>
                  <a:pt x="1957" y="3340"/>
                  <a:pt x="1066" y="4803"/>
                  <a:pt x="1066" y="6400"/>
                </a:cubicBezTo>
                <a:cubicBezTo>
                  <a:pt x="1066" y="8757"/>
                  <a:pt x="2976" y="10667"/>
                  <a:pt x="5333" y="10667"/>
                </a:cubicBezTo>
                <a:cubicBezTo>
                  <a:pt x="7690" y="10667"/>
                  <a:pt x="9600" y="8757"/>
                  <a:pt x="9600" y="6400"/>
                </a:cubicBezTo>
                <a:cubicBezTo>
                  <a:pt x="9600" y="4803"/>
                  <a:pt x="8709" y="3340"/>
                  <a:pt x="7289" y="2608"/>
                </a:cubicBezTo>
                <a:cubicBezTo>
                  <a:pt x="7028" y="2472"/>
                  <a:pt x="6925" y="2150"/>
                  <a:pt x="7060" y="1889"/>
                </a:cubicBezTo>
                <a:cubicBezTo>
                  <a:pt x="7196" y="1627"/>
                  <a:pt x="7517" y="1525"/>
                  <a:pt x="7779" y="1660"/>
                </a:cubicBezTo>
                <a:cubicBezTo>
                  <a:pt x="9553" y="2575"/>
                  <a:pt x="10667" y="4404"/>
                  <a:pt x="10666" y="6400"/>
                </a:cubicBezTo>
                <a:cubicBezTo>
                  <a:pt x="10666" y="9346"/>
                  <a:pt x="8279" y="11734"/>
                  <a:pt x="5333" y="11734"/>
                </a:cubicBezTo>
                <a:cubicBezTo>
                  <a:pt x="2387" y="11734"/>
                  <a:pt x="0" y="9346"/>
                  <a:pt x="0" y="6400"/>
                </a:cubicBezTo>
                <a:cubicBezTo>
                  <a:pt x="0" y="4384"/>
                  <a:pt x="1128" y="2569"/>
                  <a:pt x="2887" y="1660"/>
                </a:cubicBezTo>
                <a:close/>
                <a:moveTo>
                  <a:pt x="4800" y="534"/>
                </a:moveTo>
                <a:cubicBezTo>
                  <a:pt x="4800" y="239"/>
                  <a:pt x="5038" y="0"/>
                  <a:pt x="5333" y="0"/>
                </a:cubicBezTo>
                <a:cubicBezTo>
                  <a:pt x="5628" y="0"/>
                  <a:pt x="5866" y="239"/>
                  <a:pt x="5866" y="534"/>
                </a:cubicBezTo>
                <a:lnTo>
                  <a:pt x="5866" y="5867"/>
                </a:lnTo>
                <a:cubicBezTo>
                  <a:pt x="5866" y="6162"/>
                  <a:pt x="5628" y="6400"/>
                  <a:pt x="5333" y="6400"/>
                </a:cubicBezTo>
                <a:cubicBezTo>
                  <a:pt x="5038" y="6400"/>
                  <a:pt x="4800" y="6162"/>
                  <a:pt x="4800" y="5867"/>
                </a:cubicBezTo>
                <a:lnTo>
                  <a:pt x="4800" y="5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3F11D4F-602B-4363-94BD-77FC6D1E860A}"/>
              </a:ext>
            </a:extLst>
          </p:cNvPr>
          <p:cNvSpPr txBox="1"/>
          <p:nvPr/>
        </p:nvSpPr>
        <p:spPr>
          <a:xfrm>
            <a:off x="4483099" y="5867502"/>
            <a:ext cx="3225802" cy="587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可调节的内置一体式支架支持您以任意角度进行标记、编辑或创作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1A766FB-EBCC-463F-9F1F-E3044A027FEB}"/>
              </a:ext>
            </a:extLst>
          </p:cNvPr>
          <p:cNvSpPr txBox="1"/>
          <p:nvPr/>
        </p:nvSpPr>
        <p:spPr>
          <a:xfrm>
            <a:off x="8398713" y="5867502"/>
            <a:ext cx="3532732" cy="587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提供可选的千兆位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LTE4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机型</a:t>
            </a:r>
          </a:p>
          <a:p>
            <a:pPr algn="ctr">
              <a:lnSpc>
                <a:spcPct val="120000"/>
              </a:lnSpc>
            </a:pP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支持 </a:t>
            </a:r>
            <a:r>
              <a:rPr lang="en-US" altLang="zh-CN" sz="1400" i="0">
                <a:solidFill>
                  <a:schemeClr val="bg1"/>
                </a:solidFill>
                <a:effectLst/>
                <a:latin typeface="+mn-ea"/>
              </a:rPr>
              <a:t>1080p HD </a:t>
            </a:r>
            <a:r>
              <a:rPr lang="zh-CN" altLang="en-US" sz="1400" i="0">
                <a:solidFill>
                  <a:schemeClr val="bg1"/>
                </a:solidFill>
                <a:effectLst/>
                <a:latin typeface="+mn-ea"/>
              </a:rPr>
              <a:t>视频的内置前置摄像头</a:t>
            </a:r>
          </a:p>
        </p:txBody>
      </p:sp>
    </p:spTree>
    <p:extLst>
      <p:ext uri="{BB962C8B-B14F-4D97-AF65-F5344CB8AC3E}">
        <p14:creationId xmlns:p14="http://schemas.microsoft.com/office/powerpoint/2010/main" val="93103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>
            <a:extLst>
              <a:ext uri="{FF2B5EF4-FFF2-40B4-BE49-F238E27FC236}">
                <a16:creationId xmlns:a16="http://schemas.microsoft.com/office/drawing/2014/main" id="{6241DB3D-1048-4371-9D25-7565315AB6A7}"/>
              </a:ext>
            </a:extLst>
          </p:cNvPr>
          <p:cNvSpPr txBox="1"/>
          <p:nvPr/>
        </p:nvSpPr>
        <p:spPr>
          <a:xfrm>
            <a:off x="548151" y="2668865"/>
            <a:ext cx="2057889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目录</a:t>
            </a:r>
            <a:endParaRPr lang="zh-CN" altLang="en-US" sz="66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C07B44D-B0DD-4BA5-BE90-411810B0D8E8}"/>
              </a:ext>
            </a:extLst>
          </p:cNvPr>
          <p:cNvSpPr txBox="1"/>
          <p:nvPr/>
        </p:nvSpPr>
        <p:spPr>
          <a:xfrm>
            <a:off x="548152" y="2157798"/>
            <a:ext cx="30372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MICROSOFT</a:t>
            </a:r>
            <a:endParaRPr lang="zh-CN" altLang="en-US" sz="36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163179E-62A2-48A1-BA4F-583BB879277A}"/>
              </a:ext>
            </a:extLst>
          </p:cNvPr>
          <p:cNvCxnSpPr>
            <a:cxnSpLocks/>
          </p:cNvCxnSpPr>
          <p:nvPr/>
        </p:nvCxnSpPr>
        <p:spPr>
          <a:xfrm>
            <a:off x="717589" y="3861945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0D2E20C7-E9FD-4927-8CE8-06F5F8EFDD91}"/>
              </a:ext>
            </a:extLst>
          </p:cNvPr>
          <p:cNvGrpSpPr/>
          <p:nvPr/>
        </p:nvGrpSpPr>
        <p:grpSpPr>
          <a:xfrm>
            <a:off x="1285240" y="4422533"/>
            <a:ext cx="994892" cy="994892"/>
            <a:chOff x="1285240" y="4422533"/>
            <a:chExt cx="994892" cy="994892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E813B9DC-57DC-4909-97FC-A71063A55697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iconfont-11799-5637041">
              <a:extLst>
                <a:ext uri="{FF2B5EF4-FFF2-40B4-BE49-F238E27FC236}">
                  <a16:creationId xmlns:a16="http://schemas.microsoft.com/office/drawing/2014/main" id="{8FC91426-A2DD-402B-80D2-442AC6CF0461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7FADA86-F7CE-4F03-9E54-4D2C03A22990}"/>
              </a:ext>
            </a:extLst>
          </p:cNvPr>
          <p:cNvSpPr txBox="1"/>
          <p:nvPr/>
        </p:nvSpPr>
        <p:spPr>
          <a:xfrm>
            <a:off x="1014577" y="5448131"/>
            <a:ext cx="153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</a:rPr>
              <a:t>企业简介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5FABAA3-D3AB-4DCC-8BEF-98D09559CD6E}"/>
              </a:ext>
            </a:extLst>
          </p:cNvPr>
          <p:cNvSpPr txBox="1"/>
          <p:nvPr/>
        </p:nvSpPr>
        <p:spPr>
          <a:xfrm>
            <a:off x="1014577" y="5837602"/>
            <a:ext cx="15362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>
                <a:solidFill>
                  <a:schemeClr val="bg1"/>
                </a:solidFill>
              </a:rPr>
              <a:t>COMPANY INTRODUCTION </a:t>
            </a:r>
            <a:endParaRPr lang="zh-CN" altLang="en-US" sz="700">
              <a:solidFill>
                <a:schemeClr val="bg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99F016-3336-4828-86F1-CFA5DB13710D}"/>
              </a:ext>
            </a:extLst>
          </p:cNvPr>
          <p:cNvGrpSpPr/>
          <p:nvPr/>
        </p:nvGrpSpPr>
        <p:grpSpPr>
          <a:xfrm>
            <a:off x="4329382" y="4422533"/>
            <a:ext cx="994892" cy="994892"/>
            <a:chOff x="4329382" y="4422533"/>
            <a:chExt cx="994892" cy="994892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A6B2451-AD34-498C-9F9E-92F547DCD826}"/>
                </a:ext>
              </a:extLst>
            </p:cNvPr>
            <p:cNvSpPr/>
            <p:nvPr/>
          </p:nvSpPr>
          <p:spPr>
            <a:xfrm>
              <a:off x="4329382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iconfont-11799-5637041">
              <a:extLst>
                <a:ext uri="{FF2B5EF4-FFF2-40B4-BE49-F238E27FC236}">
                  <a16:creationId xmlns:a16="http://schemas.microsoft.com/office/drawing/2014/main" id="{639311FB-2F15-4E1A-89D0-965B5EAE8281}"/>
                </a:ext>
              </a:extLst>
            </p:cNvPr>
            <p:cNvSpPr/>
            <p:nvPr/>
          </p:nvSpPr>
          <p:spPr>
            <a:xfrm>
              <a:off x="4528746" y="4597182"/>
              <a:ext cx="596165" cy="609685"/>
            </a:xfrm>
            <a:custGeom>
              <a:avLst/>
              <a:gdLst>
                <a:gd name="T0" fmla="*/ 9575 w 9646"/>
                <a:gd name="T1" fmla="*/ 5122 h 9862"/>
                <a:gd name="T2" fmla="*/ 9072 w 9646"/>
                <a:gd name="T3" fmla="*/ 3751 h 9862"/>
                <a:gd name="T4" fmla="*/ 8140 w 9646"/>
                <a:gd name="T5" fmla="*/ 3391 h 9862"/>
                <a:gd name="T6" fmla="*/ 6707 w 9646"/>
                <a:gd name="T7" fmla="*/ 3391 h 9862"/>
                <a:gd name="T8" fmla="*/ 6707 w 9646"/>
                <a:gd name="T9" fmla="*/ 1767 h 9862"/>
                <a:gd name="T10" fmla="*/ 6097 w 9646"/>
                <a:gd name="T11" fmla="*/ 288 h 9862"/>
                <a:gd name="T12" fmla="*/ 5201 w 9646"/>
                <a:gd name="T13" fmla="*/ 0 h 9862"/>
                <a:gd name="T14" fmla="*/ 4591 w 9646"/>
                <a:gd name="T15" fmla="*/ 72 h 9862"/>
                <a:gd name="T16" fmla="*/ 4411 w 9646"/>
                <a:gd name="T17" fmla="*/ 324 h 9862"/>
                <a:gd name="T18" fmla="*/ 4411 w 9646"/>
                <a:gd name="T19" fmla="*/ 2164 h 9862"/>
                <a:gd name="T20" fmla="*/ 2690 w 9646"/>
                <a:gd name="T21" fmla="*/ 4112 h 9862"/>
                <a:gd name="T22" fmla="*/ 2618 w 9646"/>
                <a:gd name="T23" fmla="*/ 4112 h 9862"/>
                <a:gd name="T24" fmla="*/ 2152 w 9646"/>
                <a:gd name="T25" fmla="*/ 3860 h 9862"/>
                <a:gd name="T26" fmla="*/ 538 w 9646"/>
                <a:gd name="T27" fmla="*/ 3860 h 9862"/>
                <a:gd name="T28" fmla="*/ 0 w 9646"/>
                <a:gd name="T29" fmla="*/ 4401 h 9862"/>
                <a:gd name="T30" fmla="*/ 0 w 9646"/>
                <a:gd name="T31" fmla="*/ 9032 h 9862"/>
                <a:gd name="T32" fmla="*/ 538 w 9646"/>
                <a:gd name="T33" fmla="*/ 9574 h 9862"/>
                <a:gd name="T34" fmla="*/ 2188 w 9646"/>
                <a:gd name="T35" fmla="*/ 9574 h 9862"/>
                <a:gd name="T36" fmla="*/ 2582 w 9646"/>
                <a:gd name="T37" fmla="*/ 9393 h 9862"/>
                <a:gd name="T38" fmla="*/ 3623 w 9646"/>
                <a:gd name="T39" fmla="*/ 9862 h 9862"/>
                <a:gd name="T40" fmla="*/ 7243 w 9646"/>
                <a:gd name="T41" fmla="*/ 9862 h 9862"/>
                <a:gd name="T42" fmla="*/ 8965 w 9646"/>
                <a:gd name="T43" fmla="*/ 8455 h 9862"/>
                <a:gd name="T44" fmla="*/ 9575 w 9646"/>
                <a:gd name="T45" fmla="*/ 5122 h 9862"/>
                <a:gd name="T46" fmla="*/ 2195 w 9646"/>
                <a:gd name="T47" fmla="*/ 4383 h 9862"/>
                <a:gd name="T48" fmla="*/ 2195 w 9646"/>
                <a:gd name="T49" fmla="*/ 9041 h 9862"/>
                <a:gd name="T50" fmla="*/ 552 w 9646"/>
                <a:gd name="T51" fmla="*/ 9041 h 9862"/>
                <a:gd name="T52" fmla="*/ 552 w 9646"/>
                <a:gd name="T53" fmla="*/ 4383 h 9862"/>
                <a:gd name="T54" fmla="*/ 2195 w 9646"/>
                <a:gd name="T55" fmla="*/ 4383 h 9862"/>
                <a:gd name="T56" fmla="*/ 2195 w 9646"/>
                <a:gd name="T57" fmla="*/ 4383 h 9862"/>
                <a:gd name="T58" fmla="*/ 8721 w 9646"/>
                <a:gd name="T59" fmla="*/ 4131 h 9862"/>
                <a:gd name="T60" fmla="*/ 9041 w 9646"/>
                <a:gd name="T61" fmla="*/ 5029 h 9862"/>
                <a:gd name="T62" fmla="*/ 8472 w 9646"/>
                <a:gd name="T63" fmla="*/ 8345 h 9862"/>
                <a:gd name="T64" fmla="*/ 7262 w 9646"/>
                <a:gd name="T65" fmla="*/ 9314 h 9862"/>
                <a:gd name="T66" fmla="*/ 3670 w 9646"/>
                <a:gd name="T67" fmla="*/ 9314 h 9862"/>
                <a:gd name="T68" fmla="*/ 2745 w 9646"/>
                <a:gd name="T69" fmla="*/ 8525 h 9862"/>
                <a:gd name="T70" fmla="*/ 2745 w 9646"/>
                <a:gd name="T71" fmla="*/ 4634 h 9862"/>
                <a:gd name="T72" fmla="*/ 2852 w 9646"/>
                <a:gd name="T73" fmla="*/ 4598 h 9862"/>
                <a:gd name="T74" fmla="*/ 3884 w 9646"/>
                <a:gd name="T75" fmla="*/ 4095 h 9862"/>
                <a:gd name="T76" fmla="*/ 4951 w 9646"/>
                <a:gd name="T77" fmla="*/ 2156 h 9862"/>
                <a:gd name="T78" fmla="*/ 4951 w 9646"/>
                <a:gd name="T79" fmla="*/ 577 h 9862"/>
                <a:gd name="T80" fmla="*/ 5805 w 9646"/>
                <a:gd name="T81" fmla="*/ 720 h 9862"/>
                <a:gd name="T82" fmla="*/ 6196 w 9646"/>
                <a:gd name="T83" fmla="*/ 1762 h 9862"/>
                <a:gd name="T84" fmla="*/ 6196 w 9646"/>
                <a:gd name="T85" fmla="*/ 3629 h 9862"/>
                <a:gd name="T86" fmla="*/ 6445 w 9646"/>
                <a:gd name="T87" fmla="*/ 3880 h 9862"/>
                <a:gd name="T88" fmla="*/ 8116 w 9646"/>
                <a:gd name="T89" fmla="*/ 3880 h 9862"/>
                <a:gd name="T90" fmla="*/ 8721 w 9646"/>
                <a:gd name="T91" fmla="*/ 4131 h 9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46" h="9862">
                  <a:moveTo>
                    <a:pt x="9575" y="5122"/>
                  </a:moveTo>
                  <a:cubicBezTo>
                    <a:pt x="9646" y="4617"/>
                    <a:pt x="9467" y="4076"/>
                    <a:pt x="9072" y="3751"/>
                  </a:cubicBezTo>
                  <a:cubicBezTo>
                    <a:pt x="8821" y="3535"/>
                    <a:pt x="8463" y="3391"/>
                    <a:pt x="8140" y="3391"/>
                  </a:cubicBezTo>
                  <a:lnTo>
                    <a:pt x="6707" y="3391"/>
                  </a:lnTo>
                  <a:lnTo>
                    <a:pt x="6707" y="1767"/>
                  </a:lnTo>
                  <a:cubicBezTo>
                    <a:pt x="6707" y="1082"/>
                    <a:pt x="6492" y="577"/>
                    <a:pt x="6097" y="288"/>
                  </a:cubicBezTo>
                  <a:cubicBezTo>
                    <a:pt x="5810" y="72"/>
                    <a:pt x="5488" y="0"/>
                    <a:pt x="5201" y="0"/>
                  </a:cubicBezTo>
                  <a:cubicBezTo>
                    <a:pt x="4878" y="0"/>
                    <a:pt x="4627" y="72"/>
                    <a:pt x="4591" y="72"/>
                  </a:cubicBezTo>
                  <a:cubicBezTo>
                    <a:pt x="4483" y="108"/>
                    <a:pt x="4411" y="216"/>
                    <a:pt x="4411" y="324"/>
                  </a:cubicBezTo>
                  <a:lnTo>
                    <a:pt x="4411" y="2164"/>
                  </a:lnTo>
                  <a:cubicBezTo>
                    <a:pt x="4411" y="3571"/>
                    <a:pt x="2762" y="4076"/>
                    <a:pt x="2690" y="4112"/>
                  </a:cubicBezTo>
                  <a:lnTo>
                    <a:pt x="2618" y="4112"/>
                  </a:lnTo>
                  <a:cubicBezTo>
                    <a:pt x="2511" y="3968"/>
                    <a:pt x="2367" y="3860"/>
                    <a:pt x="2152" y="3860"/>
                  </a:cubicBezTo>
                  <a:lnTo>
                    <a:pt x="538" y="3860"/>
                  </a:lnTo>
                  <a:cubicBezTo>
                    <a:pt x="251" y="3860"/>
                    <a:pt x="0" y="4112"/>
                    <a:pt x="0" y="4401"/>
                  </a:cubicBezTo>
                  <a:lnTo>
                    <a:pt x="0" y="9032"/>
                  </a:lnTo>
                  <a:cubicBezTo>
                    <a:pt x="0" y="9321"/>
                    <a:pt x="251" y="9574"/>
                    <a:pt x="538" y="9574"/>
                  </a:cubicBezTo>
                  <a:lnTo>
                    <a:pt x="2188" y="9574"/>
                  </a:lnTo>
                  <a:cubicBezTo>
                    <a:pt x="2367" y="9574"/>
                    <a:pt x="2511" y="9501"/>
                    <a:pt x="2582" y="9393"/>
                  </a:cubicBezTo>
                  <a:cubicBezTo>
                    <a:pt x="2833" y="9682"/>
                    <a:pt x="3228" y="9862"/>
                    <a:pt x="3623" y="9862"/>
                  </a:cubicBezTo>
                  <a:lnTo>
                    <a:pt x="7243" y="9862"/>
                  </a:lnTo>
                  <a:cubicBezTo>
                    <a:pt x="8212" y="9862"/>
                    <a:pt x="8857" y="9357"/>
                    <a:pt x="8965" y="8455"/>
                  </a:cubicBezTo>
                  <a:lnTo>
                    <a:pt x="9575" y="5122"/>
                  </a:lnTo>
                  <a:close/>
                  <a:moveTo>
                    <a:pt x="2195" y="4383"/>
                  </a:moveTo>
                  <a:lnTo>
                    <a:pt x="2195" y="9041"/>
                  </a:lnTo>
                  <a:lnTo>
                    <a:pt x="552" y="9041"/>
                  </a:lnTo>
                  <a:lnTo>
                    <a:pt x="552" y="4383"/>
                  </a:lnTo>
                  <a:lnTo>
                    <a:pt x="2195" y="4383"/>
                  </a:lnTo>
                  <a:cubicBezTo>
                    <a:pt x="2160" y="4383"/>
                    <a:pt x="2195" y="4383"/>
                    <a:pt x="2195" y="4383"/>
                  </a:cubicBezTo>
                  <a:close/>
                  <a:moveTo>
                    <a:pt x="8721" y="4131"/>
                  </a:moveTo>
                  <a:cubicBezTo>
                    <a:pt x="8970" y="4346"/>
                    <a:pt x="9076" y="4706"/>
                    <a:pt x="9041" y="5029"/>
                  </a:cubicBezTo>
                  <a:lnTo>
                    <a:pt x="8472" y="8345"/>
                  </a:lnTo>
                  <a:cubicBezTo>
                    <a:pt x="8365" y="8955"/>
                    <a:pt x="7974" y="9314"/>
                    <a:pt x="7262" y="9314"/>
                  </a:cubicBezTo>
                  <a:lnTo>
                    <a:pt x="3670" y="9314"/>
                  </a:lnTo>
                  <a:cubicBezTo>
                    <a:pt x="3208" y="9314"/>
                    <a:pt x="2817" y="8991"/>
                    <a:pt x="2745" y="8525"/>
                  </a:cubicBezTo>
                  <a:lnTo>
                    <a:pt x="2745" y="4634"/>
                  </a:lnTo>
                  <a:lnTo>
                    <a:pt x="2852" y="4598"/>
                  </a:lnTo>
                  <a:cubicBezTo>
                    <a:pt x="2888" y="4598"/>
                    <a:pt x="3386" y="4454"/>
                    <a:pt x="3884" y="4095"/>
                  </a:cubicBezTo>
                  <a:cubicBezTo>
                    <a:pt x="4560" y="3593"/>
                    <a:pt x="4951" y="2946"/>
                    <a:pt x="4951" y="2156"/>
                  </a:cubicBezTo>
                  <a:lnTo>
                    <a:pt x="4951" y="577"/>
                  </a:lnTo>
                  <a:cubicBezTo>
                    <a:pt x="5165" y="541"/>
                    <a:pt x="5556" y="505"/>
                    <a:pt x="5805" y="720"/>
                  </a:cubicBezTo>
                  <a:cubicBezTo>
                    <a:pt x="6054" y="900"/>
                    <a:pt x="6196" y="1259"/>
                    <a:pt x="6196" y="1762"/>
                  </a:cubicBezTo>
                  <a:lnTo>
                    <a:pt x="6196" y="3629"/>
                  </a:lnTo>
                  <a:cubicBezTo>
                    <a:pt x="6196" y="3772"/>
                    <a:pt x="6303" y="3880"/>
                    <a:pt x="6445" y="3880"/>
                  </a:cubicBezTo>
                  <a:lnTo>
                    <a:pt x="8116" y="3880"/>
                  </a:lnTo>
                  <a:cubicBezTo>
                    <a:pt x="8329" y="3916"/>
                    <a:pt x="8543" y="3987"/>
                    <a:pt x="8721" y="4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124ADBA8-411C-4429-98CF-8A2EB71332F5}"/>
              </a:ext>
            </a:extLst>
          </p:cNvPr>
          <p:cNvSpPr txBox="1"/>
          <p:nvPr/>
        </p:nvSpPr>
        <p:spPr>
          <a:xfrm>
            <a:off x="4058719" y="5448131"/>
            <a:ext cx="153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</a:rPr>
              <a:t>企业优势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4ADF8E8-7C00-4949-986A-EFD12460FC6A}"/>
              </a:ext>
            </a:extLst>
          </p:cNvPr>
          <p:cNvSpPr txBox="1"/>
          <p:nvPr/>
        </p:nvSpPr>
        <p:spPr>
          <a:xfrm>
            <a:off x="4058719" y="5837602"/>
            <a:ext cx="15362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>
                <a:solidFill>
                  <a:schemeClr val="bg1"/>
                </a:solidFill>
              </a:rPr>
              <a:t>BUSINESS ADVANTAGE </a:t>
            </a:r>
            <a:endParaRPr lang="zh-CN" altLang="en-US" sz="800">
              <a:solidFill>
                <a:schemeClr val="bg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8C5DC81-F6B0-4B80-B243-3E48EC655495}"/>
              </a:ext>
            </a:extLst>
          </p:cNvPr>
          <p:cNvGrpSpPr/>
          <p:nvPr/>
        </p:nvGrpSpPr>
        <p:grpSpPr>
          <a:xfrm>
            <a:off x="7373524" y="4422533"/>
            <a:ext cx="994892" cy="994892"/>
            <a:chOff x="7373524" y="4422533"/>
            <a:chExt cx="994892" cy="994892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3DAB720-60DE-423C-A527-AD9BA6ABB9F7}"/>
                </a:ext>
              </a:extLst>
            </p:cNvPr>
            <p:cNvSpPr/>
            <p:nvPr/>
          </p:nvSpPr>
          <p:spPr>
            <a:xfrm>
              <a:off x="7373524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iconfont-11799-5637041">
              <a:extLst>
                <a:ext uri="{FF2B5EF4-FFF2-40B4-BE49-F238E27FC236}">
                  <a16:creationId xmlns:a16="http://schemas.microsoft.com/office/drawing/2014/main" id="{9CAA7D7F-6EEF-4693-9A68-D2357C22E249}"/>
                </a:ext>
              </a:extLst>
            </p:cNvPr>
            <p:cNvSpPr/>
            <p:nvPr/>
          </p:nvSpPr>
          <p:spPr>
            <a:xfrm>
              <a:off x="7566127" y="4597643"/>
              <a:ext cx="609685" cy="608764"/>
            </a:xfrm>
            <a:custGeom>
              <a:avLst/>
              <a:gdLst>
                <a:gd name="T0" fmla="*/ 6013 w 6827"/>
                <a:gd name="T1" fmla="*/ 3773 h 6827"/>
                <a:gd name="T2" fmla="*/ 6506 w 6827"/>
                <a:gd name="T3" fmla="*/ 4731 h 6827"/>
                <a:gd name="T4" fmla="*/ 6372 w 6827"/>
                <a:gd name="T5" fmla="*/ 5234 h 6827"/>
                <a:gd name="T6" fmla="*/ 2934 w 6827"/>
                <a:gd name="T7" fmla="*/ 4779 h 6827"/>
                <a:gd name="T8" fmla="*/ 5903 w 6827"/>
                <a:gd name="T9" fmla="*/ 4718 h 6827"/>
                <a:gd name="T10" fmla="*/ 5740 w 6827"/>
                <a:gd name="T11" fmla="*/ 4373 h 6827"/>
                <a:gd name="T12" fmla="*/ 5552 w 6827"/>
                <a:gd name="T13" fmla="*/ 4502 h 6827"/>
                <a:gd name="T14" fmla="*/ 5163 w 6827"/>
                <a:gd name="T15" fmla="*/ 4551 h 6827"/>
                <a:gd name="T16" fmla="*/ 6827 w 6827"/>
                <a:gd name="T17" fmla="*/ 1820 h 6827"/>
                <a:gd name="T18" fmla="*/ 4565 w 6827"/>
                <a:gd name="T19" fmla="*/ 1365 h 6827"/>
                <a:gd name="T20" fmla="*/ 3413 w 6827"/>
                <a:gd name="T21" fmla="*/ 0 h 6827"/>
                <a:gd name="T22" fmla="*/ 2262 w 6827"/>
                <a:gd name="T23" fmla="*/ 1365 h 6827"/>
                <a:gd name="T24" fmla="*/ 0 w 6827"/>
                <a:gd name="T25" fmla="*/ 1820 h 6827"/>
                <a:gd name="T26" fmla="*/ 915 w 6827"/>
                <a:gd name="T27" fmla="*/ 3413 h 6827"/>
                <a:gd name="T28" fmla="*/ 0 w 6827"/>
                <a:gd name="T29" fmla="*/ 5006 h 6827"/>
                <a:gd name="T30" fmla="*/ 1707 w 6827"/>
                <a:gd name="T31" fmla="*/ 5461 h 6827"/>
                <a:gd name="T32" fmla="*/ 1707 w 6827"/>
                <a:gd name="T33" fmla="*/ 5234 h 6827"/>
                <a:gd name="T34" fmla="*/ 228 w 6827"/>
                <a:gd name="T35" fmla="*/ 5006 h 6827"/>
                <a:gd name="T36" fmla="*/ 1051 w 6827"/>
                <a:gd name="T37" fmla="*/ 3620 h 6827"/>
                <a:gd name="T38" fmla="*/ 930 w 6827"/>
                <a:gd name="T39" fmla="*/ 4601 h 6827"/>
                <a:gd name="T40" fmla="*/ 1024 w 6827"/>
                <a:gd name="T41" fmla="*/ 4779 h 6827"/>
                <a:gd name="T42" fmla="*/ 1417 w 6827"/>
                <a:gd name="T43" fmla="*/ 4665 h 6827"/>
                <a:gd name="T44" fmla="*/ 1239 w 6827"/>
                <a:gd name="T45" fmla="*/ 4551 h 6827"/>
                <a:gd name="T46" fmla="*/ 2977 w 6827"/>
                <a:gd name="T47" fmla="*/ 6547 h 6827"/>
                <a:gd name="T48" fmla="*/ 3850 w 6827"/>
                <a:gd name="T49" fmla="*/ 6548 h 6827"/>
                <a:gd name="T50" fmla="*/ 4272 w 6827"/>
                <a:gd name="T51" fmla="*/ 5699 h 6827"/>
                <a:gd name="T52" fmla="*/ 3660 w 6827"/>
                <a:gd name="T53" fmla="*/ 6423 h 6827"/>
                <a:gd name="T54" fmla="*/ 3167 w 6827"/>
                <a:gd name="T55" fmla="*/ 6423 h 6827"/>
                <a:gd name="T56" fmla="*/ 1551 w 6827"/>
                <a:gd name="T57" fmla="*/ 3966 h 6827"/>
                <a:gd name="T58" fmla="*/ 1145 w 6827"/>
                <a:gd name="T59" fmla="*/ 3350 h 6827"/>
                <a:gd name="T60" fmla="*/ 228 w 6827"/>
                <a:gd name="T61" fmla="*/ 1820 h 6827"/>
                <a:gd name="T62" fmla="*/ 2112 w 6827"/>
                <a:gd name="T63" fmla="*/ 1593 h 6827"/>
                <a:gd name="T64" fmla="*/ 1024 w 6827"/>
                <a:gd name="T65" fmla="*/ 2048 h 6827"/>
                <a:gd name="T66" fmla="*/ 930 w 6827"/>
                <a:gd name="T67" fmla="*/ 2226 h 6827"/>
                <a:gd name="T68" fmla="*/ 3413 w 6827"/>
                <a:gd name="T69" fmla="*/ 5803 h 6827"/>
                <a:gd name="T70" fmla="*/ 3508 w 6827"/>
                <a:gd name="T71" fmla="*/ 5625 h 6827"/>
                <a:gd name="T72" fmla="*/ 6372 w 6827"/>
                <a:gd name="T73" fmla="*/ 5461 h 6827"/>
                <a:gd name="T74" fmla="*/ 6694 w 6827"/>
                <a:gd name="T75" fmla="*/ 4602 h 6827"/>
                <a:gd name="T76" fmla="*/ 6372 w 6827"/>
                <a:gd name="T77" fmla="*/ 1593 h 6827"/>
                <a:gd name="T78" fmla="*/ 6504 w 6827"/>
                <a:gd name="T79" fmla="*/ 2099 h 6827"/>
                <a:gd name="T80" fmla="*/ 4322 w 6827"/>
                <a:gd name="T81" fmla="*/ 4551 h 6827"/>
                <a:gd name="T82" fmla="*/ 5903 w 6827"/>
                <a:gd name="T83" fmla="*/ 2108 h 6827"/>
                <a:gd name="T84" fmla="*/ 2934 w 6827"/>
                <a:gd name="T85" fmla="*/ 2048 h 6827"/>
                <a:gd name="T86" fmla="*/ 6372 w 6827"/>
                <a:gd name="T87" fmla="*/ 1593 h 6827"/>
                <a:gd name="T88" fmla="*/ 3413 w 6827"/>
                <a:gd name="T89" fmla="*/ 1341 h 6827"/>
                <a:gd name="T90" fmla="*/ 3397 w 6827"/>
                <a:gd name="T91" fmla="*/ 1365 h 6827"/>
                <a:gd name="T92" fmla="*/ 1663 w 6827"/>
                <a:gd name="T93" fmla="*/ 2276 h 6827"/>
                <a:gd name="T94" fmla="*/ 1662 w 6827"/>
                <a:gd name="T95" fmla="*/ 2484 h 6827"/>
                <a:gd name="T96" fmla="*/ 1820 w 6827"/>
                <a:gd name="T97" fmla="*/ 2452 h 6827"/>
                <a:gd name="T98" fmla="*/ 3413 w 6827"/>
                <a:gd name="T99" fmla="*/ 228 h 6827"/>
                <a:gd name="T100" fmla="*/ 4292 w 6827"/>
                <a:gd name="T101" fmla="*/ 1365 h 6827"/>
                <a:gd name="T102" fmla="*/ 3508 w 6827"/>
                <a:gd name="T103" fmla="*/ 1074 h 6827"/>
                <a:gd name="T104" fmla="*/ 2068 w 6827"/>
                <a:gd name="T105" fmla="*/ 2921 h 6827"/>
                <a:gd name="T106" fmla="*/ 2162 w 6827"/>
                <a:gd name="T107" fmla="*/ 3099 h 6827"/>
                <a:gd name="T108" fmla="*/ 2780 w 6827"/>
                <a:gd name="T109" fmla="*/ 2276 h 6827"/>
                <a:gd name="T110" fmla="*/ 5373 w 6827"/>
                <a:gd name="T111" fmla="*/ 2594 h 6827"/>
                <a:gd name="T112" fmla="*/ 5171 w 6827"/>
                <a:gd name="T113" fmla="*/ 2494 h 6827"/>
                <a:gd name="T114" fmla="*/ 5235 w 6827"/>
                <a:gd name="T115" fmla="*/ 2798 h 6827"/>
                <a:gd name="T116" fmla="*/ 4510 w 6827"/>
                <a:gd name="T117" fmla="*/ 2553 h 6827"/>
                <a:gd name="T118" fmla="*/ 4321 w 6827"/>
                <a:gd name="T119" fmla="*/ 2681 h 6827"/>
                <a:gd name="T120" fmla="*/ 4047 w 6827"/>
                <a:gd name="T121" fmla="*/ 4551 h 6827"/>
                <a:gd name="T122" fmla="*/ 1239 w 6827"/>
                <a:gd name="T123" fmla="*/ 2276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27" h="6827">
                  <a:moveTo>
                    <a:pt x="6170" y="3806"/>
                  </a:moveTo>
                  <a:cubicBezTo>
                    <a:pt x="6136" y="3753"/>
                    <a:pt x="6065" y="3739"/>
                    <a:pt x="6013" y="3773"/>
                  </a:cubicBezTo>
                  <a:cubicBezTo>
                    <a:pt x="5960" y="3808"/>
                    <a:pt x="5946" y="3878"/>
                    <a:pt x="5980" y="3931"/>
                  </a:cubicBezTo>
                  <a:lnTo>
                    <a:pt x="6506" y="4731"/>
                  </a:lnTo>
                  <a:cubicBezTo>
                    <a:pt x="6507" y="4732"/>
                    <a:pt x="6599" y="4864"/>
                    <a:pt x="6599" y="5006"/>
                  </a:cubicBezTo>
                  <a:cubicBezTo>
                    <a:pt x="6599" y="5136"/>
                    <a:pt x="6501" y="5234"/>
                    <a:pt x="6372" y="5234"/>
                  </a:cubicBezTo>
                  <a:lnTo>
                    <a:pt x="3242" y="5234"/>
                  </a:lnTo>
                  <a:lnTo>
                    <a:pt x="2934" y="4779"/>
                  </a:lnTo>
                  <a:lnTo>
                    <a:pt x="5803" y="4779"/>
                  </a:lnTo>
                  <a:cubicBezTo>
                    <a:pt x="5845" y="4779"/>
                    <a:pt x="5884" y="4755"/>
                    <a:pt x="5903" y="4718"/>
                  </a:cubicBezTo>
                  <a:cubicBezTo>
                    <a:pt x="5923" y="4680"/>
                    <a:pt x="5920" y="4635"/>
                    <a:pt x="5896" y="4600"/>
                  </a:cubicBezTo>
                  <a:lnTo>
                    <a:pt x="5740" y="4373"/>
                  </a:lnTo>
                  <a:cubicBezTo>
                    <a:pt x="5704" y="4321"/>
                    <a:pt x="5633" y="4308"/>
                    <a:pt x="5581" y="4344"/>
                  </a:cubicBezTo>
                  <a:cubicBezTo>
                    <a:pt x="5530" y="4379"/>
                    <a:pt x="5517" y="4450"/>
                    <a:pt x="5552" y="4502"/>
                  </a:cubicBezTo>
                  <a:lnTo>
                    <a:pt x="5586" y="4551"/>
                  </a:lnTo>
                  <a:lnTo>
                    <a:pt x="5163" y="4551"/>
                  </a:lnTo>
                  <a:lnTo>
                    <a:pt x="6693" y="2225"/>
                  </a:lnTo>
                  <a:cubicBezTo>
                    <a:pt x="6707" y="2205"/>
                    <a:pt x="6827" y="2023"/>
                    <a:pt x="6827" y="1820"/>
                  </a:cubicBezTo>
                  <a:cubicBezTo>
                    <a:pt x="6827" y="1569"/>
                    <a:pt x="6623" y="1365"/>
                    <a:pt x="6372" y="1365"/>
                  </a:cubicBezTo>
                  <a:lnTo>
                    <a:pt x="4565" y="1365"/>
                  </a:lnTo>
                  <a:lnTo>
                    <a:pt x="3850" y="279"/>
                  </a:lnTo>
                  <a:cubicBezTo>
                    <a:pt x="3832" y="251"/>
                    <a:pt x="3662" y="0"/>
                    <a:pt x="3413" y="0"/>
                  </a:cubicBezTo>
                  <a:cubicBezTo>
                    <a:pt x="3167" y="0"/>
                    <a:pt x="2996" y="250"/>
                    <a:pt x="2977" y="279"/>
                  </a:cubicBezTo>
                  <a:lnTo>
                    <a:pt x="2262" y="1365"/>
                  </a:lnTo>
                  <a:lnTo>
                    <a:pt x="455" y="1365"/>
                  </a:lnTo>
                  <a:cubicBezTo>
                    <a:pt x="200" y="1365"/>
                    <a:pt x="0" y="1565"/>
                    <a:pt x="0" y="1820"/>
                  </a:cubicBezTo>
                  <a:cubicBezTo>
                    <a:pt x="0" y="2038"/>
                    <a:pt x="130" y="2221"/>
                    <a:pt x="133" y="2224"/>
                  </a:cubicBezTo>
                  <a:lnTo>
                    <a:pt x="915" y="3413"/>
                  </a:lnTo>
                  <a:lnTo>
                    <a:pt x="133" y="4601"/>
                  </a:lnTo>
                  <a:cubicBezTo>
                    <a:pt x="120" y="4621"/>
                    <a:pt x="0" y="4804"/>
                    <a:pt x="0" y="5006"/>
                  </a:cubicBezTo>
                  <a:cubicBezTo>
                    <a:pt x="0" y="5257"/>
                    <a:pt x="204" y="5461"/>
                    <a:pt x="455" y="5461"/>
                  </a:cubicBezTo>
                  <a:lnTo>
                    <a:pt x="1707" y="5461"/>
                  </a:lnTo>
                  <a:cubicBezTo>
                    <a:pt x="1770" y="5461"/>
                    <a:pt x="1820" y="5410"/>
                    <a:pt x="1820" y="5348"/>
                  </a:cubicBezTo>
                  <a:cubicBezTo>
                    <a:pt x="1820" y="5285"/>
                    <a:pt x="1770" y="5234"/>
                    <a:pt x="1707" y="5234"/>
                  </a:cubicBezTo>
                  <a:lnTo>
                    <a:pt x="455" y="5234"/>
                  </a:lnTo>
                  <a:cubicBezTo>
                    <a:pt x="328" y="5234"/>
                    <a:pt x="228" y="5134"/>
                    <a:pt x="228" y="5006"/>
                  </a:cubicBezTo>
                  <a:cubicBezTo>
                    <a:pt x="228" y="4871"/>
                    <a:pt x="321" y="4730"/>
                    <a:pt x="323" y="4727"/>
                  </a:cubicBezTo>
                  <a:lnTo>
                    <a:pt x="1051" y="3620"/>
                  </a:lnTo>
                  <a:lnTo>
                    <a:pt x="1319" y="4027"/>
                  </a:lnTo>
                  <a:lnTo>
                    <a:pt x="930" y="4601"/>
                  </a:lnTo>
                  <a:cubicBezTo>
                    <a:pt x="906" y="4636"/>
                    <a:pt x="904" y="4681"/>
                    <a:pt x="923" y="4718"/>
                  </a:cubicBezTo>
                  <a:cubicBezTo>
                    <a:pt x="943" y="4755"/>
                    <a:pt x="982" y="4779"/>
                    <a:pt x="1024" y="4779"/>
                  </a:cubicBezTo>
                  <a:lnTo>
                    <a:pt x="1303" y="4779"/>
                  </a:lnTo>
                  <a:cubicBezTo>
                    <a:pt x="1366" y="4779"/>
                    <a:pt x="1417" y="4728"/>
                    <a:pt x="1417" y="4665"/>
                  </a:cubicBezTo>
                  <a:cubicBezTo>
                    <a:pt x="1417" y="4602"/>
                    <a:pt x="1366" y="4551"/>
                    <a:pt x="1303" y="4551"/>
                  </a:cubicBezTo>
                  <a:lnTo>
                    <a:pt x="1239" y="4551"/>
                  </a:lnTo>
                  <a:lnTo>
                    <a:pt x="1454" y="4233"/>
                  </a:lnTo>
                  <a:lnTo>
                    <a:pt x="2977" y="6547"/>
                  </a:lnTo>
                  <a:cubicBezTo>
                    <a:pt x="2995" y="6576"/>
                    <a:pt x="3165" y="6827"/>
                    <a:pt x="3413" y="6827"/>
                  </a:cubicBezTo>
                  <a:cubicBezTo>
                    <a:pt x="3660" y="6827"/>
                    <a:pt x="3831" y="6576"/>
                    <a:pt x="3850" y="6548"/>
                  </a:cubicBezTo>
                  <a:lnTo>
                    <a:pt x="4305" y="5856"/>
                  </a:lnTo>
                  <a:cubicBezTo>
                    <a:pt x="4339" y="5804"/>
                    <a:pt x="4325" y="5733"/>
                    <a:pt x="4272" y="5699"/>
                  </a:cubicBezTo>
                  <a:cubicBezTo>
                    <a:pt x="4220" y="5664"/>
                    <a:pt x="4149" y="5679"/>
                    <a:pt x="4115" y="5731"/>
                  </a:cubicBezTo>
                  <a:lnTo>
                    <a:pt x="3660" y="6423"/>
                  </a:lnTo>
                  <a:cubicBezTo>
                    <a:pt x="3635" y="6460"/>
                    <a:pt x="3522" y="6599"/>
                    <a:pt x="3413" y="6599"/>
                  </a:cubicBezTo>
                  <a:cubicBezTo>
                    <a:pt x="3307" y="6599"/>
                    <a:pt x="3197" y="6469"/>
                    <a:pt x="3167" y="6423"/>
                  </a:cubicBezTo>
                  <a:lnTo>
                    <a:pt x="1551" y="3967"/>
                  </a:lnTo>
                  <a:cubicBezTo>
                    <a:pt x="1551" y="3966"/>
                    <a:pt x="1551" y="3966"/>
                    <a:pt x="1551" y="3966"/>
                  </a:cubicBezTo>
                  <a:lnTo>
                    <a:pt x="1146" y="3351"/>
                  </a:lnTo>
                  <a:cubicBezTo>
                    <a:pt x="1146" y="3350"/>
                    <a:pt x="1145" y="3350"/>
                    <a:pt x="1145" y="3350"/>
                  </a:cubicBezTo>
                  <a:lnTo>
                    <a:pt x="320" y="2096"/>
                  </a:lnTo>
                  <a:cubicBezTo>
                    <a:pt x="319" y="2094"/>
                    <a:pt x="228" y="1963"/>
                    <a:pt x="228" y="1820"/>
                  </a:cubicBezTo>
                  <a:cubicBezTo>
                    <a:pt x="228" y="1691"/>
                    <a:pt x="325" y="1593"/>
                    <a:pt x="455" y="1593"/>
                  </a:cubicBezTo>
                  <a:lnTo>
                    <a:pt x="2112" y="1593"/>
                  </a:lnTo>
                  <a:lnTo>
                    <a:pt x="1813" y="2048"/>
                  </a:lnTo>
                  <a:lnTo>
                    <a:pt x="1024" y="2048"/>
                  </a:lnTo>
                  <a:cubicBezTo>
                    <a:pt x="982" y="2048"/>
                    <a:pt x="943" y="2071"/>
                    <a:pt x="923" y="2108"/>
                  </a:cubicBezTo>
                  <a:cubicBezTo>
                    <a:pt x="904" y="2146"/>
                    <a:pt x="906" y="2191"/>
                    <a:pt x="930" y="2226"/>
                  </a:cubicBezTo>
                  <a:lnTo>
                    <a:pt x="3319" y="5753"/>
                  </a:lnTo>
                  <a:cubicBezTo>
                    <a:pt x="3341" y="5785"/>
                    <a:pt x="3377" y="5803"/>
                    <a:pt x="3413" y="5803"/>
                  </a:cubicBezTo>
                  <a:cubicBezTo>
                    <a:pt x="3435" y="5803"/>
                    <a:pt x="3458" y="5796"/>
                    <a:pt x="3477" y="5783"/>
                  </a:cubicBezTo>
                  <a:cubicBezTo>
                    <a:pt x="3529" y="5748"/>
                    <a:pt x="3543" y="5677"/>
                    <a:pt x="3508" y="5625"/>
                  </a:cubicBezTo>
                  <a:lnTo>
                    <a:pt x="3397" y="5461"/>
                  </a:lnTo>
                  <a:lnTo>
                    <a:pt x="6372" y="5461"/>
                  </a:lnTo>
                  <a:cubicBezTo>
                    <a:pt x="6627" y="5461"/>
                    <a:pt x="6827" y="5261"/>
                    <a:pt x="6827" y="5006"/>
                  </a:cubicBezTo>
                  <a:cubicBezTo>
                    <a:pt x="6827" y="4789"/>
                    <a:pt x="6697" y="4606"/>
                    <a:pt x="6694" y="4602"/>
                  </a:cubicBezTo>
                  <a:lnTo>
                    <a:pt x="6170" y="3806"/>
                  </a:lnTo>
                  <a:close/>
                  <a:moveTo>
                    <a:pt x="6372" y="1593"/>
                  </a:moveTo>
                  <a:cubicBezTo>
                    <a:pt x="6499" y="1593"/>
                    <a:pt x="6599" y="1693"/>
                    <a:pt x="6599" y="1820"/>
                  </a:cubicBezTo>
                  <a:cubicBezTo>
                    <a:pt x="6599" y="1955"/>
                    <a:pt x="6506" y="2097"/>
                    <a:pt x="6504" y="2099"/>
                  </a:cubicBezTo>
                  <a:lnTo>
                    <a:pt x="4891" y="4551"/>
                  </a:lnTo>
                  <a:lnTo>
                    <a:pt x="4322" y="4551"/>
                  </a:lnTo>
                  <a:lnTo>
                    <a:pt x="5897" y="2226"/>
                  </a:lnTo>
                  <a:cubicBezTo>
                    <a:pt x="5920" y="2191"/>
                    <a:pt x="5923" y="2146"/>
                    <a:pt x="5903" y="2108"/>
                  </a:cubicBezTo>
                  <a:cubicBezTo>
                    <a:pt x="5883" y="2071"/>
                    <a:pt x="5845" y="2048"/>
                    <a:pt x="5803" y="2048"/>
                  </a:cubicBezTo>
                  <a:lnTo>
                    <a:pt x="2934" y="2048"/>
                  </a:lnTo>
                  <a:lnTo>
                    <a:pt x="3242" y="1593"/>
                  </a:lnTo>
                  <a:lnTo>
                    <a:pt x="6372" y="1593"/>
                  </a:lnTo>
                  <a:close/>
                  <a:moveTo>
                    <a:pt x="3397" y="1365"/>
                  </a:moveTo>
                  <a:lnTo>
                    <a:pt x="3413" y="1341"/>
                  </a:lnTo>
                  <a:lnTo>
                    <a:pt x="3430" y="1365"/>
                  </a:lnTo>
                  <a:lnTo>
                    <a:pt x="3397" y="1365"/>
                  </a:lnTo>
                  <a:close/>
                  <a:moveTo>
                    <a:pt x="1239" y="2276"/>
                  </a:moveTo>
                  <a:lnTo>
                    <a:pt x="1663" y="2276"/>
                  </a:lnTo>
                  <a:lnTo>
                    <a:pt x="1630" y="2327"/>
                  </a:lnTo>
                  <a:cubicBezTo>
                    <a:pt x="1595" y="2379"/>
                    <a:pt x="1610" y="2450"/>
                    <a:pt x="1662" y="2484"/>
                  </a:cubicBezTo>
                  <a:cubicBezTo>
                    <a:pt x="1681" y="2497"/>
                    <a:pt x="1703" y="2503"/>
                    <a:pt x="1725" y="2503"/>
                  </a:cubicBezTo>
                  <a:cubicBezTo>
                    <a:pt x="1762" y="2503"/>
                    <a:pt x="1798" y="2485"/>
                    <a:pt x="1820" y="2452"/>
                  </a:cubicBezTo>
                  <a:lnTo>
                    <a:pt x="3167" y="404"/>
                  </a:lnTo>
                  <a:cubicBezTo>
                    <a:pt x="3192" y="367"/>
                    <a:pt x="3305" y="228"/>
                    <a:pt x="3413" y="228"/>
                  </a:cubicBezTo>
                  <a:cubicBezTo>
                    <a:pt x="3520" y="228"/>
                    <a:pt x="3629" y="358"/>
                    <a:pt x="3660" y="404"/>
                  </a:cubicBezTo>
                  <a:lnTo>
                    <a:pt x="4292" y="1365"/>
                  </a:lnTo>
                  <a:lnTo>
                    <a:pt x="3705" y="1365"/>
                  </a:lnTo>
                  <a:lnTo>
                    <a:pt x="3508" y="1074"/>
                  </a:lnTo>
                  <a:cubicBezTo>
                    <a:pt x="3465" y="1011"/>
                    <a:pt x="3362" y="1011"/>
                    <a:pt x="3319" y="1074"/>
                  </a:cubicBezTo>
                  <a:lnTo>
                    <a:pt x="2068" y="2921"/>
                  </a:lnTo>
                  <a:cubicBezTo>
                    <a:pt x="2032" y="2974"/>
                    <a:pt x="2046" y="3044"/>
                    <a:pt x="2098" y="3080"/>
                  </a:cubicBezTo>
                  <a:cubicBezTo>
                    <a:pt x="2118" y="3093"/>
                    <a:pt x="2140" y="3099"/>
                    <a:pt x="2162" y="3099"/>
                  </a:cubicBezTo>
                  <a:cubicBezTo>
                    <a:pt x="2198" y="3099"/>
                    <a:pt x="2234" y="3082"/>
                    <a:pt x="2256" y="3049"/>
                  </a:cubicBezTo>
                  <a:lnTo>
                    <a:pt x="2780" y="2276"/>
                  </a:lnTo>
                  <a:lnTo>
                    <a:pt x="5588" y="2276"/>
                  </a:lnTo>
                  <a:lnTo>
                    <a:pt x="5373" y="2594"/>
                  </a:lnTo>
                  <a:lnTo>
                    <a:pt x="5329" y="2527"/>
                  </a:lnTo>
                  <a:cubicBezTo>
                    <a:pt x="5294" y="2474"/>
                    <a:pt x="5224" y="2460"/>
                    <a:pt x="5171" y="2494"/>
                  </a:cubicBezTo>
                  <a:cubicBezTo>
                    <a:pt x="5119" y="2529"/>
                    <a:pt x="5104" y="2599"/>
                    <a:pt x="5139" y="2652"/>
                  </a:cubicBezTo>
                  <a:lnTo>
                    <a:pt x="5235" y="2798"/>
                  </a:lnTo>
                  <a:lnTo>
                    <a:pt x="4955" y="3210"/>
                  </a:lnTo>
                  <a:lnTo>
                    <a:pt x="4510" y="2553"/>
                  </a:lnTo>
                  <a:cubicBezTo>
                    <a:pt x="4474" y="2501"/>
                    <a:pt x="4404" y="2488"/>
                    <a:pt x="4352" y="2523"/>
                  </a:cubicBezTo>
                  <a:cubicBezTo>
                    <a:pt x="4299" y="2558"/>
                    <a:pt x="4286" y="2629"/>
                    <a:pt x="4321" y="2681"/>
                  </a:cubicBezTo>
                  <a:lnTo>
                    <a:pt x="4817" y="3413"/>
                  </a:lnTo>
                  <a:lnTo>
                    <a:pt x="4047" y="4551"/>
                  </a:lnTo>
                  <a:lnTo>
                    <a:pt x="2780" y="4551"/>
                  </a:lnTo>
                  <a:lnTo>
                    <a:pt x="1239" y="2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C6CFC4-1FA2-42EE-AEF7-58A844CA8F48}"/>
              </a:ext>
            </a:extLst>
          </p:cNvPr>
          <p:cNvSpPr txBox="1"/>
          <p:nvPr/>
        </p:nvSpPr>
        <p:spPr>
          <a:xfrm>
            <a:off x="7102861" y="5448131"/>
            <a:ext cx="153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</a:rPr>
              <a:t>企业文化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294D55E-EC44-4B9D-8385-9B0C01D2AEF7}"/>
              </a:ext>
            </a:extLst>
          </p:cNvPr>
          <p:cNvSpPr txBox="1"/>
          <p:nvPr/>
        </p:nvSpPr>
        <p:spPr>
          <a:xfrm>
            <a:off x="7102861" y="5837602"/>
            <a:ext cx="1536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</a:rPr>
              <a:t>COMPANY CULTURE </a:t>
            </a:r>
            <a:endParaRPr lang="zh-CN" altLang="en-US" sz="1000">
              <a:solidFill>
                <a:schemeClr val="bg1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5383118-A847-423A-8695-E5B056C3025E}"/>
              </a:ext>
            </a:extLst>
          </p:cNvPr>
          <p:cNvGrpSpPr/>
          <p:nvPr/>
        </p:nvGrpSpPr>
        <p:grpSpPr>
          <a:xfrm>
            <a:off x="10417666" y="4422533"/>
            <a:ext cx="994892" cy="994892"/>
            <a:chOff x="10417666" y="4422533"/>
            <a:chExt cx="994892" cy="994892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E333B4D-DB8F-459D-B835-B470931B1A41}"/>
                </a:ext>
              </a:extLst>
            </p:cNvPr>
            <p:cNvSpPr/>
            <p:nvPr/>
          </p:nvSpPr>
          <p:spPr>
            <a:xfrm>
              <a:off x="10417666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iconfont-11799-5637041">
              <a:extLst>
                <a:ext uri="{FF2B5EF4-FFF2-40B4-BE49-F238E27FC236}">
                  <a16:creationId xmlns:a16="http://schemas.microsoft.com/office/drawing/2014/main" id="{D254B4D1-70C4-43A7-A869-7DEBC4B20E35}"/>
                </a:ext>
              </a:extLst>
            </p:cNvPr>
            <p:cNvSpPr/>
            <p:nvPr/>
          </p:nvSpPr>
          <p:spPr>
            <a:xfrm>
              <a:off x="10610269" y="4598416"/>
              <a:ext cx="609685" cy="607218"/>
            </a:xfrm>
            <a:custGeom>
              <a:avLst/>
              <a:gdLst>
                <a:gd name="T0" fmla="*/ 160 w 12878"/>
                <a:gd name="T1" fmla="*/ 3946 h 12824"/>
                <a:gd name="T2" fmla="*/ 6612 w 12878"/>
                <a:gd name="T3" fmla="*/ 7972 h 12824"/>
                <a:gd name="T4" fmla="*/ 6799 w 12878"/>
                <a:gd name="T5" fmla="*/ 8025 h 12824"/>
                <a:gd name="T6" fmla="*/ 6959 w 12878"/>
                <a:gd name="T7" fmla="*/ 7972 h 12824"/>
                <a:gd name="T8" fmla="*/ 12691 w 12878"/>
                <a:gd name="T9" fmla="*/ 4612 h 12824"/>
                <a:gd name="T10" fmla="*/ 12851 w 12878"/>
                <a:gd name="T11" fmla="*/ 4372 h 12824"/>
                <a:gd name="T12" fmla="*/ 12851 w 12878"/>
                <a:gd name="T13" fmla="*/ 4212 h 12824"/>
                <a:gd name="T14" fmla="*/ 6959 w 12878"/>
                <a:gd name="T15" fmla="*/ 80 h 12824"/>
                <a:gd name="T16" fmla="*/ 6639 w 12878"/>
                <a:gd name="T17" fmla="*/ 53 h 12824"/>
                <a:gd name="T18" fmla="*/ 187 w 12878"/>
                <a:gd name="T19" fmla="*/ 3412 h 12824"/>
                <a:gd name="T20" fmla="*/ 27 w 12878"/>
                <a:gd name="T21" fmla="*/ 3679 h 12824"/>
                <a:gd name="T22" fmla="*/ 160 w 12878"/>
                <a:gd name="T23" fmla="*/ 3946 h 12824"/>
                <a:gd name="T24" fmla="*/ 6772 w 12878"/>
                <a:gd name="T25" fmla="*/ 613 h 12824"/>
                <a:gd name="T26" fmla="*/ 12078 w 12878"/>
                <a:gd name="T27" fmla="*/ 4346 h 12824"/>
                <a:gd name="T28" fmla="*/ 6799 w 12878"/>
                <a:gd name="T29" fmla="*/ 7438 h 12824"/>
                <a:gd name="T30" fmla="*/ 827 w 12878"/>
                <a:gd name="T31" fmla="*/ 3706 h 12824"/>
                <a:gd name="T32" fmla="*/ 6772 w 12878"/>
                <a:gd name="T33" fmla="*/ 613 h 12824"/>
                <a:gd name="T34" fmla="*/ 12425 w 12878"/>
                <a:gd name="T35" fmla="*/ 6559 h 12824"/>
                <a:gd name="T36" fmla="*/ 6799 w 12878"/>
                <a:gd name="T37" fmla="*/ 9838 h 12824"/>
                <a:gd name="T38" fmla="*/ 454 w 12878"/>
                <a:gd name="T39" fmla="*/ 5892 h 12824"/>
                <a:gd name="T40" fmla="*/ 80 w 12878"/>
                <a:gd name="T41" fmla="*/ 5972 h 12824"/>
                <a:gd name="T42" fmla="*/ 160 w 12878"/>
                <a:gd name="T43" fmla="*/ 6345 h 12824"/>
                <a:gd name="T44" fmla="*/ 6612 w 12878"/>
                <a:gd name="T45" fmla="*/ 10371 h 12824"/>
                <a:gd name="T46" fmla="*/ 6799 w 12878"/>
                <a:gd name="T47" fmla="*/ 10424 h 12824"/>
                <a:gd name="T48" fmla="*/ 6959 w 12878"/>
                <a:gd name="T49" fmla="*/ 10371 h 12824"/>
                <a:gd name="T50" fmla="*/ 12691 w 12878"/>
                <a:gd name="T51" fmla="*/ 7012 h 12824"/>
                <a:gd name="T52" fmla="*/ 12798 w 12878"/>
                <a:gd name="T53" fmla="*/ 6638 h 12824"/>
                <a:gd name="T54" fmla="*/ 12425 w 12878"/>
                <a:gd name="T55" fmla="*/ 6559 h 12824"/>
                <a:gd name="T56" fmla="*/ 12425 w 12878"/>
                <a:gd name="T57" fmla="*/ 8958 h 12824"/>
                <a:gd name="T58" fmla="*/ 6799 w 12878"/>
                <a:gd name="T59" fmla="*/ 12237 h 12824"/>
                <a:gd name="T60" fmla="*/ 454 w 12878"/>
                <a:gd name="T61" fmla="*/ 8292 h 12824"/>
                <a:gd name="T62" fmla="*/ 80 w 12878"/>
                <a:gd name="T63" fmla="*/ 8372 h 12824"/>
                <a:gd name="T64" fmla="*/ 160 w 12878"/>
                <a:gd name="T65" fmla="*/ 8745 h 12824"/>
                <a:gd name="T66" fmla="*/ 6612 w 12878"/>
                <a:gd name="T67" fmla="*/ 12771 h 12824"/>
                <a:gd name="T68" fmla="*/ 6799 w 12878"/>
                <a:gd name="T69" fmla="*/ 12824 h 12824"/>
                <a:gd name="T70" fmla="*/ 6959 w 12878"/>
                <a:gd name="T71" fmla="*/ 12771 h 12824"/>
                <a:gd name="T72" fmla="*/ 12691 w 12878"/>
                <a:gd name="T73" fmla="*/ 9411 h 12824"/>
                <a:gd name="T74" fmla="*/ 12798 w 12878"/>
                <a:gd name="T75" fmla="*/ 9038 h 12824"/>
                <a:gd name="T76" fmla="*/ 12425 w 12878"/>
                <a:gd name="T77" fmla="*/ 8958 h 12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78" h="12824">
                  <a:moveTo>
                    <a:pt x="160" y="3946"/>
                  </a:moveTo>
                  <a:lnTo>
                    <a:pt x="6612" y="7972"/>
                  </a:lnTo>
                  <a:cubicBezTo>
                    <a:pt x="6692" y="8025"/>
                    <a:pt x="6746" y="8025"/>
                    <a:pt x="6799" y="8025"/>
                  </a:cubicBezTo>
                  <a:cubicBezTo>
                    <a:pt x="6852" y="8025"/>
                    <a:pt x="6906" y="7998"/>
                    <a:pt x="6959" y="7972"/>
                  </a:cubicBezTo>
                  <a:lnTo>
                    <a:pt x="12691" y="4612"/>
                  </a:lnTo>
                  <a:cubicBezTo>
                    <a:pt x="12771" y="4559"/>
                    <a:pt x="12825" y="4479"/>
                    <a:pt x="12851" y="4372"/>
                  </a:cubicBezTo>
                  <a:lnTo>
                    <a:pt x="12851" y="4212"/>
                  </a:lnTo>
                  <a:lnTo>
                    <a:pt x="6959" y="80"/>
                  </a:lnTo>
                  <a:cubicBezTo>
                    <a:pt x="6852" y="26"/>
                    <a:pt x="6746" y="0"/>
                    <a:pt x="6639" y="53"/>
                  </a:cubicBezTo>
                  <a:lnTo>
                    <a:pt x="187" y="3412"/>
                  </a:lnTo>
                  <a:cubicBezTo>
                    <a:pt x="80" y="3466"/>
                    <a:pt x="27" y="3572"/>
                    <a:pt x="27" y="3679"/>
                  </a:cubicBezTo>
                  <a:cubicBezTo>
                    <a:pt x="27" y="3786"/>
                    <a:pt x="80" y="3892"/>
                    <a:pt x="160" y="3946"/>
                  </a:cubicBezTo>
                  <a:close/>
                  <a:moveTo>
                    <a:pt x="6772" y="613"/>
                  </a:moveTo>
                  <a:lnTo>
                    <a:pt x="12078" y="4346"/>
                  </a:lnTo>
                  <a:lnTo>
                    <a:pt x="6799" y="7438"/>
                  </a:lnTo>
                  <a:lnTo>
                    <a:pt x="827" y="3706"/>
                  </a:lnTo>
                  <a:lnTo>
                    <a:pt x="6772" y="613"/>
                  </a:lnTo>
                  <a:close/>
                  <a:moveTo>
                    <a:pt x="12425" y="6559"/>
                  </a:moveTo>
                  <a:lnTo>
                    <a:pt x="6799" y="9838"/>
                  </a:lnTo>
                  <a:lnTo>
                    <a:pt x="454" y="5892"/>
                  </a:lnTo>
                  <a:cubicBezTo>
                    <a:pt x="320" y="5812"/>
                    <a:pt x="160" y="5839"/>
                    <a:pt x="80" y="5972"/>
                  </a:cubicBezTo>
                  <a:cubicBezTo>
                    <a:pt x="0" y="6105"/>
                    <a:pt x="27" y="6265"/>
                    <a:pt x="160" y="6345"/>
                  </a:cubicBezTo>
                  <a:lnTo>
                    <a:pt x="6612" y="10371"/>
                  </a:lnTo>
                  <a:cubicBezTo>
                    <a:pt x="6692" y="10424"/>
                    <a:pt x="6746" y="10424"/>
                    <a:pt x="6799" y="10424"/>
                  </a:cubicBezTo>
                  <a:cubicBezTo>
                    <a:pt x="6852" y="10424"/>
                    <a:pt x="6906" y="10398"/>
                    <a:pt x="6959" y="10371"/>
                  </a:cubicBezTo>
                  <a:lnTo>
                    <a:pt x="12691" y="7012"/>
                  </a:lnTo>
                  <a:cubicBezTo>
                    <a:pt x="12825" y="6932"/>
                    <a:pt x="12878" y="6772"/>
                    <a:pt x="12798" y="6638"/>
                  </a:cubicBezTo>
                  <a:cubicBezTo>
                    <a:pt x="12718" y="6505"/>
                    <a:pt x="12558" y="6479"/>
                    <a:pt x="12425" y="6559"/>
                  </a:cubicBezTo>
                  <a:close/>
                  <a:moveTo>
                    <a:pt x="12425" y="8958"/>
                  </a:moveTo>
                  <a:lnTo>
                    <a:pt x="6799" y="12237"/>
                  </a:lnTo>
                  <a:lnTo>
                    <a:pt x="454" y="8292"/>
                  </a:lnTo>
                  <a:cubicBezTo>
                    <a:pt x="320" y="8212"/>
                    <a:pt x="160" y="8238"/>
                    <a:pt x="80" y="8372"/>
                  </a:cubicBezTo>
                  <a:cubicBezTo>
                    <a:pt x="0" y="8505"/>
                    <a:pt x="27" y="8665"/>
                    <a:pt x="160" y="8745"/>
                  </a:cubicBezTo>
                  <a:lnTo>
                    <a:pt x="6612" y="12771"/>
                  </a:lnTo>
                  <a:cubicBezTo>
                    <a:pt x="6692" y="12824"/>
                    <a:pt x="6746" y="12824"/>
                    <a:pt x="6799" y="12824"/>
                  </a:cubicBezTo>
                  <a:cubicBezTo>
                    <a:pt x="6852" y="12824"/>
                    <a:pt x="6906" y="12797"/>
                    <a:pt x="6959" y="12771"/>
                  </a:cubicBezTo>
                  <a:lnTo>
                    <a:pt x="12691" y="9411"/>
                  </a:lnTo>
                  <a:cubicBezTo>
                    <a:pt x="12825" y="9331"/>
                    <a:pt x="12878" y="9171"/>
                    <a:pt x="12798" y="9038"/>
                  </a:cubicBezTo>
                  <a:cubicBezTo>
                    <a:pt x="12718" y="8905"/>
                    <a:pt x="12558" y="8878"/>
                    <a:pt x="12425" y="89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067329FC-237F-4CB0-89A7-6CB388EAB8C4}"/>
              </a:ext>
            </a:extLst>
          </p:cNvPr>
          <p:cNvSpPr txBox="1"/>
          <p:nvPr/>
        </p:nvSpPr>
        <p:spPr>
          <a:xfrm>
            <a:off x="10147003" y="5448131"/>
            <a:ext cx="153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</a:rPr>
              <a:t>主要产品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7B8BB52-1004-4A08-9C58-240BC7375FDE}"/>
              </a:ext>
            </a:extLst>
          </p:cNvPr>
          <p:cNvSpPr txBox="1"/>
          <p:nvPr/>
        </p:nvSpPr>
        <p:spPr>
          <a:xfrm>
            <a:off x="10147003" y="5837602"/>
            <a:ext cx="1536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</a:rPr>
              <a:t>MAIN PRODUCTS </a:t>
            </a:r>
            <a:endParaRPr lang="zh-CN" altLang="en-US" sz="11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975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4921388-4EAB-4FFD-B495-469003915A4C}"/>
              </a:ext>
            </a:extLst>
          </p:cNvPr>
          <p:cNvGrpSpPr/>
          <p:nvPr/>
        </p:nvGrpSpPr>
        <p:grpSpPr>
          <a:xfrm>
            <a:off x="1960978" y="1614703"/>
            <a:ext cx="7866294" cy="609685"/>
            <a:chOff x="1960978" y="1963900"/>
            <a:chExt cx="7866294" cy="609685"/>
          </a:xfrm>
          <a:solidFill>
            <a:schemeClr val="bg1"/>
          </a:solidFill>
        </p:grpSpPr>
        <p:sp>
          <p:nvSpPr>
            <p:cNvPr id="3" name="boss-with-tie_81303">
              <a:extLst>
                <a:ext uri="{FF2B5EF4-FFF2-40B4-BE49-F238E27FC236}">
                  <a16:creationId xmlns:a16="http://schemas.microsoft.com/office/drawing/2014/main" id="{40572F04-C295-433C-B69E-8CF77F143EDA}"/>
                </a:ext>
              </a:extLst>
            </p:cNvPr>
            <p:cNvSpPr/>
            <p:nvPr/>
          </p:nvSpPr>
          <p:spPr>
            <a:xfrm>
              <a:off x="3139267" y="1963900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workers-team_50603">
              <a:extLst>
                <a:ext uri="{FF2B5EF4-FFF2-40B4-BE49-F238E27FC236}">
                  <a16:creationId xmlns:a16="http://schemas.microsoft.com/office/drawing/2014/main" id="{FBEED5A8-407F-4769-9E6A-784B2274B98F}"/>
                </a:ext>
              </a:extLst>
            </p:cNvPr>
            <p:cNvSpPr/>
            <p:nvPr/>
          </p:nvSpPr>
          <p:spPr>
            <a:xfrm>
              <a:off x="4368640" y="1963900"/>
              <a:ext cx="575710" cy="609685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businessman_57134">
              <a:extLst>
                <a:ext uri="{FF2B5EF4-FFF2-40B4-BE49-F238E27FC236}">
                  <a16:creationId xmlns:a16="http://schemas.microsoft.com/office/drawing/2014/main" id="{C0DA3D22-747B-43E1-8EE8-0F7123623682}"/>
                </a:ext>
              </a:extLst>
            </p:cNvPr>
            <p:cNvSpPr/>
            <p:nvPr/>
          </p:nvSpPr>
          <p:spPr>
            <a:xfrm>
              <a:off x="1960978" y="1963900"/>
              <a:ext cx="558601" cy="609685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live-chat_72439">
              <a:extLst>
                <a:ext uri="{FF2B5EF4-FFF2-40B4-BE49-F238E27FC236}">
                  <a16:creationId xmlns:a16="http://schemas.microsoft.com/office/drawing/2014/main" id="{FAD49C4B-413F-4FB0-B7A8-52D38805AD2F}"/>
                </a:ext>
              </a:extLst>
            </p:cNvPr>
            <p:cNvSpPr/>
            <p:nvPr/>
          </p:nvSpPr>
          <p:spPr>
            <a:xfrm>
              <a:off x="5564038" y="1963900"/>
              <a:ext cx="609685" cy="53222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progress-report_18229">
              <a:extLst>
                <a:ext uri="{FF2B5EF4-FFF2-40B4-BE49-F238E27FC236}">
                  <a16:creationId xmlns:a16="http://schemas.microsoft.com/office/drawing/2014/main" id="{11ED1FF7-4E07-4578-907B-D2B48C02621C}"/>
                </a:ext>
              </a:extLst>
            </p:cNvPr>
            <p:cNvSpPr/>
            <p:nvPr/>
          </p:nvSpPr>
          <p:spPr>
            <a:xfrm>
              <a:off x="6793411" y="1963900"/>
              <a:ext cx="609684" cy="553212"/>
            </a:xfrm>
            <a:custGeom>
              <a:avLst/>
              <a:gdLst>
                <a:gd name="connsiteX0" fmla="*/ 116112 w 607919"/>
                <a:gd name="connsiteY0" fmla="*/ 473652 h 551610"/>
                <a:gd name="connsiteX1" fmla="*/ 118901 w 607919"/>
                <a:gd name="connsiteY1" fmla="*/ 480423 h 551610"/>
                <a:gd name="connsiteX2" fmla="*/ 118901 w 607919"/>
                <a:gd name="connsiteY2" fmla="*/ 551610 h 551610"/>
                <a:gd name="connsiteX3" fmla="*/ 55604 w 607919"/>
                <a:gd name="connsiteY3" fmla="*/ 551610 h 551610"/>
                <a:gd name="connsiteX4" fmla="*/ 55604 w 607919"/>
                <a:gd name="connsiteY4" fmla="*/ 540851 h 551610"/>
                <a:gd name="connsiteX5" fmla="*/ 65255 w 607919"/>
                <a:gd name="connsiteY5" fmla="*/ 520583 h 551610"/>
                <a:gd name="connsiteX6" fmla="*/ 83555 w 607919"/>
                <a:gd name="connsiteY6" fmla="*/ 502317 h 551610"/>
                <a:gd name="connsiteX7" fmla="*/ 109375 w 607919"/>
                <a:gd name="connsiteY7" fmla="*/ 476545 h 551610"/>
                <a:gd name="connsiteX8" fmla="*/ 116112 w 607919"/>
                <a:gd name="connsiteY8" fmla="*/ 473652 h 551610"/>
                <a:gd name="connsiteX9" fmla="*/ 199155 w 607919"/>
                <a:gd name="connsiteY9" fmla="*/ 390799 h 551610"/>
                <a:gd name="connsiteX10" fmla="*/ 201956 w 607919"/>
                <a:gd name="connsiteY10" fmla="*/ 397632 h 551610"/>
                <a:gd name="connsiteX11" fmla="*/ 201956 w 607919"/>
                <a:gd name="connsiteY11" fmla="*/ 551610 h 551610"/>
                <a:gd name="connsiteX12" fmla="*/ 145363 w 607919"/>
                <a:gd name="connsiteY12" fmla="*/ 551610 h 551610"/>
                <a:gd name="connsiteX13" fmla="*/ 145363 w 607919"/>
                <a:gd name="connsiteY13" fmla="*/ 454170 h 551610"/>
                <a:gd name="connsiteX14" fmla="*/ 154879 w 607919"/>
                <a:gd name="connsiteY14" fmla="*/ 431030 h 551610"/>
                <a:gd name="connsiteX15" fmla="*/ 192315 w 607919"/>
                <a:gd name="connsiteY15" fmla="*/ 393630 h 551610"/>
                <a:gd name="connsiteX16" fmla="*/ 199155 w 607919"/>
                <a:gd name="connsiteY16" fmla="*/ 390799 h 551610"/>
                <a:gd name="connsiteX17" fmla="*/ 231082 w 607919"/>
                <a:gd name="connsiteY17" fmla="*/ 388245 h 551610"/>
                <a:gd name="connsiteX18" fmla="*/ 237930 w 607919"/>
                <a:gd name="connsiteY18" fmla="*/ 391091 h 551610"/>
                <a:gd name="connsiteX19" fmla="*/ 266763 w 607919"/>
                <a:gd name="connsiteY19" fmla="*/ 419867 h 551610"/>
                <a:gd name="connsiteX20" fmla="*/ 275915 w 607919"/>
                <a:gd name="connsiteY20" fmla="*/ 428875 h 551610"/>
                <a:gd name="connsiteX21" fmla="*/ 284941 w 607919"/>
                <a:gd name="connsiteY21" fmla="*/ 451520 h 551610"/>
                <a:gd name="connsiteX22" fmla="*/ 284941 w 607919"/>
                <a:gd name="connsiteY22" fmla="*/ 551610 h 551610"/>
                <a:gd name="connsiteX23" fmla="*/ 228277 w 607919"/>
                <a:gd name="connsiteY23" fmla="*/ 551610 h 551610"/>
                <a:gd name="connsiteX24" fmla="*/ 228277 w 607919"/>
                <a:gd name="connsiteY24" fmla="*/ 394969 h 551610"/>
                <a:gd name="connsiteX25" fmla="*/ 231082 w 607919"/>
                <a:gd name="connsiteY25" fmla="*/ 388245 h 551610"/>
                <a:gd name="connsiteX26" fmla="*/ 365148 w 607919"/>
                <a:gd name="connsiteY26" fmla="*/ 381336 h 551610"/>
                <a:gd name="connsiteX27" fmla="*/ 367997 w 607919"/>
                <a:gd name="connsiteY27" fmla="*/ 388122 h 551610"/>
                <a:gd name="connsiteX28" fmla="*/ 367997 w 607919"/>
                <a:gd name="connsiteY28" fmla="*/ 551610 h 551610"/>
                <a:gd name="connsiteX29" fmla="*/ 311262 w 607919"/>
                <a:gd name="connsiteY29" fmla="*/ 551610 h 551610"/>
                <a:gd name="connsiteX30" fmla="*/ 311262 w 607919"/>
                <a:gd name="connsiteY30" fmla="*/ 444661 h 551610"/>
                <a:gd name="connsiteX31" fmla="*/ 316898 w 607919"/>
                <a:gd name="connsiteY31" fmla="*/ 425523 h 551610"/>
                <a:gd name="connsiteX32" fmla="*/ 322534 w 607919"/>
                <a:gd name="connsiteY32" fmla="*/ 419894 h 551610"/>
                <a:gd name="connsiteX33" fmla="*/ 358353 w 607919"/>
                <a:gd name="connsiteY33" fmla="*/ 384120 h 551610"/>
                <a:gd name="connsiteX34" fmla="*/ 365148 w 607919"/>
                <a:gd name="connsiteY34" fmla="*/ 381336 h 551610"/>
                <a:gd name="connsiteX35" fmla="*/ 448177 w 607919"/>
                <a:gd name="connsiteY35" fmla="*/ 298352 h 551610"/>
                <a:gd name="connsiteX36" fmla="*/ 450982 w 607919"/>
                <a:gd name="connsiteY36" fmla="*/ 305139 h 551610"/>
                <a:gd name="connsiteX37" fmla="*/ 450982 w 607919"/>
                <a:gd name="connsiteY37" fmla="*/ 551610 h 551610"/>
                <a:gd name="connsiteX38" fmla="*/ 394318 w 607919"/>
                <a:gd name="connsiteY38" fmla="*/ 551610 h 551610"/>
                <a:gd name="connsiteX39" fmla="*/ 394318 w 607919"/>
                <a:gd name="connsiteY39" fmla="*/ 361815 h 551610"/>
                <a:gd name="connsiteX40" fmla="*/ 403846 w 607919"/>
                <a:gd name="connsiteY40" fmla="*/ 338669 h 551610"/>
                <a:gd name="connsiteX41" fmla="*/ 441329 w 607919"/>
                <a:gd name="connsiteY41" fmla="*/ 301136 h 551610"/>
                <a:gd name="connsiteX42" fmla="*/ 448177 w 607919"/>
                <a:gd name="connsiteY42" fmla="*/ 298352 h 551610"/>
                <a:gd name="connsiteX43" fmla="*/ 527085 w 607919"/>
                <a:gd name="connsiteY43" fmla="*/ 219452 h 551610"/>
                <a:gd name="connsiteX44" fmla="*/ 529874 w 607919"/>
                <a:gd name="connsiteY44" fmla="*/ 226177 h 551610"/>
                <a:gd name="connsiteX45" fmla="*/ 529874 w 607919"/>
                <a:gd name="connsiteY45" fmla="*/ 551610 h 551610"/>
                <a:gd name="connsiteX46" fmla="*/ 477232 w 607919"/>
                <a:gd name="connsiteY46" fmla="*/ 551610 h 551610"/>
                <a:gd name="connsiteX47" fmla="*/ 477232 w 607919"/>
                <a:gd name="connsiteY47" fmla="*/ 278727 h 551610"/>
                <a:gd name="connsiteX48" fmla="*/ 486883 w 607919"/>
                <a:gd name="connsiteY48" fmla="*/ 255580 h 551610"/>
                <a:gd name="connsiteX49" fmla="*/ 520348 w 607919"/>
                <a:gd name="connsiteY49" fmla="*/ 222298 h 551610"/>
                <a:gd name="connsiteX50" fmla="*/ 527085 w 607919"/>
                <a:gd name="connsiteY50" fmla="*/ 219452 h 551610"/>
                <a:gd name="connsiteX51" fmla="*/ 387769 w 607919"/>
                <a:gd name="connsiteY51" fmla="*/ 0 h 551610"/>
                <a:gd name="connsiteX52" fmla="*/ 580729 w 607919"/>
                <a:gd name="connsiteY52" fmla="*/ 0 h 551610"/>
                <a:gd name="connsiteX53" fmla="*/ 607919 w 607919"/>
                <a:gd name="connsiteY53" fmla="*/ 26022 h 551610"/>
                <a:gd name="connsiteX54" fmla="*/ 607919 w 607919"/>
                <a:gd name="connsiteY54" fmla="*/ 219812 h 551610"/>
                <a:gd name="connsiteX55" fmla="*/ 598271 w 607919"/>
                <a:gd name="connsiteY55" fmla="*/ 223815 h 551610"/>
                <a:gd name="connsiteX56" fmla="*/ 530610 w 607919"/>
                <a:gd name="connsiteY56" fmla="*/ 156258 h 551610"/>
                <a:gd name="connsiteX57" fmla="*/ 304320 w 607919"/>
                <a:gd name="connsiteY57" fmla="*/ 382325 h 551610"/>
                <a:gd name="connsiteX58" fmla="*/ 285024 w 607919"/>
                <a:gd name="connsiteY58" fmla="*/ 382325 h 551610"/>
                <a:gd name="connsiteX59" fmla="*/ 216360 w 607919"/>
                <a:gd name="connsiteY59" fmla="*/ 313767 h 551610"/>
                <a:gd name="connsiteX60" fmla="*/ 94068 w 607919"/>
                <a:gd name="connsiteY60" fmla="*/ 435996 h 551610"/>
                <a:gd name="connsiteX61" fmla="*/ 17260 w 607919"/>
                <a:gd name="connsiteY61" fmla="*/ 435996 h 551610"/>
                <a:gd name="connsiteX62" fmla="*/ 15882 w 607919"/>
                <a:gd name="connsiteY62" fmla="*/ 434745 h 551610"/>
                <a:gd name="connsiteX63" fmla="*/ 15882 w 607919"/>
                <a:gd name="connsiteY63" fmla="*/ 358055 h 551610"/>
                <a:gd name="connsiteX64" fmla="*/ 206837 w 607919"/>
                <a:gd name="connsiteY64" fmla="*/ 167267 h 551610"/>
                <a:gd name="connsiteX65" fmla="*/ 226008 w 607919"/>
                <a:gd name="connsiteY65" fmla="*/ 167267 h 551610"/>
                <a:gd name="connsiteX66" fmla="*/ 294672 w 607919"/>
                <a:gd name="connsiteY66" fmla="*/ 235701 h 551610"/>
                <a:gd name="connsiteX67" fmla="*/ 424481 w 607919"/>
                <a:gd name="connsiteY67" fmla="*/ 105965 h 551610"/>
                <a:gd name="connsiteX68" fmla="*/ 452423 w 607919"/>
                <a:gd name="connsiteY68" fmla="*/ 78192 h 551610"/>
                <a:gd name="connsiteX69" fmla="*/ 383885 w 607919"/>
                <a:gd name="connsiteY69" fmla="*/ 9633 h 551610"/>
                <a:gd name="connsiteX70" fmla="*/ 387769 w 607919"/>
                <a:gd name="connsiteY70" fmla="*/ 0 h 55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07919" h="551610">
                  <a:moveTo>
                    <a:pt x="116112" y="473652"/>
                  </a:moveTo>
                  <a:cubicBezTo>
                    <a:pt x="117836" y="474356"/>
                    <a:pt x="118901" y="476670"/>
                    <a:pt x="118901" y="480423"/>
                  </a:cubicBezTo>
                  <a:lnTo>
                    <a:pt x="118901" y="551610"/>
                  </a:lnTo>
                  <a:lnTo>
                    <a:pt x="55604" y="551610"/>
                  </a:lnTo>
                  <a:lnTo>
                    <a:pt x="55604" y="540851"/>
                  </a:lnTo>
                  <a:cubicBezTo>
                    <a:pt x="55604" y="534971"/>
                    <a:pt x="59991" y="525838"/>
                    <a:pt x="65255" y="520583"/>
                  </a:cubicBezTo>
                  <a:lnTo>
                    <a:pt x="83555" y="502317"/>
                  </a:lnTo>
                  <a:lnTo>
                    <a:pt x="109375" y="476545"/>
                  </a:lnTo>
                  <a:cubicBezTo>
                    <a:pt x="112007" y="473855"/>
                    <a:pt x="114389" y="472948"/>
                    <a:pt x="116112" y="473652"/>
                  </a:cubicBezTo>
                  <a:close/>
                  <a:moveTo>
                    <a:pt x="199155" y="390799"/>
                  </a:moveTo>
                  <a:cubicBezTo>
                    <a:pt x="200892" y="391534"/>
                    <a:pt x="201956" y="393880"/>
                    <a:pt x="201956" y="397632"/>
                  </a:cubicBezTo>
                  <a:lnTo>
                    <a:pt x="201956" y="551610"/>
                  </a:lnTo>
                  <a:lnTo>
                    <a:pt x="145363" y="551610"/>
                  </a:lnTo>
                  <a:lnTo>
                    <a:pt x="145363" y="454170"/>
                  </a:lnTo>
                  <a:cubicBezTo>
                    <a:pt x="145363" y="446665"/>
                    <a:pt x="149620" y="436283"/>
                    <a:pt x="154879" y="431030"/>
                  </a:cubicBezTo>
                  <a:lnTo>
                    <a:pt x="192315" y="393630"/>
                  </a:lnTo>
                  <a:cubicBezTo>
                    <a:pt x="195007" y="390941"/>
                    <a:pt x="197417" y="390065"/>
                    <a:pt x="199155" y="390799"/>
                  </a:cubicBezTo>
                  <a:close/>
                  <a:moveTo>
                    <a:pt x="231082" y="388245"/>
                  </a:moveTo>
                  <a:cubicBezTo>
                    <a:pt x="232822" y="387525"/>
                    <a:pt x="235235" y="388401"/>
                    <a:pt x="237930" y="391091"/>
                  </a:cubicBezTo>
                  <a:lnTo>
                    <a:pt x="266763" y="419867"/>
                  </a:lnTo>
                  <a:lnTo>
                    <a:pt x="275915" y="428875"/>
                  </a:lnTo>
                  <a:cubicBezTo>
                    <a:pt x="280929" y="433879"/>
                    <a:pt x="284941" y="444013"/>
                    <a:pt x="284941" y="451520"/>
                  </a:cubicBezTo>
                  <a:lnTo>
                    <a:pt x="284941" y="551610"/>
                  </a:lnTo>
                  <a:lnTo>
                    <a:pt x="228277" y="551610"/>
                  </a:lnTo>
                  <a:lnTo>
                    <a:pt x="228277" y="394969"/>
                  </a:lnTo>
                  <a:cubicBezTo>
                    <a:pt x="228277" y="391278"/>
                    <a:pt x="229343" y="388964"/>
                    <a:pt x="231082" y="388245"/>
                  </a:cubicBezTo>
                  <a:close/>
                  <a:moveTo>
                    <a:pt x="365148" y="381336"/>
                  </a:moveTo>
                  <a:cubicBezTo>
                    <a:pt x="366901" y="382055"/>
                    <a:pt x="367997" y="384370"/>
                    <a:pt x="367997" y="388122"/>
                  </a:cubicBezTo>
                  <a:lnTo>
                    <a:pt x="367997" y="551610"/>
                  </a:lnTo>
                  <a:lnTo>
                    <a:pt x="311262" y="551610"/>
                  </a:lnTo>
                  <a:lnTo>
                    <a:pt x="311262" y="444661"/>
                  </a:lnTo>
                  <a:cubicBezTo>
                    <a:pt x="311262" y="437156"/>
                    <a:pt x="313767" y="428650"/>
                    <a:pt x="316898" y="425523"/>
                  </a:cubicBezTo>
                  <a:cubicBezTo>
                    <a:pt x="320029" y="422396"/>
                    <a:pt x="322534" y="419894"/>
                    <a:pt x="322534" y="419894"/>
                  </a:cubicBezTo>
                  <a:lnTo>
                    <a:pt x="358353" y="384120"/>
                  </a:lnTo>
                  <a:cubicBezTo>
                    <a:pt x="360983" y="381493"/>
                    <a:pt x="363394" y="380617"/>
                    <a:pt x="365148" y="381336"/>
                  </a:cubicBezTo>
                  <a:close/>
                  <a:moveTo>
                    <a:pt x="448177" y="298352"/>
                  </a:moveTo>
                  <a:cubicBezTo>
                    <a:pt x="449916" y="299071"/>
                    <a:pt x="450982" y="301386"/>
                    <a:pt x="450982" y="305139"/>
                  </a:cubicBezTo>
                  <a:lnTo>
                    <a:pt x="450982" y="551610"/>
                  </a:lnTo>
                  <a:lnTo>
                    <a:pt x="394318" y="551610"/>
                  </a:lnTo>
                  <a:lnTo>
                    <a:pt x="394318" y="361815"/>
                  </a:lnTo>
                  <a:cubicBezTo>
                    <a:pt x="394318" y="354308"/>
                    <a:pt x="398580" y="343924"/>
                    <a:pt x="403846" y="338669"/>
                  </a:cubicBezTo>
                  <a:lnTo>
                    <a:pt x="441329" y="301136"/>
                  </a:lnTo>
                  <a:cubicBezTo>
                    <a:pt x="444024" y="298508"/>
                    <a:pt x="446438" y="297633"/>
                    <a:pt x="448177" y="298352"/>
                  </a:cubicBezTo>
                  <a:close/>
                  <a:moveTo>
                    <a:pt x="527085" y="219452"/>
                  </a:moveTo>
                  <a:cubicBezTo>
                    <a:pt x="528809" y="220171"/>
                    <a:pt x="529874" y="222486"/>
                    <a:pt x="529874" y="226177"/>
                  </a:cubicBezTo>
                  <a:lnTo>
                    <a:pt x="529874" y="551610"/>
                  </a:lnTo>
                  <a:lnTo>
                    <a:pt x="477232" y="551610"/>
                  </a:lnTo>
                  <a:lnTo>
                    <a:pt x="477232" y="278727"/>
                  </a:lnTo>
                  <a:cubicBezTo>
                    <a:pt x="477232" y="271345"/>
                    <a:pt x="481494" y="260960"/>
                    <a:pt x="486883" y="255580"/>
                  </a:cubicBezTo>
                  <a:lnTo>
                    <a:pt x="520348" y="222298"/>
                  </a:lnTo>
                  <a:cubicBezTo>
                    <a:pt x="522980" y="219608"/>
                    <a:pt x="525362" y="218732"/>
                    <a:pt x="527085" y="219452"/>
                  </a:cubicBezTo>
                  <a:close/>
                  <a:moveTo>
                    <a:pt x="387769" y="0"/>
                  </a:moveTo>
                  <a:lnTo>
                    <a:pt x="580729" y="0"/>
                  </a:lnTo>
                  <a:cubicBezTo>
                    <a:pt x="594512" y="0"/>
                    <a:pt x="607919" y="12135"/>
                    <a:pt x="607919" y="26022"/>
                  </a:cubicBezTo>
                  <a:lnTo>
                    <a:pt x="607919" y="219812"/>
                  </a:lnTo>
                  <a:cubicBezTo>
                    <a:pt x="607919" y="227318"/>
                    <a:pt x="603534" y="229070"/>
                    <a:pt x="598271" y="223815"/>
                  </a:cubicBezTo>
                  <a:lnTo>
                    <a:pt x="530610" y="156258"/>
                  </a:lnTo>
                  <a:lnTo>
                    <a:pt x="304320" y="382325"/>
                  </a:lnTo>
                  <a:cubicBezTo>
                    <a:pt x="298932" y="387580"/>
                    <a:pt x="290412" y="387580"/>
                    <a:pt x="285024" y="382325"/>
                  </a:cubicBezTo>
                  <a:lnTo>
                    <a:pt x="216360" y="313767"/>
                  </a:lnTo>
                  <a:lnTo>
                    <a:pt x="94068" y="435996"/>
                  </a:lnTo>
                  <a:cubicBezTo>
                    <a:pt x="72767" y="457264"/>
                    <a:pt x="38435" y="457264"/>
                    <a:pt x="17260" y="435996"/>
                  </a:cubicBezTo>
                  <a:lnTo>
                    <a:pt x="15882" y="434745"/>
                  </a:lnTo>
                  <a:cubicBezTo>
                    <a:pt x="-5294" y="413477"/>
                    <a:pt x="-5294" y="379198"/>
                    <a:pt x="15882" y="358055"/>
                  </a:cubicBezTo>
                  <a:lnTo>
                    <a:pt x="206837" y="167267"/>
                  </a:lnTo>
                  <a:cubicBezTo>
                    <a:pt x="212100" y="161888"/>
                    <a:pt x="220745" y="161888"/>
                    <a:pt x="226008" y="167267"/>
                  </a:cubicBezTo>
                  <a:lnTo>
                    <a:pt x="294672" y="235701"/>
                  </a:lnTo>
                  <a:lnTo>
                    <a:pt x="424481" y="105965"/>
                  </a:lnTo>
                  <a:lnTo>
                    <a:pt x="452423" y="78192"/>
                  </a:lnTo>
                  <a:lnTo>
                    <a:pt x="383885" y="9633"/>
                  </a:lnTo>
                  <a:cubicBezTo>
                    <a:pt x="378497" y="4379"/>
                    <a:pt x="380376" y="0"/>
                    <a:pt x="38776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admin-with-cogwheels_78948">
              <a:extLst>
                <a:ext uri="{FF2B5EF4-FFF2-40B4-BE49-F238E27FC236}">
                  <a16:creationId xmlns:a16="http://schemas.microsoft.com/office/drawing/2014/main" id="{54EF2E5D-B20F-4C3F-988A-C3567636042B}"/>
                </a:ext>
              </a:extLst>
            </p:cNvPr>
            <p:cNvSpPr/>
            <p:nvPr/>
          </p:nvSpPr>
          <p:spPr>
            <a:xfrm>
              <a:off x="9252159" y="1963900"/>
              <a:ext cx="575113" cy="609685"/>
            </a:xfrm>
            <a:custGeom>
              <a:avLst/>
              <a:gdLst>
                <a:gd name="connsiteX0" fmla="*/ 163934 w 574049"/>
                <a:gd name="connsiteY0" fmla="*/ 419229 h 608556"/>
                <a:gd name="connsiteX1" fmla="*/ 243204 w 574049"/>
                <a:gd name="connsiteY1" fmla="*/ 456825 h 608556"/>
                <a:gd name="connsiteX2" fmla="*/ 322474 w 574049"/>
                <a:gd name="connsiteY2" fmla="*/ 419229 h 608556"/>
                <a:gd name="connsiteX3" fmla="*/ 465217 w 574049"/>
                <a:gd name="connsiteY3" fmla="*/ 530768 h 608556"/>
                <a:gd name="connsiteX4" fmla="*/ 476968 w 574049"/>
                <a:gd name="connsiteY4" fmla="*/ 565383 h 608556"/>
                <a:gd name="connsiteX5" fmla="*/ 472634 w 574049"/>
                <a:gd name="connsiteY5" fmla="*/ 594902 h 608556"/>
                <a:gd name="connsiteX6" fmla="*/ 446050 w 574049"/>
                <a:gd name="connsiteY6" fmla="*/ 608556 h 608556"/>
                <a:gd name="connsiteX7" fmla="*/ 40358 w 574049"/>
                <a:gd name="connsiteY7" fmla="*/ 608556 h 608556"/>
                <a:gd name="connsiteX8" fmla="*/ 13871 w 574049"/>
                <a:gd name="connsiteY8" fmla="*/ 594902 h 608556"/>
                <a:gd name="connsiteX9" fmla="*/ 9440 w 574049"/>
                <a:gd name="connsiteY9" fmla="*/ 565383 h 608556"/>
                <a:gd name="connsiteX10" fmla="*/ 21191 w 574049"/>
                <a:gd name="connsiteY10" fmla="*/ 530768 h 608556"/>
                <a:gd name="connsiteX11" fmla="*/ 163934 w 574049"/>
                <a:gd name="connsiteY11" fmla="*/ 419229 h 608556"/>
                <a:gd name="connsiteX12" fmla="*/ 406631 w 574049"/>
                <a:gd name="connsiteY12" fmla="*/ 313875 h 608556"/>
                <a:gd name="connsiteX13" fmla="*/ 472435 w 574049"/>
                <a:gd name="connsiteY13" fmla="*/ 379473 h 608556"/>
                <a:gd name="connsiteX14" fmla="*/ 438040 w 574049"/>
                <a:gd name="connsiteY14" fmla="*/ 436800 h 608556"/>
                <a:gd name="connsiteX15" fmla="*/ 344006 w 574049"/>
                <a:gd name="connsiteY15" fmla="*/ 390920 h 608556"/>
                <a:gd name="connsiteX16" fmla="*/ 371946 w 574049"/>
                <a:gd name="connsiteY16" fmla="*/ 323974 h 608556"/>
                <a:gd name="connsiteX17" fmla="*/ 406631 w 574049"/>
                <a:gd name="connsiteY17" fmla="*/ 313875 h 608556"/>
                <a:gd name="connsiteX18" fmla="*/ 381817 w 574049"/>
                <a:gd name="connsiteY18" fmla="*/ 212472 h 608556"/>
                <a:gd name="connsiteX19" fmla="*/ 431512 w 574049"/>
                <a:gd name="connsiteY19" fmla="*/ 212472 h 608556"/>
                <a:gd name="connsiteX20" fmla="*/ 445284 w 574049"/>
                <a:gd name="connsiteY20" fmla="*/ 226127 h 608556"/>
                <a:gd name="connsiteX21" fmla="*/ 445284 w 574049"/>
                <a:gd name="connsiteY21" fmla="*/ 254301 h 608556"/>
                <a:gd name="connsiteX22" fmla="*/ 468013 w 574049"/>
                <a:gd name="connsiteY22" fmla="*/ 263725 h 608556"/>
                <a:gd name="connsiteX23" fmla="*/ 488045 w 574049"/>
                <a:gd name="connsiteY23" fmla="*/ 243820 h 608556"/>
                <a:gd name="connsiteX24" fmla="*/ 497773 w 574049"/>
                <a:gd name="connsiteY24" fmla="*/ 239781 h 608556"/>
                <a:gd name="connsiteX25" fmla="*/ 507403 w 574049"/>
                <a:gd name="connsiteY25" fmla="*/ 243820 h 608556"/>
                <a:gd name="connsiteX26" fmla="*/ 542556 w 574049"/>
                <a:gd name="connsiteY26" fmla="*/ 278918 h 608556"/>
                <a:gd name="connsiteX27" fmla="*/ 546601 w 574049"/>
                <a:gd name="connsiteY27" fmla="*/ 288630 h 608556"/>
                <a:gd name="connsiteX28" fmla="*/ 542556 w 574049"/>
                <a:gd name="connsiteY28" fmla="*/ 298246 h 608556"/>
                <a:gd name="connsiteX29" fmla="*/ 522620 w 574049"/>
                <a:gd name="connsiteY29" fmla="*/ 318247 h 608556"/>
                <a:gd name="connsiteX30" fmla="*/ 532155 w 574049"/>
                <a:gd name="connsiteY30" fmla="*/ 340941 h 608556"/>
                <a:gd name="connsiteX31" fmla="*/ 560277 w 574049"/>
                <a:gd name="connsiteY31" fmla="*/ 340941 h 608556"/>
                <a:gd name="connsiteX32" fmla="*/ 574049 w 574049"/>
                <a:gd name="connsiteY32" fmla="*/ 354692 h 608556"/>
                <a:gd name="connsiteX33" fmla="*/ 574049 w 574049"/>
                <a:gd name="connsiteY33" fmla="*/ 404310 h 608556"/>
                <a:gd name="connsiteX34" fmla="*/ 570004 w 574049"/>
                <a:gd name="connsiteY34" fmla="*/ 414022 h 608556"/>
                <a:gd name="connsiteX35" fmla="*/ 560277 w 574049"/>
                <a:gd name="connsiteY35" fmla="*/ 418060 h 608556"/>
                <a:gd name="connsiteX36" fmla="*/ 532155 w 574049"/>
                <a:gd name="connsiteY36" fmla="*/ 418060 h 608556"/>
                <a:gd name="connsiteX37" fmla="*/ 522620 w 574049"/>
                <a:gd name="connsiteY37" fmla="*/ 440754 h 608556"/>
                <a:gd name="connsiteX38" fmla="*/ 542652 w 574049"/>
                <a:gd name="connsiteY38" fmla="*/ 460755 h 608556"/>
                <a:gd name="connsiteX39" fmla="*/ 546601 w 574049"/>
                <a:gd name="connsiteY39" fmla="*/ 470371 h 608556"/>
                <a:gd name="connsiteX40" fmla="*/ 542652 w 574049"/>
                <a:gd name="connsiteY40" fmla="*/ 480083 h 608556"/>
                <a:gd name="connsiteX41" fmla="*/ 507500 w 574049"/>
                <a:gd name="connsiteY41" fmla="*/ 515181 h 608556"/>
                <a:gd name="connsiteX42" fmla="*/ 497773 w 574049"/>
                <a:gd name="connsiteY42" fmla="*/ 519220 h 608556"/>
                <a:gd name="connsiteX43" fmla="*/ 493246 w 574049"/>
                <a:gd name="connsiteY43" fmla="*/ 518355 h 608556"/>
                <a:gd name="connsiteX44" fmla="*/ 453182 w 574049"/>
                <a:gd name="connsiteY44" fmla="*/ 451716 h 608556"/>
                <a:gd name="connsiteX45" fmla="*/ 492861 w 574049"/>
                <a:gd name="connsiteY45" fmla="*/ 379501 h 608556"/>
                <a:gd name="connsiteX46" fmla="*/ 406665 w 574049"/>
                <a:gd name="connsiteY46" fmla="*/ 293534 h 608556"/>
                <a:gd name="connsiteX47" fmla="*/ 377098 w 574049"/>
                <a:gd name="connsiteY47" fmla="*/ 299015 h 608556"/>
                <a:gd name="connsiteX48" fmla="*/ 379698 w 574049"/>
                <a:gd name="connsiteY48" fmla="*/ 265167 h 608556"/>
                <a:gd name="connsiteX49" fmla="*/ 373149 w 574049"/>
                <a:gd name="connsiteY49" fmla="*/ 215741 h 608556"/>
                <a:gd name="connsiteX50" fmla="*/ 381817 w 574049"/>
                <a:gd name="connsiteY50" fmla="*/ 212472 h 608556"/>
                <a:gd name="connsiteX51" fmla="*/ 243227 w 574049"/>
                <a:gd name="connsiteY51" fmla="*/ 144222 h 608556"/>
                <a:gd name="connsiteX52" fmla="*/ 348920 w 574049"/>
                <a:gd name="connsiteY52" fmla="*/ 265117 h 608556"/>
                <a:gd name="connsiteX53" fmla="*/ 243190 w 574049"/>
                <a:gd name="connsiteY53" fmla="*/ 426215 h 608556"/>
                <a:gd name="connsiteX54" fmla="*/ 137461 w 574049"/>
                <a:gd name="connsiteY54" fmla="*/ 265117 h 608556"/>
                <a:gd name="connsiteX55" fmla="*/ 243227 w 574049"/>
                <a:gd name="connsiteY55" fmla="*/ 144222 h 608556"/>
                <a:gd name="connsiteX56" fmla="*/ 279862 w 574049"/>
                <a:gd name="connsiteY56" fmla="*/ 119148 h 608556"/>
                <a:gd name="connsiteX57" fmla="*/ 310064 w 574049"/>
                <a:gd name="connsiteY57" fmla="*/ 131181 h 608556"/>
                <a:gd name="connsiteX58" fmla="*/ 279862 w 574049"/>
                <a:gd name="connsiteY58" fmla="*/ 119148 h 608556"/>
                <a:gd name="connsiteX59" fmla="*/ 155080 w 574049"/>
                <a:gd name="connsiteY59" fmla="*/ 94840 h 608556"/>
                <a:gd name="connsiteX60" fmla="*/ 203722 w 574049"/>
                <a:gd name="connsiteY60" fmla="*/ 119842 h 608556"/>
                <a:gd name="connsiteX61" fmla="*/ 117804 w 574049"/>
                <a:gd name="connsiteY61" fmla="*/ 201676 h 608556"/>
                <a:gd name="connsiteX62" fmla="*/ 155080 w 574049"/>
                <a:gd name="connsiteY62" fmla="*/ 94840 h 608556"/>
                <a:gd name="connsiteX63" fmla="*/ 131962 w 574049"/>
                <a:gd name="connsiteY63" fmla="*/ 0 h 608556"/>
                <a:gd name="connsiteX64" fmla="*/ 178101 w 574049"/>
                <a:gd name="connsiteY64" fmla="*/ 0 h 608556"/>
                <a:gd name="connsiteX65" fmla="*/ 190816 w 574049"/>
                <a:gd name="connsiteY65" fmla="*/ 12695 h 608556"/>
                <a:gd name="connsiteX66" fmla="*/ 190816 w 574049"/>
                <a:gd name="connsiteY66" fmla="*/ 38757 h 608556"/>
                <a:gd name="connsiteX67" fmla="*/ 211911 w 574049"/>
                <a:gd name="connsiteY67" fmla="*/ 47509 h 608556"/>
                <a:gd name="connsiteX68" fmla="*/ 230501 w 574049"/>
                <a:gd name="connsiteY68" fmla="*/ 29044 h 608556"/>
                <a:gd name="connsiteX69" fmla="*/ 239459 w 574049"/>
                <a:gd name="connsiteY69" fmla="*/ 25389 h 608556"/>
                <a:gd name="connsiteX70" fmla="*/ 248417 w 574049"/>
                <a:gd name="connsiteY70" fmla="*/ 29044 h 608556"/>
                <a:gd name="connsiteX71" fmla="*/ 280975 w 574049"/>
                <a:gd name="connsiteY71" fmla="*/ 61646 h 608556"/>
                <a:gd name="connsiteX72" fmla="*/ 284731 w 574049"/>
                <a:gd name="connsiteY72" fmla="*/ 70590 h 608556"/>
                <a:gd name="connsiteX73" fmla="*/ 280975 w 574049"/>
                <a:gd name="connsiteY73" fmla="*/ 79534 h 608556"/>
                <a:gd name="connsiteX74" fmla="*/ 262481 w 574049"/>
                <a:gd name="connsiteY74" fmla="*/ 97999 h 608556"/>
                <a:gd name="connsiteX75" fmla="*/ 270379 w 574049"/>
                <a:gd name="connsiteY75" fmla="*/ 116848 h 608556"/>
                <a:gd name="connsiteX76" fmla="*/ 224915 w 574049"/>
                <a:gd name="connsiteY76" fmla="*/ 115502 h 608556"/>
                <a:gd name="connsiteX77" fmla="*/ 155080 w 574049"/>
                <a:gd name="connsiteY77" fmla="*/ 74437 h 608556"/>
                <a:gd name="connsiteX78" fmla="*/ 74458 w 574049"/>
                <a:gd name="connsiteY78" fmla="*/ 154836 h 608556"/>
                <a:gd name="connsiteX79" fmla="*/ 111638 w 574049"/>
                <a:gd name="connsiteY79" fmla="*/ 222445 h 608556"/>
                <a:gd name="connsiteX80" fmla="*/ 106822 w 574049"/>
                <a:gd name="connsiteY80" fmla="*/ 265145 h 608556"/>
                <a:gd name="connsiteX81" fmla="*/ 106822 w 574049"/>
                <a:gd name="connsiteY81" fmla="*/ 265818 h 608556"/>
                <a:gd name="connsiteX82" fmla="*/ 98153 w 574049"/>
                <a:gd name="connsiteY82" fmla="*/ 262163 h 608556"/>
                <a:gd name="connsiteX83" fmla="*/ 79659 w 574049"/>
                <a:gd name="connsiteY83" fmla="*/ 280628 h 608556"/>
                <a:gd name="connsiteX84" fmla="*/ 70701 w 574049"/>
                <a:gd name="connsiteY84" fmla="*/ 284379 h 608556"/>
                <a:gd name="connsiteX85" fmla="*/ 61647 w 574049"/>
                <a:gd name="connsiteY85" fmla="*/ 280628 h 608556"/>
                <a:gd name="connsiteX86" fmla="*/ 29089 w 574049"/>
                <a:gd name="connsiteY86" fmla="*/ 248122 h 608556"/>
                <a:gd name="connsiteX87" fmla="*/ 29089 w 574049"/>
                <a:gd name="connsiteY87" fmla="*/ 230138 h 608556"/>
                <a:gd name="connsiteX88" fmla="*/ 47583 w 574049"/>
                <a:gd name="connsiteY88" fmla="*/ 211673 h 608556"/>
                <a:gd name="connsiteX89" fmla="*/ 38722 w 574049"/>
                <a:gd name="connsiteY89" fmla="*/ 190612 h 608556"/>
                <a:gd name="connsiteX90" fmla="*/ 12715 w 574049"/>
                <a:gd name="connsiteY90" fmla="*/ 190612 h 608556"/>
                <a:gd name="connsiteX91" fmla="*/ 0 w 574049"/>
                <a:gd name="connsiteY91" fmla="*/ 177821 h 608556"/>
                <a:gd name="connsiteX92" fmla="*/ 0 w 574049"/>
                <a:gd name="connsiteY92" fmla="*/ 131851 h 608556"/>
                <a:gd name="connsiteX93" fmla="*/ 12715 w 574049"/>
                <a:gd name="connsiteY93" fmla="*/ 119156 h 608556"/>
                <a:gd name="connsiteX94" fmla="*/ 38818 w 574049"/>
                <a:gd name="connsiteY94" fmla="*/ 119156 h 608556"/>
                <a:gd name="connsiteX95" fmla="*/ 47583 w 574049"/>
                <a:gd name="connsiteY95" fmla="*/ 98095 h 608556"/>
                <a:gd name="connsiteX96" fmla="*/ 29089 w 574049"/>
                <a:gd name="connsiteY96" fmla="*/ 79630 h 608556"/>
                <a:gd name="connsiteX97" fmla="*/ 25333 w 574049"/>
                <a:gd name="connsiteY97" fmla="*/ 70590 h 608556"/>
                <a:gd name="connsiteX98" fmla="*/ 29089 w 574049"/>
                <a:gd name="connsiteY98" fmla="*/ 61646 h 608556"/>
                <a:gd name="connsiteX99" fmla="*/ 61647 w 574049"/>
                <a:gd name="connsiteY99" fmla="*/ 29044 h 608556"/>
                <a:gd name="connsiteX100" fmla="*/ 70701 w 574049"/>
                <a:gd name="connsiteY100" fmla="*/ 25389 h 608556"/>
                <a:gd name="connsiteX101" fmla="*/ 79659 w 574049"/>
                <a:gd name="connsiteY101" fmla="*/ 29140 h 608556"/>
                <a:gd name="connsiteX102" fmla="*/ 98153 w 574049"/>
                <a:gd name="connsiteY102" fmla="*/ 47509 h 608556"/>
                <a:gd name="connsiteX103" fmla="*/ 119248 w 574049"/>
                <a:gd name="connsiteY103" fmla="*/ 38757 h 608556"/>
                <a:gd name="connsiteX104" fmla="*/ 119248 w 574049"/>
                <a:gd name="connsiteY104" fmla="*/ 12695 h 608556"/>
                <a:gd name="connsiteX105" fmla="*/ 131962 w 574049"/>
                <a:gd name="connsiteY10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74049" h="608556">
                  <a:moveTo>
                    <a:pt x="163934" y="419229"/>
                  </a:moveTo>
                  <a:cubicBezTo>
                    <a:pt x="185702" y="442210"/>
                    <a:pt x="212671" y="456825"/>
                    <a:pt x="243204" y="456825"/>
                  </a:cubicBezTo>
                  <a:cubicBezTo>
                    <a:pt x="273737" y="456825"/>
                    <a:pt x="300706" y="442210"/>
                    <a:pt x="322474" y="419229"/>
                  </a:cubicBezTo>
                  <a:cubicBezTo>
                    <a:pt x="387585" y="424998"/>
                    <a:pt x="443835" y="468075"/>
                    <a:pt x="465217" y="530768"/>
                  </a:cubicBezTo>
                  <a:lnTo>
                    <a:pt x="476968" y="565383"/>
                  </a:lnTo>
                  <a:cubicBezTo>
                    <a:pt x="480339" y="575383"/>
                    <a:pt x="478702" y="586344"/>
                    <a:pt x="472634" y="594902"/>
                  </a:cubicBezTo>
                  <a:cubicBezTo>
                    <a:pt x="466469" y="603460"/>
                    <a:pt x="456549" y="608556"/>
                    <a:pt x="446050" y="608556"/>
                  </a:cubicBezTo>
                  <a:lnTo>
                    <a:pt x="40358" y="608556"/>
                  </a:lnTo>
                  <a:cubicBezTo>
                    <a:pt x="29859" y="608556"/>
                    <a:pt x="19939" y="603460"/>
                    <a:pt x="13871" y="594902"/>
                  </a:cubicBezTo>
                  <a:cubicBezTo>
                    <a:pt x="7706" y="586344"/>
                    <a:pt x="6069" y="575383"/>
                    <a:pt x="9440" y="565383"/>
                  </a:cubicBezTo>
                  <a:lnTo>
                    <a:pt x="21191" y="530768"/>
                  </a:lnTo>
                  <a:cubicBezTo>
                    <a:pt x="42573" y="468075"/>
                    <a:pt x="98919" y="424998"/>
                    <a:pt x="163934" y="419229"/>
                  </a:cubicBezTo>
                  <a:close/>
                  <a:moveTo>
                    <a:pt x="406631" y="313875"/>
                  </a:moveTo>
                  <a:cubicBezTo>
                    <a:pt x="442857" y="313875"/>
                    <a:pt x="472435" y="343308"/>
                    <a:pt x="472435" y="379473"/>
                  </a:cubicBezTo>
                  <a:cubicBezTo>
                    <a:pt x="472435" y="404289"/>
                    <a:pt x="458369" y="425642"/>
                    <a:pt x="438040" y="436800"/>
                  </a:cubicBezTo>
                  <a:cubicBezTo>
                    <a:pt x="411641" y="413523"/>
                    <a:pt x="379269" y="397556"/>
                    <a:pt x="344006" y="390920"/>
                  </a:cubicBezTo>
                  <a:cubicBezTo>
                    <a:pt x="356435" y="370913"/>
                    <a:pt x="365973" y="347925"/>
                    <a:pt x="371946" y="323974"/>
                  </a:cubicBezTo>
                  <a:cubicBezTo>
                    <a:pt x="382063" y="317626"/>
                    <a:pt x="393913" y="313875"/>
                    <a:pt x="406631" y="313875"/>
                  </a:cubicBezTo>
                  <a:close/>
                  <a:moveTo>
                    <a:pt x="381817" y="212472"/>
                  </a:moveTo>
                  <a:lnTo>
                    <a:pt x="431512" y="212472"/>
                  </a:lnTo>
                  <a:cubicBezTo>
                    <a:pt x="439121" y="212472"/>
                    <a:pt x="445284" y="218530"/>
                    <a:pt x="445284" y="226127"/>
                  </a:cubicBezTo>
                  <a:lnTo>
                    <a:pt x="445284" y="254301"/>
                  </a:lnTo>
                  <a:cubicBezTo>
                    <a:pt x="453182" y="256705"/>
                    <a:pt x="460790" y="259879"/>
                    <a:pt x="468013" y="263725"/>
                  </a:cubicBezTo>
                  <a:lnTo>
                    <a:pt x="488045" y="243820"/>
                  </a:lnTo>
                  <a:cubicBezTo>
                    <a:pt x="490742" y="241127"/>
                    <a:pt x="494209" y="239781"/>
                    <a:pt x="497773" y="239781"/>
                  </a:cubicBezTo>
                  <a:cubicBezTo>
                    <a:pt x="501240" y="239781"/>
                    <a:pt x="504803" y="241127"/>
                    <a:pt x="507403" y="243820"/>
                  </a:cubicBezTo>
                  <a:lnTo>
                    <a:pt x="542556" y="278918"/>
                  </a:lnTo>
                  <a:cubicBezTo>
                    <a:pt x="545157" y="281514"/>
                    <a:pt x="546601" y="284976"/>
                    <a:pt x="546601" y="288630"/>
                  </a:cubicBezTo>
                  <a:cubicBezTo>
                    <a:pt x="546601" y="292188"/>
                    <a:pt x="545157" y="295746"/>
                    <a:pt x="542556" y="298246"/>
                  </a:cubicBezTo>
                  <a:lnTo>
                    <a:pt x="522620" y="318247"/>
                  </a:lnTo>
                  <a:cubicBezTo>
                    <a:pt x="526473" y="325459"/>
                    <a:pt x="529651" y="333056"/>
                    <a:pt x="532155" y="340941"/>
                  </a:cubicBezTo>
                  <a:lnTo>
                    <a:pt x="560277" y="340941"/>
                  </a:lnTo>
                  <a:cubicBezTo>
                    <a:pt x="567885" y="340941"/>
                    <a:pt x="574049" y="347095"/>
                    <a:pt x="574049" y="354692"/>
                  </a:cubicBezTo>
                  <a:lnTo>
                    <a:pt x="574049" y="404310"/>
                  </a:lnTo>
                  <a:cubicBezTo>
                    <a:pt x="574049" y="407964"/>
                    <a:pt x="572605" y="411425"/>
                    <a:pt x="570004" y="414022"/>
                  </a:cubicBezTo>
                  <a:cubicBezTo>
                    <a:pt x="567500" y="416618"/>
                    <a:pt x="563937" y="418060"/>
                    <a:pt x="560277" y="418060"/>
                  </a:cubicBezTo>
                  <a:lnTo>
                    <a:pt x="532155" y="418060"/>
                  </a:lnTo>
                  <a:cubicBezTo>
                    <a:pt x="529651" y="425946"/>
                    <a:pt x="526473" y="433542"/>
                    <a:pt x="522620" y="440754"/>
                  </a:cubicBezTo>
                  <a:lnTo>
                    <a:pt x="542652" y="460755"/>
                  </a:lnTo>
                  <a:cubicBezTo>
                    <a:pt x="545157" y="463255"/>
                    <a:pt x="546601" y="466813"/>
                    <a:pt x="546601" y="470371"/>
                  </a:cubicBezTo>
                  <a:cubicBezTo>
                    <a:pt x="546601" y="474025"/>
                    <a:pt x="545157" y="477487"/>
                    <a:pt x="542652" y="480083"/>
                  </a:cubicBezTo>
                  <a:lnTo>
                    <a:pt x="507500" y="515181"/>
                  </a:lnTo>
                  <a:cubicBezTo>
                    <a:pt x="504803" y="517874"/>
                    <a:pt x="501240" y="519220"/>
                    <a:pt x="497773" y="519220"/>
                  </a:cubicBezTo>
                  <a:cubicBezTo>
                    <a:pt x="496232" y="519220"/>
                    <a:pt x="494691" y="518835"/>
                    <a:pt x="493246" y="518355"/>
                  </a:cubicBezTo>
                  <a:cubicBezTo>
                    <a:pt x="484289" y="493161"/>
                    <a:pt x="470517" y="470660"/>
                    <a:pt x="453182" y="451716"/>
                  </a:cubicBezTo>
                  <a:cubicBezTo>
                    <a:pt x="476970" y="436331"/>
                    <a:pt x="492861" y="409791"/>
                    <a:pt x="492861" y="379501"/>
                  </a:cubicBezTo>
                  <a:cubicBezTo>
                    <a:pt x="492861" y="332094"/>
                    <a:pt x="454145" y="293534"/>
                    <a:pt x="406665" y="293534"/>
                  </a:cubicBezTo>
                  <a:cubicBezTo>
                    <a:pt x="396263" y="293534"/>
                    <a:pt x="386440" y="295650"/>
                    <a:pt x="377098" y="299015"/>
                  </a:cubicBezTo>
                  <a:cubicBezTo>
                    <a:pt x="378735" y="287765"/>
                    <a:pt x="379698" y="276418"/>
                    <a:pt x="379698" y="265167"/>
                  </a:cubicBezTo>
                  <a:cubicBezTo>
                    <a:pt x="379698" y="247570"/>
                    <a:pt x="377387" y="231031"/>
                    <a:pt x="373149" y="215741"/>
                  </a:cubicBezTo>
                  <a:cubicBezTo>
                    <a:pt x="375557" y="213818"/>
                    <a:pt x="378542" y="212472"/>
                    <a:pt x="381817" y="212472"/>
                  </a:cubicBezTo>
                  <a:close/>
                  <a:moveTo>
                    <a:pt x="243227" y="144222"/>
                  </a:moveTo>
                  <a:cubicBezTo>
                    <a:pt x="296103" y="144270"/>
                    <a:pt x="348968" y="184617"/>
                    <a:pt x="348920" y="265117"/>
                  </a:cubicBezTo>
                  <a:cubicBezTo>
                    <a:pt x="348920" y="342829"/>
                    <a:pt x="301640" y="426215"/>
                    <a:pt x="243190" y="426215"/>
                  </a:cubicBezTo>
                  <a:cubicBezTo>
                    <a:pt x="184837" y="426215"/>
                    <a:pt x="137461" y="342829"/>
                    <a:pt x="137461" y="265117"/>
                  </a:cubicBezTo>
                  <a:cubicBezTo>
                    <a:pt x="137461" y="184424"/>
                    <a:pt x="190350" y="144174"/>
                    <a:pt x="243227" y="144222"/>
                  </a:cubicBezTo>
                  <a:close/>
                  <a:moveTo>
                    <a:pt x="279862" y="119148"/>
                  </a:moveTo>
                  <a:cubicBezTo>
                    <a:pt x="294336" y="119148"/>
                    <a:pt x="309292" y="116645"/>
                    <a:pt x="310064" y="131181"/>
                  </a:cubicBezTo>
                  <a:cubicBezTo>
                    <a:pt x="300704" y="125983"/>
                    <a:pt x="290573" y="121940"/>
                    <a:pt x="279862" y="119148"/>
                  </a:cubicBezTo>
                  <a:close/>
                  <a:moveTo>
                    <a:pt x="155080" y="94840"/>
                  </a:moveTo>
                  <a:cubicBezTo>
                    <a:pt x="175115" y="94840"/>
                    <a:pt x="192838" y="104745"/>
                    <a:pt x="203722" y="119842"/>
                  </a:cubicBezTo>
                  <a:cubicBezTo>
                    <a:pt x="163749" y="131478"/>
                    <a:pt x="133216" y="160807"/>
                    <a:pt x="117804" y="201676"/>
                  </a:cubicBezTo>
                  <a:cubicBezTo>
                    <a:pt x="72823" y="165904"/>
                    <a:pt x="98733" y="94840"/>
                    <a:pt x="155080" y="94840"/>
                  </a:cubicBezTo>
                  <a:close/>
                  <a:moveTo>
                    <a:pt x="131962" y="0"/>
                  </a:moveTo>
                  <a:lnTo>
                    <a:pt x="178101" y="0"/>
                  </a:lnTo>
                  <a:cubicBezTo>
                    <a:pt x="185133" y="0"/>
                    <a:pt x="190816" y="5674"/>
                    <a:pt x="190816" y="12695"/>
                  </a:cubicBezTo>
                  <a:lnTo>
                    <a:pt x="190816" y="38757"/>
                  </a:lnTo>
                  <a:cubicBezTo>
                    <a:pt x="198233" y="41065"/>
                    <a:pt x="205265" y="44047"/>
                    <a:pt x="211911" y="47509"/>
                  </a:cubicBezTo>
                  <a:lnTo>
                    <a:pt x="230501" y="29044"/>
                  </a:lnTo>
                  <a:cubicBezTo>
                    <a:pt x="232909" y="26543"/>
                    <a:pt x="236184" y="25389"/>
                    <a:pt x="239459" y="25389"/>
                  </a:cubicBezTo>
                  <a:cubicBezTo>
                    <a:pt x="242734" y="25389"/>
                    <a:pt x="245913" y="26543"/>
                    <a:pt x="248417" y="29044"/>
                  </a:cubicBezTo>
                  <a:lnTo>
                    <a:pt x="280975" y="61646"/>
                  </a:lnTo>
                  <a:cubicBezTo>
                    <a:pt x="283383" y="63954"/>
                    <a:pt x="284731" y="67224"/>
                    <a:pt x="284731" y="70590"/>
                  </a:cubicBezTo>
                  <a:cubicBezTo>
                    <a:pt x="284731" y="73956"/>
                    <a:pt x="283383" y="77226"/>
                    <a:pt x="280975" y="79534"/>
                  </a:cubicBezTo>
                  <a:lnTo>
                    <a:pt x="262481" y="97999"/>
                  </a:lnTo>
                  <a:cubicBezTo>
                    <a:pt x="265659" y="103961"/>
                    <a:pt x="268260" y="110405"/>
                    <a:pt x="270379" y="116848"/>
                  </a:cubicBezTo>
                  <a:cubicBezTo>
                    <a:pt x="253619" y="113675"/>
                    <a:pt x="239748" y="113675"/>
                    <a:pt x="224915" y="115502"/>
                  </a:cubicBezTo>
                  <a:cubicBezTo>
                    <a:pt x="211044" y="91171"/>
                    <a:pt x="185133" y="74437"/>
                    <a:pt x="155080" y="74437"/>
                  </a:cubicBezTo>
                  <a:cubicBezTo>
                    <a:pt x="110675" y="74437"/>
                    <a:pt x="74458" y="110501"/>
                    <a:pt x="74458" y="154836"/>
                  </a:cubicBezTo>
                  <a:cubicBezTo>
                    <a:pt x="74458" y="183207"/>
                    <a:pt x="89388" y="208115"/>
                    <a:pt x="111638" y="222445"/>
                  </a:cubicBezTo>
                  <a:cubicBezTo>
                    <a:pt x="108556" y="235812"/>
                    <a:pt x="106822" y="250046"/>
                    <a:pt x="106822" y="265145"/>
                  </a:cubicBezTo>
                  <a:cubicBezTo>
                    <a:pt x="106822" y="265337"/>
                    <a:pt x="106822" y="265626"/>
                    <a:pt x="106822" y="265818"/>
                  </a:cubicBezTo>
                  <a:cubicBezTo>
                    <a:pt x="104029" y="264568"/>
                    <a:pt x="100946" y="263606"/>
                    <a:pt x="98153" y="262163"/>
                  </a:cubicBezTo>
                  <a:lnTo>
                    <a:pt x="79659" y="280628"/>
                  </a:lnTo>
                  <a:cubicBezTo>
                    <a:pt x="77251" y="283033"/>
                    <a:pt x="74072" y="284379"/>
                    <a:pt x="70701" y="284379"/>
                  </a:cubicBezTo>
                  <a:cubicBezTo>
                    <a:pt x="67330" y="284379"/>
                    <a:pt x="64055" y="283033"/>
                    <a:pt x="61647" y="280628"/>
                  </a:cubicBezTo>
                  <a:lnTo>
                    <a:pt x="29089" y="248122"/>
                  </a:lnTo>
                  <a:cubicBezTo>
                    <a:pt x="24081" y="243121"/>
                    <a:pt x="24081" y="235043"/>
                    <a:pt x="29089" y="230138"/>
                  </a:cubicBezTo>
                  <a:lnTo>
                    <a:pt x="47583" y="211673"/>
                  </a:lnTo>
                  <a:cubicBezTo>
                    <a:pt x="44020" y="204941"/>
                    <a:pt x="41034" y="197921"/>
                    <a:pt x="38722" y="190612"/>
                  </a:cubicBezTo>
                  <a:lnTo>
                    <a:pt x="12715" y="190612"/>
                  </a:lnTo>
                  <a:cubicBezTo>
                    <a:pt x="5683" y="190612"/>
                    <a:pt x="0" y="184842"/>
                    <a:pt x="0" y="177821"/>
                  </a:cubicBezTo>
                  <a:lnTo>
                    <a:pt x="0" y="131851"/>
                  </a:lnTo>
                  <a:cubicBezTo>
                    <a:pt x="0" y="124831"/>
                    <a:pt x="5683" y="119156"/>
                    <a:pt x="12715" y="119156"/>
                  </a:cubicBezTo>
                  <a:lnTo>
                    <a:pt x="38818" y="119156"/>
                  </a:lnTo>
                  <a:cubicBezTo>
                    <a:pt x="41034" y="111751"/>
                    <a:pt x="44020" y="104731"/>
                    <a:pt x="47583" y="98095"/>
                  </a:cubicBezTo>
                  <a:lnTo>
                    <a:pt x="29089" y="79630"/>
                  </a:lnTo>
                  <a:cubicBezTo>
                    <a:pt x="26681" y="77226"/>
                    <a:pt x="25333" y="73956"/>
                    <a:pt x="25333" y="70590"/>
                  </a:cubicBezTo>
                  <a:cubicBezTo>
                    <a:pt x="25333" y="67224"/>
                    <a:pt x="26681" y="63954"/>
                    <a:pt x="29089" y="61646"/>
                  </a:cubicBezTo>
                  <a:lnTo>
                    <a:pt x="61647" y="29044"/>
                  </a:lnTo>
                  <a:cubicBezTo>
                    <a:pt x="64151" y="26639"/>
                    <a:pt x="67426" y="25389"/>
                    <a:pt x="70701" y="25389"/>
                  </a:cubicBezTo>
                  <a:cubicBezTo>
                    <a:pt x="73976" y="25389"/>
                    <a:pt x="77155" y="26639"/>
                    <a:pt x="79659" y="29140"/>
                  </a:cubicBezTo>
                  <a:lnTo>
                    <a:pt x="98153" y="47509"/>
                  </a:lnTo>
                  <a:cubicBezTo>
                    <a:pt x="104896" y="44047"/>
                    <a:pt x="111927" y="41065"/>
                    <a:pt x="119248" y="38757"/>
                  </a:cubicBezTo>
                  <a:lnTo>
                    <a:pt x="119248" y="12695"/>
                  </a:lnTo>
                  <a:cubicBezTo>
                    <a:pt x="119248" y="5674"/>
                    <a:pt x="125027" y="0"/>
                    <a:pt x="13196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businessmen_126365">
              <a:extLst>
                <a:ext uri="{FF2B5EF4-FFF2-40B4-BE49-F238E27FC236}">
                  <a16:creationId xmlns:a16="http://schemas.microsoft.com/office/drawing/2014/main" id="{1478A6ED-0202-4BAC-88A9-44578D76685F}"/>
                </a:ext>
              </a:extLst>
            </p:cNvPr>
            <p:cNvSpPr/>
            <p:nvPr/>
          </p:nvSpPr>
          <p:spPr>
            <a:xfrm>
              <a:off x="8022783" y="1963900"/>
              <a:ext cx="609685" cy="529451"/>
            </a:xfrm>
            <a:custGeom>
              <a:avLst/>
              <a:gdLst>
                <a:gd name="connsiteX0" fmla="*/ 373712 w 606516"/>
                <a:gd name="connsiteY0" fmla="*/ 367646 h 526700"/>
                <a:gd name="connsiteX1" fmla="*/ 406213 w 606516"/>
                <a:gd name="connsiteY1" fmla="*/ 470253 h 526700"/>
                <a:gd name="connsiteX2" fmla="*/ 410671 w 606516"/>
                <a:gd name="connsiteY2" fmla="*/ 484249 h 526700"/>
                <a:gd name="connsiteX3" fmla="*/ 425250 w 606516"/>
                <a:gd name="connsiteY3" fmla="*/ 443095 h 526700"/>
                <a:gd name="connsiteX4" fmla="*/ 434072 w 606516"/>
                <a:gd name="connsiteY4" fmla="*/ 394248 h 526700"/>
                <a:gd name="connsiteX5" fmla="*/ 434165 w 606516"/>
                <a:gd name="connsiteY5" fmla="*/ 394248 h 526700"/>
                <a:gd name="connsiteX6" fmla="*/ 434258 w 606516"/>
                <a:gd name="connsiteY6" fmla="*/ 394248 h 526700"/>
                <a:gd name="connsiteX7" fmla="*/ 434443 w 606516"/>
                <a:gd name="connsiteY7" fmla="*/ 394248 h 526700"/>
                <a:gd name="connsiteX8" fmla="*/ 434536 w 606516"/>
                <a:gd name="connsiteY8" fmla="*/ 394248 h 526700"/>
                <a:gd name="connsiteX9" fmla="*/ 443358 w 606516"/>
                <a:gd name="connsiteY9" fmla="*/ 443095 h 526700"/>
                <a:gd name="connsiteX10" fmla="*/ 457937 w 606516"/>
                <a:gd name="connsiteY10" fmla="*/ 484249 h 526700"/>
                <a:gd name="connsiteX11" fmla="*/ 462395 w 606516"/>
                <a:gd name="connsiteY11" fmla="*/ 470253 h 526700"/>
                <a:gd name="connsiteX12" fmla="*/ 494804 w 606516"/>
                <a:gd name="connsiteY12" fmla="*/ 367646 h 526700"/>
                <a:gd name="connsiteX13" fmla="*/ 562221 w 606516"/>
                <a:gd name="connsiteY13" fmla="*/ 400180 h 526700"/>
                <a:gd name="connsiteX14" fmla="*/ 606516 w 606516"/>
                <a:gd name="connsiteY14" fmla="*/ 526700 h 526700"/>
                <a:gd name="connsiteX15" fmla="*/ 434443 w 606516"/>
                <a:gd name="connsiteY15" fmla="*/ 526700 h 526700"/>
                <a:gd name="connsiteX16" fmla="*/ 434072 w 606516"/>
                <a:gd name="connsiteY16" fmla="*/ 526700 h 526700"/>
                <a:gd name="connsiteX17" fmla="*/ 374362 w 606516"/>
                <a:gd name="connsiteY17" fmla="*/ 526700 h 526700"/>
                <a:gd name="connsiteX18" fmla="*/ 374362 w 606516"/>
                <a:gd name="connsiteY18" fmla="*/ 526329 h 526700"/>
                <a:gd name="connsiteX19" fmla="*/ 374269 w 606516"/>
                <a:gd name="connsiteY19" fmla="*/ 512797 h 526700"/>
                <a:gd name="connsiteX20" fmla="*/ 366840 w 606516"/>
                <a:gd name="connsiteY20" fmla="*/ 430304 h 526700"/>
                <a:gd name="connsiteX21" fmla="*/ 337681 w 606516"/>
                <a:gd name="connsiteY21" fmla="*/ 386925 h 526700"/>
                <a:gd name="connsiteX22" fmla="*/ 373712 w 606516"/>
                <a:gd name="connsiteY22" fmla="*/ 367646 h 526700"/>
                <a:gd name="connsiteX23" fmla="*/ 111694 w 606516"/>
                <a:gd name="connsiteY23" fmla="*/ 367646 h 526700"/>
                <a:gd name="connsiteX24" fmla="*/ 144097 w 606516"/>
                <a:gd name="connsiteY24" fmla="*/ 470253 h 526700"/>
                <a:gd name="connsiteX25" fmla="*/ 148554 w 606516"/>
                <a:gd name="connsiteY25" fmla="*/ 484249 h 526700"/>
                <a:gd name="connsiteX26" fmla="*/ 163130 w 606516"/>
                <a:gd name="connsiteY26" fmla="*/ 443095 h 526700"/>
                <a:gd name="connsiteX27" fmla="*/ 171951 w 606516"/>
                <a:gd name="connsiteY27" fmla="*/ 394248 h 526700"/>
                <a:gd name="connsiteX28" fmla="*/ 172044 w 606516"/>
                <a:gd name="connsiteY28" fmla="*/ 394248 h 526700"/>
                <a:gd name="connsiteX29" fmla="*/ 172229 w 606516"/>
                <a:gd name="connsiteY29" fmla="*/ 394248 h 526700"/>
                <a:gd name="connsiteX30" fmla="*/ 172322 w 606516"/>
                <a:gd name="connsiteY30" fmla="*/ 394248 h 526700"/>
                <a:gd name="connsiteX31" fmla="*/ 172415 w 606516"/>
                <a:gd name="connsiteY31" fmla="*/ 394248 h 526700"/>
                <a:gd name="connsiteX32" fmla="*/ 181235 w 606516"/>
                <a:gd name="connsiteY32" fmla="*/ 443095 h 526700"/>
                <a:gd name="connsiteX33" fmla="*/ 195812 w 606516"/>
                <a:gd name="connsiteY33" fmla="*/ 484249 h 526700"/>
                <a:gd name="connsiteX34" fmla="*/ 200269 w 606516"/>
                <a:gd name="connsiteY34" fmla="*/ 470253 h 526700"/>
                <a:gd name="connsiteX35" fmla="*/ 232766 w 606516"/>
                <a:gd name="connsiteY35" fmla="*/ 367646 h 526700"/>
                <a:gd name="connsiteX36" fmla="*/ 300079 w 606516"/>
                <a:gd name="connsiteY36" fmla="*/ 400180 h 526700"/>
                <a:gd name="connsiteX37" fmla="*/ 344552 w 606516"/>
                <a:gd name="connsiteY37" fmla="*/ 526700 h 526700"/>
                <a:gd name="connsiteX38" fmla="*/ 172415 w 606516"/>
                <a:gd name="connsiteY38" fmla="*/ 526700 h 526700"/>
                <a:gd name="connsiteX39" fmla="*/ 172044 w 606516"/>
                <a:gd name="connsiteY39" fmla="*/ 526700 h 526700"/>
                <a:gd name="connsiteX40" fmla="*/ 0 w 606516"/>
                <a:gd name="connsiteY40" fmla="*/ 526700 h 526700"/>
                <a:gd name="connsiteX41" fmla="*/ 44287 w 606516"/>
                <a:gd name="connsiteY41" fmla="*/ 400180 h 526700"/>
                <a:gd name="connsiteX42" fmla="*/ 111694 w 606516"/>
                <a:gd name="connsiteY42" fmla="*/ 367646 h 526700"/>
                <a:gd name="connsiteX43" fmla="*/ 434075 w 606516"/>
                <a:gd name="connsiteY43" fmla="*/ 153512 h 526700"/>
                <a:gd name="connsiteX44" fmla="*/ 514298 w 606516"/>
                <a:gd name="connsiteY44" fmla="*/ 235556 h 526700"/>
                <a:gd name="connsiteX45" fmla="*/ 434632 w 606516"/>
                <a:gd name="connsiteY45" fmla="*/ 360801 h 526700"/>
                <a:gd name="connsiteX46" fmla="*/ 434168 w 606516"/>
                <a:gd name="connsiteY46" fmla="*/ 360801 h 526700"/>
                <a:gd name="connsiteX47" fmla="*/ 433704 w 606516"/>
                <a:gd name="connsiteY47" fmla="*/ 360801 h 526700"/>
                <a:gd name="connsiteX48" fmla="*/ 354038 w 606516"/>
                <a:gd name="connsiteY48" fmla="*/ 235556 h 526700"/>
                <a:gd name="connsiteX49" fmla="*/ 434075 w 606516"/>
                <a:gd name="connsiteY49" fmla="*/ 153512 h 526700"/>
                <a:gd name="connsiteX50" fmla="*/ 172347 w 606516"/>
                <a:gd name="connsiteY50" fmla="*/ 153512 h 526700"/>
                <a:gd name="connsiteX51" fmla="*/ 252591 w 606516"/>
                <a:gd name="connsiteY51" fmla="*/ 235556 h 526700"/>
                <a:gd name="connsiteX52" fmla="*/ 172718 w 606516"/>
                <a:gd name="connsiteY52" fmla="*/ 360801 h 526700"/>
                <a:gd name="connsiteX53" fmla="*/ 172254 w 606516"/>
                <a:gd name="connsiteY53" fmla="*/ 360801 h 526700"/>
                <a:gd name="connsiteX54" fmla="*/ 171697 w 606516"/>
                <a:gd name="connsiteY54" fmla="*/ 360801 h 526700"/>
                <a:gd name="connsiteX55" fmla="*/ 92103 w 606516"/>
                <a:gd name="connsiteY55" fmla="*/ 235556 h 526700"/>
                <a:gd name="connsiteX56" fmla="*/ 172347 w 606516"/>
                <a:gd name="connsiteY56" fmla="*/ 153512 h 526700"/>
                <a:gd name="connsiteX57" fmla="*/ 354248 w 606516"/>
                <a:gd name="connsiteY57" fmla="*/ 51351 h 526700"/>
                <a:gd name="connsiteX58" fmla="*/ 351276 w 606516"/>
                <a:gd name="connsiteY58" fmla="*/ 51629 h 526700"/>
                <a:gd name="connsiteX59" fmla="*/ 348490 w 606516"/>
                <a:gd name="connsiteY59" fmla="*/ 52463 h 526700"/>
                <a:gd name="connsiteX60" fmla="*/ 339575 w 606516"/>
                <a:gd name="connsiteY60" fmla="*/ 65996 h 526700"/>
                <a:gd name="connsiteX61" fmla="*/ 348490 w 606516"/>
                <a:gd name="connsiteY61" fmla="*/ 79436 h 526700"/>
                <a:gd name="connsiteX62" fmla="*/ 351276 w 606516"/>
                <a:gd name="connsiteY62" fmla="*/ 80270 h 526700"/>
                <a:gd name="connsiteX63" fmla="*/ 354248 w 606516"/>
                <a:gd name="connsiteY63" fmla="*/ 80548 h 526700"/>
                <a:gd name="connsiteX64" fmla="*/ 368828 w 606516"/>
                <a:gd name="connsiteY64" fmla="*/ 65996 h 526700"/>
                <a:gd name="connsiteX65" fmla="*/ 354248 w 606516"/>
                <a:gd name="connsiteY65" fmla="*/ 51351 h 526700"/>
                <a:gd name="connsiteX66" fmla="*/ 309301 w 606516"/>
                <a:gd name="connsiteY66" fmla="*/ 50424 h 526700"/>
                <a:gd name="connsiteX67" fmla="*/ 294628 w 606516"/>
                <a:gd name="connsiteY67" fmla="*/ 64976 h 526700"/>
                <a:gd name="connsiteX68" fmla="*/ 309301 w 606516"/>
                <a:gd name="connsiteY68" fmla="*/ 79529 h 526700"/>
                <a:gd name="connsiteX69" fmla="*/ 323881 w 606516"/>
                <a:gd name="connsiteY69" fmla="*/ 64976 h 526700"/>
                <a:gd name="connsiteX70" fmla="*/ 309301 w 606516"/>
                <a:gd name="connsiteY70" fmla="*/ 50424 h 526700"/>
                <a:gd name="connsiteX71" fmla="*/ 264446 w 606516"/>
                <a:gd name="connsiteY71" fmla="*/ 49497 h 526700"/>
                <a:gd name="connsiteX72" fmla="*/ 257481 w 606516"/>
                <a:gd name="connsiteY72" fmla="*/ 51258 h 526700"/>
                <a:gd name="connsiteX73" fmla="*/ 249959 w 606516"/>
                <a:gd name="connsiteY73" fmla="*/ 62381 h 526700"/>
                <a:gd name="connsiteX74" fmla="*/ 249959 w 606516"/>
                <a:gd name="connsiteY74" fmla="*/ 65810 h 526700"/>
                <a:gd name="connsiteX75" fmla="*/ 257481 w 606516"/>
                <a:gd name="connsiteY75" fmla="*/ 76933 h 526700"/>
                <a:gd name="connsiteX76" fmla="*/ 264446 w 606516"/>
                <a:gd name="connsiteY76" fmla="*/ 78694 h 526700"/>
                <a:gd name="connsiteX77" fmla="*/ 279026 w 606516"/>
                <a:gd name="connsiteY77" fmla="*/ 64142 h 526700"/>
                <a:gd name="connsiteX78" fmla="*/ 264446 w 606516"/>
                <a:gd name="connsiteY78" fmla="*/ 49497 h 526700"/>
                <a:gd name="connsiteX79" fmla="*/ 266768 w 606516"/>
                <a:gd name="connsiteY79" fmla="*/ 0 h 526700"/>
                <a:gd name="connsiteX80" fmla="*/ 352391 w 606516"/>
                <a:gd name="connsiteY80" fmla="*/ 0 h 526700"/>
                <a:gd name="connsiteX81" fmla="*/ 399567 w 606516"/>
                <a:gd name="connsiteY81" fmla="*/ 47087 h 526700"/>
                <a:gd name="connsiteX82" fmla="*/ 399567 w 606516"/>
                <a:gd name="connsiteY82" fmla="*/ 81661 h 526700"/>
                <a:gd name="connsiteX83" fmla="*/ 352391 w 606516"/>
                <a:gd name="connsiteY83" fmla="*/ 128747 h 526700"/>
                <a:gd name="connsiteX84" fmla="*/ 266768 w 606516"/>
                <a:gd name="connsiteY84" fmla="*/ 128747 h 526700"/>
                <a:gd name="connsiteX85" fmla="*/ 244758 w 606516"/>
                <a:gd name="connsiteY85" fmla="*/ 123279 h 526700"/>
                <a:gd name="connsiteX86" fmla="*/ 209933 w 606516"/>
                <a:gd name="connsiteY86" fmla="*/ 131250 h 526700"/>
                <a:gd name="connsiteX87" fmla="*/ 209097 w 606516"/>
                <a:gd name="connsiteY87" fmla="*/ 125132 h 526700"/>
                <a:gd name="connsiteX88" fmla="*/ 226278 w 606516"/>
                <a:gd name="connsiteY88" fmla="*/ 105667 h 526700"/>
                <a:gd name="connsiteX89" fmla="*/ 219591 w 606516"/>
                <a:gd name="connsiteY89" fmla="*/ 81661 h 526700"/>
                <a:gd name="connsiteX90" fmla="*/ 219591 w 606516"/>
                <a:gd name="connsiteY90" fmla="*/ 47087 h 526700"/>
                <a:gd name="connsiteX91" fmla="*/ 266768 w 606516"/>
                <a:gd name="connsiteY91" fmla="*/ 0 h 52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6516" h="526700">
                  <a:moveTo>
                    <a:pt x="373712" y="367646"/>
                  </a:moveTo>
                  <a:lnTo>
                    <a:pt x="406213" y="470253"/>
                  </a:lnTo>
                  <a:lnTo>
                    <a:pt x="410671" y="484249"/>
                  </a:lnTo>
                  <a:lnTo>
                    <a:pt x="425250" y="443095"/>
                  </a:lnTo>
                  <a:cubicBezTo>
                    <a:pt x="391820" y="396472"/>
                    <a:pt x="427850" y="394248"/>
                    <a:pt x="434072" y="394248"/>
                  </a:cubicBezTo>
                  <a:lnTo>
                    <a:pt x="434165" y="394248"/>
                  </a:lnTo>
                  <a:lnTo>
                    <a:pt x="434258" y="394248"/>
                  </a:lnTo>
                  <a:lnTo>
                    <a:pt x="434443" y="394248"/>
                  </a:lnTo>
                  <a:lnTo>
                    <a:pt x="434536" y="394248"/>
                  </a:lnTo>
                  <a:cubicBezTo>
                    <a:pt x="440851" y="394248"/>
                    <a:pt x="476788" y="396472"/>
                    <a:pt x="443358" y="443095"/>
                  </a:cubicBezTo>
                  <a:lnTo>
                    <a:pt x="457937" y="484249"/>
                  </a:lnTo>
                  <a:lnTo>
                    <a:pt x="462395" y="470253"/>
                  </a:lnTo>
                  <a:lnTo>
                    <a:pt x="494804" y="367646"/>
                  </a:lnTo>
                  <a:cubicBezTo>
                    <a:pt x="494804" y="367646"/>
                    <a:pt x="520062" y="384145"/>
                    <a:pt x="562221" y="400180"/>
                  </a:cubicBezTo>
                  <a:cubicBezTo>
                    <a:pt x="608652" y="417142"/>
                    <a:pt x="605681" y="455144"/>
                    <a:pt x="606516" y="526700"/>
                  </a:cubicBezTo>
                  <a:lnTo>
                    <a:pt x="434443" y="526700"/>
                  </a:lnTo>
                  <a:lnTo>
                    <a:pt x="434072" y="526700"/>
                  </a:lnTo>
                  <a:lnTo>
                    <a:pt x="374362" y="526700"/>
                  </a:lnTo>
                  <a:lnTo>
                    <a:pt x="374362" y="526329"/>
                  </a:lnTo>
                  <a:cubicBezTo>
                    <a:pt x="374362" y="521695"/>
                    <a:pt x="374269" y="517060"/>
                    <a:pt x="374269" y="512797"/>
                  </a:cubicBezTo>
                  <a:cubicBezTo>
                    <a:pt x="373897" y="479243"/>
                    <a:pt x="373619" y="452827"/>
                    <a:pt x="366840" y="430304"/>
                  </a:cubicBezTo>
                  <a:cubicBezTo>
                    <a:pt x="361268" y="412044"/>
                    <a:pt x="351703" y="397677"/>
                    <a:pt x="337681" y="386925"/>
                  </a:cubicBezTo>
                  <a:cubicBezTo>
                    <a:pt x="360711" y="376173"/>
                    <a:pt x="373712" y="367646"/>
                    <a:pt x="373712" y="367646"/>
                  </a:cubicBezTo>
                  <a:close/>
                  <a:moveTo>
                    <a:pt x="111694" y="367646"/>
                  </a:moveTo>
                  <a:lnTo>
                    <a:pt x="144097" y="470253"/>
                  </a:lnTo>
                  <a:lnTo>
                    <a:pt x="148554" y="484249"/>
                  </a:lnTo>
                  <a:lnTo>
                    <a:pt x="163130" y="443095"/>
                  </a:lnTo>
                  <a:cubicBezTo>
                    <a:pt x="129706" y="396472"/>
                    <a:pt x="165730" y="394248"/>
                    <a:pt x="171951" y="394248"/>
                  </a:cubicBezTo>
                  <a:lnTo>
                    <a:pt x="172044" y="394248"/>
                  </a:lnTo>
                  <a:lnTo>
                    <a:pt x="172229" y="394248"/>
                  </a:lnTo>
                  <a:lnTo>
                    <a:pt x="172322" y="394248"/>
                  </a:lnTo>
                  <a:lnTo>
                    <a:pt x="172415" y="394248"/>
                  </a:lnTo>
                  <a:cubicBezTo>
                    <a:pt x="178729" y="394248"/>
                    <a:pt x="214661" y="396472"/>
                    <a:pt x="181235" y="443095"/>
                  </a:cubicBezTo>
                  <a:lnTo>
                    <a:pt x="195812" y="484249"/>
                  </a:lnTo>
                  <a:lnTo>
                    <a:pt x="200269" y="470253"/>
                  </a:lnTo>
                  <a:lnTo>
                    <a:pt x="232766" y="367646"/>
                  </a:lnTo>
                  <a:cubicBezTo>
                    <a:pt x="232766" y="367646"/>
                    <a:pt x="258020" y="384145"/>
                    <a:pt x="300079" y="400180"/>
                  </a:cubicBezTo>
                  <a:cubicBezTo>
                    <a:pt x="346502" y="417142"/>
                    <a:pt x="343624" y="455144"/>
                    <a:pt x="344552" y="526700"/>
                  </a:cubicBezTo>
                  <a:lnTo>
                    <a:pt x="172415" y="526700"/>
                  </a:lnTo>
                  <a:lnTo>
                    <a:pt x="172044" y="526700"/>
                  </a:lnTo>
                  <a:lnTo>
                    <a:pt x="0" y="526700"/>
                  </a:lnTo>
                  <a:cubicBezTo>
                    <a:pt x="1021" y="455144"/>
                    <a:pt x="-1950" y="417142"/>
                    <a:pt x="44287" y="400180"/>
                  </a:cubicBezTo>
                  <a:cubicBezTo>
                    <a:pt x="86439" y="384145"/>
                    <a:pt x="111694" y="367646"/>
                    <a:pt x="111694" y="367646"/>
                  </a:cubicBezTo>
                  <a:close/>
                  <a:moveTo>
                    <a:pt x="434075" y="153512"/>
                  </a:moveTo>
                  <a:cubicBezTo>
                    <a:pt x="440853" y="153234"/>
                    <a:pt x="510398" y="152492"/>
                    <a:pt x="514298" y="235556"/>
                  </a:cubicBezTo>
                  <a:cubicBezTo>
                    <a:pt x="514298" y="235556"/>
                    <a:pt x="527854" y="359781"/>
                    <a:pt x="434632" y="360801"/>
                  </a:cubicBezTo>
                  <a:lnTo>
                    <a:pt x="434168" y="360801"/>
                  </a:lnTo>
                  <a:lnTo>
                    <a:pt x="433704" y="360801"/>
                  </a:lnTo>
                  <a:cubicBezTo>
                    <a:pt x="340574" y="359781"/>
                    <a:pt x="354038" y="235556"/>
                    <a:pt x="354038" y="235556"/>
                  </a:cubicBezTo>
                  <a:cubicBezTo>
                    <a:pt x="357937" y="152492"/>
                    <a:pt x="427483" y="153234"/>
                    <a:pt x="434075" y="153512"/>
                  </a:cubicBezTo>
                  <a:close/>
                  <a:moveTo>
                    <a:pt x="172347" y="153512"/>
                  </a:moveTo>
                  <a:cubicBezTo>
                    <a:pt x="179127" y="153234"/>
                    <a:pt x="248783" y="152492"/>
                    <a:pt x="252591" y="235556"/>
                  </a:cubicBezTo>
                  <a:cubicBezTo>
                    <a:pt x="252591" y="235556"/>
                    <a:pt x="266058" y="359781"/>
                    <a:pt x="172718" y="360801"/>
                  </a:cubicBezTo>
                  <a:lnTo>
                    <a:pt x="172254" y="360801"/>
                  </a:lnTo>
                  <a:lnTo>
                    <a:pt x="171697" y="360801"/>
                  </a:lnTo>
                  <a:cubicBezTo>
                    <a:pt x="78636" y="359781"/>
                    <a:pt x="92103" y="235556"/>
                    <a:pt x="92103" y="235556"/>
                  </a:cubicBezTo>
                  <a:cubicBezTo>
                    <a:pt x="95911" y="152492"/>
                    <a:pt x="165567" y="153234"/>
                    <a:pt x="172347" y="153512"/>
                  </a:cubicBezTo>
                  <a:close/>
                  <a:moveTo>
                    <a:pt x="354248" y="51351"/>
                  </a:moveTo>
                  <a:cubicBezTo>
                    <a:pt x="353227" y="51351"/>
                    <a:pt x="352205" y="51351"/>
                    <a:pt x="351276" y="51629"/>
                  </a:cubicBezTo>
                  <a:cubicBezTo>
                    <a:pt x="350255" y="51907"/>
                    <a:pt x="349419" y="52092"/>
                    <a:pt x="348490" y="52463"/>
                  </a:cubicBezTo>
                  <a:cubicBezTo>
                    <a:pt x="343290" y="54688"/>
                    <a:pt x="339575" y="59878"/>
                    <a:pt x="339575" y="65996"/>
                  </a:cubicBezTo>
                  <a:cubicBezTo>
                    <a:pt x="339575" y="72021"/>
                    <a:pt x="343290" y="77211"/>
                    <a:pt x="348490" y="79436"/>
                  </a:cubicBezTo>
                  <a:cubicBezTo>
                    <a:pt x="349419" y="79807"/>
                    <a:pt x="350255" y="80085"/>
                    <a:pt x="351276" y="80270"/>
                  </a:cubicBezTo>
                  <a:cubicBezTo>
                    <a:pt x="352205" y="80456"/>
                    <a:pt x="353227" y="80548"/>
                    <a:pt x="354248" y="80548"/>
                  </a:cubicBezTo>
                  <a:cubicBezTo>
                    <a:pt x="362235" y="80548"/>
                    <a:pt x="368828" y="73967"/>
                    <a:pt x="368828" y="65996"/>
                  </a:cubicBezTo>
                  <a:cubicBezTo>
                    <a:pt x="368828" y="57932"/>
                    <a:pt x="362235" y="51351"/>
                    <a:pt x="354248" y="51351"/>
                  </a:cubicBezTo>
                  <a:close/>
                  <a:moveTo>
                    <a:pt x="309301" y="50424"/>
                  </a:moveTo>
                  <a:cubicBezTo>
                    <a:pt x="301221" y="50424"/>
                    <a:pt x="294813" y="56912"/>
                    <a:pt x="294628" y="64976"/>
                  </a:cubicBezTo>
                  <a:cubicBezTo>
                    <a:pt x="294628" y="73040"/>
                    <a:pt x="301221" y="79529"/>
                    <a:pt x="309301" y="79529"/>
                  </a:cubicBezTo>
                  <a:cubicBezTo>
                    <a:pt x="317287" y="79529"/>
                    <a:pt x="323881" y="73040"/>
                    <a:pt x="323881" y="64976"/>
                  </a:cubicBezTo>
                  <a:cubicBezTo>
                    <a:pt x="323881" y="56912"/>
                    <a:pt x="317287" y="50424"/>
                    <a:pt x="309301" y="50424"/>
                  </a:cubicBezTo>
                  <a:close/>
                  <a:moveTo>
                    <a:pt x="264446" y="49497"/>
                  </a:moveTo>
                  <a:cubicBezTo>
                    <a:pt x="261938" y="49497"/>
                    <a:pt x="259617" y="50146"/>
                    <a:pt x="257481" y="51258"/>
                  </a:cubicBezTo>
                  <a:cubicBezTo>
                    <a:pt x="253395" y="53483"/>
                    <a:pt x="250609" y="57561"/>
                    <a:pt x="249959" y="62381"/>
                  </a:cubicBezTo>
                  <a:lnTo>
                    <a:pt x="249959" y="65810"/>
                  </a:lnTo>
                  <a:cubicBezTo>
                    <a:pt x="250609" y="70630"/>
                    <a:pt x="253395" y="74709"/>
                    <a:pt x="257481" y="76933"/>
                  </a:cubicBezTo>
                  <a:cubicBezTo>
                    <a:pt x="259617" y="78046"/>
                    <a:pt x="261938" y="78694"/>
                    <a:pt x="264446" y="78694"/>
                  </a:cubicBezTo>
                  <a:cubicBezTo>
                    <a:pt x="272525" y="78694"/>
                    <a:pt x="279026" y="72113"/>
                    <a:pt x="279026" y="64142"/>
                  </a:cubicBezTo>
                  <a:cubicBezTo>
                    <a:pt x="279026" y="56078"/>
                    <a:pt x="272525" y="49497"/>
                    <a:pt x="264446" y="49497"/>
                  </a:cubicBezTo>
                  <a:close/>
                  <a:moveTo>
                    <a:pt x="266768" y="0"/>
                  </a:moveTo>
                  <a:lnTo>
                    <a:pt x="352391" y="0"/>
                  </a:lnTo>
                  <a:cubicBezTo>
                    <a:pt x="378394" y="0"/>
                    <a:pt x="399567" y="21226"/>
                    <a:pt x="399567" y="47087"/>
                  </a:cubicBezTo>
                  <a:lnTo>
                    <a:pt x="399567" y="81661"/>
                  </a:lnTo>
                  <a:cubicBezTo>
                    <a:pt x="399567" y="107614"/>
                    <a:pt x="378208" y="128747"/>
                    <a:pt x="352391" y="128747"/>
                  </a:cubicBezTo>
                  <a:lnTo>
                    <a:pt x="266768" y="128747"/>
                  </a:lnTo>
                  <a:cubicBezTo>
                    <a:pt x="258781" y="128747"/>
                    <a:pt x="251352" y="126801"/>
                    <a:pt x="244758" y="123279"/>
                  </a:cubicBezTo>
                  <a:cubicBezTo>
                    <a:pt x="232407" y="132362"/>
                    <a:pt x="219127" y="132733"/>
                    <a:pt x="209933" y="131250"/>
                  </a:cubicBezTo>
                  <a:cubicBezTo>
                    <a:pt x="206868" y="130694"/>
                    <a:pt x="206218" y="126523"/>
                    <a:pt x="209097" y="125132"/>
                  </a:cubicBezTo>
                  <a:cubicBezTo>
                    <a:pt x="217734" y="120869"/>
                    <a:pt x="223213" y="112434"/>
                    <a:pt x="226278" y="105667"/>
                  </a:cubicBezTo>
                  <a:cubicBezTo>
                    <a:pt x="222098" y="98623"/>
                    <a:pt x="219591" y="90466"/>
                    <a:pt x="219591" y="81661"/>
                  </a:cubicBezTo>
                  <a:lnTo>
                    <a:pt x="219591" y="47087"/>
                  </a:lnTo>
                  <a:cubicBezTo>
                    <a:pt x="219591" y="21134"/>
                    <a:pt x="240950" y="0"/>
                    <a:pt x="26676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F5C0E0C-7628-4EFF-B7A4-3F9B5D44D94E}"/>
              </a:ext>
            </a:extLst>
          </p:cNvPr>
          <p:cNvGrpSpPr/>
          <p:nvPr/>
        </p:nvGrpSpPr>
        <p:grpSpPr>
          <a:xfrm>
            <a:off x="1935435" y="2873374"/>
            <a:ext cx="7926409" cy="608835"/>
            <a:chOff x="1935435" y="3072890"/>
            <a:chExt cx="7926409" cy="608835"/>
          </a:xfrm>
          <a:solidFill>
            <a:schemeClr val="bg1"/>
          </a:solidFill>
        </p:grpSpPr>
        <p:sp>
          <p:nvSpPr>
            <p:cNvPr id="11" name="crowd-of-users_33887">
              <a:extLst>
                <a:ext uri="{FF2B5EF4-FFF2-40B4-BE49-F238E27FC236}">
                  <a16:creationId xmlns:a16="http://schemas.microsoft.com/office/drawing/2014/main" id="{8A34459C-9A6E-46DA-B7E6-A9FDFD1C8D7A}"/>
                </a:ext>
              </a:extLst>
            </p:cNvPr>
            <p:cNvSpPr/>
            <p:nvPr/>
          </p:nvSpPr>
          <p:spPr>
            <a:xfrm>
              <a:off x="4374343" y="3072890"/>
              <a:ext cx="609685" cy="466203"/>
            </a:xfrm>
            <a:custGeom>
              <a:avLst/>
              <a:gdLst>
                <a:gd name="connsiteX0" fmla="*/ 279380 w 602133"/>
                <a:gd name="connsiteY0" fmla="*/ 303917 h 460429"/>
                <a:gd name="connsiteX1" fmla="*/ 329638 w 602133"/>
                <a:gd name="connsiteY1" fmla="*/ 303917 h 460429"/>
                <a:gd name="connsiteX2" fmla="*/ 405716 w 602133"/>
                <a:gd name="connsiteY2" fmla="*/ 379871 h 460429"/>
                <a:gd name="connsiteX3" fmla="*/ 405716 w 602133"/>
                <a:gd name="connsiteY3" fmla="*/ 441555 h 460429"/>
                <a:gd name="connsiteX4" fmla="*/ 405255 w 602133"/>
                <a:gd name="connsiteY4" fmla="*/ 441555 h 460429"/>
                <a:gd name="connsiteX5" fmla="*/ 401566 w 602133"/>
                <a:gd name="connsiteY5" fmla="*/ 443857 h 460429"/>
                <a:gd name="connsiteX6" fmla="*/ 311195 w 602133"/>
                <a:gd name="connsiteY6" fmla="*/ 460429 h 460429"/>
                <a:gd name="connsiteX7" fmla="*/ 207452 w 602133"/>
                <a:gd name="connsiteY7" fmla="*/ 443857 h 460429"/>
                <a:gd name="connsiteX8" fmla="*/ 203302 w 602133"/>
                <a:gd name="connsiteY8" fmla="*/ 442476 h 460429"/>
                <a:gd name="connsiteX9" fmla="*/ 203302 w 602133"/>
                <a:gd name="connsiteY9" fmla="*/ 441555 h 460429"/>
                <a:gd name="connsiteX10" fmla="*/ 203302 w 602133"/>
                <a:gd name="connsiteY10" fmla="*/ 379871 h 460429"/>
                <a:gd name="connsiteX11" fmla="*/ 279380 w 602133"/>
                <a:gd name="connsiteY11" fmla="*/ 303917 h 460429"/>
                <a:gd name="connsiteX12" fmla="*/ 378044 w 602133"/>
                <a:gd name="connsiteY12" fmla="*/ 242690 h 460429"/>
                <a:gd name="connsiteX13" fmla="*/ 428312 w 602133"/>
                <a:gd name="connsiteY13" fmla="*/ 242690 h 460429"/>
                <a:gd name="connsiteX14" fmla="*/ 504406 w 602133"/>
                <a:gd name="connsiteY14" fmla="*/ 318644 h 460429"/>
                <a:gd name="connsiteX15" fmla="*/ 504406 w 602133"/>
                <a:gd name="connsiteY15" fmla="*/ 380329 h 460429"/>
                <a:gd name="connsiteX16" fmla="*/ 503945 w 602133"/>
                <a:gd name="connsiteY16" fmla="*/ 380329 h 460429"/>
                <a:gd name="connsiteX17" fmla="*/ 499794 w 602133"/>
                <a:gd name="connsiteY17" fmla="*/ 382630 h 460429"/>
                <a:gd name="connsiteX18" fmla="*/ 420011 w 602133"/>
                <a:gd name="connsiteY18" fmla="*/ 399202 h 460429"/>
                <a:gd name="connsiteX19" fmla="*/ 420011 w 602133"/>
                <a:gd name="connsiteY19" fmla="*/ 380329 h 460429"/>
                <a:gd name="connsiteX20" fmla="*/ 355446 w 602133"/>
                <a:gd name="connsiteY20" fmla="*/ 293787 h 460429"/>
                <a:gd name="connsiteX21" fmla="*/ 378044 w 602133"/>
                <a:gd name="connsiteY21" fmla="*/ 242690 h 460429"/>
                <a:gd name="connsiteX22" fmla="*/ 175210 w 602133"/>
                <a:gd name="connsiteY22" fmla="*/ 242690 h 460429"/>
                <a:gd name="connsiteX23" fmla="*/ 225454 w 602133"/>
                <a:gd name="connsiteY23" fmla="*/ 242690 h 460429"/>
                <a:gd name="connsiteX24" fmla="*/ 230986 w 602133"/>
                <a:gd name="connsiteY24" fmla="*/ 243150 h 460429"/>
                <a:gd name="connsiteX25" fmla="*/ 253573 w 602133"/>
                <a:gd name="connsiteY25" fmla="*/ 293792 h 460429"/>
                <a:gd name="connsiteX26" fmla="*/ 189038 w 602133"/>
                <a:gd name="connsiteY26" fmla="*/ 380343 h 460429"/>
                <a:gd name="connsiteX27" fmla="*/ 189038 w 602133"/>
                <a:gd name="connsiteY27" fmla="*/ 398758 h 460429"/>
                <a:gd name="connsiteX28" fmla="*/ 103300 w 602133"/>
                <a:gd name="connsiteY28" fmla="*/ 382645 h 460429"/>
                <a:gd name="connsiteX29" fmla="*/ 99151 w 602133"/>
                <a:gd name="connsiteY29" fmla="*/ 381264 h 460429"/>
                <a:gd name="connsiteX30" fmla="*/ 98690 w 602133"/>
                <a:gd name="connsiteY30" fmla="*/ 380343 h 460429"/>
                <a:gd name="connsiteX31" fmla="*/ 98690 w 602133"/>
                <a:gd name="connsiteY31" fmla="*/ 318652 h 460429"/>
                <a:gd name="connsiteX32" fmla="*/ 175210 w 602133"/>
                <a:gd name="connsiteY32" fmla="*/ 242690 h 460429"/>
                <a:gd name="connsiteX33" fmla="*/ 76056 w 602133"/>
                <a:gd name="connsiteY33" fmla="*/ 185090 h 460429"/>
                <a:gd name="connsiteX34" fmla="*/ 126300 w 602133"/>
                <a:gd name="connsiteY34" fmla="*/ 185090 h 460429"/>
                <a:gd name="connsiteX35" fmla="*/ 148886 w 602133"/>
                <a:gd name="connsiteY35" fmla="*/ 235732 h 460429"/>
                <a:gd name="connsiteX36" fmla="*/ 84353 w 602133"/>
                <a:gd name="connsiteY36" fmla="*/ 322283 h 460429"/>
                <a:gd name="connsiteX37" fmla="*/ 84353 w 602133"/>
                <a:gd name="connsiteY37" fmla="*/ 341158 h 460429"/>
                <a:gd name="connsiteX38" fmla="*/ 4609 w 602133"/>
                <a:gd name="connsiteY38" fmla="*/ 324584 h 460429"/>
                <a:gd name="connsiteX39" fmla="*/ 461 w 602133"/>
                <a:gd name="connsiteY39" fmla="*/ 322743 h 460429"/>
                <a:gd name="connsiteX40" fmla="*/ 0 w 602133"/>
                <a:gd name="connsiteY40" fmla="*/ 322743 h 460429"/>
                <a:gd name="connsiteX41" fmla="*/ 0 w 602133"/>
                <a:gd name="connsiteY41" fmla="*/ 261052 h 460429"/>
                <a:gd name="connsiteX42" fmla="*/ 76056 w 602133"/>
                <a:gd name="connsiteY42" fmla="*/ 185090 h 460429"/>
                <a:gd name="connsiteX43" fmla="*/ 476280 w 602133"/>
                <a:gd name="connsiteY43" fmla="*/ 183239 h 460429"/>
                <a:gd name="connsiteX44" fmla="*/ 526068 w 602133"/>
                <a:gd name="connsiteY44" fmla="*/ 183239 h 460429"/>
                <a:gd name="connsiteX45" fmla="*/ 602133 w 602133"/>
                <a:gd name="connsiteY45" fmla="*/ 259201 h 460429"/>
                <a:gd name="connsiteX46" fmla="*/ 602133 w 602133"/>
                <a:gd name="connsiteY46" fmla="*/ 320432 h 460429"/>
                <a:gd name="connsiteX47" fmla="*/ 601672 w 602133"/>
                <a:gd name="connsiteY47" fmla="*/ 320432 h 460429"/>
                <a:gd name="connsiteX48" fmla="*/ 597984 w 602133"/>
                <a:gd name="connsiteY48" fmla="*/ 322733 h 460429"/>
                <a:gd name="connsiteX49" fmla="*/ 518231 w 602133"/>
                <a:gd name="connsiteY49" fmla="*/ 339307 h 460429"/>
                <a:gd name="connsiteX50" fmla="*/ 518231 w 602133"/>
                <a:gd name="connsiteY50" fmla="*/ 320432 h 460429"/>
                <a:gd name="connsiteX51" fmla="*/ 453691 w 602133"/>
                <a:gd name="connsiteY51" fmla="*/ 233881 h 460429"/>
                <a:gd name="connsiteX52" fmla="*/ 476280 w 602133"/>
                <a:gd name="connsiteY52" fmla="*/ 183239 h 460429"/>
                <a:gd name="connsiteX53" fmla="*/ 304510 w 602133"/>
                <a:gd name="connsiteY53" fmla="*/ 181462 h 460429"/>
                <a:gd name="connsiteX54" fmla="*/ 363739 w 602133"/>
                <a:gd name="connsiteY54" fmla="*/ 240839 h 460429"/>
                <a:gd name="connsiteX55" fmla="*/ 304510 w 602133"/>
                <a:gd name="connsiteY55" fmla="*/ 300216 h 460429"/>
                <a:gd name="connsiteX56" fmla="*/ 245281 w 602133"/>
                <a:gd name="connsiteY56" fmla="*/ 240839 h 460429"/>
                <a:gd name="connsiteX57" fmla="*/ 304510 w 602133"/>
                <a:gd name="connsiteY57" fmla="*/ 181462 h 460429"/>
                <a:gd name="connsiteX58" fmla="*/ 274338 w 602133"/>
                <a:gd name="connsiteY58" fmla="*/ 133116 h 460429"/>
                <a:gd name="connsiteX59" fmla="*/ 328757 w 602133"/>
                <a:gd name="connsiteY59" fmla="*/ 133116 h 460429"/>
                <a:gd name="connsiteX60" fmla="*/ 345821 w 602133"/>
                <a:gd name="connsiteY60" fmla="*/ 134957 h 460429"/>
                <a:gd name="connsiteX61" fmla="*/ 332447 w 602133"/>
                <a:gd name="connsiteY61" fmla="*/ 172703 h 460429"/>
                <a:gd name="connsiteX62" fmla="*/ 304776 w 602133"/>
                <a:gd name="connsiteY62" fmla="*/ 166719 h 460429"/>
                <a:gd name="connsiteX63" fmla="*/ 270648 w 602133"/>
                <a:gd name="connsiteY63" fmla="*/ 175465 h 460429"/>
                <a:gd name="connsiteX64" fmla="*/ 257274 w 602133"/>
                <a:gd name="connsiteY64" fmla="*/ 134957 h 460429"/>
                <a:gd name="connsiteX65" fmla="*/ 274338 w 602133"/>
                <a:gd name="connsiteY65" fmla="*/ 133116 h 460429"/>
                <a:gd name="connsiteX66" fmla="*/ 402940 w 602133"/>
                <a:gd name="connsiteY66" fmla="*/ 120160 h 460429"/>
                <a:gd name="connsiteX67" fmla="*/ 462427 w 602133"/>
                <a:gd name="connsiteY67" fmla="*/ 179582 h 460429"/>
                <a:gd name="connsiteX68" fmla="*/ 402940 w 602133"/>
                <a:gd name="connsiteY68" fmla="*/ 238543 h 460429"/>
                <a:gd name="connsiteX69" fmla="*/ 377577 w 602133"/>
                <a:gd name="connsiteY69" fmla="*/ 233015 h 460429"/>
                <a:gd name="connsiteX70" fmla="*/ 343452 w 602133"/>
                <a:gd name="connsiteY70" fmla="*/ 178661 h 460429"/>
                <a:gd name="connsiteX71" fmla="*/ 402940 w 602133"/>
                <a:gd name="connsiteY71" fmla="*/ 120160 h 460429"/>
                <a:gd name="connsiteX72" fmla="*/ 200081 w 602133"/>
                <a:gd name="connsiteY72" fmla="*/ 120160 h 460429"/>
                <a:gd name="connsiteX73" fmla="*/ 259569 w 602133"/>
                <a:gd name="connsiteY73" fmla="*/ 179582 h 460429"/>
                <a:gd name="connsiteX74" fmla="*/ 259569 w 602133"/>
                <a:gd name="connsiteY74" fmla="*/ 182806 h 460429"/>
                <a:gd name="connsiteX75" fmla="*/ 231900 w 602133"/>
                <a:gd name="connsiteY75" fmla="*/ 229791 h 460429"/>
                <a:gd name="connsiteX76" fmla="*/ 200081 w 602133"/>
                <a:gd name="connsiteY76" fmla="*/ 238543 h 460429"/>
                <a:gd name="connsiteX77" fmla="*/ 140594 w 602133"/>
                <a:gd name="connsiteY77" fmla="*/ 179582 h 460429"/>
                <a:gd name="connsiteX78" fmla="*/ 200081 w 602133"/>
                <a:gd name="connsiteY78" fmla="*/ 120160 h 460429"/>
                <a:gd name="connsiteX79" fmla="*/ 101428 w 602133"/>
                <a:gd name="connsiteY79" fmla="*/ 62190 h 460429"/>
                <a:gd name="connsiteX80" fmla="*/ 160879 w 602133"/>
                <a:gd name="connsiteY80" fmla="*/ 120646 h 460429"/>
                <a:gd name="connsiteX81" fmla="*/ 126315 w 602133"/>
                <a:gd name="connsiteY81" fmla="*/ 175421 h 460429"/>
                <a:gd name="connsiteX82" fmla="*/ 101428 w 602133"/>
                <a:gd name="connsiteY82" fmla="*/ 180944 h 460429"/>
                <a:gd name="connsiteX83" fmla="*/ 41978 w 602133"/>
                <a:gd name="connsiteY83" fmla="*/ 121567 h 460429"/>
                <a:gd name="connsiteX84" fmla="*/ 101428 w 602133"/>
                <a:gd name="connsiteY84" fmla="*/ 62190 h 460429"/>
                <a:gd name="connsiteX85" fmla="*/ 500695 w 602133"/>
                <a:gd name="connsiteY85" fmla="*/ 60339 h 460429"/>
                <a:gd name="connsiteX86" fmla="*/ 560154 w 602133"/>
                <a:gd name="connsiteY86" fmla="*/ 119716 h 460429"/>
                <a:gd name="connsiteX87" fmla="*/ 500695 w 602133"/>
                <a:gd name="connsiteY87" fmla="*/ 179093 h 460429"/>
                <a:gd name="connsiteX88" fmla="*/ 475805 w 602133"/>
                <a:gd name="connsiteY88" fmla="*/ 173570 h 460429"/>
                <a:gd name="connsiteX89" fmla="*/ 441697 w 602133"/>
                <a:gd name="connsiteY89" fmla="*/ 118795 h 460429"/>
                <a:gd name="connsiteX90" fmla="*/ 500695 w 602133"/>
                <a:gd name="connsiteY90" fmla="*/ 60339 h 460429"/>
                <a:gd name="connsiteX91" fmla="*/ 413085 w 602133"/>
                <a:gd name="connsiteY91" fmla="*/ 16140 h 460429"/>
                <a:gd name="connsiteX92" fmla="*/ 468869 w 602133"/>
                <a:gd name="connsiteY92" fmla="*/ 55274 h 460429"/>
                <a:gd name="connsiteX93" fmla="*/ 429221 w 602133"/>
                <a:gd name="connsiteY93" fmla="*/ 112824 h 460429"/>
                <a:gd name="connsiteX94" fmla="*/ 402020 w 602133"/>
                <a:gd name="connsiteY94" fmla="*/ 107760 h 460429"/>
                <a:gd name="connsiteX95" fmla="*/ 370670 w 602133"/>
                <a:gd name="connsiteY95" fmla="*/ 115126 h 460429"/>
                <a:gd name="connsiteX96" fmla="*/ 363294 w 602133"/>
                <a:gd name="connsiteY96" fmla="*/ 105918 h 460429"/>
                <a:gd name="connsiteX97" fmla="*/ 376664 w 602133"/>
                <a:gd name="connsiteY97" fmla="*/ 63561 h 460429"/>
                <a:gd name="connsiteX98" fmla="*/ 370670 w 602133"/>
                <a:gd name="connsiteY98" fmla="*/ 34556 h 460429"/>
                <a:gd name="connsiteX99" fmla="*/ 413085 w 602133"/>
                <a:gd name="connsiteY99" fmla="*/ 16140 h 460429"/>
                <a:gd name="connsiteX100" fmla="*/ 192697 w 602133"/>
                <a:gd name="connsiteY100" fmla="*/ 16140 h 460429"/>
                <a:gd name="connsiteX101" fmla="*/ 231875 w 602133"/>
                <a:gd name="connsiteY101" fmla="*/ 31337 h 460429"/>
                <a:gd name="connsiteX102" fmla="*/ 224501 w 602133"/>
                <a:gd name="connsiteY102" fmla="*/ 63573 h 460429"/>
                <a:gd name="connsiteX103" fmla="*/ 240172 w 602133"/>
                <a:gd name="connsiteY103" fmla="*/ 109165 h 460429"/>
                <a:gd name="connsiteX104" fmla="*/ 233719 w 602133"/>
                <a:gd name="connsiteY104" fmla="*/ 116533 h 460429"/>
                <a:gd name="connsiteX105" fmla="*/ 199150 w 602133"/>
                <a:gd name="connsiteY105" fmla="*/ 107783 h 460429"/>
                <a:gd name="connsiteX106" fmla="*/ 171034 w 602133"/>
                <a:gd name="connsiteY106" fmla="*/ 114230 h 460429"/>
                <a:gd name="connsiteX107" fmla="*/ 136004 w 602133"/>
                <a:gd name="connsiteY107" fmla="*/ 59429 h 460429"/>
                <a:gd name="connsiteX108" fmla="*/ 192697 w 602133"/>
                <a:gd name="connsiteY108" fmla="*/ 16140 h 460429"/>
                <a:gd name="connsiteX109" fmla="*/ 301511 w 602133"/>
                <a:gd name="connsiteY109" fmla="*/ 0 h 460429"/>
                <a:gd name="connsiteX110" fmla="*/ 366033 w 602133"/>
                <a:gd name="connsiteY110" fmla="*/ 64485 h 460429"/>
                <a:gd name="connsiteX111" fmla="*/ 301511 w 602133"/>
                <a:gd name="connsiteY111" fmla="*/ 128970 h 460429"/>
                <a:gd name="connsiteX112" fmla="*/ 236989 w 602133"/>
                <a:gd name="connsiteY112" fmla="*/ 64485 h 460429"/>
                <a:gd name="connsiteX113" fmla="*/ 301511 w 602133"/>
                <a:gd name="connsiteY113" fmla="*/ 0 h 46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602133" h="460429">
                  <a:moveTo>
                    <a:pt x="279380" y="303917"/>
                  </a:moveTo>
                  <a:lnTo>
                    <a:pt x="329638" y="303917"/>
                  </a:lnTo>
                  <a:cubicBezTo>
                    <a:pt x="371596" y="303917"/>
                    <a:pt x="405716" y="337981"/>
                    <a:pt x="405716" y="379871"/>
                  </a:cubicBezTo>
                  <a:lnTo>
                    <a:pt x="405716" y="441555"/>
                  </a:lnTo>
                  <a:lnTo>
                    <a:pt x="405255" y="441555"/>
                  </a:lnTo>
                  <a:lnTo>
                    <a:pt x="401566" y="443857"/>
                  </a:lnTo>
                  <a:cubicBezTo>
                    <a:pt x="399261" y="444778"/>
                    <a:pt x="366985" y="460429"/>
                    <a:pt x="311195" y="460429"/>
                  </a:cubicBezTo>
                  <a:cubicBezTo>
                    <a:pt x="282608" y="460429"/>
                    <a:pt x="247566" y="456286"/>
                    <a:pt x="207452" y="443857"/>
                  </a:cubicBezTo>
                  <a:lnTo>
                    <a:pt x="203302" y="442476"/>
                  </a:lnTo>
                  <a:lnTo>
                    <a:pt x="203302" y="441555"/>
                  </a:lnTo>
                  <a:lnTo>
                    <a:pt x="203302" y="379871"/>
                  </a:lnTo>
                  <a:cubicBezTo>
                    <a:pt x="203302" y="337981"/>
                    <a:pt x="237422" y="303917"/>
                    <a:pt x="279380" y="303917"/>
                  </a:cubicBezTo>
                  <a:close/>
                  <a:moveTo>
                    <a:pt x="378044" y="242690"/>
                  </a:moveTo>
                  <a:lnTo>
                    <a:pt x="428312" y="242690"/>
                  </a:lnTo>
                  <a:cubicBezTo>
                    <a:pt x="470279" y="242690"/>
                    <a:pt x="504406" y="276754"/>
                    <a:pt x="504406" y="318644"/>
                  </a:cubicBezTo>
                  <a:lnTo>
                    <a:pt x="504406" y="380329"/>
                  </a:lnTo>
                  <a:lnTo>
                    <a:pt x="503945" y="380329"/>
                  </a:lnTo>
                  <a:lnTo>
                    <a:pt x="499794" y="382630"/>
                  </a:lnTo>
                  <a:cubicBezTo>
                    <a:pt x="497950" y="383551"/>
                    <a:pt x="469357" y="397361"/>
                    <a:pt x="420011" y="399202"/>
                  </a:cubicBezTo>
                  <a:lnTo>
                    <a:pt x="420011" y="380329"/>
                  </a:lnTo>
                  <a:cubicBezTo>
                    <a:pt x="420011" y="339359"/>
                    <a:pt x="392801" y="304834"/>
                    <a:pt x="355446" y="293787"/>
                  </a:cubicBezTo>
                  <a:cubicBezTo>
                    <a:pt x="368820" y="280897"/>
                    <a:pt x="377583" y="262944"/>
                    <a:pt x="378044" y="242690"/>
                  </a:cubicBezTo>
                  <a:close/>
                  <a:moveTo>
                    <a:pt x="175210" y="242690"/>
                  </a:moveTo>
                  <a:lnTo>
                    <a:pt x="225454" y="242690"/>
                  </a:lnTo>
                  <a:cubicBezTo>
                    <a:pt x="227298" y="242690"/>
                    <a:pt x="229142" y="243150"/>
                    <a:pt x="230986" y="243150"/>
                  </a:cubicBezTo>
                  <a:cubicBezTo>
                    <a:pt x="231447" y="262947"/>
                    <a:pt x="240205" y="280901"/>
                    <a:pt x="253573" y="293792"/>
                  </a:cubicBezTo>
                  <a:cubicBezTo>
                    <a:pt x="216235" y="304841"/>
                    <a:pt x="189038" y="339369"/>
                    <a:pt x="189038" y="380343"/>
                  </a:cubicBezTo>
                  <a:lnTo>
                    <a:pt x="189038" y="398758"/>
                  </a:lnTo>
                  <a:cubicBezTo>
                    <a:pt x="164146" y="397377"/>
                    <a:pt x="135567" y="392773"/>
                    <a:pt x="103300" y="382645"/>
                  </a:cubicBezTo>
                  <a:lnTo>
                    <a:pt x="99151" y="381264"/>
                  </a:lnTo>
                  <a:lnTo>
                    <a:pt x="98690" y="380343"/>
                  </a:lnTo>
                  <a:lnTo>
                    <a:pt x="98690" y="318652"/>
                  </a:lnTo>
                  <a:cubicBezTo>
                    <a:pt x="98690" y="276758"/>
                    <a:pt x="133262" y="242690"/>
                    <a:pt x="175210" y="242690"/>
                  </a:cubicBezTo>
                  <a:close/>
                  <a:moveTo>
                    <a:pt x="76056" y="185090"/>
                  </a:moveTo>
                  <a:lnTo>
                    <a:pt x="126300" y="185090"/>
                  </a:lnTo>
                  <a:cubicBezTo>
                    <a:pt x="126760" y="204886"/>
                    <a:pt x="135058" y="222841"/>
                    <a:pt x="148886" y="235732"/>
                  </a:cubicBezTo>
                  <a:cubicBezTo>
                    <a:pt x="111549" y="246781"/>
                    <a:pt x="84353" y="281309"/>
                    <a:pt x="84353" y="322283"/>
                  </a:cubicBezTo>
                  <a:lnTo>
                    <a:pt x="84353" y="341158"/>
                  </a:lnTo>
                  <a:cubicBezTo>
                    <a:pt x="34571" y="339316"/>
                    <a:pt x="6453" y="325505"/>
                    <a:pt x="4609" y="324584"/>
                  </a:cubicBezTo>
                  <a:lnTo>
                    <a:pt x="461" y="322743"/>
                  </a:lnTo>
                  <a:lnTo>
                    <a:pt x="0" y="322743"/>
                  </a:lnTo>
                  <a:lnTo>
                    <a:pt x="0" y="261052"/>
                  </a:lnTo>
                  <a:cubicBezTo>
                    <a:pt x="0" y="219158"/>
                    <a:pt x="34110" y="185090"/>
                    <a:pt x="76056" y="185090"/>
                  </a:cubicBezTo>
                  <a:close/>
                  <a:moveTo>
                    <a:pt x="476280" y="183239"/>
                  </a:moveTo>
                  <a:lnTo>
                    <a:pt x="526068" y="183239"/>
                  </a:lnTo>
                  <a:cubicBezTo>
                    <a:pt x="568019" y="183239"/>
                    <a:pt x="602133" y="217307"/>
                    <a:pt x="602133" y="259201"/>
                  </a:cubicBezTo>
                  <a:lnTo>
                    <a:pt x="602133" y="320432"/>
                  </a:lnTo>
                  <a:lnTo>
                    <a:pt x="601672" y="320432"/>
                  </a:lnTo>
                  <a:lnTo>
                    <a:pt x="597984" y="322733"/>
                  </a:lnTo>
                  <a:cubicBezTo>
                    <a:pt x="596140" y="323654"/>
                    <a:pt x="567558" y="337465"/>
                    <a:pt x="518231" y="339307"/>
                  </a:cubicBezTo>
                  <a:lnTo>
                    <a:pt x="518231" y="320432"/>
                  </a:lnTo>
                  <a:cubicBezTo>
                    <a:pt x="518231" y="279458"/>
                    <a:pt x="490571" y="244930"/>
                    <a:pt x="453691" y="233881"/>
                  </a:cubicBezTo>
                  <a:cubicBezTo>
                    <a:pt x="467060" y="220990"/>
                    <a:pt x="475358" y="203035"/>
                    <a:pt x="476280" y="183239"/>
                  </a:cubicBezTo>
                  <a:close/>
                  <a:moveTo>
                    <a:pt x="304510" y="181462"/>
                  </a:moveTo>
                  <a:cubicBezTo>
                    <a:pt x="337221" y="181462"/>
                    <a:pt x="363739" y="208046"/>
                    <a:pt x="363739" y="240839"/>
                  </a:cubicBezTo>
                  <a:cubicBezTo>
                    <a:pt x="363739" y="273632"/>
                    <a:pt x="337221" y="300216"/>
                    <a:pt x="304510" y="300216"/>
                  </a:cubicBezTo>
                  <a:cubicBezTo>
                    <a:pt x="271799" y="300216"/>
                    <a:pt x="245281" y="273632"/>
                    <a:pt x="245281" y="240839"/>
                  </a:cubicBezTo>
                  <a:cubicBezTo>
                    <a:pt x="245281" y="208046"/>
                    <a:pt x="271799" y="181462"/>
                    <a:pt x="304510" y="181462"/>
                  </a:cubicBezTo>
                  <a:close/>
                  <a:moveTo>
                    <a:pt x="274338" y="133116"/>
                  </a:moveTo>
                  <a:lnTo>
                    <a:pt x="328757" y="133116"/>
                  </a:lnTo>
                  <a:cubicBezTo>
                    <a:pt x="334753" y="133116"/>
                    <a:pt x="340287" y="134037"/>
                    <a:pt x="345821" y="134957"/>
                  </a:cubicBezTo>
                  <a:cubicBezTo>
                    <a:pt x="337981" y="145545"/>
                    <a:pt x="333369" y="158894"/>
                    <a:pt x="332447" y="172703"/>
                  </a:cubicBezTo>
                  <a:cubicBezTo>
                    <a:pt x="324145" y="169021"/>
                    <a:pt x="314461" y="166719"/>
                    <a:pt x="304776" y="166719"/>
                  </a:cubicBezTo>
                  <a:cubicBezTo>
                    <a:pt x="292324" y="166719"/>
                    <a:pt x="280794" y="169941"/>
                    <a:pt x="270648" y="175465"/>
                  </a:cubicBezTo>
                  <a:cubicBezTo>
                    <a:pt x="270648" y="160275"/>
                    <a:pt x="265575" y="146465"/>
                    <a:pt x="257274" y="134957"/>
                  </a:cubicBezTo>
                  <a:cubicBezTo>
                    <a:pt x="262808" y="134037"/>
                    <a:pt x="268342" y="133116"/>
                    <a:pt x="274338" y="133116"/>
                  </a:cubicBezTo>
                  <a:close/>
                  <a:moveTo>
                    <a:pt x="402940" y="120160"/>
                  </a:moveTo>
                  <a:cubicBezTo>
                    <a:pt x="435681" y="120160"/>
                    <a:pt x="462427" y="146416"/>
                    <a:pt x="462427" y="179582"/>
                  </a:cubicBezTo>
                  <a:cubicBezTo>
                    <a:pt x="462427" y="212287"/>
                    <a:pt x="435681" y="238543"/>
                    <a:pt x="402940" y="238543"/>
                  </a:cubicBezTo>
                  <a:cubicBezTo>
                    <a:pt x="393717" y="238543"/>
                    <a:pt x="385416" y="236700"/>
                    <a:pt x="377577" y="233015"/>
                  </a:cubicBezTo>
                  <a:cubicBezTo>
                    <a:pt x="375271" y="209984"/>
                    <a:pt x="362359" y="190176"/>
                    <a:pt x="343452" y="178661"/>
                  </a:cubicBezTo>
                  <a:cubicBezTo>
                    <a:pt x="343913" y="145956"/>
                    <a:pt x="370198" y="120160"/>
                    <a:pt x="402940" y="120160"/>
                  </a:cubicBezTo>
                  <a:close/>
                  <a:moveTo>
                    <a:pt x="200081" y="120160"/>
                  </a:moveTo>
                  <a:cubicBezTo>
                    <a:pt x="232823" y="120160"/>
                    <a:pt x="259569" y="146416"/>
                    <a:pt x="259569" y="179582"/>
                  </a:cubicBezTo>
                  <a:cubicBezTo>
                    <a:pt x="259569" y="180503"/>
                    <a:pt x="259569" y="181424"/>
                    <a:pt x="259569" y="182806"/>
                  </a:cubicBezTo>
                  <a:cubicBezTo>
                    <a:pt x="244812" y="193861"/>
                    <a:pt x="234667" y="210444"/>
                    <a:pt x="231900" y="229791"/>
                  </a:cubicBezTo>
                  <a:cubicBezTo>
                    <a:pt x="222677" y="235319"/>
                    <a:pt x="212071" y="238543"/>
                    <a:pt x="200081" y="238543"/>
                  </a:cubicBezTo>
                  <a:cubicBezTo>
                    <a:pt x="167340" y="238543"/>
                    <a:pt x="140594" y="212287"/>
                    <a:pt x="140594" y="179582"/>
                  </a:cubicBezTo>
                  <a:cubicBezTo>
                    <a:pt x="140594" y="146416"/>
                    <a:pt x="167340" y="120160"/>
                    <a:pt x="200081" y="120160"/>
                  </a:cubicBezTo>
                  <a:close/>
                  <a:moveTo>
                    <a:pt x="101428" y="62190"/>
                  </a:moveTo>
                  <a:cubicBezTo>
                    <a:pt x="133688" y="62190"/>
                    <a:pt x="160418" y="88426"/>
                    <a:pt x="160879" y="120646"/>
                  </a:cubicBezTo>
                  <a:cubicBezTo>
                    <a:pt x="141984" y="132154"/>
                    <a:pt x="128619" y="152406"/>
                    <a:pt x="126315" y="175421"/>
                  </a:cubicBezTo>
                  <a:cubicBezTo>
                    <a:pt x="118941" y="178643"/>
                    <a:pt x="110185" y="180944"/>
                    <a:pt x="101428" y="180944"/>
                  </a:cubicBezTo>
                  <a:cubicBezTo>
                    <a:pt x="68708" y="180944"/>
                    <a:pt x="41978" y="154247"/>
                    <a:pt x="41978" y="121567"/>
                  </a:cubicBezTo>
                  <a:cubicBezTo>
                    <a:pt x="41978" y="88887"/>
                    <a:pt x="68708" y="62190"/>
                    <a:pt x="101428" y="62190"/>
                  </a:cubicBezTo>
                  <a:close/>
                  <a:moveTo>
                    <a:pt x="500695" y="60339"/>
                  </a:moveTo>
                  <a:cubicBezTo>
                    <a:pt x="533882" y="60339"/>
                    <a:pt x="560154" y="87036"/>
                    <a:pt x="560154" y="119716"/>
                  </a:cubicBezTo>
                  <a:cubicBezTo>
                    <a:pt x="560154" y="152396"/>
                    <a:pt x="533882" y="179093"/>
                    <a:pt x="500695" y="179093"/>
                  </a:cubicBezTo>
                  <a:cubicBezTo>
                    <a:pt x="491938" y="179093"/>
                    <a:pt x="483180" y="176792"/>
                    <a:pt x="475805" y="173570"/>
                  </a:cubicBezTo>
                  <a:cubicBezTo>
                    <a:pt x="473501" y="150095"/>
                    <a:pt x="460134" y="130303"/>
                    <a:pt x="441697" y="118795"/>
                  </a:cubicBezTo>
                  <a:cubicBezTo>
                    <a:pt x="442158" y="86575"/>
                    <a:pt x="468431" y="60339"/>
                    <a:pt x="500695" y="60339"/>
                  </a:cubicBezTo>
                  <a:close/>
                  <a:moveTo>
                    <a:pt x="413085" y="16140"/>
                  </a:moveTo>
                  <a:cubicBezTo>
                    <a:pt x="438441" y="16140"/>
                    <a:pt x="460571" y="31794"/>
                    <a:pt x="468869" y="55274"/>
                  </a:cubicBezTo>
                  <a:cubicBezTo>
                    <a:pt x="446279" y="66324"/>
                    <a:pt x="431526" y="87962"/>
                    <a:pt x="429221" y="112824"/>
                  </a:cubicBezTo>
                  <a:cubicBezTo>
                    <a:pt x="422766" y="110522"/>
                    <a:pt x="412624" y="107760"/>
                    <a:pt x="402020" y="107760"/>
                  </a:cubicBezTo>
                  <a:cubicBezTo>
                    <a:pt x="390956" y="107760"/>
                    <a:pt x="380352" y="110062"/>
                    <a:pt x="370670" y="115126"/>
                  </a:cubicBezTo>
                  <a:cubicBezTo>
                    <a:pt x="367904" y="112364"/>
                    <a:pt x="365599" y="109141"/>
                    <a:pt x="363294" y="105918"/>
                  </a:cubicBezTo>
                  <a:cubicBezTo>
                    <a:pt x="372054" y="93487"/>
                    <a:pt x="376664" y="78754"/>
                    <a:pt x="376664" y="63561"/>
                  </a:cubicBezTo>
                  <a:cubicBezTo>
                    <a:pt x="376664" y="53432"/>
                    <a:pt x="374359" y="43764"/>
                    <a:pt x="370670" y="34556"/>
                  </a:cubicBezTo>
                  <a:cubicBezTo>
                    <a:pt x="381735" y="22586"/>
                    <a:pt x="396949" y="16140"/>
                    <a:pt x="413085" y="16140"/>
                  </a:cubicBezTo>
                  <a:close/>
                  <a:moveTo>
                    <a:pt x="192697" y="16140"/>
                  </a:moveTo>
                  <a:cubicBezTo>
                    <a:pt x="207447" y="16140"/>
                    <a:pt x="221274" y="21206"/>
                    <a:pt x="231875" y="31337"/>
                  </a:cubicBezTo>
                  <a:cubicBezTo>
                    <a:pt x="227266" y="41008"/>
                    <a:pt x="224501" y="52060"/>
                    <a:pt x="224501" y="63573"/>
                  </a:cubicBezTo>
                  <a:cubicBezTo>
                    <a:pt x="224501" y="80152"/>
                    <a:pt x="230032" y="96270"/>
                    <a:pt x="240172" y="109165"/>
                  </a:cubicBezTo>
                  <a:cubicBezTo>
                    <a:pt x="238328" y="111928"/>
                    <a:pt x="236024" y="114230"/>
                    <a:pt x="233719" y="116533"/>
                  </a:cubicBezTo>
                  <a:cubicBezTo>
                    <a:pt x="223118" y="111007"/>
                    <a:pt x="211134" y="107783"/>
                    <a:pt x="199150" y="107783"/>
                  </a:cubicBezTo>
                  <a:cubicBezTo>
                    <a:pt x="189010" y="107783"/>
                    <a:pt x="177948" y="111467"/>
                    <a:pt x="171034" y="114230"/>
                  </a:cubicBezTo>
                  <a:cubicBezTo>
                    <a:pt x="168729" y="91204"/>
                    <a:pt x="155824" y="70942"/>
                    <a:pt x="136004" y="59429"/>
                  </a:cubicBezTo>
                  <a:cubicBezTo>
                    <a:pt x="142457" y="34100"/>
                    <a:pt x="165964" y="16140"/>
                    <a:pt x="192697" y="16140"/>
                  </a:cubicBezTo>
                  <a:close/>
                  <a:moveTo>
                    <a:pt x="301511" y="0"/>
                  </a:moveTo>
                  <a:cubicBezTo>
                    <a:pt x="337146" y="0"/>
                    <a:pt x="366033" y="28871"/>
                    <a:pt x="366033" y="64485"/>
                  </a:cubicBezTo>
                  <a:cubicBezTo>
                    <a:pt x="366033" y="100099"/>
                    <a:pt x="337146" y="128970"/>
                    <a:pt x="301511" y="128970"/>
                  </a:cubicBezTo>
                  <a:cubicBezTo>
                    <a:pt x="265876" y="128970"/>
                    <a:pt x="236989" y="100099"/>
                    <a:pt x="236989" y="64485"/>
                  </a:cubicBezTo>
                  <a:cubicBezTo>
                    <a:pt x="236989" y="28871"/>
                    <a:pt x="265876" y="0"/>
                    <a:pt x="30151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rade-center_89006">
              <a:extLst>
                <a:ext uri="{FF2B5EF4-FFF2-40B4-BE49-F238E27FC236}">
                  <a16:creationId xmlns:a16="http://schemas.microsoft.com/office/drawing/2014/main" id="{4A8512F5-C970-497F-8C7B-5EB7BCF4303B}"/>
                </a:ext>
              </a:extLst>
            </p:cNvPr>
            <p:cNvSpPr/>
            <p:nvPr/>
          </p:nvSpPr>
          <p:spPr>
            <a:xfrm>
              <a:off x="3154889" y="3072890"/>
              <a:ext cx="609685" cy="587151"/>
            </a:xfrm>
            <a:custGeom>
              <a:avLst/>
              <a:gdLst>
                <a:gd name="connsiteX0" fmla="*/ 216243 w 609050"/>
                <a:gd name="connsiteY0" fmla="*/ 412730 h 586540"/>
                <a:gd name="connsiteX1" fmla="*/ 216243 w 609050"/>
                <a:gd name="connsiteY1" fmla="*/ 456594 h 586540"/>
                <a:gd name="connsiteX2" fmla="*/ 293953 w 609050"/>
                <a:gd name="connsiteY2" fmla="*/ 456594 h 586540"/>
                <a:gd name="connsiteX3" fmla="*/ 293953 w 609050"/>
                <a:gd name="connsiteY3" fmla="*/ 412730 h 586540"/>
                <a:gd name="connsiteX4" fmla="*/ 69884 w 609050"/>
                <a:gd name="connsiteY4" fmla="*/ 412730 h 586540"/>
                <a:gd name="connsiteX5" fmla="*/ 69884 w 609050"/>
                <a:gd name="connsiteY5" fmla="*/ 456594 h 586540"/>
                <a:gd name="connsiteX6" fmla="*/ 147595 w 609050"/>
                <a:gd name="connsiteY6" fmla="*/ 456594 h 586540"/>
                <a:gd name="connsiteX7" fmla="*/ 147595 w 609050"/>
                <a:gd name="connsiteY7" fmla="*/ 412730 h 586540"/>
                <a:gd name="connsiteX8" fmla="*/ 460769 w 609050"/>
                <a:gd name="connsiteY8" fmla="*/ 376268 h 586540"/>
                <a:gd name="connsiteX9" fmla="*/ 460769 w 609050"/>
                <a:gd name="connsiteY9" fmla="*/ 414786 h 586540"/>
                <a:gd name="connsiteX10" fmla="*/ 555916 w 609050"/>
                <a:gd name="connsiteY10" fmla="*/ 414786 h 586540"/>
                <a:gd name="connsiteX11" fmla="*/ 555916 w 609050"/>
                <a:gd name="connsiteY11" fmla="*/ 376268 h 586540"/>
                <a:gd name="connsiteX12" fmla="*/ 216243 w 609050"/>
                <a:gd name="connsiteY12" fmla="*/ 339670 h 586540"/>
                <a:gd name="connsiteX13" fmla="*/ 216243 w 609050"/>
                <a:gd name="connsiteY13" fmla="*/ 383533 h 586540"/>
                <a:gd name="connsiteX14" fmla="*/ 293953 w 609050"/>
                <a:gd name="connsiteY14" fmla="*/ 383533 h 586540"/>
                <a:gd name="connsiteX15" fmla="*/ 293953 w 609050"/>
                <a:gd name="connsiteY15" fmla="*/ 339670 h 586540"/>
                <a:gd name="connsiteX16" fmla="*/ 69884 w 609050"/>
                <a:gd name="connsiteY16" fmla="*/ 339670 h 586540"/>
                <a:gd name="connsiteX17" fmla="*/ 69884 w 609050"/>
                <a:gd name="connsiteY17" fmla="*/ 383533 h 586540"/>
                <a:gd name="connsiteX18" fmla="*/ 147595 w 609050"/>
                <a:gd name="connsiteY18" fmla="*/ 383533 h 586540"/>
                <a:gd name="connsiteX19" fmla="*/ 147595 w 609050"/>
                <a:gd name="connsiteY19" fmla="*/ 339670 h 586540"/>
                <a:gd name="connsiteX20" fmla="*/ 460769 w 609050"/>
                <a:gd name="connsiteY20" fmla="*/ 303071 h 586540"/>
                <a:gd name="connsiteX21" fmla="*/ 460769 w 609050"/>
                <a:gd name="connsiteY21" fmla="*/ 341726 h 586540"/>
                <a:gd name="connsiteX22" fmla="*/ 555916 w 609050"/>
                <a:gd name="connsiteY22" fmla="*/ 341726 h 586540"/>
                <a:gd name="connsiteX23" fmla="*/ 555916 w 609050"/>
                <a:gd name="connsiteY23" fmla="*/ 303071 h 586540"/>
                <a:gd name="connsiteX24" fmla="*/ 216243 w 609050"/>
                <a:gd name="connsiteY24" fmla="*/ 266609 h 586540"/>
                <a:gd name="connsiteX25" fmla="*/ 216243 w 609050"/>
                <a:gd name="connsiteY25" fmla="*/ 310473 h 586540"/>
                <a:gd name="connsiteX26" fmla="*/ 293953 w 609050"/>
                <a:gd name="connsiteY26" fmla="*/ 310473 h 586540"/>
                <a:gd name="connsiteX27" fmla="*/ 293953 w 609050"/>
                <a:gd name="connsiteY27" fmla="*/ 266609 h 586540"/>
                <a:gd name="connsiteX28" fmla="*/ 69884 w 609050"/>
                <a:gd name="connsiteY28" fmla="*/ 266609 h 586540"/>
                <a:gd name="connsiteX29" fmla="*/ 69884 w 609050"/>
                <a:gd name="connsiteY29" fmla="*/ 310473 h 586540"/>
                <a:gd name="connsiteX30" fmla="*/ 147595 w 609050"/>
                <a:gd name="connsiteY30" fmla="*/ 310473 h 586540"/>
                <a:gd name="connsiteX31" fmla="*/ 147595 w 609050"/>
                <a:gd name="connsiteY31" fmla="*/ 266609 h 586540"/>
                <a:gd name="connsiteX32" fmla="*/ 460769 w 609050"/>
                <a:gd name="connsiteY32" fmla="*/ 230010 h 586540"/>
                <a:gd name="connsiteX33" fmla="*/ 460769 w 609050"/>
                <a:gd name="connsiteY33" fmla="*/ 268528 h 586540"/>
                <a:gd name="connsiteX34" fmla="*/ 555916 w 609050"/>
                <a:gd name="connsiteY34" fmla="*/ 268528 h 586540"/>
                <a:gd name="connsiteX35" fmla="*/ 555916 w 609050"/>
                <a:gd name="connsiteY35" fmla="*/ 230010 h 586540"/>
                <a:gd name="connsiteX36" fmla="*/ 216243 w 609050"/>
                <a:gd name="connsiteY36" fmla="*/ 193549 h 586540"/>
                <a:gd name="connsiteX37" fmla="*/ 216243 w 609050"/>
                <a:gd name="connsiteY37" fmla="*/ 237412 h 586540"/>
                <a:gd name="connsiteX38" fmla="*/ 293953 w 609050"/>
                <a:gd name="connsiteY38" fmla="*/ 237412 h 586540"/>
                <a:gd name="connsiteX39" fmla="*/ 293953 w 609050"/>
                <a:gd name="connsiteY39" fmla="*/ 193549 h 586540"/>
                <a:gd name="connsiteX40" fmla="*/ 69884 w 609050"/>
                <a:gd name="connsiteY40" fmla="*/ 193549 h 586540"/>
                <a:gd name="connsiteX41" fmla="*/ 69884 w 609050"/>
                <a:gd name="connsiteY41" fmla="*/ 237412 h 586540"/>
                <a:gd name="connsiteX42" fmla="*/ 147595 w 609050"/>
                <a:gd name="connsiteY42" fmla="*/ 237412 h 586540"/>
                <a:gd name="connsiteX43" fmla="*/ 147595 w 609050"/>
                <a:gd name="connsiteY43" fmla="*/ 193549 h 586540"/>
                <a:gd name="connsiteX44" fmla="*/ 460769 w 609050"/>
                <a:gd name="connsiteY44" fmla="*/ 156950 h 586540"/>
                <a:gd name="connsiteX45" fmla="*/ 460769 w 609050"/>
                <a:gd name="connsiteY45" fmla="*/ 195468 h 586540"/>
                <a:gd name="connsiteX46" fmla="*/ 555916 w 609050"/>
                <a:gd name="connsiteY46" fmla="*/ 195468 h 586540"/>
                <a:gd name="connsiteX47" fmla="*/ 555916 w 609050"/>
                <a:gd name="connsiteY47" fmla="*/ 156950 h 586540"/>
                <a:gd name="connsiteX48" fmla="*/ 192926 w 609050"/>
                <a:gd name="connsiteY48" fmla="*/ 96251 h 586540"/>
                <a:gd name="connsiteX49" fmla="*/ 361366 w 609050"/>
                <a:gd name="connsiteY49" fmla="*/ 96251 h 586540"/>
                <a:gd name="connsiteX50" fmla="*/ 361366 w 609050"/>
                <a:gd name="connsiteY50" fmla="*/ 114880 h 586540"/>
                <a:gd name="connsiteX51" fmla="*/ 192926 w 609050"/>
                <a:gd name="connsiteY51" fmla="*/ 114880 h 586540"/>
                <a:gd name="connsiteX52" fmla="*/ 192926 w 609050"/>
                <a:gd name="connsiteY52" fmla="*/ 49819 h 586540"/>
                <a:gd name="connsiteX53" fmla="*/ 361366 w 609050"/>
                <a:gd name="connsiteY53" fmla="*/ 49819 h 586540"/>
                <a:gd name="connsiteX54" fmla="*/ 361366 w 609050"/>
                <a:gd name="connsiteY54" fmla="*/ 68307 h 586540"/>
                <a:gd name="connsiteX55" fmla="*/ 192926 w 609050"/>
                <a:gd name="connsiteY55" fmla="*/ 68307 h 586540"/>
                <a:gd name="connsiteX56" fmla="*/ 166130 w 609050"/>
                <a:gd name="connsiteY56" fmla="*/ 25222 h 586540"/>
                <a:gd name="connsiteX57" fmla="*/ 166130 w 609050"/>
                <a:gd name="connsiteY57" fmla="*/ 155716 h 586540"/>
                <a:gd name="connsiteX58" fmla="*/ 338987 w 609050"/>
                <a:gd name="connsiteY58" fmla="*/ 155716 h 586540"/>
                <a:gd name="connsiteX59" fmla="*/ 338987 w 609050"/>
                <a:gd name="connsiteY59" fmla="*/ 341040 h 586540"/>
                <a:gd name="connsiteX60" fmla="*/ 338987 w 609050"/>
                <a:gd name="connsiteY60" fmla="*/ 531710 h 586540"/>
                <a:gd name="connsiteX61" fmla="*/ 366721 w 609050"/>
                <a:gd name="connsiteY61" fmla="*/ 531710 h 586540"/>
                <a:gd name="connsiteX62" fmla="*/ 366721 w 609050"/>
                <a:gd name="connsiteY62" fmla="*/ 341040 h 586540"/>
                <a:gd name="connsiteX63" fmla="*/ 366721 w 609050"/>
                <a:gd name="connsiteY63" fmla="*/ 155305 h 586540"/>
                <a:gd name="connsiteX64" fmla="*/ 388002 w 609050"/>
                <a:gd name="connsiteY64" fmla="*/ 143517 h 586540"/>
                <a:gd name="connsiteX65" fmla="*/ 388002 w 609050"/>
                <a:gd name="connsiteY65" fmla="*/ 25222 h 586540"/>
                <a:gd name="connsiteX66" fmla="*/ 140867 w 609050"/>
                <a:gd name="connsiteY66" fmla="*/ 0 h 586540"/>
                <a:gd name="connsiteX67" fmla="*/ 413402 w 609050"/>
                <a:gd name="connsiteY67" fmla="*/ 0 h 586540"/>
                <a:gd name="connsiteX68" fmla="*/ 413402 w 609050"/>
                <a:gd name="connsiteY68" fmla="*/ 129398 h 586540"/>
                <a:gd name="connsiteX69" fmla="*/ 432486 w 609050"/>
                <a:gd name="connsiteY69" fmla="*/ 118843 h 586540"/>
                <a:gd name="connsiteX70" fmla="*/ 584199 w 609050"/>
                <a:gd name="connsiteY70" fmla="*/ 118843 h 586540"/>
                <a:gd name="connsiteX71" fmla="*/ 584199 w 609050"/>
                <a:gd name="connsiteY71" fmla="*/ 531710 h 586540"/>
                <a:gd name="connsiteX72" fmla="*/ 609050 w 609050"/>
                <a:gd name="connsiteY72" fmla="*/ 531710 h 586540"/>
                <a:gd name="connsiteX73" fmla="*/ 609050 w 609050"/>
                <a:gd name="connsiteY73" fmla="*/ 586540 h 586540"/>
                <a:gd name="connsiteX74" fmla="*/ 0 w 609050"/>
                <a:gd name="connsiteY74" fmla="*/ 586540 h 586540"/>
                <a:gd name="connsiteX75" fmla="*/ 0 w 609050"/>
                <a:gd name="connsiteY75" fmla="*/ 531710 h 586540"/>
                <a:gd name="connsiteX76" fmla="*/ 24851 w 609050"/>
                <a:gd name="connsiteY76" fmla="*/ 531710 h 586540"/>
                <a:gd name="connsiteX77" fmla="*/ 24851 w 609050"/>
                <a:gd name="connsiteY77" fmla="*/ 155716 h 586540"/>
                <a:gd name="connsiteX78" fmla="*/ 140867 w 609050"/>
                <a:gd name="connsiteY78" fmla="*/ 155716 h 5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09050" h="586540">
                  <a:moveTo>
                    <a:pt x="216243" y="412730"/>
                  </a:moveTo>
                  <a:lnTo>
                    <a:pt x="216243" y="456594"/>
                  </a:lnTo>
                  <a:lnTo>
                    <a:pt x="293953" y="456594"/>
                  </a:lnTo>
                  <a:lnTo>
                    <a:pt x="293953" y="412730"/>
                  </a:lnTo>
                  <a:close/>
                  <a:moveTo>
                    <a:pt x="69884" y="412730"/>
                  </a:moveTo>
                  <a:lnTo>
                    <a:pt x="69884" y="456594"/>
                  </a:lnTo>
                  <a:lnTo>
                    <a:pt x="147595" y="456594"/>
                  </a:lnTo>
                  <a:lnTo>
                    <a:pt x="147595" y="412730"/>
                  </a:lnTo>
                  <a:close/>
                  <a:moveTo>
                    <a:pt x="460769" y="376268"/>
                  </a:moveTo>
                  <a:lnTo>
                    <a:pt x="460769" y="414786"/>
                  </a:lnTo>
                  <a:lnTo>
                    <a:pt x="555916" y="414786"/>
                  </a:lnTo>
                  <a:lnTo>
                    <a:pt x="555916" y="376268"/>
                  </a:lnTo>
                  <a:close/>
                  <a:moveTo>
                    <a:pt x="216243" y="339670"/>
                  </a:moveTo>
                  <a:lnTo>
                    <a:pt x="216243" y="383533"/>
                  </a:lnTo>
                  <a:lnTo>
                    <a:pt x="293953" y="383533"/>
                  </a:lnTo>
                  <a:lnTo>
                    <a:pt x="293953" y="339670"/>
                  </a:lnTo>
                  <a:close/>
                  <a:moveTo>
                    <a:pt x="69884" y="339670"/>
                  </a:moveTo>
                  <a:lnTo>
                    <a:pt x="69884" y="383533"/>
                  </a:lnTo>
                  <a:lnTo>
                    <a:pt x="147595" y="383533"/>
                  </a:lnTo>
                  <a:lnTo>
                    <a:pt x="147595" y="339670"/>
                  </a:lnTo>
                  <a:close/>
                  <a:moveTo>
                    <a:pt x="460769" y="303071"/>
                  </a:moveTo>
                  <a:lnTo>
                    <a:pt x="460769" y="341726"/>
                  </a:lnTo>
                  <a:lnTo>
                    <a:pt x="555916" y="341726"/>
                  </a:lnTo>
                  <a:lnTo>
                    <a:pt x="555916" y="303071"/>
                  </a:lnTo>
                  <a:close/>
                  <a:moveTo>
                    <a:pt x="216243" y="266609"/>
                  </a:moveTo>
                  <a:lnTo>
                    <a:pt x="216243" y="310473"/>
                  </a:lnTo>
                  <a:lnTo>
                    <a:pt x="293953" y="310473"/>
                  </a:lnTo>
                  <a:lnTo>
                    <a:pt x="293953" y="266609"/>
                  </a:lnTo>
                  <a:close/>
                  <a:moveTo>
                    <a:pt x="69884" y="266609"/>
                  </a:moveTo>
                  <a:lnTo>
                    <a:pt x="69884" y="310473"/>
                  </a:lnTo>
                  <a:lnTo>
                    <a:pt x="147595" y="310473"/>
                  </a:lnTo>
                  <a:lnTo>
                    <a:pt x="147595" y="266609"/>
                  </a:lnTo>
                  <a:close/>
                  <a:moveTo>
                    <a:pt x="460769" y="230010"/>
                  </a:moveTo>
                  <a:lnTo>
                    <a:pt x="460769" y="268528"/>
                  </a:lnTo>
                  <a:lnTo>
                    <a:pt x="555916" y="268528"/>
                  </a:lnTo>
                  <a:lnTo>
                    <a:pt x="555916" y="230010"/>
                  </a:lnTo>
                  <a:close/>
                  <a:moveTo>
                    <a:pt x="216243" y="193549"/>
                  </a:moveTo>
                  <a:lnTo>
                    <a:pt x="216243" y="237412"/>
                  </a:lnTo>
                  <a:lnTo>
                    <a:pt x="293953" y="237412"/>
                  </a:lnTo>
                  <a:lnTo>
                    <a:pt x="293953" y="193549"/>
                  </a:lnTo>
                  <a:close/>
                  <a:moveTo>
                    <a:pt x="69884" y="193549"/>
                  </a:moveTo>
                  <a:lnTo>
                    <a:pt x="69884" y="237412"/>
                  </a:lnTo>
                  <a:lnTo>
                    <a:pt x="147595" y="237412"/>
                  </a:lnTo>
                  <a:lnTo>
                    <a:pt x="147595" y="193549"/>
                  </a:lnTo>
                  <a:close/>
                  <a:moveTo>
                    <a:pt x="460769" y="156950"/>
                  </a:moveTo>
                  <a:lnTo>
                    <a:pt x="460769" y="195468"/>
                  </a:lnTo>
                  <a:lnTo>
                    <a:pt x="555916" y="195468"/>
                  </a:lnTo>
                  <a:lnTo>
                    <a:pt x="555916" y="156950"/>
                  </a:lnTo>
                  <a:close/>
                  <a:moveTo>
                    <a:pt x="192926" y="96251"/>
                  </a:moveTo>
                  <a:lnTo>
                    <a:pt x="361366" y="96251"/>
                  </a:lnTo>
                  <a:lnTo>
                    <a:pt x="361366" y="114880"/>
                  </a:lnTo>
                  <a:lnTo>
                    <a:pt x="192926" y="114880"/>
                  </a:lnTo>
                  <a:close/>
                  <a:moveTo>
                    <a:pt x="192926" y="49819"/>
                  </a:moveTo>
                  <a:lnTo>
                    <a:pt x="361366" y="49819"/>
                  </a:lnTo>
                  <a:lnTo>
                    <a:pt x="361366" y="68307"/>
                  </a:lnTo>
                  <a:lnTo>
                    <a:pt x="192926" y="68307"/>
                  </a:lnTo>
                  <a:close/>
                  <a:moveTo>
                    <a:pt x="166130" y="25222"/>
                  </a:moveTo>
                  <a:lnTo>
                    <a:pt x="166130" y="155716"/>
                  </a:lnTo>
                  <a:lnTo>
                    <a:pt x="338987" y="155716"/>
                  </a:lnTo>
                  <a:lnTo>
                    <a:pt x="338987" y="341040"/>
                  </a:lnTo>
                  <a:lnTo>
                    <a:pt x="338987" y="531710"/>
                  </a:lnTo>
                  <a:lnTo>
                    <a:pt x="366721" y="531710"/>
                  </a:lnTo>
                  <a:lnTo>
                    <a:pt x="366721" y="341040"/>
                  </a:lnTo>
                  <a:lnTo>
                    <a:pt x="366721" y="155305"/>
                  </a:lnTo>
                  <a:lnTo>
                    <a:pt x="388002" y="143517"/>
                  </a:lnTo>
                  <a:lnTo>
                    <a:pt x="388002" y="25222"/>
                  </a:lnTo>
                  <a:close/>
                  <a:moveTo>
                    <a:pt x="140867" y="0"/>
                  </a:moveTo>
                  <a:lnTo>
                    <a:pt x="413402" y="0"/>
                  </a:lnTo>
                  <a:lnTo>
                    <a:pt x="413402" y="129398"/>
                  </a:lnTo>
                  <a:lnTo>
                    <a:pt x="432486" y="118843"/>
                  </a:lnTo>
                  <a:lnTo>
                    <a:pt x="584199" y="118843"/>
                  </a:lnTo>
                  <a:lnTo>
                    <a:pt x="584199" y="531710"/>
                  </a:lnTo>
                  <a:lnTo>
                    <a:pt x="609050" y="531710"/>
                  </a:lnTo>
                  <a:lnTo>
                    <a:pt x="609050" y="586540"/>
                  </a:lnTo>
                  <a:lnTo>
                    <a:pt x="0" y="586540"/>
                  </a:lnTo>
                  <a:lnTo>
                    <a:pt x="0" y="531710"/>
                  </a:lnTo>
                  <a:lnTo>
                    <a:pt x="24851" y="531710"/>
                  </a:lnTo>
                  <a:lnTo>
                    <a:pt x="24851" y="155716"/>
                  </a:lnTo>
                  <a:lnTo>
                    <a:pt x="140867" y="1557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agreement_126444">
              <a:extLst>
                <a:ext uri="{FF2B5EF4-FFF2-40B4-BE49-F238E27FC236}">
                  <a16:creationId xmlns:a16="http://schemas.microsoft.com/office/drawing/2014/main" id="{21A2B8F1-205E-4646-BED1-ED717ECD9171}"/>
                </a:ext>
              </a:extLst>
            </p:cNvPr>
            <p:cNvSpPr/>
            <p:nvPr/>
          </p:nvSpPr>
          <p:spPr>
            <a:xfrm>
              <a:off x="1935435" y="3072890"/>
              <a:ext cx="609685" cy="540101"/>
            </a:xfrm>
            <a:custGeom>
              <a:avLst/>
              <a:gdLst>
                <a:gd name="T0" fmla="*/ 5423 w 6499"/>
                <a:gd name="T1" fmla="*/ 940 h 5766"/>
                <a:gd name="T2" fmla="*/ 6499 w 6499"/>
                <a:gd name="T3" fmla="*/ 7 h 5766"/>
                <a:gd name="T4" fmla="*/ 4987 w 6499"/>
                <a:gd name="T5" fmla="*/ 792 h 5766"/>
                <a:gd name="T6" fmla="*/ 3216 w 6499"/>
                <a:gd name="T7" fmla="*/ 716 h 5766"/>
                <a:gd name="T8" fmla="*/ 1453 w 6499"/>
                <a:gd name="T9" fmla="*/ 667 h 5766"/>
                <a:gd name="T10" fmla="*/ 0 w 6499"/>
                <a:gd name="T11" fmla="*/ 2664 h 5766"/>
                <a:gd name="T12" fmla="*/ 661 w 6499"/>
                <a:gd name="T13" fmla="*/ 3284 h 5766"/>
                <a:gd name="T14" fmla="*/ 448 w 6499"/>
                <a:gd name="T15" fmla="*/ 4071 h 5766"/>
                <a:gd name="T16" fmla="*/ 844 w 6499"/>
                <a:gd name="T17" fmla="*/ 4279 h 5766"/>
                <a:gd name="T18" fmla="*/ 1080 w 6499"/>
                <a:gd name="T19" fmla="*/ 4576 h 5766"/>
                <a:gd name="T20" fmla="*/ 1583 w 6499"/>
                <a:gd name="T21" fmla="*/ 4775 h 5766"/>
                <a:gd name="T22" fmla="*/ 2017 w 6499"/>
                <a:gd name="T23" fmla="*/ 5327 h 5766"/>
                <a:gd name="T24" fmla="*/ 2405 w 6499"/>
                <a:gd name="T25" fmla="*/ 5234 h 5766"/>
                <a:gd name="T26" fmla="*/ 2535 w 6499"/>
                <a:gd name="T27" fmla="*/ 5395 h 5766"/>
                <a:gd name="T28" fmla="*/ 2876 w 6499"/>
                <a:gd name="T29" fmla="*/ 5576 h 5766"/>
                <a:gd name="T30" fmla="*/ 3165 w 6499"/>
                <a:gd name="T31" fmla="*/ 5494 h 5766"/>
                <a:gd name="T32" fmla="*/ 3701 w 6499"/>
                <a:gd name="T33" fmla="*/ 5660 h 5766"/>
                <a:gd name="T34" fmla="*/ 3832 w 6499"/>
                <a:gd name="T35" fmla="*/ 5267 h 5766"/>
                <a:gd name="T36" fmla="*/ 4495 w 6499"/>
                <a:gd name="T37" fmla="*/ 4970 h 5766"/>
                <a:gd name="T38" fmla="*/ 4988 w 6499"/>
                <a:gd name="T39" fmla="*/ 5020 h 5766"/>
                <a:gd name="T40" fmla="*/ 5597 w 6499"/>
                <a:gd name="T41" fmla="*/ 4588 h 5766"/>
                <a:gd name="T42" fmla="*/ 5503 w 6499"/>
                <a:gd name="T43" fmla="*/ 3760 h 5766"/>
                <a:gd name="T44" fmla="*/ 6296 w 6499"/>
                <a:gd name="T45" fmla="*/ 2963 h 5766"/>
                <a:gd name="T46" fmla="*/ 6499 w 6499"/>
                <a:gd name="T47" fmla="*/ 2528 h 5766"/>
                <a:gd name="T48" fmla="*/ 5795 w 6499"/>
                <a:gd name="T49" fmla="*/ 3035 h 5766"/>
                <a:gd name="T50" fmla="*/ 4857 w 6499"/>
                <a:gd name="T51" fmla="*/ 3514 h 5766"/>
                <a:gd name="T52" fmla="*/ 4769 w 6499"/>
                <a:gd name="T53" fmla="*/ 4088 h 5766"/>
                <a:gd name="T54" fmla="*/ 4331 w 6499"/>
                <a:gd name="T55" fmla="*/ 4082 h 5766"/>
                <a:gd name="T56" fmla="*/ 4173 w 6499"/>
                <a:gd name="T57" fmla="*/ 4456 h 5766"/>
                <a:gd name="T58" fmla="*/ 3747 w 6499"/>
                <a:gd name="T59" fmla="*/ 4507 h 5766"/>
                <a:gd name="T60" fmla="*/ 3473 w 6499"/>
                <a:gd name="T61" fmla="*/ 4915 h 5766"/>
                <a:gd name="T62" fmla="*/ 3065 w 6499"/>
                <a:gd name="T63" fmla="*/ 5251 h 5766"/>
                <a:gd name="T64" fmla="*/ 2867 w 6499"/>
                <a:gd name="T65" fmla="*/ 5322 h 5766"/>
                <a:gd name="T66" fmla="*/ 2707 w 6499"/>
                <a:gd name="T67" fmla="*/ 5102 h 5766"/>
                <a:gd name="T68" fmla="*/ 3423 w 6499"/>
                <a:gd name="T69" fmla="*/ 4496 h 5766"/>
                <a:gd name="T70" fmla="*/ 3345 w 6499"/>
                <a:gd name="T71" fmla="*/ 4266 h 5766"/>
                <a:gd name="T72" fmla="*/ 2255 w 6499"/>
                <a:gd name="T73" fmla="*/ 5022 h 5766"/>
                <a:gd name="T74" fmla="*/ 1884 w 6499"/>
                <a:gd name="T75" fmla="*/ 4962 h 5766"/>
                <a:gd name="T76" fmla="*/ 3155 w 6499"/>
                <a:gd name="T77" fmla="*/ 3735 h 5766"/>
                <a:gd name="T78" fmla="*/ 3075 w 6499"/>
                <a:gd name="T79" fmla="*/ 3503 h 5766"/>
                <a:gd name="T80" fmla="*/ 1791 w 6499"/>
                <a:gd name="T81" fmla="*/ 4404 h 5766"/>
                <a:gd name="T82" fmla="*/ 1285 w 6499"/>
                <a:gd name="T83" fmla="*/ 4435 h 5766"/>
                <a:gd name="T84" fmla="*/ 1439 w 6499"/>
                <a:gd name="T85" fmla="*/ 4004 h 5766"/>
                <a:gd name="T86" fmla="*/ 2809 w 6499"/>
                <a:gd name="T87" fmla="*/ 3011 h 5766"/>
                <a:gd name="T88" fmla="*/ 2612 w 6499"/>
                <a:gd name="T89" fmla="*/ 2895 h 5766"/>
                <a:gd name="T90" fmla="*/ 1167 w 6499"/>
                <a:gd name="T91" fmla="*/ 3884 h 5766"/>
                <a:gd name="T92" fmla="*/ 668 w 6499"/>
                <a:gd name="T93" fmla="*/ 3923 h 5766"/>
                <a:gd name="T94" fmla="*/ 3388 w 6499"/>
                <a:gd name="T95" fmla="*/ 1602 h 5766"/>
                <a:gd name="T96" fmla="*/ 4543 w 6499"/>
                <a:gd name="T97" fmla="*/ 2706 h 5766"/>
                <a:gd name="T98" fmla="*/ 4492 w 6499"/>
                <a:gd name="T99" fmla="*/ 1496 h 5766"/>
                <a:gd name="T100" fmla="*/ 4777 w 6499"/>
                <a:gd name="T101" fmla="*/ 1048 h 5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99" h="5766">
                  <a:moveTo>
                    <a:pt x="5048" y="1043"/>
                  </a:moveTo>
                  <a:cubicBezTo>
                    <a:pt x="5180" y="1043"/>
                    <a:pt x="5309" y="1008"/>
                    <a:pt x="5423" y="940"/>
                  </a:cubicBezTo>
                  <a:lnTo>
                    <a:pt x="6499" y="304"/>
                  </a:lnTo>
                  <a:lnTo>
                    <a:pt x="6499" y="7"/>
                  </a:lnTo>
                  <a:lnTo>
                    <a:pt x="5288" y="712"/>
                  </a:lnTo>
                  <a:cubicBezTo>
                    <a:pt x="5196" y="766"/>
                    <a:pt x="5092" y="794"/>
                    <a:pt x="4987" y="792"/>
                  </a:cubicBezTo>
                  <a:lnTo>
                    <a:pt x="3384" y="774"/>
                  </a:lnTo>
                  <a:cubicBezTo>
                    <a:pt x="3304" y="744"/>
                    <a:pt x="3240" y="726"/>
                    <a:pt x="3216" y="716"/>
                  </a:cubicBezTo>
                  <a:cubicBezTo>
                    <a:pt x="2715" y="604"/>
                    <a:pt x="2323" y="648"/>
                    <a:pt x="2056" y="720"/>
                  </a:cubicBezTo>
                  <a:cubicBezTo>
                    <a:pt x="1856" y="774"/>
                    <a:pt x="1643" y="754"/>
                    <a:pt x="1453" y="667"/>
                  </a:cubicBezTo>
                  <a:lnTo>
                    <a:pt x="0" y="0"/>
                  </a:lnTo>
                  <a:lnTo>
                    <a:pt x="0" y="2664"/>
                  </a:lnTo>
                  <a:lnTo>
                    <a:pt x="151" y="2747"/>
                  </a:lnTo>
                  <a:cubicBezTo>
                    <a:pt x="373" y="2868"/>
                    <a:pt x="551" y="3056"/>
                    <a:pt x="661" y="3284"/>
                  </a:cubicBezTo>
                  <a:lnTo>
                    <a:pt x="576" y="3354"/>
                  </a:lnTo>
                  <a:cubicBezTo>
                    <a:pt x="347" y="3520"/>
                    <a:pt x="297" y="3843"/>
                    <a:pt x="448" y="4071"/>
                  </a:cubicBezTo>
                  <a:cubicBezTo>
                    <a:pt x="532" y="4182"/>
                    <a:pt x="651" y="4252"/>
                    <a:pt x="787" y="4276"/>
                  </a:cubicBezTo>
                  <a:cubicBezTo>
                    <a:pt x="803" y="4278"/>
                    <a:pt x="827" y="4279"/>
                    <a:pt x="844" y="4279"/>
                  </a:cubicBezTo>
                  <a:cubicBezTo>
                    <a:pt x="893" y="4282"/>
                    <a:pt x="941" y="4276"/>
                    <a:pt x="983" y="4270"/>
                  </a:cubicBezTo>
                  <a:cubicBezTo>
                    <a:pt x="985" y="4384"/>
                    <a:pt x="1012" y="4483"/>
                    <a:pt x="1080" y="4576"/>
                  </a:cubicBezTo>
                  <a:cubicBezTo>
                    <a:pt x="1171" y="4703"/>
                    <a:pt x="1315" y="4760"/>
                    <a:pt x="1469" y="4768"/>
                  </a:cubicBezTo>
                  <a:cubicBezTo>
                    <a:pt x="1509" y="4771"/>
                    <a:pt x="1551" y="4772"/>
                    <a:pt x="1583" y="4775"/>
                  </a:cubicBezTo>
                  <a:cubicBezTo>
                    <a:pt x="1568" y="4896"/>
                    <a:pt x="1603" y="5020"/>
                    <a:pt x="1679" y="5122"/>
                  </a:cubicBezTo>
                  <a:cubicBezTo>
                    <a:pt x="1763" y="5232"/>
                    <a:pt x="1881" y="5303"/>
                    <a:pt x="2017" y="5327"/>
                  </a:cubicBezTo>
                  <a:cubicBezTo>
                    <a:pt x="2033" y="5328"/>
                    <a:pt x="2057" y="5330"/>
                    <a:pt x="2075" y="5330"/>
                  </a:cubicBezTo>
                  <a:cubicBezTo>
                    <a:pt x="2196" y="5336"/>
                    <a:pt x="2312" y="5302"/>
                    <a:pt x="2405" y="5234"/>
                  </a:cubicBezTo>
                  <a:lnTo>
                    <a:pt x="2456" y="5195"/>
                  </a:lnTo>
                  <a:cubicBezTo>
                    <a:pt x="2468" y="5268"/>
                    <a:pt x="2489" y="5335"/>
                    <a:pt x="2535" y="5395"/>
                  </a:cubicBezTo>
                  <a:cubicBezTo>
                    <a:pt x="2603" y="5488"/>
                    <a:pt x="2705" y="5551"/>
                    <a:pt x="2827" y="5574"/>
                  </a:cubicBezTo>
                  <a:cubicBezTo>
                    <a:pt x="2843" y="5575"/>
                    <a:pt x="2859" y="5575"/>
                    <a:pt x="2876" y="5576"/>
                  </a:cubicBezTo>
                  <a:cubicBezTo>
                    <a:pt x="2973" y="5582"/>
                    <a:pt x="3072" y="5554"/>
                    <a:pt x="3157" y="5494"/>
                  </a:cubicBezTo>
                  <a:lnTo>
                    <a:pt x="3165" y="5494"/>
                  </a:lnTo>
                  <a:lnTo>
                    <a:pt x="3225" y="5578"/>
                  </a:lnTo>
                  <a:cubicBezTo>
                    <a:pt x="3331" y="5730"/>
                    <a:pt x="3549" y="5766"/>
                    <a:pt x="3701" y="5660"/>
                  </a:cubicBezTo>
                  <a:cubicBezTo>
                    <a:pt x="3828" y="5570"/>
                    <a:pt x="3879" y="5392"/>
                    <a:pt x="3821" y="5251"/>
                  </a:cubicBezTo>
                  <a:lnTo>
                    <a:pt x="3832" y="5267"/>
                  </a:lnTo>
                  <a:cubicBezTo>
                    <a:pt x="3932" y="5415"/>
                    <a:pt x="4121" y="5479"/>
                    <a:pt x="4287" y="5411"/>
                  </a:cubicBezTo>
                  <a:cubicBezTo>
                    <a:pt x="4469" y="5336"/>
                    <a:pt x="4543" y="5139"/>
                    <a:pt x="4495" y="4970"/>
                  </a:cubicBezTo>
                  <a:cubicBezTo>
                    <a:pt x="4617" y="5107"/>
                    <a:pt x="4828" y="5134"/>
                    <a:pt x="4980" y="5028"/>
                  </a:cubicBezTo>
                  <a:lnTo>
                    <a:pt x="4988" y="5020"/>
                  </a:lnTo>
                  <a:cubicBezTo>
                    <a:pt x="5140" y="4915"/>
                    <a:pt x="5184" y="4714"/>
                    <a:pt x="5103" y="4554"/>
                  </a:cubicBezTo>
                  <a:cubicBezTo>
                    <a:pt x="5235" y="4675"/>
                    <a:pt x="5445" y="4694"/>
                    <a:pt x="5597" y="4588"/>
                  </a:cubicBezTo>
                  <a:cubicBezTo>
                    <a:pt x="5775" y="4459"/>
                    <a:pt x="5821" y="4210"/>
                    <a:pt x="5692" y="4031"/>
                  </a:cubicBezTo>
                  <a:lnTo>
                    <a:pt x="5503" y="3760"/>
                  </a:lnTo>
                  <a:lnTo>
                    <a:pt x="5915" y="3280"/>
                  </a:lnTo>
                  <a:cubicBezTo>
                    <a:pt x="6023" y="3154"/>
                    <a:pt x="6152" y="3047"/>
                    <a:pt x="6296" y="2963"/>
                  </a:cubicBezTo>
                  <a:lnTo>
                    <a:pt x="6499" y="2846"/>
                  </a:lnTo>
                  <a:lnTo>
                    <a:pt x="6499" y="2528"/>
                  </a:lnTo>
                  <a:lnTo>
                    <a:pt x="6219" y="2687"/>
                  </a:lnTo>
                  <a:cubicBezTo>
                    <a:pt x="6059" y="2778"/>
                    <a:pt x="5915" y="2895"/>
                    <a:pt x="5795" y="3035"/>
                  </a:cubicBezTo>
                  <a:lnTo>
                    <a:pt x="5352" y="3548"/>
                  </a:lnTo>
                  <a:cubicBezTo>
                    <a:pt x="5220" y="3427"/>
                    <a:pt x="5009" y="3408"/>
                    <a:pt x="4857" y="3514"/>
                  </a:cubicBezTo>
                  <a:cubicBezTo>
                    <a:pt x="4680" y="3643"/>
                    <a:pt x="4633" y="3892"/>
                    <a:pt x="4763" y="4071"/>
                  </a:cubicBezTo>
                  <a:lnTo>
                    <a:pt x="4769" y="4088"/>
                  </a:lnTo>
                  <a:lnTo>
                    <a:pt x="4761" y="4088"/>
                  </a:lnTo>
                  <a:cubicBezTo>
                    <a:pt x="4636" y="4000"/>
                    <a:pt x="4465" y="3991"/>
                    <a:pt x="4331" y="4082"/>
                  </a:cubicBezTo>
                  <a:lnTo>
                    <a:pt x="4323" y="4090"/>
                  </a:lnTo>
                  <a:cubicBezTo>
                    <a:pt x="4204" y="4172"/>
                    <a:pt x="4148" y="4316"/>
                    <a:pt x="4173" y="4456"/>
                  </a:cubicBezTo>
                  <a:lnTo>
                    <a:pt x="4131" y="4487"/>
                  </a:lnTo>
                  <a:cubicBezTo>
                    <a:pt x="4012" y="4424"/>
                    <a:pt x="3865" y="4424"/>
                    <a:pt x="3747" y="4507"/>
                  </a:cubicBezTo>
                  <a:cubicBezTo>
                    <a:pt x="3637" y="4583"/>
                    <a:pt x="3581" y="4718"/>
                    <a:pt x="3591" y="4840"/>
                  </a:cubicBezTo>
                  <a:lnTo>
                    <a:pt x="3473" y="4915"/>
                  </a:lnTo>
                  <a:cubicBezTo>
                    <a:pt x="3385" y="4894"/>
                    <a:pt x="3287" y="4914"/>
                    <a:pt x="3211" y="4966"/>
                  </a:cubicBezTo>
                  <a:cubicBezTo>
                    <a:pt x="3117" y="5034"/>
                    <a:pt x="3063" y="5146"/>
                    <a:pt x="3065" y="5251"/>
                  </a:cubicBezTo>
                  <a:lnTo>
                    <a:pt x="3007" y="5288"/>
                  </a:lnTo>
                  <a:cubicBezTo>
                    <a:pt x="2972" y="5319"/>
                    <a:pt x="2915" y="5332"/>
                    <a:pt x="2867" y="5322"/>
                  </a:cubicBezTo>
                  <a:cubicBezTo>
                    <a:pt x="2819" y="5311"/>
                    <a:pt x="2771" y="5284"/>
                    <a:pt x="2740" y="5242"/>
                  </a:cubicBezTo>
                  <a:cubicBezTo>
                    <a:pt x="2709" y="5207"/>
                    <a:pt x="2696" y="5150"/>
                    <a:pt x="2707" y="5102"/>
                  </a:cubicBezTo>
                  <a:cubicBezTo>
                    <a:pt x="2717" y="5054"/>
                    <a:pt x="2744" y="5006"/>
                    <a:pt x="2787" y="4975"/>
                  </a:cubicBezTo>
                  <a:lnTo>
                    <a:pt x="3423" y="4496"/>
                  </a:lnTo>
                  <a:cubicBezTo>
                    <a:pt x="3456" y="4474"/>
                    <a:pt x="3475" y="4442"/>
                    <a:pt x="3476" y="4402"/>
                  </a:cubicBezTo>
                  <a:cubicBezTo>
                    <a:pt x="3480" y="4328"/>
                    <a:pt x="3417" y="4266"/>
                    <a:pt x="3345" y="4266"/>
                  </a:cubicBezTo>
                  <a:cubicBezTo>
                    <a:pt x="3317" y="4266"/>
                    <a:pt x="3295" y="4272"/>
                    <a:pt x="3271" y="4286"/>
                  </a:cubicBezTo>
                  <a:lnTo>
                    <a:pt x="2255" y="5022"/>
                  </a:lnTo>
                  <a:cubicBezTo>
                    <a:pt x="2196" y="5059"/>
                    <a:pt x="2129" y="5080"/>
                    <a:pt x="2057" y="5068"/>
                  </a:cubicBezTo>
                  <a:cubicBezTo>
                    <a:pt x="1985" y="5056"/>
                    <a:pt x="1921" y="5020"/>
                    <a:pt x="1884" y="4962"/>
                  </a:cubicBezTo>
                  <a:cubicBezTo>
                    <a:pt x="1800" y="4851"/>
                    <a:pt x="1825" y="4682"/>
                    <a:pt x="1944" y="4599"/>
                  </a:cubicBezTo>
                  <a:lnTo>
                    <a:pt x="3155" y="3735"/>
                  </a:lnTo>
                  <a:cubicBezTo>
                    <a:pt x="3181" y="3711"/>
                    <a:pt x="3200" y="3678"/>
                    <a:pt x="3200" y="3634"/>
                  </a:cubicBezTo>
                  <a:cubicBezTo>
                    <a:pt x="3201" y="3564"/>
                    <a:pt x="3144" y="3506"/>
                    <a:pt x="3075" y="3503"/>
                  </a:cubicBezTo>
                  <a:cubicBezTo>
                    <a:pt x="3035" y="3502"/>
                    <a:pt x="3003" y="3516"/>
                    <a:pt x="2976" y="3547"/>
                  </a:cubicBezTo>
                  <a:lnTo>
                    <a:pt x="1791" y="4404"/>
                  </a:lnTo>
                  <a:cubicBezTo>
                    <a:pt x="1757" y="4419"/>
                    <a:pt x="1740" y="4443"/>
                    <a:pt x="1715" y="4466"/>
                  </a:cubicBezTo>
                  <a:cubicBezTo>
                    <a:pt x="1572" y="4556"/>
                    <a:pt x="1361" y="4536"/>
                    <a:pt x="1285" y="4435"/>
                  </a:cubicBezTo>
                  <a:cubicBezTo>
                    <a:pt x="1209" y="4326"/>
                    <a:pt x="1225" y="4179"/>
                    <a:pt x="1320" y="4087"/>
                  </a:cubicBezTo>
                  <a:lnTo>
                    <a:pt x="1439" y="4004"/>
                  </a:lnTo>
                  <a:lnTo>
                    <a:pt x="2756" y="3106"/>
                  </a:lnTo>
                  <a:cubicBezTo>
                    <a:pt x="2789" y="3083"/>
                    <a:pt x="2808" y="3051"/>
                    <a:pt x="2809" y="3011"/>
                  </a:cubicBezTo>
                  <a:cubicBezTo>
                    <a:pt x="2812" y="2967"/>
                    <a:pt x="2791" y="2926"/>
                    <a:pt x="2755" y="2900"/>
                  </a:cubicBezTo>
                  <a:cubicBezTo>
                    <a:pt x="2708" y="2867"/>
                    <a:pt x="2661" y="2866"/>
                    <a:pt x="2612" y="2895"/>
                  </a:cubicBezTo>
                  <a:lnTo>
                    <a:pt x="1201" y="3854"/>
                  </a:lnTo>
                  <a:cubicBezTo>
                    <a:pt x="1192" y="3870"/>
                    <a:pt x="1176" y="3876"/>
                    <a:pt x="1167" y="3884"/>
                  </a:cubicBezTo>
                  <a:lnTo>
                    <a:pt x="1031" y="3983"/>
                  </a:lnTo>
                  <a:cubicBezTo>
                    <a:pt x="920" y="4067"/>
                    <a:pt x="751" y="4042"/>
                    <a:pt x="668" y="3923"/>
                  </a:cubicBezTo>
                  <a:cubicBezTo>
                    <a:pt x="584" y="3812"/>
                    <a:pt x="609" y="3643"/>
                    <a:pt x="728" y="3560"/>
                  </a:cubicBezTo>
                  <a:lnTo>
                    <a:pt x="3388" y="1602"/>
                  </a:lnTo>
                  <a:cubicBezTo>
                    <a:pt x="3601" y="1727"/>
                    <a:pt x="3759" y="1979"/>
                    <a:pt x="3759" y="1979"/>
                  </a:cubicBezTo>
                  <a:cubicBezTo>
                    <a:pt x="4020" y="2798"/>
                    <a:pt x="4345" y="2804"/>
                    <a:pt x="4543" y="2706"/>
                  </a:cubicBezTo>
                  <a:cubicBezTo>
                    <a:pt x="4645" y="2655"/>
                    <a:pt x="4692" y="2534"/>
                    <a:pt x="4656" y="2424"/>
                  </a:cubicBezTo>
                  <a:cubicBezTo>
                    <a:pt x="4552" y="2108"/>
                    <a:pt x="4492" y="1496"/>
                    <a:pt x="4492" y="1496"/>
                  </a:cubicBezTo>
                  <a:cubicBezTo>
                    <a:pt x="4419" y="1338"/>
                    <a:pt x="4184" y="1171"/>
                    <a:pt x="3923" y="1035"/>
                  </a:cubicBezTo>
                  <a:lnTo>
                    <a:pt x="4777" y="1048"/>
                  </a:lnTo>
                  <a:lnTo>
                    <a:pt x="5048" y="10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wallet-filled-money-tool_60484">
              <a:extLst>
                <a:ext uri="{FF2B5EF4-FFF2-40B4-BE49-F238E27FC236}">
                  <a16:creationId xmlns:a16="http://schemas.microsoft.com/office/drawing/2014/main" id="{6D29D8FF-5617-4406-A65F-03D69B3BA2CF}"/>
                </a:ext>
              </a:extLst>
            </p:cNvPr>
            <p:cNvSpPr/>
            <p:nvPr/>
          </p:nvSpPr>
          <p:spPr>
            <a:xfrm>
              <a:off x="6813251" y="3072890"/>
              <a:ext cx="609685" cy="584326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sidential_122365">
              <a:extLst>
                <a:ext uri="{FF2B5EF4-FFF2-40B4-BE49-F238E27FC236}">
                  <a16:creationId xmlns:a16="http://schemas.microsoft.com/office/drawing/2014/main" id="{BF012A4F-9EFE-4825-9981-FF3BB91707CE}"/>
                </a:ext>
              </a:extLst>
            </p:cNvPr>
            <p:cNvSpPr/>
            <p:nvPr/>
          </p:nvSpPr>
          <p:spPr>
            <a:xfrm>
              <a:off x="8032705" y="3072890"/>
              <a:ext cx="609685" cy="608835"/>
            </a:xfrm>
            <a:custGeom>
              <a:avLst/>
              <a:gdLst>
                <a:gd name="connsiteX0" fmla="*/ 64421 w 606933"/>
                <a:gd name="connsiteY0" fmla="*/ 368927 h 606087"/>
                <a:gd name="connsiteX1" fmla="*/ 64421 w 606933"/>
                <a:gd name="connsiteY1" fmla="*/ 408886 h 606087"/>
                <a:gd name="connsiteX2" fmla="*/ 218970 w 606933"/>
                <a:gd name="connsiteY2" fmla="*/ 408886 h 606087"/>
                <a:gd name="connsiteX3" fmla="*/ 218970 w 606933"/>
                <a:gd name="connsiteY3" fmla="*/ 368927 h 606087"/>
                <a:gd name="connsiteX4" fmla="*/ 387986 w 606933"/>
                <a:gd name="connsiteY4" fmla="*/ 368912 h 606087"/>
                <a:gd name="connsiteX5" fmla="*/ 387986 w 606933"/>
                <a:gd name="connsiteY5" fmla="*/ 408874 h 606087"/>
                <a:gd name="connsiteX6" fmla="*/ 542419 w 606933"/>
                <a:gd name="connsiteY6" fmla="*/ 408874 h 606087"/>
                <a:gd name="connsiteX7" fmla="*/ 542419 w 606933"/>
                <a:gd name="connsiteY7" fmla="*/ 368912 h 606087"/>
                <a:gd name="connsiteX8" fmla="*/ 64421 w 606933"/>
                <a:gd name="connsiteY8" fmla="*/ 271725 h 606087"/>
                <a:gd name="connsiteX9" fmla="*/ 64421 w 606933"/>
                <a:gd name="connsiteY9" fmla="*/ 311685 h 606087"/>
                <a:gd name="connsiteX10" fmla="*/ 218970 w 606933"/>
                <a:gd name="connsiteY10" fmla="*/ 311685 h 606087"/>
                <a:gd name="connsiteX11" fmla="*/ 218970 w 606933"/>
                <a:gd name="connsiteY11" fmla="*/ 271725 h 606087"/>
                <a:gd name="connsiteX12" fmla="*/ 387986 w 606933"/>
                <a:gd name="connsiteY12" fmla="*/ 271704 h 606087"/>
                <a:gd name="connsiteX13" fmla="*/ 387986 w 606933"/>
                <a:gd name="connsiteY13" fmla="*/ 311666 h 606087"/>
                <a:gd name="connsiteX14" fmla="*/ 542419 w 606933"/>
                <a:gd name="connsiteY14" fmla="*/ 311666 h 606087"/>
                <a:gd name="connsiteX15" fmla="*/ 542419 w 606933"/>
                <a:gd name="connsiteY15" fmla="*/ 271704 h 606087"/>
                <a:gd name="connsiteX16" fmla="*/ 64421 w 606933"/>
                <a:gd name="connsiteY16" fmla="*/ 174524 h 606087"/>
                <a:gd name="connsiteX17" fmla="*/ 64421 w 606933"/>
                <a:gd name="connsiteY17" fmla="*/ 214483 h 606087"/>
                <a:gd name="connsiteX18" fmla="*/ 218970 w 606933"/>
                <a:gd name="connsiteY18" fmla="*/ 214483 h 606087"/>
                <a:gd name="connsiteX19" fmla="*/ 218970 w 606933"/>
                <a:gd name="connsiteY19" fmla="*/ 174524 h 606087"/>
                <a:gd name="connsiteX20" fmla="*/ 387986 w 606933"/>
                <a:gd name="connsiteY20" fmla="*/ 174496 h 606087"/>
                <a:gd name="connsiteX21" fmla="*/ 387986 w 606933"/>
                <a:gd name="connsiteY21" fmla="*/ 214458 h 606087"/>
                <a:gd name="connsiteX22" fmla="*/ 542419 w 606933"/>
                <a:gd name="connsiteY22" fmla="*/ 214458 h 606087"/>
                <a:gd name="connsiteX23" fmla="*/ 542419 w 606933"/>
                <a:gd name="connsiteY23" fmla="*/ 174496 h 606087"/>
                <a:gd name="connsiteX24" fmla="*/ 323472 w 606933"/>
                <a:gd name="connsiteY24" fmla="*/ 97169 h 606087"/>
                <a:gd name="connsiteX25" fmla="*/ 606933 w 606933"/>
                <a:gd name="connsiteY25" fmla="*/ 97169 h 606087"/>
                <a:gd name="connsiteX26" fmla="*/ 606933 w 606933"/>
                <a:gd name="connsiteY26" fmla="*/ 606087 h 606087"/>
                <a:gd name="connsiteX27" fmla="*/ 485207 w 606933"/>
                <a:gd name="connsiteY27" fmla="*/ 606087 h 606087"/>
                <a:gd name="connsiteX28" fmla="*/ 485207 w 606933"/>
                <a:gd name="connsiteY28" fmla="*/ 513974 h 606087"/>
                <a:gd name="connsiteX29" fmla="*/ 445198 w 606933"/>
                <a:gd name="connsiteY29" fmla="*/ 513974 h 606087"/>
                <a:gd name="connsiteX30" fmla="*/ 445198 w 606933"/>
                <a:gd name="connsiteY30" fmla="*/ 606087 h 606087"/>
                <a:gd name="connsiteX31" fmla="*/ 323472 w 606933"/>
                <a:gd name="connsiteY31" fmla="*/ 606087 h 606087"/>
                <a:gd name="connsiteX32" fmla="*/ 64421 w 606933"/>
                <a:gd name="connsiteY32" fmla="*/ 77222 h 606087"/>
                <a:gd name="connsiteX33" fmla="*/ 64421 w 606933"/>
                <a:gd name="connsiteY33" fmla="*/ 117181 h 606087"/>
                <a:gd name="connsiteX34" fmla="*/ 218970 w 606933"/>
                <a:gd name="connsiteY34" fmla="*/ 117181 h 606087"/>
                <a:gd name="connsiteX35" fmla="*/ 218970 w 606933"/>
                <a:gd name="connsiteY35" fmla="*/ 77222 h 606087"/>
                <a:gd name="connsiteX36" fmla="*/ 0 w 606933"/>
                <a:gd name="connsiteY36" fmla="*/ 0 h 606087"/>
                <a:gd name="connsiteX37" fmla="*/ 283391 w 606933"/>
                <a:gd name="connsiteY37" fmla="*/ 0 h 606087"/>
                <a:gd name="connsiteX38" fmla="*/ 283391 w 606933"/>
                <a:gd name="connsiteY38" fmla="*/ 606087 h 606087"/>
                <a:gd name="connsiteX39" fmla="*/ 161752 w 606933"/>
                <a:gd name="connsiteY39" fmla="*/ 606087 h 606087"/>
                <a:gd name="connsiteX40" fmla="*/ 161752 w 606933"/>
                <a:gd name="connsiteY40" fmla="*/ 513980 h 606087"/>
                <a:gd name="connsiteX41" fmla="*/ 121739 w 606933"/>
                <a:gd name="connsiteY41" fmla="*/ 513980 h 606087"/>
                <a:gd name="connsiteX42" fmla="*/ 121739 w 606933"/>
                <a:gd name="connsiteY42" fmla="*/ 606087 h 606087"/>
                <a:gd name="connsiteX43" fmla="*/ 0 w 606933"/>
                <a:gd name="connsiteY43" fmla="*/ 606087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6933" h="606087">
                  <a:moveTo>
                    <a:pt x="64421" y="368927"/>
                  </a:moveTo>
                  <a:lnTo>
                    <a:pt x="64421" y="408886"/>
                  </a:lnTo>
                  <a:lnTo>
                    <a:pt x="218970" y="408886"/>
                  </a:lnTo>
                  <a:lnTo>
                    <a:pt x="218970" y="368927"/>
                  </a:lnTo>
                  <a:close/>
                  <a:moveTo>
                    <a:pt x="387986" y="368912"/>
                  </a:moveTo>
                  <a:lnTo>
                    <a:pt x="387986" y="408874"/>
                  </a:lnTo>
                  <a:lnTo>
                    <a:pt x="542419" y="408874"/>
                  </a:lnTo>
                  <a:lnTo>
                    <a:pt x="542419" y="368912"/>
                  </a:lnTo>
                  <a:close/>
                  <a:moveTo>
                    <a:pt x="64421" y="271725"/>
                  </a:moveTo>
                  <a:lnTo>
                    <a:pt x="64421" y="311685"/>
                  </a:lnTo>
                  <a:lnTo>
                    <a:pt x="218970" y="311685"/>
                  </a:lnTo>
                  <a:lnTo>
                    <a:pt x="218970" y="271725"/>
                  </a:lnTo>
                  <a:close/>
                  <a:moveTo>
                    <a:pt x="387986" y="271704"/>
                  </a:moveTo>
                  <a:lnTo>
                    <a:pt x="387986" y="311666"/>
                  </a:lnTo>
                  <a:lnTo>
                    <a:pt x="542419" y="311666"/>
                  </a:lnTo>
                  <a:lnTo>
                    <a:pt x="542419" y="271704"/>
                  </a:lnTo>
                  <a:close/>
                  <a:moveTo>
                    <a:pt x="64421" y="174524"/>
                  </a:moveTo>
                  <a:lnTo>
                    <a:pt x="64421" y="214483"/>
                  </a:lnTo>
                  <a:lnTo>
                    <a:pt x="218970" y="214483"/>
                  </a:lnTo>
                  <a:lnTo>
                    <a:pt x="218970" y="174524"/>
                  </a:lnTo>
                  <a:close/>
                  <a:moveTo>
                    <a:pt x="387986" y="174496"/>
                  </a:moveTo>
                  <a:lnTo>
                    <a:pt x="387986" y="214458"/>
                  </a:lnTo>
                  <a:lnTo>
                    <a:pt x="542419" y="214458"/>
                  </a:lnTo>
                  <a:lnTo>
                    <a:pt x="542419" y="174496"/>
                  </a:lnTo>
                  <a:close/>
                  <a:moveTo>
                    <a:pt x="323472" y="97169"/>
                  </a:moveTo>
                  <a:lnTo>
                    <a:pt x="606933" y="97169"/>
                  </a:lnTo>
                  <a:lnTo>
                    <a:pt x="606933" y="606087"/>
                  </a:lnTo>
                  <a:lnTo>
                    <a:pt x="485207" y="606087"/>
                  </a:lnTo>
                  <a:lnTo>
                    <a:pt x="485207" y="513974"/>
                  </a:lnTo>
                  <a:lnTo>
                    <a:pt x="445198" y="513974"/>
                  </a:lnTo>
                  <a:lnTo>
                    <a:pt x="445198" y="606087"/>
                  </a:lnTo>
                  <a:lnTo>
                    <a:pt x="323472" y="606087"/>
                  </a:lnTo>
                  <a:close/>
                  <a:moveTo>
                    <a:pt x="64421" y="77222"/>
                  </a:moveTo>
                  <a:lnTo>
                    <a:pt x="64421" y="117181"/>
                  </a:lnTo>
                  <a:lnTo>
                    <a:pt x="218970" y="117181"/>
                  </a:lnTo>
                  <a:lnTo>
                    <a:pt x="218970" y="77222"/>
                  </a:lnTo>
                  <a:close/>
                  <a:moveTo>
                    <a:pt x="0" y="0"/>
                  </a:moveTo>
                  <a:lnTo>
                    <a:pt x="283391" y="0"/>
                  </a:lnTo>
                  <a:lnTo>
                    <a:pt x="283391" y="606087"/>
                  </a:lnTo>
                  <a:lnTo>
                    <a:pt x="161752" y="606087"/>
                  </a:lnTo>
                  <a:lnTo>
                    <a:pt x="161752" y="513980"/>
                  </a:lnTo>
                  <a:lnTo>
                    <a:pt x="121739" y="513980"/>
                  </a:lnTo>
                  <a:lnTo>
                    <a:pt x="121739" y="606087"/>
                  </a:lnTo>
                  <a:lnTo>
                    <a:pt x="0" y="6060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double-wrench-tool-and-hammer-forming-a-cross_28483">
              <a:extLst>
                <a:ext uri="{FF2B5EF4-FFF2-40B4-BE49-F238E27FC236}">
                  <a16:creationId xmlns:a16="http://schemas.microsoft.com/office/drawing/2014/main" id="{974D343B-2A1B-417E-900A-129B4C55911C}"/>
                </a:ext>
              </a:extLst>
            </p:cNvPr>
            <p:cNvSpPr/>
            <p:nvPr/>
          </p:nvSpPr>
          <p:spPr>
            <a:xfrm>
              <a:off x="5593797" y="3072890"/>
              <a:ext cx="609685" cy="580830"/>
            </a:xfrm>
            <a:custGeom>
              <a:avLst/>
              <a:gdLst>
                <a:gd name="connsiteX0" fmla="*/ 474392 w 604567"/>
                <a:gd name="connsiteY0" fmla="*/ 431437 h 575955"/>
                <a:gd name="connsiteX1" fmla="*/ 505564 w 604567"/>
                <a:gd name="connsiteY1" fmla="*/ 462558 h 575955"/>
                <a:gd name="connsiteX2" fmla="*/ 494189 w 604567"/>
                <a:gd name="connsiteY2" fmla="*/ 505144 h 575955"/>
                <a:gd name="connsiteX3" fmla="*/ 451532 w 604567"/>
                <a:gd name="connsiteY3" fmla="*/ 516609 h 575955"/>
                <a:gd name="connsiteX4" fmla="*/ 420250 w 604567"/>
                <a:gd name="connsiteY4" fmla="*/ 485379 h 575955"/>
                <a:gd name="connsiteX5" fmla="*/ 431735 w 604567"/>
                <a:gd name="connsiteY5" fmla="*/ 442793 h 575955"/>
                <a:gd name="connsiteX6" fmla="*/ 474716 w 604567"/>
                <a:gd name="connsiteY6" fmla="*/ 415167 h 575955"/>
                <a:gd name="connsiteX7" fmla="*/ 423315 w 604567"/>
                <a:gd name="connsiteY7" fmla="*/ 428930 h 575955"/>
                <a:gd name="connsiteX8" fmla="*/ 417737 w 604567"/>
                <a:gd name="connsiteY8" fmla="*/ 434392 h 575955"/>
                <a:gd name="connsiteX9" fmla="*/ 403958 w 604567"/>
                <a:gd name="connsiteY9" fmla="*/ 485730 h 575955"/>
                <a:gd name="connsiteX10" fmla="*/ 406036 w 604567"/>
                <a:gd name="connsiteY10" fmla="*/ 493267 h 575955"/>
                <a:gd name="connsiteX11" fmla="*/ 443657 w 604567"/>
                <a:gd name="connsiteY11" fmla="*/ 530843 h 575955"/>
                <a:gd name="connsiteX12" fmla="*/ 449125 w 604567"/>
                <a:gd name="connsiteY12" fmla="*/ 533136 h 575955"/>
                <a:gd name="connsiteX13" fmla="*/ 451203 w 604567"/>
                <a:gd name="connsiteY13" fmla="*/ 532918 h 575955"/>
                <a:gd name="connsiteX14" fmla="*/ 502603 w 604567"/>
                <a:gd name="connsiteY14" fmla="*/ 519155 h 575955"/>
                <a:gd name="connsiteX15" fmla="*/ 508072 w 604567"/>
                <a:gd name="connsiteY15" fmla="*/ 513584 h 575955"/>
                <a:gd name="connsiteX16" fmla="*/ 521851 w 604567"/>
                <a:gd name="connsiteY16" fmla="*/ 462246 h 575955"/>
                <a:gd name="connsiteX17" fmla="*/ 519883 w 604567"/>
                <a:gd name="connsiteY17" fmla="*/ 454709 h 575955"/>
                <a:gd name="connsiteX18" fmla="*/ 482262 w 604567"/>
                <a:gd name="connsiteY18" fmla="*/ 417133 h 575955"/>
                <a:gd name="connsiteX19" fmla="*/ 474716 w 604567"/>
                <a:gd name="connsiteY19" fmla="*/ 415167 h 575955"/>
                <a:gd name="connsiteX20" fmla="*/ 462905 w 604567"/>
                <a:gd name="connsiteY20" fmla="*/ 372021 h 575955"/>
                <a:gd name="connsiteX21" fmla="*/ 535084 w 604567"/>
                <a:gd name="connsiteY21" fmla="*/ 401950 h 575955"/>
                <a:gd name="connsiteX22" fmla="*/ 565050 w 604567"/>
                <a:gd name="connsiteY22" fmla="*/ 474043 h 575955"/>
                <a:gd name="connsiteX23" fmla="*/ 535084 w 604567"/>
                <a:gd name="connsiteY23" fmla="*/ 546135 h 575955"/>
                <a:gd name="connsiteX24" fmla="*/ 462905 w 604567"/>
                <a:gd name="connsiteY24" fmla="*/ 575955 h 575955"/>
                <a:gd name="connsiteX25" fmla="*/ 390725 w 604567"/>
                <a:gd name="connsiteY25" fmla="*/ 546135 h 575955"/>
                <a:gd name="connsiteX26" fmla="*/ 367540 w 604567"/>
                <a:gd name="connsiteY26" fmla="*/ 437778 h 575955"/>
                <a:gd name="connsiteX27" fmla="*/ 368196 w 604567"/>
                <a:gd name="connsiteY27" fmla="*/ 436358 h 575955"/>
                <a:gd name="connsiteX28" fmla="*/ 369180 w 604567"/>
                <a:gd name="connsiteY28" fmla="*/ 434064 h 575955"/>
                <a:gd name="connsiteX29" fmla="*/ 369836 w 604567"/>
                <a:gd name="connsiteY29" fmla="*/ 432535 h 575955"/>
                <a:gd name="connsiteX30" fmla="*/ 390725 w 604567"/>
                <a:gd name="connsiteY30" fmla="*/ 401950 h 575955"/>
                <a:gd name="connsiteX31" fmla="*/ 462905 w 604567"/>
                <a:gd name="connsiteY31" fmla="*/ 372021 h 575955"/>
                <a:gd name="connsiteX32" fmla="*/ 351799 w 604567"/>
                <a:gd name="connsiteY32" fmla="*/ 312323 h 575955"/>
                <a:gd name="connsiteX33" fmla="*/ 407125 w 604567"/>
                <a:gd name="connsiteY33" fmla="*/ 367564 h 575955"/>
                <a:gd name="connsiteX34" fmla="*/ 381102 w 604567"/>
                <a:gd name="connsiteY34" fmla="*/ 387215 h 575955"/>
                <a:gd name="connsiteX35" fmla="*/ 358141 w 604567"/>
                <a:gd name="connsiteY35" fmla="*/ 420076 h 575955"/>
                <a:gd name="connsiteX36" fmla="*/ 301065 w 604567"/>
                <a:gd name="connsiteY36" fmla="*/ 363088 h 575955"/>
                <a:gd name="connsiteX37" fmla="*/ 206657 w 604567"/>
                <a:gd name="connsiteY37" fmla="*/ 167381 h 575955"/>
                <a:gd name="connsiteX38" fmla="*/ 289774 w 604567"/>
                <a:gd name="connsiteY38" fmla="*/ 250367 h 575955"/>
                <a:gd name="connsiteX39" fmla="*/ 239029 w 604567"/>
                <a:gd name="connsiteY39" fmla="*/ 301032 h 575955"/>
                <a:gd name="connsiteX40" fmla="*/ 155912 w 604567"/>
                <a:gd name="connsiteY40" fmla="*/ 218155 h 575955"/>
                <a:gd name="connsiteX41" fmla="*/ 157771 w 604567"/>
                <a:gd name="connsiteY41" fmla="*/ 217173 h 575955"/>
                <a:gd name="connsiteX42" fmla="*/ 160943 w 604567"/>
                <a:gd name="connsiteY42" fmla="*/ 215425 h 575955"/>
                <a:gd name="connsiteX43" fmla="*/ 166630 w 604567"/>
                <a:gd name="connsiteY43" fmla="*/ 211931 h 575955"/>
                <a:gd name="connsiteX44" fmla="*/ 169801 w 604567"/>
                <a:gd name="connsiteY44" fmla="*/ 209857 h 575955"/>
                <a:gd name="connsiteX45" fmla="*/ 175379 w 604567"/>
                <a:gd name="connsiteY45" fmla="*/ 205707 h 575955"/>
                <a:gd name="connsiteX46" fmla="*/ 177894 w 604567"/>
                <a:gd name="connsiteY46" fmla="*/ 203633 h 575955"/>
                <a:gd name="connsiteX47" fmla="*/ 185331 w 604567"/>
                <a:gd name="connsiteY47" fmla="*/ 196863 h 575955"/>
                <a:gd name="connsiteX48" fmla="*/ 192549 w 604567"/>
                <a:gd name="connsiteY48" fmla="*/ 188892 h 575955"/>
                <a:gd name="connsiteX49" fmla="*/ 194518 w 604567"/>
                <a:gd name="connsiteY49" fmla="*/ 186380 h 575955"/>
                <a:gd name="connsiteX50" fmla="*/ 199220 w 604567"/>
                <a:gd name="connsiteY50" fmla="*/ 179938 h 575955"/>
                <a:gd name="connsiteX51" fmla="*/ 201079 w 604567"/>
                <a:gd name="connsiteY51" fmla="*/ 177208 h 575955"/>
                <a:gd name="connsiteX52" fmla="*/ 206001 w 604567"/>
                <a:gd name="connsiteY52" fmla="*/ 168691 h 575955"/>
                <a:gd name="connsiteX53" fmla="*/ 206548 w 604567"/>
                <a:gd name="connsiteY53" fmla="*/ 167709 h 575955"/>
                <a:gd name="connsiteX54" fmla="*/ 206657 w 604567"/>
                <a:gd name="connsiteY54" fmla="*/ 167381 h 575955"/>
                <a:gd name="connsiteX55" fmla="*/ 431761 w 604567"/>
                <a:gd name="connsiteY55" fmla="*/ 130828 h 575955"/>
                <a:gd name="connsiteX56" fmla="*/ 451448 w 604567"/>
                <a:gd name="connsiteY56" fmla="*/ 150485 h 575955"/>
                <a:gd name="connsiteX57" fmla="*/ 470916 w 604567"/>
                <a:gd name="connsiteY57" fmla="*/ 169924 h 575955"/>
                <a:gd name="connsiteX58" fmla="*/ 147175 w 604567"/>
                <a:gd name="connsiteY58" fmla="*/ 494045 h 575955"/>
                <a:gd name="connsiteX59" fmla="*/ 146847 w 604567"/>
                <a:gd name="connsiteY59" fmla="*/ 494373 h 575955"/>
                <a:gd name="connsiteX60" fmla="*/ 144222 w 604567"/>
                <a:gd name="connsiteY60" fmla="*/ 496994 h 575955"/>
                <a:gd name="connsiteX61" fmla="*/ 142581 w 604567"/>
                <a:gd name="connsiteY61" fmla="*/ 497868 h 575955"/>
                <a:gd name="connsiteX62" fmla="*/ 107363 w 604567"/>
                <a:gd name="connsiteY62" fmla="*/ 494264 h 575955"/>
                <a:gd name="connsiteX63" fmla="*/ 103645 w 604567"/>
                <a:gd name="connsiteY63" fmla="*/ 459209 h 575955"/>
                <a:gd name="connsiteX64" fmla="*/ 104520 w 604567"/>
                <a:gd name="connsiteY64" fmla="*/ 457571 h 575955"/>
                <a:gd name="connsiteX65" fmla="*/ 242219 w 604567"/>
                <a:gd name="connsiteY65" fmla="*/ 319972 h 575955"/>
                <a:gd name="connsiteX66" fmla="*/ 245063 w 604567"/>
                <a:gd name="connsiteY66" fmla="*/ 318225 h 575955"/>
                <a:gd name="connsiteX67" fmla="*/ 306858 w 604567"/>
                <a:gd name="connsiteY67" fmla="*/ 256414 h 575955"/>
                <a:gd name="connsiteX68" fmla="*/ 308608 w 604567"/>
                <a:gd name="connsiteY68" fmla="*/ 253684 h 575955"/>
                <a:gd name="connsiteX69" fmla="*/ 102108 w 604567"/>
                <a:gd name="connsiteY69" fmla="*/ 11784 h 575955"/>
                <a:gd name="connsiteX70" fmla="*/ 174277 w 604567"/>
                <a:gd name="connsiteY70" fmla="*/ 41599 h 575955"/>
                <a:gd name="connsiteX71" fmla="*/ 198224 w 604567"/>
                <a:gd name="connsiteY71" fmla="*/ 147646 h 575955"/>
                <a:gd name="connsiteX72" fmla="*/ 197568 w 604567"/>
                <a:gd name="connsiteY72" fmla="*/ 149175 h 575955"/>
                <a:gd name="connsiteX73" fmla="*/ 196802 w 604567"/>
                <a:gd name="connsiteY73" fmla="*/ 151032 h 575955"/>
                <a:gd name="connsiteX74" fmla="*/ 174277 w 604567"/>
                <a:gd name="connsiteY74" fmla="*/ 185871 h 575955"/>
                <a:gd name="connsiteX75" fmla="*/ 142785 w 604567"/>
                <a:gd name="connsiteY75" fmla="*/ 207168 h 575955"/>
                <a:gd name="connsiteX76" fmla="*/ 140926 w 604567"/>
                <a:gd name="connsiteY76" fmla="*/ 207932 h 575955"/>
                <a:gd name="connsiteX77" fmla="*/ 139505 w 604567"/>
                <a:gd name="connsiteY77" fmla="*/ 208478 h 575955"/>
                <a:gd name="connsiteX78" fmla="*/ 101890 w 604567"/>
                <a:gd name="connsiteY78" fmla="*/ 215577 h 575955"/>
                <a:gd name="connsiteX79" fmla="*/ 29940 w 604567"/>
                <a:gd name="connsiteY79" fmla="*/ 185762 h 575955"/>
                <a:gd name="connsiteX80" fmla="*/ 3697 w 604567"/>
                <a:gd name="connsiteY80" fmla="*/ 86595 h 575955"/>
                <a:gd name="connsiteX81" fmla="*/ 52903 w 604567"/>
                <a:gd name="connsiteY81" fmla="*/ 135851 h 575955"/>
                <a:gd name="connsiteX82" fmla="*/ 58917 w 604567"/>
                <a:gd name="connsiteY82" fmla="*/ 138035 h 575955"/>
                <a:gd name="connsiteX83" fmla="*/ 115995 w 604567"/>
                <a:gd name="connsiteY83" fmla="*/ 135086 h 575955"/>
                <a:gd name="connsiteX84" fmla="*/ 123431 w 604567"/>
                <a:gd name="connsiteY84" fmla="*/ 127660 h 575955"/>
                <a:gd name="connsiteX85" fmla="*/ 126493 w 604567"/>
                <a:gd name="connsiteY85" fmla="*/ 70650 h 575955"/>
                <a:gd name="connsiteX86" fmla="*/ 124196 w 604567"/>
                <a:gd name="connsiteY86" fmla="*/ 64643 h 575955"/>
                <a:gd name="connsiteX87" fmla="*/ 74881 w 604567"/>
                <a:gd name="connsiteY87" fmla="*/ 15388 h 575955"/>
                <a:gd name="connsiteX88" fmla="*/ 102108 w 604567"/>
                <a:gd name="connsiteY88" fmla="*/ 11784 h 575955"/>
                <a:gd name="connsiteX89" fmla="*/ 362839 w 604567"/>
                <a:gd name="connsiteY89" fmla="*/ 0 h 575955"/>
                <a:gd name="connsiteX90" fmla="*/ 381652 w 604567"/>
                <a:gd name="connsiteY90" fmla="*/ 3822 h 575955"/>
                <a:gd name="connsiteX91" fmla="*/ 525595 w 604567"/>
                <a:gd name="connsiteY91" fmla="*/ 125584 h 575955"/>
                <a:gd name="connsiteX92" fmla="*/ 604567 w 604567"/>
                <a:gd name="connsiteY92" fmla="*/ 321058 h 575955"/>
                <a:gd name="connsiteX93" fmla="*/ 600739 w 604567"/>
                <a:gd name="connsiteY93" fmla="*/ 322696 h 575955"/>
                <a:gd name="connsiteX94" fmla="*/ 488406 w 604567"/>
                <a:gd name="connsiteY94" fmla="*/ 165334 h 575955"/>
                <a:gd name="connsiteX95" fmla="*/ 487531 w 604567"/>
                <a:gd name="connsiteY95" fmla="*/ 164351 h 575955"/>
                <a:gd name="connsiteX96" fmla="*/ 437217 w 604567"/>
                <a:gd name="connsiteY96" fmla="*/ 114227 h 575955"/>
                <a:gd name="connsiteX97" fmla="*/ 435357 w 604567"/>
                <a:gd name="connsiteY97" fmla="*/ 112807 h 575955"/>
                <a:gd name="connsiteX98" fmla="*/ 361855 w 604567"/>
                <a:gd name="connsiteY98" fmla="*/ 74149 h 575955"/>
                <a:gd name="connsiteX99" fmla="*/ 346651 w 604567"/>
                <a:gd name="connsiteY99" fmla="*/ 52199 h 5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4567" h="575955">
                  <a:moveTo>
                    <a:pt x="474392" y="431437"/>
                  </a:moveTo>
                  <a:lnTo>
                    <a:pt x="505564" y="462558"/>
                  </a:lnTo>
                  <a:lnTo>
                    <a:pt x="494189" y="505144"/>
                  </a:lnTo>
                  <a:lnTo>
                    <a:pt x="451532" y="516609"/>
                  </a:lnTo>
                  <a:lnTo>
                    <a:pt x="420250" y="485379"/>
                  </a:lnTo>
                  <a:lnTo>
                    <a:pt x="431735" y="442793"/>
                  </a:lnTo>
                  <a:close/>
                  <a:moveTo>
                    <a:pt x="474716" y="415167"/>
                  </a:moveTo>
                  <a:lnTo>
                    <a:pt x="423315" y="428930"/>
                  </a:lnTo>
                  <a:cubicBezTo>
                    <a:pt x="420581" y="429586"/>
                    <a:pt x="418503" y="431770"/>
                    <a:pt x="417737" y="434392"/>
                  </a:cubicBezTo>
                  <a:lnTo>
                    <a:pt x="403958" y="485730"/>
                  </a:lnTo>
                  <a:cubicBezTo>
                    <a:pt x="403301" y="488461"/>
                    <a:pt x="404067" y="491301"/>
                    <a:pt x="406036" y="493267"/>
                  </a:cubicBezTo>
                  <a:lnTo>
                    <a:pt x="443657" y="530843"/>
                  </a:lnTo>
                  <a:cubicBezTo>
                    <a:pt x="445078" y="532372"/>
                    <a:pt x="447156" y="533136"/>
                    <a:pt x="449125" y="533136"/>
                  </a:cubicBezTo>
                  <a:cubicBezTo>
                    <a:pt x="449890" y="533136"/>
                    <a:pt x="450546" y="533136"/>
                    <a:pt x="451203" y="532918"/>
                  </a:cubicBezTo>
                  <a:lnTo>
                    <a:pt x="502603" y="519155"/>
                  </a:lnTo>
                  <a:cubicBezTo>
                    <a:pt x="505338" y="518390"/>
                    <a:pt x="507415" y="516315"/>
                    <a:pt x="508072" y="513584"/>
                  </a:cubicBezTo>
                  <a:lnTo>
                    <a:pt x="521851" y="462246"/>
                  </a:lnTo>
                  <a:cubicBezTo>
                    <a:pt x="522617" y="459624"/>
                    <a:pt x="521851" y="456675"/>
                    <a:pt x="519883" y="454709"/>
                  </a:cubicBezTo>
                  <a:lnTo>
                    <a:pt x="482262" y="417133"/>
                  </a:lnTo>
                  <a:cubicBezTo>
                    <a:pt x="480293" y="415167"/>
                    <a:pt x="477341" y="414403"/>
                    <a:pt x="474716" y="415167"/>
                  </a:cubicBezTo>
                  <a:close/>
                  <a:moveTo>
                    <a:pt x="462905" y="372021"/>
                  </a:moveTo>
                  <a:cubicBezTo>
                    <a:pt x="490245" y="372021"/>
                    <a:pt x="515836" y="382616"/>
                    <a:pt x="535084" y="401950"/>
                  </a:cubicBezTo>
                  <a:cubicBezTo>
                    <a:pt x="554442" y="421175"/>
                    <a:pt x="565050" y="446844"/>
                    <a:pt x="565050" y="474043"/>
                  </a:cubicBezTo>
                  <a:cubicBezTo>
                    <a:pt x="565050" y="501241"/>
                    <a:pt x="554442" y="526910"/>
                    <a:pt x="535084" y="546135"/>
                  </a:cubicBezTo>
                  <a:cubicBezTo>
                    <a:pt x="515836" y="565360"/>
                    <a:pt x="490245" y="575955"/>
                    <a:pt x="462905" y="575955"/>
                  </a:cubicBezTo>
                  <a:cubicBezTo>
                    <a:pt x="435673" y="575955"/>
                    <a:pt x="410082" y="565360"/>
                    <a:pt x="390725" y="546135"/>
                  </a:cubicBezTo>
                  <a:cubicBezTo>
                    <a:pt x="362290" y="517735"/>
                    <a:pt x="353213" y="475353"/>
                    <a:pt x="367540" y="437778"/>
                  </a:cubicBezTo>
                  <a:cubicBezTo>
                    <a:pt x="367758" y="437341"/>
                    <a:pt x="367977" y="436904"/>
                    <a:pt x="368196" y="436358"/>
                  </a:cubicBezTo>
                  <a:cubicBezTo>
                    <a:pt x="368415" y="435593"/>
                    <a:pt x="368852" y="434829"/>
                    <a:pt x="369180" y="434064"/>
                  </a:cubicBezTo>
                  <a:lnTo>
                    <a:pt x="369836" y="432535"/>
                  </a:lnTo>
                  <a:cubicBezTo>
                    <a:pt x="374976" y="420956"/>
                    <a:pt x="381976" y="410689"/>
                    <a:pt x="390725" y="401950"/>
                  </a:cubicBezTo>
                  <a:cubicBezTo>
                    <a:pt x="410082" y="382616"/>
                    <a:pt x="435673" y="372021"/>
                    <a:pt x="462905" y="372021"/>
                  </a:cubicBezTo>
                  <a:close/>
                  <a:moveTo>
                    <a:pt x="351799" y="312323"/>
                  </a:moveTo>
                  <a:lnTo>
                    <a:pt x="407125" y="367564"/>
                  </a:lnTo>
                  <a:cubicBezTo>
                    <a:pt x="397503" y="372914"/>
                    <a:pt x="388756" y="379464"/>
                    <a:pt x="381102" y="387215"/>
                  </a:cubicBezTo>
                  <a:cubicBezTo>
                    <a:pt x="371589" y="396604"/>
                    <a:pt x="363826" y="407740"/>
                    <a:pt x="358141" y="420076"/>
                  </a:cubicBezTo>
                  <a:lnTo>
                    <a:pt x="301065" y="363088"/>
                  </a:lnTo>
                  <a:close/>
                  <a:moveTo>
                    <a:pt x="206657" y="167381"/>
                  </a:moveTo>
                  <a:lnTo>
                    <a:pt x="289774" y="250367"/>
                  </a:lnTo>
                  <a:lnTo>
                    <a:pt x="239029" y="301032"/>
                  </a:lnTo>
                  <a:lnTo>
                    <a:pt x="155912" y="218155"/>
                  </a:lnTo>
                  <a:cubicBezTo>
                    <a:pt x="156568" y="217828"/>
                    <a:pt x="157115" y="217500"/>
                    <a:pt x="157771" y="217173"/>
                  </a:cubicBezTo>
                  <a:cubicBezTo>
                    <a:pt x="158865" y="216627"/>
                    <a:pt x="159958" y="215971"/>
                    <a:pt x="160943" y="215425"/>
                  </a:cubicBezTo>
                  <a:cubicBezTo>
                    <a:pt x="162911" y="214224"/>
                    <a:pt x="164771" y="213132"/>
                    <a:pt x="166630" y="211931"/>
                  </a:cubicBezTo>
                  <a:cubicBezTo>
                    <a:pt x="167723" y="211276"/>
                    <a:pt x="168708" y="210512"/>
                    <a:pt x="169801" y="209857"/>
                  </a:cubicBezTo>
                  <a:cubicBezTo>
                    <a:pt x="171660" y="208546"/>
                    <a:pt x="173520" y="207127"/>
                    <a:pt x="175379" y="205707"/>
                  </a:cubicBezTo>
                  <a:cubicBezTo>
                    <a:pt x="176144" y="204943"/>
                    <a:pt x="177019" y="204397"/>
                    <a:pt x="177894" y="203633"/>
                  </a:cubicBezTo>
                  <a:cubicBezTo>
                    <a:pt x="180410" y="201449"/>
                    <a:pt x="182925" y="199265"/>
                    <a:pt x="185331" y="196863"/>
                  </a:cubicBezTo>
                  <a:cubicBezTo>
                    <a:pt x="187956" y="194351"/>
                    <a:pt x="190252" y="191622"/>
                    <a:pt x="192549" y="188892"/>
                  </a:cubicBezTo>
                  <a:cubicBezTo>
                    <a:pt x="193315" y="188018"/>
                    <a:pt x="193861" y="187145"/>
                    <a:pt x="194518" y="186380"/>
                  </a:cubicBezTo>
                  <a:cubicBezTo>
                    <a:pt x="196158" y="184306"/>
                    <a:pt x="197689" y="182122"/>
                    <a:pt x="199220" y="179938"/>
                  </a:cubicBezTo>
                  <a:cubicBezTo>
                    <a:pt x="199876" y="178955"/>
                    <a:pt x="200423" y="178082"/>
                    <a:pt x="201079" y="177208"/>
                  </a:cubicBezTo>
                  <a:cubicBezTo>
                    <a:pt x="202829" y="174478"/>
                    <a:pt x="204470" y="171639"/>
                    <a:pt x="206001" y="168691"/>
                  </a:cubicBezTo>
                  <a:cubicBezTo>
                    <a:pt x="206110" y="168364"/>
                    <a:pt x="206329" y="168036"/>
                    <a:pt x="206548" y="167709"/>
                  </a:cubicBezTo>
                  <a:cubicBezTo>
                    <a:pt x="206548" y="167599"/>
                    <a:pt x="206657" y="167490"/>
                    <a:pt x="206657" y="167381"/>
                  </a:cubicBezTo>
                  <a:close/>
                  <a:moveTo>
                    <a:pt x="431761" y="130828"/>
                  </a:moveTo>
                  <a:lnTo>
                    <a:pt x="451448" y="150485"/>
                  </a:lnTo>
                  <a:lnTo>
                    <a:pt x="470916" y="169924"/>
                  </a:lnTo>
                  <a:cubicBezTo>
                    <a:pt x="335185" y="305884"/>
                    <a:pt x="151003" y="490332"/>
                    <a:pt x="147175" y="494045"/>
                  </a:cubicBezTo>
                  <a:cubicBezTo>
                    <a:pt x="147065" y="494155"/>
                    <a:pt x="146956" y="494264"/>
                    <a:pt x="146847" y="494373"/>
                  </a:cubicBezTo>
                  <a:lnTo>
                    <a:pt x="144222" y="496994"/>
                  </a:lnTo>
                  <a:cubicBezTo>
                    <a:pt x="143675" y="497212"/>
                    <a:pt x="143128" y="497540"/>
                    <a:pt x="142581" y="497868"/>
                  </a:cubicBezTo>
                  <a:cubicBezTo>
                    <a:pt x="131753" y="504966"/>
                    <a:pt x="116550" y="503437"/>
                    <a:pt x="107363" y="494264"/>
                  </a:cubicBezTo>
                  <a:cubicBezTo>
                    <a:pt x="97957" y="484872"/>
                    <a:pt x="96426" y="470129"/>
                    <a:pt x="103645" y="459209"/>
                  </a:cubicBezTo>
                  <a:cubicBezTo>
                    <a:pt x="103973" y="458663"/>
                    <a:pt x="104301" y="458117"/>
                    <a:pt x="104520" y="457571"/>
                  </a:cubicBezTo>
                  <a:lnTo>
                    <a:pt x="242219" y="319972"/>
                  </a:lnTo>
                  <a:cubicBezTo>
                    <a:pt x="243313" y="319535"/>
                    <a:pt x="244188" y="318989"/>
                    <a:pt x="245063" y="318225"/>
                  </a:cubicBezTo>
                  <a:lnTo>
                    <a:pt x="306858" y="256414"/>
                  </a:lnTo>
                  <a:cubicBezTo>
                    <a:pt x="307733" y="255650"/>
                    <a:pt x="308280" y="254667"/>
                    <a:pt x="308608" y="253684"/>
                  </a:cubicBezTo>
                  <a:close/>
                  <a:moveTo>
                    <a:pt x="102108" y="11784"/>
                  </a:moveTo>
                  <a:cubicBezTo>
                    <a:pt x="129336" y="11784"/>
                    <a:pt x="155032" y="22378"/>
                    <a:pt x="174277" y="41599"/>
                  </a:cubicBezTo>
                  <a:cubicBezTo>
                    <a:pt x="201832" y="69121"/>
                    <a:pt x="211236" y="110841"/>
                    <a:pt x="198224" y="147646"/>
                  </a:cubicBezTo>
                  <a:cubicBezTo>
                    <a:pt x="198114" y="148192"/>
                    <a:pt x="197786" y="148629"/>
                    <a:pt x="197568" y="149175"/>
                  </a:cubicBezTo>
                  <a:cubicBezTo>
                    <a:pt x="197349" y="149830"/>
                    <a:pt x="197130" y="150376"/>
                    <a:pt x="196802" y="151032"/>
                  </a:cubicBezTo>
                  <a:cubicBezTo>
                    <a:pt x="191663" y="164356"/>
                    <a:pt x="184009" y="176151"/>
                    <a:pt x="174277" y="185871"/>
                  </a:cubicBezTo>
                  <a:cubicBezTo>
                    <a:pt x="165311" y="194826"/>
                    <a:pt x="154704" y="201925"/>
                    <a:pt x="142785" y="207168"/>
                  </a:cubicBezTo>
                  <a:cubicBezTo>
                    <a:pt x="142129" y="207386"/>
                    <a:pt x="141473" y="207714"/>
                    <a:pt x="140926" y="207932"/>
                  </a:cubicBezTo>
                  <a:lnTo>
                    <a:pt x="139505" y="208478"/>
                  </a:lnTo>
                  <a:cubicBezTo>
                    <a:pt x="127477" y="213174"/>
                    <a:pt x="114793" y="215577"/>
                    <a:pt x="101890" y="215577"/>
                  </a:cubicBezTo>
                  <a:cubicBezTo>
                    <a:pt x="74663" y="215577"/>
                    <a:pt x="49076" y="204983"/>
                    <a:pt x="29940" y="185762"/>
                  </a:cubicBezTo>
                  <a:cubicBezTo>
                    <a:pt x="3697" y="159550"/>
                    <a:pt x="-6035" y="121762"/>
                    <a:pt x="3697" y="86595"/>
                  </a:cubicBezTo>
                  <a:lnTo>
                    <a:pt x="52903" y="135851"/>
                  </a:lnTo>
                  <a:cubicBezTo>
                    <a:pt x="54543" y="137380"/>
                    <a:pt x="56620" y="138254"/>
                    <a:pt x="58917" y="138035"/>
                  </a:cubicBezTo>
                  <a:lnTo>
                    <a:pt x="115995" y="135086"/>
                  </a:lnTo>
                  <a:cubicBezTo>
                    <a:pt x="120041" y="134868"/>
                    <a:pt x="123212" y="131592"/>
                    <a:pt x="123431" y="127660"/>
                  </a:cubicBezTo>
                  <a:lnTo>
                    <a:pt x="126493" y="70650"/>
                  </a:lnTo>
                  <a:cubicBezTo>
                    <a:pt x="126602" y="68357"/>
                    <a:pt x="125727" y="66172"/>
                    <a:pt x="124196" y="64643"/>
                  </a:cubicBezTo>
                  <a:lnTo>
                    <a:pt x="74881" y="15388"/>
                  </a:lnTo>
                  <a:cubicBezTo>
                    <a:pt x="83738" y="12985"/>
                    <a:pt x="92814" y="11784"/>
                    <a:pt x="102108" y="11784"/>
                  </a:cubicBezTo>
                  <a:close/>
                  <a:moveTo>
                    <a:pt x="362839" y="0"/>
                  </a:moveTo>
                  <a:lnTo>
                    <a:pt x="381652" y="3822"/>
                  </a:lnTo>
                  <a:lnTo>
                    <a:pt x="525595" y="125584"/>
                  </a:lnTo>
                  <a:lnTo>
                    <a:pt x="604567" y="321058"/>
                  </a:lnTo>
                  <a:lnTo>
                    <a:pt x="600739" y="322696"/>
                  </a:lnTo>
                  <a:lnTo>
                    <a:pt x="488406" y="165334"/>
                  </a:lnTo>
                  <a:cubicBezTo>
                    <a:pt x="488078" y="165006"/>
                    <a:pt x="487859" y="164679"/>
                    <a:pt x="487531" y="164351"/>
                  </a:cubicBezTo>
                  <a:lnTo>
                    <a:pt x="437217" y="114227"/>
                  </a:lnTo>
                  <a:cubicBezTo>
                    <a:pt x="436670" y="113681"/>
                    <a:pt x="436123" y="113135"/>
                    <a:pt x="435357" y="112807"/>
                  </a:cubicBezTo>
                  <a:lnTo>
                    <a:pt x="361855" y="74149"/>
                  </a:lnTo>
                  <a:lnTo>
                    <a:pt x="346651" y="521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analytics_230928">
              <a:extLst>
                <a:ext uri="{FF2B5EF4-FFF2-40B4-BE49-F238E27FC236}">
                  <a16:creationId xmlns:a16="http://schemas.microsoft.com/office/drawing/2014/main" id="{89918FE8-AA9A-47C3-9AAC-485E32120255}"/>
                </a:ext>
              </a:extLst>
            </p:cNvPr>
            <p:cNvSpPr/>
            <p:nvPr/>
          </p:nvSpPr>
          <p:spPr>
            <a:xfrm>
              <a:off x="9252159" y="3072890"/>
              <a:ext cx="609685" cy="608764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ABF021A-3420-429A-BF68-A2770DCAE8DE}"/>
              </a:ext>
            </a:extLst>
          </p:cNvPr>
          <p:cNvGrpSpPr/>
          <p:nvPr/>
        </p:nvGrpSpPr>
        <p:grpSpPr>
          <a:xfrm>
            <a:off x="2007858" y="4131195"/>
            <a:ext cx="7821206" cy="609685"/>
            <a:chOff x="2007858" y="4249681"/>
            <a:chExt cx="7821206" cy="609685"/>
          </a:xfrm>
          <a:solidFill>
            <a:schemeClr val="bg1"/>
          </a:solidFill>
        </p:grpSpPr>
        <p:sp>
          <p:nvSpPr>
            <p:cNvPr id="19" name="teacher-at-the-blackboard_65882">
              <a:extLst>
                <a:ext uri="{FF2B5EF4-FFF2-40B4-BE49-F238E27FC236}">
                  <a16:creationId xmlns:a16="http://schemas.microsoft.com/office/drawing/2014/main" id="{3F31EEE0-FB79-4FC5-9A96-779272CEEA5E}"/>
                </a:ext>
              </a:extLst>
            </p:cNvPr>
            <p:cNvSpPr/>
            <p:nvPr/>
          </p:nvSpPr>
          <p:spPr>
            <a:xfrm>
              <a:off x="5550776" y="4249681"/>
              <a:ext cx="609685" cy="583592"/>
            </a:xfrm>
            <a:custGeom>
              <a:avLst/>
              <a:gdLst>
                <a:gd name="connsiteX0" fmla="*/ 37204 w 608415"/>
                <a:gd name="connsiteY0" fmla="*/ 154115 h 582377"/>
                <a:gd name="connsiteX1" fmla="*/ 185044 w 608415"/>
                <a:gd name="connsiteY1" fmla="*/ 154115 h 582377"/>
                <a:gd name="connsiteX2" fmla="*/ 225753 w 608415"/>
                <a:gd name="connsiteY2" fmla="*/ 173761 h 582377"/>
                <a:gd name="connsiteX3" fmla="*/ 265489 w 608415"/>
                <a:gd name="connsiteY3" fmla="*/ 223847 h 582377"/>
                <a:gd name="connsiteX4" fmla="*/ 273865 w 608415"/>
                <a:gd name="connsiteY4" fmla="*/ 234399 h 582377"/>
                <a:gd name="connsiteX5" fmla="*/ 333225 w 608415"/>
                <a:gd name="connsiteY5" fmla="*/ 234448 h 582377"/>
                <a:gd name="connsiteX6" fmla="*/ 349440 w 608415"/>
                <a:gd name="connsiteY6" fmla="*/ 250689 h 582377"/>
                <a:gd name="connsiteX7" fmla="*/ 349440 w 608415"/>
                <a:gd name="connsiteY7" fmla="*/ 263576 h 582377"/>
                <a:gd name="connsiteX8" fmla="*/ 333225 w 608415"/>
                <a:gd name="connsiteY8" fmla="*/ 279768 h 582377"/>
                <a:gd name="connsiteX9" fmla="*/ 262957 w 608415"/>
                <a:gd name="connsiteY9" fmla="*/ 279768 h 582377"/>
                <a:gd name="connsiteX10" fmla="*/ 245183 w 608415"/>
                <a:gd name="connsiteY10" fmla="*/ 271161 h 582377"/>
                <a:gd name="connsiteX11" fmla="*/ 215576 w 608415"/>
                <a:gd name="connsiteY11" fmla="*/ 233183 h 582377"/>
                <a:gd name="connsiteX12" fmla="*/ 209197 w 608415"/>
                <a:gd name="connsiteY12" fmla="*/ 230071 h 582377"/>
                <a:gd name="connsiteX13" fmla="*/ 207200 w 608415"/>
                <a:gd name="connsiteY13" fmla="*/ 230071 h 582377"/>
                <a:gd name="connsiteX14" fmla="*/ 199117 w 608415"/>
                <a:gd name="connsiteY14" fmla="*/ 238095 h 582377"/>
                <a:gd name="connsiteX15" fmla="*/ 198873 w 608415"/>
                <a:gd name="connsiteY15" fmla="*/ 566184 h 582377"/>
                <a:gd name="connsiteX16" fmla="*/ 182658 w 608415"/>
                <a:gd name="connsiteY16" fmla="*/ 582377 h 582377"/>
                <a:gd name="connsiteX17" fmla="*/ 155388 w 608415"/>
                <a:gd name="connsiteY17" fmla="*/ 582377 h 582377"/>
                <a:gd name="connsiteX18" fmla="*/ 139124 w 608415"/>
                <a:gd name="connsiteY18" fmla="*/ 566184 h 582377"/>
                <a:gd name="connsiteX19" fmla="*/ 139124 w 608415"/>
                <a:gd name="connsiteY19" fmla="*/ 430270 h 582377"/>
                <a:gd name="connsiteX20" fmla="*/ 130456 w 608415"/>
                <a:gd name="connsiteY20" fmla="*/ 421566 h 582377"/>
                <a:gd name="connsiteX21" fmla="*/ 121739 w 608415"/>
                <a:gd name="connsiteY21" fmla="*/ 430270 h 582377"/>
                <a:gd name="connsiteX22" fmla="*/ 121739 w 608415"/>
                <a:gd name="connsiteY22" fmla="*/ 565503 h 582377"/>
                <a:gd name="connsiteX23" fmla="*/ 104842 w 608415"/>
                <a:gd name="connsiteY23" fmla="*/ 582377 h 582377"/>
                <a:gd name="connsiteX24" fmla="*/ 78157 w 608415"/>
                <a:gd name="connsiteY24" fmla="*/ 582377 h 582377"/>
                <a:gd name="connsiteX25" fmla="*/ 61941 w 608415"/>
                <a:gd name="connsiteY25" fmla="*/ 566184 h 582377"/>
                <a:gd name="connsiteX26" fmla="*/ 61795 w 608415"/>
                <a:gd name="connsiteY26" fmla="*/ 238095 h 582377"/>
                <a:gd name="connsiteX27" fmla="*/ 53760 w 608415"/>
                <a:gd name="connsiteY27" fmla="*/ 230071 h 582377"/>
                <a:gd name="connsiteX28" fmla="*/ 45725 w 608415"/>
                <a:gd name="connsiteY28" fmla="*/ 238095 h 582377"/>
                <a:gd name="connsiteX29" fmla="*/ 45725 w 608415"/>
                <a:gd name="connsiteY29" fmla="*/ 364283 h 582377"/>
                <a:gd name="connsiteX30" fmla="*/ 29461 w 608415"/>
                <a:gd name="connsiteY30" fmla="*/ 380476 h 582377"/>
                <a:gd name="connsiteX31" fmla="*/ 16216 w 608415"/>
                <a:gd name="connsiteY31" fmla="*/ 380476 h 582377"/>
                <a:gd name="connsiteX32" fmla="*/ 0 w 608415"/>
                <a:gd name="connsiteY32" fmla="*/ 364283 h 582377"/>
                <a:gd name="connsiteX33" fmla="*/ 0 w 608415"/>
                <a:gd name="connsiteY33" fmla="*/ 191267 h 582377"/>
                <a:gd name="connsiteX34" fmla="*/ 37204 w 608415"/>
                <a:gd name="connsiteY34" fmla="*/ 154115 h 582377"/>
                <a:gd name="connsiteX35" fmla="*/ 281805 w 608415"/>
                <a:gd name="connsiteY35" fmla="*/ 51936 h 582377"/>
                <a:gd name="connsiteX36" fmla="*/ 592197 w 608415"/>
                <a:gd name="connsiteY36" fmla="*/ 51936 h 582377"/>
                <a:gd name="connsiteX37" fmla="*/ 608415 w 608415"/>
                <a:gd name="connsiteY37" fmla="*/ 68179 h 582377"/>
                <a:gd name="connsiteX38" fmla="*/ 608415 w 608415"/>
                <a:gd name="connsiteY38" fmla="*/ 273407 h 582377"/>
                <a:gd name="connsiteX39" fmla="*/ 592197 w 608415"/>
                <a:gd name="connsiteY39" fmla="*/ 289601 h 582377"/>
                <a:gd name="connsiteX40" fmla="*/ 347848 w 608415"/>
                <a:gd name="connsiteY40" fmla="*/ 289601 h 582377"/>
                <a:gd name="connsiteX41" fmla="*/ 368937 w 608415"/>
                <a:gd name="connsiteY41" fmla="*/ 257066 h 582377"/>
                <a:gd name="connsiteX42" fmla="*/ 362167 w 608415"/>
                <a:gd name="connsiteY42" fmla="*/ 236252 h 582377"/>
                <a:gd name="connsiteX43" fmla="*/ 424460 w 608415"/>
                <a:gd name="connsiteY43" fmla="*/ 159997 h 582377"/>
                <a:gd name="connsiteX44" fmla="*/ 423047 w 608415"/>
                <a:gd name="connsiteY44" fmla="*/ 144142 h 582377"/>
                <a:gd name="connsiteX45" fmla="*/ 406683 w 608415"/>
                <a:gd name="connsiteY45" fmla="*/ 145844 h 582377"/>
                <a:gd name="connsiteX46" fmla="*/ 343660 w 608415"/>
                <a:gd name="connsiteY46" fmla="*/ 222927 h 582377"/>
                <a:gd name="connsiteX47" fmla="*/ 333140 w 608415"/>
                <a:gd name="connsiteY47" fmla="*/ 221370 h 582377"/>
                <a:gd name="connsiteX48" fmla="*/ 333140 w 608415"/>
                <a:gd name="connsiteY48" fmla="*/ 221468 h 582377"/>
                <a:gd name="connsiteX49" fmla="*/ 280247 w 608415"/>
                <a:gd name="connsiteY49" fmla="*/ 221468 h 582377"/>
                <a:gd name="connsiteX50" fmla="*/ 265538 w 608415"/>
                <a:gd name="connsiteY50" fmla="*/ 202890 h 582377"/>
                <a:gd name="connsiteX51" fmla="*/ 265538 w 608415"/>
                <a:gd name="connsiteY51" fmla="*/ 68179 h 582377"/>
                <a:gd name="connsiteX52" fmla="*/ 281805 w 608415"/>
                <a:gd name="connsiteY52" fmla="*/ 51936 h 582377"/>
                <a:gd name="connsiteX53" fmla="*/ 130688 w 608415"/>
                <a:gd name="connsiteY53" fmla="*/ 0 h 582377"/>
                <a:gd name="connsiteX54" fmla="*/ 197161 w 608415"/>
                <a:gd name="connsiteY54" fmla="*/ 66402 h 582377"/>
                <a:gd name="connsiteX55" fmla="*/ 130688 w 608415"/>
                <a:gd name="connsiteY55" fmla="*/ 132804 h 582377"/>
                <a:gd name="connsiteX56" fmla="*/ 64215 w 608415"/>
                <a:gd name="connsiteY56" fmla="*/ 66402 h 582377"/>
                <a:gd name="connsiteX57" fmla="*/ 130688 w 608415"/>
                <a:gd name="connsiteY57" fmla="*/ 0 h 58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8415" h="582377">
                  <a:moveTo>
                    <a:pt x="37204" y="154115"/>
                  </a:moveTo>
                  <a:lnTo>
                    <a:pt x="185044" y="154115"/>
                  </a:lnTo>
                  <a:cubicBezTo>
                    <a:pt x="200870" y="154115"/>
                    <a:pt x="215868" y="161409"/>
                    <a:pt x="225753" y="173761"/>
                  </a:cubicBezTo>
                  <a:lnTo>
                    <a:pt x="265489" y="223847"/>
                  </a:lnTo>
                  <a:lnTo>
                    <a:pt x="273865" y="234399"/>
                  </a:lnTo>
                  <a:cubicBezTo>
                    <a:pt x="273865" y="234399"/>
                    <a:pt x="311506" y="234399"/>
                    <a:pt x="333225" y="234448"/>
                  </a:cubicBezTo>
                  <a:cubicBezTo>
                    <a:pt x="342185" y="234448"/>
                    <a:pt x="349440" y="241742"/>
                    <a:pt x="349440" y="250689"/>
                  </a:cubicBezTo>
                  <a:lnTo>
                    <a:pt x="349440" y="263576"/>
                  </a:lnTo>
                  <a:cubicBezTo>
                    <a:pt x="349440" y="272523"/>
                    <a:pt x="342185" y="279768"/>
                    <a:pt x="333225" y="279768"/>
                  </a:cubicBezTo>
                  <a:lnTo>
                    <a:pt x="262957" y="279768"/>
                  </a:lnTo>
                  <a:cubicBezTo>
                    <a:pt x="255993" y="279768"/>
                    <a:pt x="249468" y="276608"/>
                    <a:pt x="245183" y="271161"/>
                  </a:cubicBezTo>
                  <a:lnTo>
                    <a:pt x="215576" y="233183"/>
                  </a:lnTo>
                  <a:cubicBezTo>
                    <a:pt x="214066" y="231238"/>
                    <a:pt x="211680" y="230071"/>
                    <a:pt x="209197" y="230071"/>
                  </a:cubicBezTo>
                  <a:lnTo>
                    <a:pt x="207200" y="230071"/>
                  </a:lnTo>
                  <a:cubicBezTo>
                    <a:pt x="202769" y="230071"/>
                    <a:pt x="199117" y="233621"/>
                    <a:pt x="199117" y="238095"/>
                  </a:cubicBezTo>
                  <a:lnTo>
                    <a:pt x="198873" y="566184"/>
                  </a:lnTo>
                  <a:cubicBezTo>
                    <a:pt x="198873" y="575132"/>
                    <a:pt x="191618" y="582377"/>
                    <a:pt x="182658" y="582377"/>
                  </a:cubicBezTo>
                  <a:lnTo>
                    <a:pt x="155388" y="582377"/>
                  </a:lnTo>
                  <a:cubicBezTo>
                    <a:pt x="146428" y="582377"/>
                    <a:pt x="139124" y="575132"/>
                    <a:pt x="139124" y="566184"/>
                  </a:cubicBezTo>
                  <a:lnTo>
                    <a:pt x="139124" y="430270"/>
                  </a:lnTo>
                  <a:cubicBezTo>
                    <a:pt x="139124" y="425456"/>
                    <a:pt x="135228" y="421566"/>
                    <a:pt x="130456" y="421566"/>
                  </a:cubicBezTo>
                  <a:cubicBezTo>
                    <a:pt x="125635" y="421566"/>
                    <a:pt x="121739" y="425456"/>
                    <a:pt x="121739" y="430270"/>
                  </a:cubicBezTo>
                  <a:lnTo>
                    <a:pt x="121739" y="565503"/>
                  </a:lnTo>
                  <a:cubicBezTo>
                    <a:pt x="121739" y="574791"/>
                    <a:pt x="114143" y="582377"/>
                    <a:pt x="104842" y="582377"/>
                  </a:cubicBezTo>
                  <a:lnTo>
                    <a:pt x="78157" y="582377"/>
                  </a:lnTo>
                  <a:cubicBezTo>
                    <a:pt x="69197" y="582377"/>
                    <a:pt x="61941" y="575132"/>
                    <a:pt x="61941" y="566184"/>
                  </a:cubicBezTo>
                  <a:lnTo>
                    <a:pt x="61795" y="238095"/>
                  </a:lnTo>
                  <a:cubicBezTo>
                    <a:pt x="61795" y="233670"/>
                    <a:pt x="58240" y="230071"/>
                    <a:pt x="53760" y="230071"/>
                  </a:cubicBezTo>
                  <a:cubicBezTo>
                    <a:pt x="49329" y="230071"/>
                    <a:pt x="45725" y="233621"/>
                    <a:pt x="45725" y="238095"/>
                  </a:cubicBezTo>
                  <a:lnTo>
                    <a:pt x="45725" y="364283"/>
                  </a:lnTo>
                  <a:cubicBezTo>
                    <a:pt x="45725" y="373230"/>
                    <a:pt x="38421" y="380476"/>
                    <a:pt x="29461" y="380476"/>
                  </a:cubicBezTo>
                  <a:lnTo>
                    <a:pt x="16216" y="380476"/>
                  </a:lnTo>
                  <a:cubicBezTo>
                    <a:pt x="7256" y="380476"/>
                    <a:pt x="0" y="373230"/>
                    <a:pt x="0" y="364283"/>
                  </a:cubicBezTo>
                  <a:lnTo>
                    <a:pt x="0" y="191267"/>
                  </a:lnTo>
                  <a:cubicBezTo>
                    <a:pt x="0" y="170746"/>
                    <a:pt x="16703" y="154115"/>
                    <a:pt x="37204" y="154115"/>
                  </a:cubicBezTo>
                  <a:close/>
                  <a:moveTo>
                    <a:pt x="281805" y="51936"/>
                  </a:moveTo>
                  <a:lnTo>
                    <a:pt x="592197" y="51936"/>
                  </a:lnTo>
                  <a:cubicBezTo>
                    <a:pt x="601158" y="51936"/>
                    <a:pt x="608415" y="59231"/>
                    <a:pt x="608415" y="68179"/>
                  </a:cubicBezTo>
                  <a:lnTo>
                    <a:pt x="608415" y="273407"/>
                  </a:lnTo>
                  <a:cubicBezTo>
                    <a:pt x="608415" y="282355"/>
                    <a:pt x="601158" y="289601"/>
                    <a:pt x="592197" y="289601"/>
                  </a:cubicBezTo>
                  <a:lnTo>
                    <a:pt x="347848" y="289601"/>
                  </a:lnTo>
                  <a:cubicBezTo>
                    <a:pt x="360219" y="284008"/>
                    <a:pt x="368937" y="271510"/>
                    <a:pt x="368937" y="257066"/>
                  </a:cubicBezTo>
                  <a:cubicBezTo>
                    <a:pt x="368937" y="249285"/>
                    <a:pt x="366404" y="242088"/>
                    <a:pt x="362167" y="236252"/>
                  </a:cubicBezTo>
                  <a:lnTo>
                    <a:pt x="424460" y="159997"/>
                  </a:lnTo>
                  <a:cubicBezTo>
                    <a:pt x="428405" y="155182"/>
                    <a:pt x="427772" y="148130"/>
                    <a:pt x="423047" y="144142"/>
                  </a:cubicBezTo>
                  <a:cubicBezTo>
                    <a:pt x="418177" y="140009"/>
                    <a:pt x="410677" y="140933"/>
                    <a:pt x="406683" y="145844"/>
                  </a:cubicBezTo>
                  <a:lnTo>
                    <a:pt x="343660" y="222927"/>
                  </a:lnTo>
                  <a:cubicBezTo>
                    <a:pt x="340299" y="221954"/>
                    <a:pt x="336792" y="221370"/>
                    <a:pt x="333140" y="221370"/>
                  </a:cubicBezTo>
                  <a:lnTo>
                    <a:pt x="333140" y="221468"/>
                  </a:lnTo>
                  <a:lnTo>
                    <a:pt x="280247" y="221468"/>
                  </a:lnTo>
                  <a:lnTo>
                    <a:pt x="265538" y="202890"/>
                  </a:lnTo>
                  <a:lnTo>
                    <a:pt x="265538" y="68179"/>
                  </a:lnTo>
                  <a:cubicBezTo>
                    <a:pt x="265538" y="59231"/>
                    <a:pt x="272844" y="51936"/>
                    <a:pt x="281805" y="51936"/>
                  </a:cubicBezTo>
                  <a:close/>
                  <a:moveTo>
                    <a:pt x="130688" y="0"/>
                  </a:moveTo>
                  <a:cubicBezTo>
                    <a:pt x="167400" y="0"/>
                    <a:pt x="197161" y="29729"/>
                    <a:pt x="197161" y="66402"/>
                  </a:cubicBezTo>
                  <a:cubicBezTo>
                    <a:pt x="197161" y="103075"/>
                    <a:pt x="167400" y="132804"/>
                    <a:pt x="130688" y="132804"/>
                  </a:cubicBezTo>
                  <a:cubicBezTo>
                    <a:pt x="93976" y="132804"/>
                    <a:pt x="64215" y="103075"/>
                    <a:pt x="64215" y="66402"/>
                  </a:cubicBezTo>
                  <a:cubicBezTo>
                    <a:pt x="64215" y="29729"/>
                    <a:pt x="93976" y="0"/>
                    <a:pt x="1306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pointer-spot-tool-for-maps_40028">
              <a:extLst>
                <a:ext uri="{FF2B5EF4-FFF2-40B4-BE49-F238E27FC236}">
                  <a16:creationId xmlns:a16="http://schemas.microsoft.com/office/drawing/2014/main" id="{0C0FB070-ADBB-40F0-AF01-6F7BC15F1403}"/>
                </a:ext>
              </a:extLst>
            </p:cNvPr>
            <p:cNvSpPr/>
            <p:nvPr/>
          </p:nvSpPr>
          <p:spPr>
            <a:xfrm>
              <a:off x="4359711" y="4249681"/>
              <a:ext cx="556030" cy="609685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dollar-bag_17794">
              <a:extLst>
                <a:ext uri="{FF2B5EF4-FFF2-40B4-BE49-F238E27FC236}">
                  <a16:creationId xmlns:a16="http://schemas.microsoft.com/office/drawing/2014/main" id="{9BAFDC54-62C2-4598-8EDB-3C01E6B97C85}"/>
                </a:ext>
              </a:extLst>
            </p:cNvPr>
            <p:cNvSpPr/>
            <p:nvPr/>
          </p:nvSpPr>
          <p:spPr>
            <a:xfrm>
              <a:off x="3252578" y="4249681"/>
              <a:ext cx="472098" cy="609685"/>
            </a:xfrm>
            <a:custGeom>
              <a:avLst/>
              <a:gdLst>
                <a:gd name="T0" fmla="*/ 3250 w 3635"/>
                <a:gd name="T1" fmla="*/ 2043 h 4701"/>
                <a:gd name="T2" fmla="*/ 2365 w 3635"/>
                <a:gd name="T3" fmla="*/ 1417 h 4701"/>
                <a:gd name="T4" fmla="*/ 2500 w 3635"/>
                <a:gd name="T5" fmla="*/ 1414 h 4701"/>
                <a:gd name="T6" fmla="*/ 3193 w 3635"/>
                <a:gd name="T7" fmla="*/ 1490 h 4701"/>
                <a:gd name="T8" fmla="*/ 3332 w 3635"/>
                <a:gd name="T9" fmla="*/ 1453 h 4701"/>
                <a:gd name="T10" fmla="*/ 2904 w 3635"/>
                <a:gd name="T11" fmla="*/ 1344 h 4701"/>
                <a:gd name="T12" fmla="*/ 2345 w 3635"/>
                <a:gd name="T13" fmla="*/ 1358 h 4701"/>
                <a:gd name="T14" fmla="*/ 2555 w 3635"/>
                <a:gd name="T15" fmla="*/ 1321 h 4701"/>
                <a:gd name="T16" fmla="*/ 3115 w 3635"/>
                <a:gd name="T17" fmla="*/ 1087 h 4701"/>
                <a:gd name="T18" fmla="*/ 3164 w 3635"/>
                <a:gd name="T19" fmla="*/ 986 h 4701"/>
                <a:gd name="T20" fmla="*/ 2816 w 3635"/>
                <a:gd name="T21" fmla="*/ 1081 h 4701"/>
                <a:gd name="T22" fmla="*/ 2629 w 3635"/>
                <a:gd name="T23" fmla="*/ 1209 h 4701"/>
                <a:gd name="T24" fmla="*/ 2181 w 3635"/>
                <a:gd name="T25" fmla="*/ 1292 h 4701"/>
                <a:gd name="T26" fmla="*/ 2603 w 3635"/>
                <a:gd name="T27" fmla="*/ 126 h 4701"/>
                <a:gd name="T28" fmla="*/ 2312 w 3635"/>
                <a:gd name="T29" fmla="*/ 78 h 4701"/>
                <a:gd name="T30" fmla="*/ 1847 w 3635"/>
                <a:gd name="T31" fmla="*/ 174 h 4701"/>
                <a:gd name="T32" fmla="*/ 1664 w 3635"/>
                <a:gd name="T33" fmla="*/ 170 h 4701"/>
                <a:gd name="T34" fmla="*/ 1483 w 3635"/>
                <a:gd name="T35" fmla="*/ 165 h 4701"/>
                <a:gd name="T36" fmla="*/ 893 w 3635"/>
                <a:gd name="T37" fmla="*/ 359 h 4701"/>
                <a:gd name="T38" fmla="*/ 1466 w 3635"/>
                <a:gd name="T39" fmla="*/ 1398 h 4701"/>
                <a:gd name="T40" fmla="*/ 115 w 3635"/>
                <a:gd name="T41" fmla="*/ 2775 h 4701"/>
                <a:gd name="T42" fmla="*/ 402 w 3635"/>
                <a:gd name="T43" fmla="*/ 4149 h 4701"/>
                <a:gd name="T44" fmla="*/ 1817 w 3635"/>
                <a:gd name="T45" fmla="*/ 4701 h 4701"/>
                <a:gd name="T46" fmla="*/ 3515 w 3635"/>
                <a:gd name="T47" fmla="*/ 3556 h 4701"/>
                <a:gd name="T48" fmla="*/ 3250 w 3635"/>
                <a:gd name="T49" fmla="*/ 2043 h 4701"/>
                <a:gd name="T50" fmla="*/ 1605 w 3635"/>
                <a:gd name="T51" fmla="*/ 329 h 4701"/>
                <a:gd name="T52" fmla="*/ 1781 w 3635"/>
                <a:gd name="T53" fmla="*/ 333 h 4701"/>
                <a:gd name="T54" fmla="*/ 1970 w 3635"/>
                <a:gd name="T55" fmla="*/ 338 h 4701"/>
                <a:gd name="T56" fmla="*/ 2287 w 3635"/>
                <a:gd name="T57" fmla="*/ 306 h 4701"/>
                <a:gd name="T58" fmla="*/ 2077 w 3635"/>
                <a:gd name="T59" fmla="*/ 444 h 4701"/>
                <a:gd name="T60" fmla="*/ 1157 w 3635"/>
                <a:gd name="T61" fmla="*/ 446 h 4701"/>
                <a:gd name="T62" fmla="*/ 1605 w 3635"/>
                <a:gd name="T63" fmla="*/ 329 h 4701"/>
                <a:gd name="T64" fmla="*/ 1874 w 3635"/>
                <a:gd name="T65" fmla="*/ 3776 h 4701"/>
                <a:gd name="T66" fmla="*/ 1874 w 3635"/>
                <a:gd name="T67" fmla="*/ 4034 h 4701"/>
                <a:gd name="T68" fmla="*/ 1717 w 3635"/>
                <a:gd name="T69" fmla="*/ 4034 h 4701"/>
                <a:gd name="T70" fmla="*/ 1717 w 3635"/>
                <a:gd name="T71" fmla="*/ 3786 h 4701"/>
                <a:gd name="T72" fmla="*/ 1340 w 3635"/>
                <a:gd name="T73" fmla="*/ 3677 h 4701"/>
                <a:gd name="T74" fmla="*/ 1400 w 3635"/>
                <a:gd name="T75" fmla="*/ 3510 h 4701"/>
                <a:gd name="T76" fmla="*/ 1755 w 3635"/>
                <a:gd name="T77" fmla="*/ 3617 h 4701"/>
                <a:gd name="T78" fmla="*/ 2034 w 3635"/>
                <a:gd name="T79" fmla="*/ 3374 h 4701"/>
                <a:gd name="T80" fmla="*/ 1769 w 3635"/>
                <a:gd name="T81" fmla="*/ 3079 h 4701"/>
                <a:gd name="T82" fmla="*/ 1360 w 3635"/>
                <a:gd name="T83" fmla="*/ 2647 h 4701"/>
                <a:gd name="T84" fmla="*/ 1732 w 3635"/>
                <a:gd name="T85" fmla="*/ 2248 h 4701"/>
                <a:gd name="T86" fmla="*/ 1732 w 3635"/>
                <a:gd name="T87" fmla="*/ 2000 h 4701"/>
                <a:gd name="T88" fmla="*/ 1889 w 3635"/>
                <a:gd name="T89" fmla="*/ 2000 h 4701"/>
                <a:gd name="T90" fmla="*/ 1888 w 3635"/>
                <a:gd name="T91" fmla="*/ 2240 h 4701"/>
                <a:gd name="T92" fmla="*/ 2211 w 3635"/>
                <a:gd name="T93" fmla="*/ 2327 h 4701"/>
                <a:gd name="T94" fmla="*/ 2149 w 3635"/>
                <a:gd name="T95" fmla="*/ 2491 h 4701"/>
                <a:gd name="T96" fmla="*/ 1836 w 3635"/>
                <a:gd name="T97" fmla="*/ 2404 h 4701"/>
                <a:gd name="T98" fmla="*/ 1589 w 3635"/>
                <a:gd name="T99" fmla="*/ 2620 h 4701"/>
                <a:gd name="T100" fmla="*/ 1881 w 3635"/>
                <a:gd name="T101" fmla="*/ 2902 h 4701"/>
                <a:gd name="T102" fmla="*/ 2265 w 3635"/>
                <a:gd name="T103" fmla="*/ 3354 h 4701"/>
                <a:gd name="T104" fmla="*/ 1874 w 3635"/>
                <a:gd name="T105" fmla="*/ 3776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5" h="4701">
                  <a:moveTo>
                    <a:pt x="3250" y="2043"/>
                  </a:moveTo>
                  <a:cubicBezTo>
                    <a:pt x="3034" y="1723"/>
                    <a:pt x="2729" y="1509"/>
                    <a:pt x="2365" y="1417"/>
                  </a:cubicBezTo>
                  <a:cubicBezTo>
                    <a:pt x="2410" y="1417"/>
                    <a:pt x="2456" y="1416"/>
                    <a:pt x="2500" y="1414"/>
                  </a:cubicBezTo>
                  <a:cubicBezTo>
                    <a:pt x="2679" y="1408"/>
                    <a:pt x="3072" y="1316"/>
                    <a:pt x="3193" y="1490"/>
                  </a:cubicBezTo>
                  <a:cubicBezTo>
                    <a:pt x="3217" y="1524"/>
                    <a:pt x="3342" y="1468"/>
                    <a:pt x="3332" y="1453"/>
                  </a:cubicBezTo>
                  <a:cubicBezTo>
                    <a:pt x="3242" y="1324"/>
                    <a:pt x="3042" y="1341"/>
                    <a:pt x="2904" y="1344"/>
                  </a:cubicBezTo>
                  <a:cubicBezTo>
                    <a:pt x="2730" y="1349"/>
                    <a:pt x="2528" y="1384"/>
                    <a:pt x="2345" y="1358"/>
                  </a:cubicBezTo>
                  <a:cubicBezTo>
                    <a:pt x="2415" y="1351"/>
                    <a:pt x="2485" y="1340"/>
                    <a:pt x="2555" y="1321"/>
                  </a:cubicBezTo>
                  <a:cubicBezTo>
                    <a:pt x="2757" y="1266"/>
                    <a:pt x="2892" y="1086"/>
                    <a:pt x="3115" y="1087"/>
                  </a:cubicBezTo>
                  <a:cubicBezTo>
                    <a:pt x="3139" y="1081"/>
                    <a:pt x="3202" y="987"/>
                    <a:pt x="3164" y="986"/>
                  </a:cubicBezTo>
                  <a:cubicBezTo>
                    <a:pt x="3034" y="986"/>
                    <a:pt x="2929" y="1016"/>
                    <a:pt x="2816" y="1081"/>
                  </a:cubicBezTo>
                  <a:cubicBezTo>
                    <a:pt x="2751" y="1118"/>
                    <a:pt x="2692" y="1168"/>
                    <a:pt x="2629" y="1209"/>
                  </a:cubicBezTo>
                  <a:cubicBezTo>
                    <a:pt x="2499" y="1292"/>
                    <a:pt x="2336" y="1296"/>
                    <a:pt x="2181" y="1292"/>
                  </a:cubicBezTo>
                  <a:cubicBezTo>
                    <a:pt x="2457" y="910"/>
                    <a:pt x="2694" y="338"/>
                    <a:pt x="2603" y="126"/>
                  </a:cubicBezTo>
                  <a:cubicBezTo>
                    <a:pt x="2560" y="25"/>
                    <a:pt x="2452" y="0"/>
                    <a:pt x="2312" y="78"/>
                  </a:cubicBezTo>
                  <a:cubicBezTo>
                    <a:pt x="2162" y="163"/>
                    <a:pt x="1992" y="174"/>
                    <a:pt x="1847" y="174"/>
                  </a:cubicBezTo>
                  <a:cubicBezTo>
                    <a:pt x="1786" y="174"/>
                    <a:pt x="1724" y="172"/>
                    <a:pt x="1664" y="170"/>
                  </a:cubicBezTo>
                  <a:cubicBezTo>
                    <a:pt x="1603" y="167"/>
                    <a:pt x="1542" y="165"/>
                    <a:pt x="1483" y="165"/>
                  </a:cubicBezTo>
                  <a:cubicBezTo>
                    <a:pt x="1287" y="165"/>
                    <a:pt x="1064" y="188"/>
                    <a:pt x="893" y="359"/>
                  </a:cubicBezTo>
                  <a:cubicBezTo>
                    <a:pt x="759" y="498"/>
                    <a:pt x="939" y="1065"/>
                    <a:pt x="1466" y="1398"/>
                  </a:cubicBezTo>
                  <a:cubicBezTo>
                    <a:pt x="532" y="1536"/>
                    <a:pt x="256" y="2162"/>
                    <a:pt x="115" y="2775"/>
                  </a:cubicBezTo>
                  <a:cubicBezTo>
                    <a:pt x="0" y="3275"/>
                    <a:pt x="105" y="3776"/>
                    <a:pt x="402" y="4149"/>
                  </a:cubicBezTo>
                  <a:cubicBezTo>
                    <a:pt x="686" y="4505"/>
                    <a:pt x="1337" y="4701"/>
                    <a:pt x="1817" y="4701"/>
                  </a:cubicBezTo>
                  <a:cubicBezTo>
                    <a:pt x="2946" y="4701"/>
                    <a:pt x="3375" y="4232"/>
                    <a:pt x="3515" y="3556"/>
                  </a:cubicBezTo>
                  <a:cubicBezTo>
                    <a:pt x="3635" y="3033"/>
                    <a:pt x="3536" y="2467"/>
                    <a:pt x="3250" y="2043"/>
                  </a:cubicBezTo>
                  <a:close/>
                  <a:moveTo>
                    <a:pt x="1605" y="329"/>
                  </a:moveTo>
                  <a:cubicBezTo>
                    <a:pt x="1663" y="329"/>
                    <a:pt x="1722" y="331"/>
                    <a:pt x="1781" y="333"/>
                  </a:cubicBezTo>
                  <a:cubicBezTo>
                    <a:pt x="1844" y="335"/>
                    <a:pt x="1907" y="338"/>
                    <a:pt x="1970" y="338"/>
                  </a:cubicBezTo>
                  <a:cubicBezTo>
                    <a:pt x="2064" y="338"/>
                    <a:pt x="2174" y="332"/>
                    <a:pt x="2287" y="306"/>
                  </a:cubicBezTo>
                  <a:cubicBezTo>
                    <a:pt x="2216" y="349"/>
                    <a:pt x="2145" y="396"/>
                    <a:pt x="2077" y="444"/>
                  </a:cubicBezTo>
                  <a:cubicBezTo>
                    <a:pt x="1745" y="672"/>
                    <a:pt x="1482" y="852"/>
                    <a:pt x="1157" y="446"/>
                  </a:cubicBezTo>
                  <a:cubicBezTo>
                    <a:pt x="1285" y="345"/>
                    <a:pt x="1447" y="329"/>
                    <a:pt x="1605" y="329"/>
                  </a:cubicBezTo>
                  <a:close/>
                  <a:moveTo>
                    <a:pt x="1874" y="3776"/>
                  </a:moveTo>
                  <a:lnTo>
                    <a:pt x="1874" y="4034"/>
                  </a:lnTo>
                  <a:lnTo>
                    <a:pt x="1717" y="4034"/>
                  </a:lnTo>
                  <a:lnTo>
                    <a:pt x="1717" y="3786"/>
                  </a:lnTo>
                  <a:cubicBezTo>
                    <a:pt x="1574" y="3783"/>
                    <a:pt x="1427" y="3738"/>
                    <a:pt x="1340" y="3677"/>
                  </a:cubicBezTo>
                  <a:lnTo>
                    <a:pt x="1400" y="3510"/>
                  </a:lnTo>
                  <a:cubicBezTo>
                    <a:pt x="1487" y="3567"/>
                    <a:pt x="1616" y="3617"/>
                    <a:pt x="1755" y="3617"/>
                  </a:cubicBezTo>
                  <a:cubicBezTo>
                    <a:pt x="1930" y="3617"/>
                    <a:pt x="2034" y="3515"/>
                    <a:pt x="2034" y="3374"/>
                  </a:cubicBezTo>
                  <a:cubicBezTo>
                    <a:pt x="2034" y="3238"/>
                    <a:pt x="1953" y="3153"/>
                    <a:pt x="1769" y="3079"/>
                  </a:cubicBezTo>
                  <a:cubicBezTo>
                    <a:pt x="1517" y="2979"/>
                    <a:pt x="1360" y="2863"/>
                    <a:pt x="1360" y="2647"/>
                  </a:cubicBezTo>
                  <a:cubicBezTo>
                    <a:pt x="1360" y="2441"/>
                    <a:pt x="1506" y="2285"/>
                    <a:pt x="1732" y="2248"/>
                  </a:cubicBezTo>
                  <a:lnTo>
                    <a:pt x="1732" y="2000"/>
                  </a:lnTo>
                  <a:lnTo>
                    <a:pt x="1889" y="2000"/>
                  </a:lnTo>
                  <a:lnTo>
                    <a:pt x="1888" y="2240"/>
                  </a:lnTo>
                  <a:cubicBezTo>
                    <a:pt x="2035" y="2245"/>
                    <a:pt x="2136" y="2285"/>
                    <a:pt x="2211" y="2327"/>
                  </a:cubicBezTo>
                  <a:lnTo>
                    <a:pt x="2149" y="2491"/>
                  </a:lnTo>
                  <a:cubicBezTo>
                    <a:pt x="2097" y="2461"/>
                    <a:pt x="1995" y="2404"/>
                    <a:pt x="1836" y="2404"/>
                  </a:cubicBezTo>
                  <a:cubicBezTo>
                    <a:pt x="1645" y="2404"/>
                    <a:pt x="1589" y="2518"/>
                    <a:pt x="1589" y="2620"/>
                  </a:cubicBezTo>
                  <a:cubicBezTo>
                    <a:pt x="1589" y="2746"/>
                    <a:pt x="1665" y="2811"/>
                    <a:pt x="1881" y="2902"/>
                  </a:cubicBezTo>
                  <a:cubicBezTo>
                    <a:pt x="2136" y="3007"/>
                    <a:pt x="2265" y="3133"/>
                    <a:pt x="2265" y="3354"/>
                  </a:cubicBezTo>
                  <a:cubicBezTo>
                    <a:pt x="2265" y="3552"/>
                    <a:pt x="2129" y="3736"/>
                    <a:pt x="1874" y="37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user_158961">
              <a:extLst>
                <a:ext uri="{FF2B5EF4-FFF2-40B4-BE49-F238E27FC236}">
                  <a16:creationId xmlns:a16="http://schemas.microsoft.com/office/drawing/2014/main" id="{16186D8F-26DE-4BB6-8362-D96EEC20713A}"/>
                </a:ext>
              </a:extLst>
            </p:cNvPr>
            <p:cNvSpPr/>
            <p:nvPr/>
          </p:nvSpPr>
          <p:spPr>
            <a:xfrm>
              <a:off x="2007858" y="4249681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warning_159454">
              <a:extLst>
                <a:ext uri="{FF2B5EF4-FFF2-40B4-BE49-F238E27FC236}">
                  <a16:creationId xmlns:a16="http://schemas.microsoft.com/office/drawing/2014/main" id="{56562F3E-426B-4E0A-833B-70E39D0F96FB}"/>
                </a:ext>
              </a:extLst>
            </p:cNvPr>
            <p:cNvSpPr/>
            <p:nvPr/>
          </p:nvSpPr>
          <p:spPr>
            <a:xfrm>
              <a:off x="6795496" y="4249681"/>
              <a:ext cx="609685" cy="528045"/>
            </a:xfrm>
            <a:custGeom>
              <a:avLst/>
              <a:gdLst>
                <a:gd name="T0" fmla="*/ 6588 w 6959"/>
                <a:gd name="T1" fmla="*/ 4580 h 6036"/>
                <a:gd name="T2" fmla="*/ 4319 w 6959"/>
                <a:gd name="T3" fmla="*/ 649 h 6036"/>
                <a:gd name="T4" fmla="*/ 2641 w 6959"/>
                <a:gd name="T5" fmla="*/ 649 h 6036"/>
                <a:gd name="T6" fmla="*/ 371 w 6959"/>
                <a:gd name="T7" fmla="*/ 4580 h 6036"/>
                <a:gd name="T8" fmla="*/ 1209 w 6959"/>
                <a:gd name="T9" fmla="*/ 6036 h 6036"/>
                <a:gd name="T10" fmla="*/ 5741 w 6959"/>
                <a:gd name="T11" fmla="*/ 6036 h 6036"/>
                <a:gd name="T12" fmla="*/ 6588 w 6959"/>
                <a:gd name="T13" fmla="*/ 4580 h 6036"/>
                <a:gd name="T14" fmla="*/ 3479 w 6959"/>
                <a:gd name="T15" fmla="*/ 5164 h 6036"/>
                <a:gd name="T16" fmla="*/ 3117 w 6959"/>
                <a:gd name="T17" fmla="*/ 4802 h 6036"/>
                <a:gd name="T18" fmla="*/ 3479 w 6959"/>
                <a:gd name="T19" fmla="*/ 4441 h 6036"/>
                <a:gd name="T20" fmla="*/ 3832 w 6959"/>
                <a:gd name="T21" fmla="*/ 4812 h 6036"/>
                <a:gd name="T22" fmla="*/ 3479 w 6959"/>
                <a:gd name="T23" fmla="*/ 5164 h 6036"/>
                <a:gd name="T24" fmla="*/ 3808 w 6959"/>
                <a:gd name="T25" fmla="*/ 2828 h 6036"/>
                <a:gd name="T26" fmla="*/ 3759 w 6959"/>
                <a:gd name="T27" fmla="*/ 3666 h 6036"/>
                <a:gd name="T28" fmla="*/ 3751 w 6959"/>
                <a:gd name="T29" fmla="*/ 3929 h 6036"/>
                <a:gd name="T30" fmla="*/ 3479 w 6959"/>
                <a:gd name="T31" fmla="*/ 4192 h 6036"/>
                <a:gd name="T32" fmla="*/ 3207 w 6959"/>
                <a:gd name="T33" fmla="*/ 3937 h 6036"/>
                <a:gd name="T34" fmla="*/ 3133 w 6959"/>
                <a:gd name="T35" fmla="*/ 2637 h 6036"/>
                <a:gd name="T36" fmla="*/ 3108 w 6959"/>
                <a:gd name="T37" fmla="*/ 2292 h 6036"/>
                <a:gd name="T38" fmla="*/ 3388 w 6959"/>
                <a:gd name="T39" fmla="*/ 1897 h 6036"/>
                <a:gd name="T40" fmla="*/ 3808 w 6959"/>
                <a:gd name="T41" fmla="*/ 2102 h 6036"/>
                <a:gd name="T42" fmla="*/ 3841 w 6959"/>
                <a:gd name="T43" fmla="*/ 2284 h 6036"/>
                <a:gd name="T44" fmla="*/ 3808 w 6959"/>
                <a:gd name="T45" fmla="*/ 2828 h 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59" h="6036">
                  <a:moveTo>
                    <a:pt x="6588" y="4580"/>
                  </a:moveTo>
                  <a:lnTo>
                    <a:pt x="4319" y="649"/>
                  </a:lnTo>
                  <a:cubicBezTo>
                    <a:pt x="3948" y="0"/>
                    <a:pt x="3011" y="0"/>
                    <a:pt x="2641" y="649"/>
                  </a:cubicBezTo>
                  <a:lnTo>
                    <a:pt x="371" y="4580"/>
                  </a:lnTo>
                  <a:cubicBezTo>
                    <a:pt x="0" y="5229"/>
                    <a:pt x="461" y="6036"/>
                    <a:pt x="1209" y="6036"/>
                  </a:cubicBezTo>
                  <a:lnTo>
                    <a:pt x="5741" y="6036"/>
                  </a:lnTo>
                  <a:cubicBezTo>
                    <a:pt x="6489" y="6036"/>
                    <a:pt x="6959" y="5221"/>
                    <a:pt x="6588" y="4580"/>
                  </a:cubicBezTo>
                  <a:close/>
                  <a:moveTo>
                    <a:pt x="3479" y="5164"/>
                  </a:moveTo>
                  <a:cubicBezTo>
                    <a:pt x="3281" y="5164"/>
                    <a:pt x="3117" y="5000"/>
                    <a:pt x="3117" y="4802"/>
                  </a:cubicBezTo>
                  <a:cubicBezTo>
                    <a:pt x="3117" y="4605"/>
                    <a:pt x="3281" y="4441"/>
                    <a:pt x="3479" y="4441"/>
                  </a:cubicBezTo>
                  <a:cubicBezTo>
                    <a:pt x="3676" y="4441"/>
                    <a:pt x="3840" y="4605"/>
                    <a:pt x="3832" y="4812"/>
                  </a:cubicBezTo>
                  <a:cubicBezTo>
                    <a:pt x="3841" y="5000"/>
                    <a:pt x="3668" y="5164"/>
                    <a:pt x="3479" y="5164"/>
                  </a:cubicBezTo>
                  <a:close/>
                  <a:moveTo>
                    <a:pt x="3808" y="2828"/>
                  </a:moveTo>
                  <a:cubicBezTo>
                    <a:pt x="3792" y="3108"/>
                    <a:pt x="3775" y="3386"/>
                    <a:pt x="3759" y="3666"/>
                  </a:cubicBezTo>
                  <a:cubicBezTo>
                    <a:pt x="3751" y="3757"/>
                    <a:pt x="3751" y="3840"/>
                    <a:pt x="3751" y="3929"/>
                  </a:cubicBezTo>
                  <a:cubicBezTo>
                    <a:pt x="3743" y="4077"/>
                    <a:pt x="3627" y="4192"/>
                    <a:pt x="3479" y="4192"/>
                  </a:cubicBezTo>
                  <a:cubicBezTo>
                    <a:pt x="3331" y="4192"/>
                    <a:pt x="3216" y="4085"/>
                    <a:pt x="3207" y="3937"/>
                  </a:cubicBezTo>
                  <a:cubicBezTo>
                    <a:pt x="3183" y="3501"/>
                    <a:pt x="3157" y="3073"/>
                    <a:pt x="3133" y="2637"/>
                  </a:cubicBezTo>
                  <a:cubicBezTo>
                    <a:pt x="3125" y="2522"/>
                    <a:pt x="3117" y="2406"/>
                    <a:pt x="3108" y="2292"/>
                  </a:cubicBezTo>
                  <a:cubicBezTo>
                    <a:pt x="3108" y="2102"/>
                    <a:pt x="3215" y="1946"/>
                    <a:pt x="3388" y="1897"/>
                  </a:cubicBezTo>
                  <a:cubicBezTo>
                    <a:pt x="3561" y="1856"/>
                    <a:pt x="3733" y="1938"/>
                    <a:pt x="3808" y="2102"/>
                  </a:cubicBezTo>
                  <a:cubicBezTo>
                    <a:pt x="3833" y="2160"/>
                    <a:pt x="3841" y="2217"/>
                    <a:pt x="3841" y="2284"/>
                  </a:cubicBezTo>
                  <a:cubicBezTo>
                    <a:pt x="3833" y="2466"/>
                    <a:pt x="3816" y="2648"/>
                    <a:pt x="3808" y="28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line-dot-chart_64739">
              <a:extLst>
                <a:ext uri="{FF2B5EF4-FFF2-40B4-BE49-F238E27FC236}">
                  <a16:creationId xmlns:a16="http://schemas.microsoft.com/office/drawing/2014/main" id="{561DDEAB-F185-47BD-802D-848D73E28818}"/>
                </a:ext>
              </a:extLst>
            </p:cNvPr>
            <p:cNvSpPr/>
            <p:nvPr/>
          </p:nvSpPr>
          <p:spPr>
            <a:xfrm>
              <a:off x="8040216" y="4249681"/>
              <a:ext cx="609685" cy="608766"/>
            </a:xfrm>
            <a:custGeom>
              <a:avLst/>
              <a:gdLst>
                <a:gd name="connsiteX0" fmla="*/ 556672 w 608415"/>
                <a:gd name="connsiteY0" fmla="*/ 135486 h 607498"/>
                <a:gd name="connsiteX1" fmla="*/ 600088 w 608415"/>
                <a:gd name="connsiteY1" fmla="*/ 178963 h 607498"/>
                <a:gd name="connsiteX2" fmla="*/ 559149 w 608415"/>
                <a:gd name="connsiteY2" fmla="*/ 222309 h 607498"/>
                <a:gd name="connsiteX3" fmla="*/ 464886 w 608415"/>
                <a:gd name="connsiteY3" fmla="*/ 343757 h 607498"/>
                <a:gd name="connsiteX4" fmla="*/ 465146 w 608415"/>
                <a:gd name="connsiteY4" fmla="*/ 348443 h 607498"/>
                <a:gd name="connsiteX5" fmla="*/ 421730 w 608415"/>
                <a:gd name="connsiteY5" fmla="*/ 391790 h 607498"/>
                <a:gd name="connsiteX6" fmla="*/ 379879 w 608415"/>
                <a:gd name="connsiteY6" fmla="*/ 360419 h 607498"/>
                <a:gd name="connsiteX7" fmla="*/ 286137 w 608415"/>
                <a:gd name="connsiteY7" fmla="*/ 308091 h 607498"/>
                <a:gd name="connsiteX8" fmla="*/ 266971 w 608415"/>
                <a:gd name="connsiteY8" fmla="*/ 311345 h 607498"/>
                <a:gd name="connsiteX9" fmla="*/ 189657 w 608415"/>
                <a:gd name="connsiteY9" fmla="*/ 396085 h 607498"/>
                <a:gd name="connsiteX10" fmla="*/ 189917 w 608415"/>
                <a:gd name="connsiteY10" fmla="*/ 400511 h 607498"/>
                <a:gd name="connsiteX11" fmla="*/ 146371 w 608415"/>
                <a:gd name="connsiteY11" fmla="*/ 443857 h 607498"/>
                <a:gd name="connsiteX12" fmla="*/ 102955 w 608415"/>
                <a:gd name="connsiteY12" fmla="*/ 400511 h 607498"/>
                <a:gd name="connsiteX13" fmla="*/ 145198 w 608415"/>
                <a:gd name="connsiteY13" fmla="*/ 357165 h 607498"/>
                <a:gd name="connsiteX14" fmla="*/ 225771 w 608415"/>
                <a:gd name="connsiteY14" fmla="*/ 268780 h 607498"/>
                <a:gd name="connsiteX15" fmla="*/ 225771 w 608415"/>
                <a:gd name="connsiteY15" fmla="*/ 267999 h 607498"/>
                <a:gd name="connsiteX16" fmla="*/ 269318 w 608415"/>
                <a:gd name="connsiteY16" fmla="*/ 224652 h 607498"/>
                <a:gd name="connsiteX17" fmla="*/ 310387 w 608415"/>
                <a:gd name="connsiteY17" fmla="*/ 254070 h 607498"/>
                <a:gd name="connsiteX18" fmla="*/ 406606 w 608415"/>
                <a:gd name="connsiteY18" fmla="*/ 307700 h 607498"/>
                <a:gd name="connsiteX19" fmla="*/ 420166 w 608415"/>
                <a:gd name="connsiteY19" fmla="*/ 305097 h 607498"/>
                <a:gd name="connsiteX20" fmla="*/ 513647 w 608415"/>
                <a:gd name="connsiteY20" fmla="*/ 184560 h 607498"/>
                <a:gd name="connsiteX21" fmla="*/ 513256 w 608415"/>
                <a:gd name="connsiteY21" fmla="*/ 178963 h 607498"/>
                <a:gd name="connsiteX22" fmla="*/ 556672 w 608415"/>
                <a:gd name="connsiteY22" fmla="*/ 135486 h 607498"/>
                <a:gd name="connsiteX23" fmla="*/ 0 w 608415"/>
                <a:gd name="connsiteY23" fmla="*/ 0 h 607498"/>
                <a:gd name="connsiteX24" fmla="*/ 69485 w 608415"/>
                <a:gd name="connsiteY24" fmla="*/ 0 h 607498"/>
                <a:gd name="connsiteX25" fmla="*/ 69485 w 608415"/>
                <a:gd name="connsiteY25" fmla="*/ 537988 h 607498"/>
                <a:gd name="connsiteX26" fmla="*/ 608415 w 608415"/>
                <a:gd name="connsiteY26" fmla="*/ 537988 h 607498"/>
                <a:gd name="connsiteX27" fmla="*/ 608415 w 608415"/>
                <a:gd name="connsiteY27" fmla="*/ 607498 h 607498"/>
                <a:gd name="connsiteX28" fmla="*/ 0 w 608415"/>
                <a:gd name="connsiteY28" fmla="*/ 607498 h 60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8415" h="607498">
                  <a:moveTo>
                    <a:pt x="556672" y="135486"/>
                  </a:moveTo>
                  <a:cubicBezTo>
                    <a:pt x="580662" y="135486"/>
                    <a:pt x="600088" y="155012"/>
                    <a:pt x="600088" y="178963"/>
                  </a:cubicBezTo>
                  <a:cubicBezTo>
                    <a:pt x="600088" y="202003"/>
                    <a:pt x="581965" y="221007"/>
                    <a:pt x="559149" y="222309"/>
                  </a:cubicBezTo>
                  <a:lnTo>
                    <a:pt x="464886" y="343757"/>
                  </a:lnTo>
                  <a:cubicBezTo>
                    <a:pt x="465016" y="345319"/>
                    <a:pt x="465146" y="346881"/>
                    <a:pt x="465146" y="348443"/>
                  </a:cubicBezTo>
                  <a:cubicBezTo>
                    <a:pt x="465146" y="372394"/>
                    <a:pt x="445590" y="391790"/>
                    <a:pt x="421730" y="391790"/>
                  </a:cubicBezTo>
                  <a:cubicBezTo>
                    <a:pt x="401782" y="391790"/>
                    <a:pt x="385094" y="378642"/>
                    <a:pt x="379879" y="360419"/>
                  </a:cubicBezTo>
                  <a:lnTo>
                    <a:pt x="286137" y="308091"/>
                  </a:lnTo>
                  <a:cubicBezTo>
                    <a:pt x="280139" y="310564"/>
                    <a:pt x="273490" y="311735"/>
                    <a:pt x="266971" y="311345"/>
                  </a:cubicBezTo>
                  <a:lnTo>
                    <a:pt x="189657" y="396085"/>
                  </a:lnTo>
                  <a:cubicBezTo>
                    <a:pt x="189787" y="397517"/>
                    <a:pt x="189917" y="398949"/>
                    <a:pt x="189917" y="400511"/>
                  </a:cubicBezTo>
                  <a:cubicBezTo>
                    <a:pt x="189917" y="424462"/>
                    <a:pt x="170361" y="443857"/>
                    <a:pt x="146371" y="443857"/>
                  </a:cubicBezTo>
                  <a:cubicBezTo>
                    <a:pt x="122512" y="443857"/>
                    <a:pt x="102955" y="424462"/>
                    <a:pt x="102955" y="400511"/>
                  </a:cubicBezTo>
                  <a:cubicBezTo>
                    <a:pt x="102955" y="376950"/>
                    <a:pt x="121860" y="357815"/>
                    <a:pt x="145198" y="357165"/>
                  </a:cubicBezTo>
                  <a:lnTo>
                    <a:pt x="225771" y="268780"/>
                  </a:lnTo>
                  <a:cubicBezTo>
                    <a:pt x="225771" y="268519"/>
                    <a:pt x="225771" y="268259"/>
                    <a:pt x="225771" y="267999"/>
                  </a:cubicBezTo>
                  <a:cubicBezTo>
                    <a:pt x="225771" y="244047"/>
                    <a:pt x="245328" y="224652"/>
                    <a:pt x="269318" y="224652"/>
                  </a:cubicBezTo>
                  <a:cubicBezTo>
                    <a:pt x="288353" y="224652"/>
                    <a:pt x="304650" y="236758"/>
                    <a:pt x="310387" y="254070"/>
                  </a:cubicBezTo>
                  <a:lnTo>
                    <a:pt x="406606" y="307700"/>
                  </a:lnTo>
                  <a:cubicBezTo>
                    <a:pt x="410909" y="306138"/>
                    <a:pt x="415472" y="305227"/>
                    <a:pt x="420166" y="305097"/>
                  </a:cubicBezTo>
                  <a:lnTo>
                    <a:pt x="513647" y="184560"/>
                  </a:lnTo>
                  <a:cubicBezTo>
                    <a:pt x="513386" y="182738"/>
                    <a:pt x="513256" y="180785"/>
                    <a:pt x="513256" y="178963"/>
                  </a:cubicBezTo>
                  <a:cubicBezTo>
                    <a:pt x="513256" y="155012"/>
                    <a:pt x="532682" y="135486"/>
                    <a:pt x="556672" y="135486"/>
                  </a:cubicBezTo>
                  <a:close/>
                  <a:moveTo>
                    <a:pt x="0" y="0"/>
                  </a:moveTo>
                  <a:lnTo>
                    <a:pt x="69485" y="0"/>
                  </a:lnTo>
                  <a:lnTo>
                    <a:pt x="69485" y="537988"/>
                  </a:lnTo>
                  <a:lnTo>
                    <a:pt x="608415" y="537988"/>
                  </a:lnTo>
                  <a:lnTo>
                    <a:pt x="608415" y="607498"/>
                  </a:lnTo>
                  <a:lnTo>
                    <a:pt x="0" y="6074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clerk-with-tie_73199">
              <a:extLst>
                <a:ext uri="{FF2B5EF4-FFF2-40B4-BE49-F238E27FC236}">
                  <a16:creationId xmlns:a16="http://schemas.microsoft.com/office/drawing/2014/main" id="{12D7E19B-1629-428F-9F90-BCDBD177567D}"/>
                </a:ext>
              </a:extLst>
            </p:cNvPr>
            <p:cNvSpPr/>
            <p:nvPr/>
          </p:nvSpPr>
          <p:spPr>
            <a:xfrm>
              <a:off x="9284937" y="4249681"/>
              <a:ext cx="544127" cy="609685"/>
            </a:xfrm>
            <a:custGeom>
              <a:avLst/>
              <a:gdLst>
                <a:gd name="T0" fmla="*/ 2003 w 2597"/>
                <a:gd name="T1" fmla="*/ 1085 h 2914"/>
                <a:gd name="T2" fmla="*/ 1796 w 2597"/>
                <a:gd name="T3" fmla="*/ 1305 h 2914"/>
                <a:gd name="T4" fmla="*/ 1608 w 2597"/>
                <a:gd name="T5" fmla="*/ 1588 h 2914"/>
                <a:gd name="T6" fmla="*/ 1490 w 2597"/>
                <a:gd name="T7" fmla="*/ 1660 h 2914"/>
                <a:gd name="T8" fmla="*/ 1298 w 2597"/>
                <a:gd name="T9" fmla="*/ 1696 h 2914"/>
                <a:gd name="T10" fmla="*/ 1107 w 2597"/>
                <a:gd name="T11" fmla="*/ 1660 h 2914"/>
                <a:gd name="T12" fmla="*/ 989 w 2597"/>
                <a:gd name="T13" fmla="*/ 1588 h 2914"/>
                <a:gd name="T14" fmla="*/ 801 w 2597"/>
                <a:gd name="T15" fmla="*/ 1305 h 2914"/>
                <a:gd name="T16" fmla="*/ 593 w 2597"/>
                <a:gd name="T17" fmla="*/ 1085 h 2914"/>
                <a:gd name="T18" fmla="*/ 611 w 2597"/>
                <a:gd name="T19" fmla="*/ 861 h 2914"/>
                <a:gd name="T20" fmla="*/ 665 w 2597"/>
                <a:gd name="T21" fmla="*/ 807 h 2914"/>
                <a:gd name="T22" fmla="*/ 668 w 2597"/>
                <a:gd name="T23" fmla="*/ 739 h 2914"/>
                <a:gd name="T24" fmla="*/ 646 w 2597"/>
                <a:gd name="T25" fmla="*/ 436 h 2914"/>
                <a:gd name="T26" fmla="*/ 900 w 2597"/>
                <a:gd name="T27" fmla="*/ 239 h 2914"/>
                <a:gd name="T28" fmla="*/ 1037 w 2597"/>
                <a:gd name="T29" fmla="*/ 90 h 2914"/>
                <a:gd name="T30" fmla="*/ 1338 w 2597"/>
                <a:gd name="T31" fmla="*/ 0 h 2914"/>
                <a:gd name="T32" fmla="*/ 1741 w 2597"/>
                <a:gd name="T33" fmla="*/ 141 h 2914"/>
                <a:gd name="T34" fmla="*/ 1922 w 2597"/>
                <a:gd name="T35" fmla="*/ 682 h 2914"/>
                <a:gd name="T36" fmla="*/ 1931 w 2597"/>
                <a:gd name="T37" fmla="*/ 807 h 2914"/>
                <a:gd name="T38" fmla="*/ 1985 w 2597"/>
                <a:gd name="T39" fmla="*/ 861 h 2914"/>
                <a:gd name="T40" fmla="*/ 2003 w 2597"/>
                <a:gd name="T41" fmla="*/ 1085 h 2914"/>
                <a:gd name="T42" fmla="*/ 2597 w 2597"/>
                <a:gd name="T43" fmla="*/ 2377 h 2914"/>
                <a:gd name="T44" fmla="*/ 2597 w 2597"/>
                <a:gd name="T45" fmla="*/ 2848 h 2914"/>
                <a:gd name="T46" fmla="*/ 2530 w 2597"/>
                <a:gd name="T47" fmla="*/ 2914 h 2914"/>
                <a:gd name="T48" fmla="*/ 66 w 2597"/>
                <a:gd name="T49" fmla="*/ 2914 h 2914"/>
                <a:gd name="T50" fmla="*/ 0 w 2597"/>
                <a:gd name="T51" fmla="*/ 2848 h 2914"/>
                <a:gd name="T52" fmla="*/ 0 w 2597"/>
                <a:gd name="T53" fmla="*/ 2377 h 2914"/>
                <a:gd name="T54" fmla="*/ 294 w 2597"/>
                <a:gd name="T55" fmla="*/ 1942 h 2914"/>
                <a:gd name="T56" fmla="*/ 877 w 2597"/>
                <a:gd name="T57" fmla="*/ 1709 h 2914"/>
                <a:gd name="T58" fmla="*/ 929 w 2597"/>
                <a:gd name="T59" fmla="*/ 1710 h 2914"/>
                <a:gd name="T60" fmla="*/ 965 w 2597"/>
                <a:gd name="T61" fmla="*/ 1748 h 2914"/>
                <a:gd name="T62" fmla="*/ 1111 w 2597"/>
                <a:gd name="T63" fmla="*/ 2153 h 2914"/>
                <a:gd name="T64" fmla="*/ 1140 w 2597"/>
                <a:gd name="T65" fmla="*/ 2070 h 2914"/>
                <a:gd name="T66" fmla="*/ 1094 w 2597"/>
                <a:gd name="T67" fmla="*/ 1957 h 2914"/>
                <a:gd name="T68" fmla="*/ 1101 w 2597"/>
                <a:gd name="T69" fmla="*/ 1895 h 2914"/>
                <a:gd name="T70" fmla="*/ 1156 w 2597"/>
                <a:gd name="T71" fmla="*/ 1865 h 2914"/>
                <a:gd name="T72" fmla="*/ 1441 w 2597"/>
                <a:gd name="T73" fmla="*/ 1865 h 2914"/>
                <a:gd name="T74" fmla="*/ 1496 w 2597"/>
                <a:gd name="T75" fmla="*/ 1895 h 2914"/>
                <a:gd name="T76" fmla="*/ 1502 w 2597"/>
                <a:gd name="T77" fmla="*/ 1957 h 2914"/>
                <a:gd name="T78" fmla="*/ 1456 w 2597"/>
                <a:gd name="T79" fmla="*/ 2070 h 2914"/>
                <a:gd name="T80" fmla="*/ 1485 w 2597"/>
                <a:gd name="T81" fmla="*/ 2153 h 2914"/>
                <a:gd name="T82" fmla="*/ 1632 w 2597"/>
                <a:gd name="T83" fmla="*/ 1748 h 2914"/>
                <a:gd name="T84" fmla="*/ 1667 w 2597"/>
                <a:gd name="T85" fmla="*/ 1710 h 2914"/>
                <a:gd name="T86" fmla="*/ 1719 w 2597"/>
                <a:gd name="T87" fmla="*/ 1709 h 2914"/>
                <a:gd name="T88" fmla="*/ 2302 w 2597"/>
                <a:gd name="T89" fmla="*/ 1942 h 2914"/>
                <a:gd name="T90" fmla="*/ 2597 w 2597"/>
                <a:gd name="T91" fmla="*/ 2377 h 2914"/>
                <a:gd name="T92" fmla="*/ 2242 w 2597"/>
                <a:gd name="T93" fmla="*/ 2428 h 2914"/>
                <a:gd name="T94" fmla="*/ 2175 w 2597"/>
                <a:gd name="T95" fmla="*/ 2362 h 2914"/>
                <a:gd name="T96" fmla="*/ 1727 w 2597"/>
                <a:gd name="T97" fmla="*/ 2362 h 2914"/>
                <a:gd name="T98" fmla="*/ 1661 w 2597"/>
                <a:gd name="T99" fmla="*/ 2428 h 2914"/>
                <a:gd name="T100" fmla="*/ 1661 w 2597"/>
                <a:gd name="T101" fmla="*/ 2636 h 2914"/>
                <a:gd name="T102" fmla="*/ 1727 w 2597"/>
                <a:gd name="T103" fmla="*/ 2703 h 2914"/>
                <a:gd name="T104" fmla="*/ 2175 w 2597"/>
                <a:gd name="T105" fmla="*/ 2703 h 2914"/>
                <a:gd name="T106" fmla="*/ 2242 w 2597"/>
                <a:gd name="T107" fmla="*/ 2636 h 2914"/>
                <a:gd name="T108" fmla="*/ 2242 w 2597"/>
                <a:gd name="T109" fmla="*/ 2428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7" h="2914">
                  <a:moveTo>
                    <a:pt x="2003" y="1085"/>
                  </a:moveTo>
                  <a:cubicBezTo>
                    <a:pt x="1958" y="1259"/>
                    <a:pt x="1852" y="1297"/>
                    <a:pt x="1796" y="1305"/>
                  </a:cubicBezTo>
                  <a:cubicBezTo>
                    <a:pt x="1761" y="1374"/>
                    <a:pt x="1684" y="1516"/>
                    <a:pt x="1608" y="1588"/>
                  </a:cubicBezTo>
                  <a:cubicBezTo>
                    <a:pt x="1577" y="1616"/>
                    <a:pt x="1538" y="1641"/>
                    <a:pt x="1490" y="1660"/>
                  </a:cubicBezTo>
                  <a:cubicBezTo>
                    <a:pt x="1429" y="1684"/>
                    <a:pt x="1364" y="1696"/>
                    <a:pt x="1298" y="1696"/>
                  </a:cubicBezTo>
                  <a:cubicBezTo>
                    <a:pt x="1232" y="1696"/>
                    <a:pt x="1168" y="1684"/>
                    <a:pt x="1107" y="1660"/>
                  </a:cubicBezTo>
                  <a:cubicBezTo>
                    <a:pt x="1059" y="1641"/>
                    <a:pt x="1019" y="1616"/>
                    <a:pt x="989" y="1588"/>
                  </a:cubicBezTo>
                  <a:cubicBezTo>
                    <a:pt x="912" y="1516"/>
                    <a:pt x="836" y="1374"/>
                    <a:pt x="801" y="1305"/>
                  </a:cubicBezTo>
                  <a:cubicBezTo>
                    <a:pt x="744" y="1297"/>
                    <a:pt x="638" y="1259"/>
                    <a:pt x="593" y="1085"/>
                  </a:cubicBezTo>
                  <a:cubicBezTo>
                    <a:pt x="569" y="993"/>
                    <a:pt x="575" y="917"/>
                    <a:pt x="611" y="861"/>
                  </a:cubicBezTo>
                  <a:cubicBezTo>
                    <a:pt x="628" y="836"/>
                    <a:pt x="647" y="819"/>
                    <a:pt x="665" y="807"/>
                  </a:cubicBezTo>
                  <a:cubicBezTo>
                    <a:pt x="665" y="789"/>
                    <a:pt x="666" y="765"/>
                    <a:pt x="668" y="739"/>
                  </a:cubicBezTo>
                  <a:cubicBezTo>
                    <a:pt x="636" y="693"/>
                    <a:pt x="591" y="595"/>
                    <a:pt x="646" y="436"/>
                  </a:cubicBezTo>
                  <a:cubicBezTo>
                    <a:pt x="705" y="267"/>
                    <a:pt x="837" y="241"/>
                    <a:pt x="900" y="239"/>
                  </a:cubicBezTo>
                  <a:cubicBezTo>
                    <a:pt x="922" y="199"/>
                    <a:pt x="963" y="142"/>
                    <a:pt x="1037" y="90"/>
                  </a:cubicBezTo>
                  <a:cubicBezTo>
                    <a:pt x="1119" y="32"/>
                    <a:pt x="1226" y="0"/>
                    <a:pt x="1338" y="0"/>
                  </a:cubicBezTo>
                  <a:cubicBezTo>
                    <a:pt x="1477" y="0"/>
                    <a:pt x="1616" y="49"/>
                    <a:pt x="1741" y="141"/>
                  </a:cubicBezTo>
                  <a:cubicBezTo>
                    <a:pt x="1944" y="290"/>
                    <a:pt x="1926" y="622"/>
                    <a:pt x="1922" y="682"/>
                  </a:cubicBezTo>
                  <a:cubicBezTo>
                    <a:pt x="1929" y="732"/>
                    <a:pt x="1931" y="776"/>
                    <a:pt x="1931" y="807"/>
                  </a:cubicBezTo>
                  <a:cubicBezTo>
                    <a:pt x="1949" y="819"/>
                    <a:pt x="1969" y="836"/>
                    <a:pt x="1985" y="861"/>
                  </a:cubicBezTo>
                  <a:cubicBezTo>
                    <a:pt x="2021" y="917"/>
                    <a:pt x="2028" y="993"/>
                    <a:pt x="2003" y="1085"/>
                  </a:cubicBezTo>
                  <a:close/>
                  <a:moveTo>
                    <a:pt x="2597" y="2377"/>
                  </a:moveTo>
                  <a:lnTo>
                    <a:pt x="2597" y="2848"/>
                  </a:lnTo>
                  <a:cubicBezTo>
                    <a:pt x="2597" y="2885"/>
                    <a:pt x="2567" y="2914"/>
                    <a:pt x="2530" y="2914"/>
                  </a:cubicBezTo>
                  <a:lnTo>
                    <a:pt x="66" y="2914"/>
                  </a:lnTo>
                  <a:cubicBezTo>
                    <a:pt x="30" y="2914"/>
                    <a:pt x="0" y="2885"/>
                    <a:pt x="0" y="2848"/>
                  </a:cubicBezTo>
                  <a:lnTo>
                    <a:pt x="0" y="2377"/>
                  </a:lnTo>
                  <a:cubicBezTo>
                    <a:pt x="0" y="2184"/>
                    <a:pt x="115" y="2014"/>
                    <a:pt x="294" y="1942"/>
                  </a:cubicBezTo>
                  <a:lnTo>
                    <a:pt x="877" y="1709"/>
                  </a:lnTo>
                  <a:cubicBezTo>
                    <a:pt x="894" y="1702"/>
                    <a:pt x="913" y="1703"/>
                    <a:pt x="929" y="1710"/>
                  </a:cubicBezTo>
                  <a:cubicBezTo>
                    <a:pt x="946" y="1717"/>
                    <a:pt x="959" y="1731"/>
                    <a:pt x="965" y="1748"/>
                  </a:cubicBezTo>
                  <a:lnTo>
                    <a:pt x="1111" y="2153"/>
                  </a:lnTo>
                  <a:lnTo>
                    <a:pt x="1140" y="2070"/>
                  </a:lnTo>
                  <a:lnTo>
                    <a:pt x="1094" y="1957"/>
                  </a:lnTo>
                  <a:cubicBezTo>
                    <a:pt x="1086" y="1936"/>
                    <a:pt x="1088" y="1913"/>
                    <a:pt x="1101" y="1895"/>
                  </a:cubicBezTo>
                  <a:cubicBezTo>
                    <a:pt x="1113" y="1876"/>
                    <a:pt x="1134" y="1865"/>
                    <a:pt x="1156" y="1865"/>
                  </a:cubicBezTo>
                  <a:lnTo>
                    <a:pt x="1441" y="1865"/>
                  </a:lnTo>
                  <a:cubicBezTo>
                    <a:pt x="1463" y="1865"/>
                    <a:pt x="1484" y="1876"/>
                    <a:pt x="1496" y="1895"/>
                  </a:cubicBezTo>
                  <a:cubicBezTo>
                    <a:pt x="1508" y="1913"/>
                    <a:pt x="1511" y="1936"/>
                    <a:pt x="1502" y="1957"/>
                  </a:cubicBezTo>
                  <a:lnTo>
                    <a:pt x="1456" y="2070"/>
                  </a:lnTo>
                  <a:lnTo>
                    <a:pt x="1485" y="2153"/>
                  </a:lnTo>
                  <a:lnTo>
                    <a:pt x="1632" y="1748"/>
                  </a:lnTo>
                  <a:cubicBezTo>
                    <a:pt x="1638" y="1731"/>
                    <a:pt x="1651" y="1717"/>
                    <a:pt x="1667" y="1710"/>
                  </a:cubicBezTo>
                  <a:cubicBezTo>
                    <a:pt x="1684" y="1703"/>
                    <a:pt x="1702" y="1702"/>
                    <a:pt x="1719" y="1709"/>
                  </a:cubicBezTo>
                  <a:lnTo>
                    <a:pt x="2302" y="1942"/>
                  </a:lnTo>
                  <a:cubicBezTo>
                    <a:pt x="2481" y="2014"/>
                    <a:pt x="2597" y="2184"/>
                    <a:pt x="2597" y="2377"/>
                  </a:cubicBezTo>
                  <a:close/>
                  <a:moveTo>
                    <a:pt x="2242" y="2428"/>
                  </a:moveTo>
                  <a:cubicBezTo>
                    <a:pt x="2242" y="2392"/>
                    <a:pt x="2212" y="2362"/>
                    <a:pt x="2175" y="2362"/>
                  </a:cubicBezTo>
                  <a:lnTo>
                    <a:pt x="1727" y="2362"/>
                  </a:lnTo>
                  <a:cubicBezTo>
                    <a:pt x="1691" y="2362"/>
                    <a:pt x="1661" y="2392"/>
                    <a:pt x="1661" y="2428"/>
                  </a:cubicBezTo>
                  <a:lnTo>
                    <a:pt x="1661" y="2636"/>
                  </a:lnTo>
                  <a:cubicBezTo>
                    <a:pt x="1661" y="2673"/>
                    <a:pt x="1691" y="2703"/>
                    <a:pt x="1727" y="2703"/>
                  </a:cubicBezTo>
                  <a:lnTo>
                    <a:pt x="2175" y="2703"/>
                  </a:lnTo>
                  <a:cubicBezTo>
                    <a:pt x="2212" y="2703"/>
                    <a:pt x="2242" y="2673"/>
                    <a:pt x="2242" y="2636"/>
                  </a:cubicBezTo>
                  <a:lnTo>
                    <a:pt x="2242" y="24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B19E5A-75D5-46C6-AFC5-5FAA1CC8A753}"/>
              </a:ext>
            </a:extLst>
          </p:cNvPr>
          <p:cNvGrpSpPr/>
          <p:nvPr/>
        </p:nvGrpSpPr>
        <p:grpSpPr>
          <a:xfrm>
            <a:off x="1960978" y="5389866"/>
            <a:ext cx="8028543" cy="609685"/>
            <a:chOff x="1960978" y="5739063"/>
            <a:chExt cx="8028543" cy="609685"/>
          </a:xfrm>
          <a:solidFill>
            <a:schemeClr val="bg1"/>
          </a:solidFill>
        </p:grpSpPr>
        <p:sp>
          <p:nvSpPr>
            <p:cNvPr id="27" name="new-idea_69628">
              <a:extLst>
                <a:ext uri="{FF2B5EF4-FFF2-40B4-BE49-F238E27FC236}">
                  <a16:creationId xmlns:a16="http://schemas.microsoft.com/office/drawing/2014/main" id="{5091951A-56BA-445E-86EF-0E273F10DACC}"/>
                </a:ext>
              </a:extLst>
            </p:cNvPr>
            <p:cNvSpPr/>
            <p:nvPr/>
          </p:nvSpPr>
          <p:spPr>
            <a:xfrm>
              <a:off x="5680895" y="5739063"/>
              <a:ext cx="513586" cy="609685"/>
            </a:xfrm>
            <a:custGeom>
              <a:avLst/>
              <a:gdLst>
                <a:gd name="connsiteX0" fmla="*/ 218510 w 491355"/>
                <a:gd name="connsiteY0" fmla="*/ 191021 h 583294"/>
                <a:gd name="connsiteX1" fmla="*/ 291225 w 491355"/>
                <a:gd name="connsiteY1" fmla="*/ 263631 h 583294"/>
                <a:gd name="connsiteX2" fmla="*/ 263723 w 491355"/>
                <a:gd name="connsiteY2" fmla="*/ 320332 h 583294"/>
                <a:gd name="connsiteX3" fmla="*/ 259985 w 491355"/>
                <a:gd name="connsiteY3" fmla="*/ 327975 h 583294"/>
                <a:gd name="connsiteX4" fmla="*/ 259985 w 491355"/>
                <a:gd name="connsiteY4" fmla="*/ 346994 h 583294"/>
                <a:gd name="connsiteX5" fmla="*/ 237111 w 491355"/>
                <a:gd name="connsiteY5" fmla="*/ 369834 h 583294"/>
                <a:gd name="connsiteX6" fmla="*/ 199997 w 491355"/>
                <a:gd name="connsiteY6" fmla="*/ 369834 h 583294"/>
                <a:gd name="connsiteX7" fmla="*/ 177123 w 491355"/>
                <a:gd name="connsiteY7" fmla="*/ 346994 h 583294"/>
                <a:gd name="connsiteX8" fmla="*/ 177123 w 491355"/>
                <a:gd name="connsiteY8" fmla="*/ 327975 h 583294"/>
                <a:gd name="connsiteX9" fmla="*/ 173474 w 491355"/>
                <a:gd name="connsiteY9" fmla="*/ 320332 h 583294"/>
                <a:gd name="connsiteX10" fmla="*/ 146506 w 491355"/>
                <a:gd name="connsiteY10" fmla="*/ 254565 h 583294"/>
                <a:gd name="connsiteX11" fmla="*/ 210144 w 491355"/>
                <a:gd name="connsiteY11" fmla="*/ 191554 h 583294"/>
                <a:gd name="connsiteX12" fmla="*/ 218510 w 491355"/>
                <a:gd name="connsiteY12" fmla="*/ 191021 h 583294"/>
                <a:gd name="connsiteX13" fmla="*/ 208005 w 491355"/>
                <a:gd name="connsiteY13" fmla="*/ 172064 h 583294"/>
                <a:gd name="connsiteX14" fmla="*/ 127011 w 491355"/>
                <a:gd name="connsiteY14" fmla="*/ 252142 h 583294"/>
                <a:gd name="connsiteX15" fmla="*/ 157539 w 491355"/>
                <a:gd name="connsiteY15" fmla="*/ 332575 h 583294"/>
                <a:gd name="connsiteX16" fmla="*/ 157539 w 491355"/>
                <a:gd name="connsiteY16" fmla="*/ 346972 h 583294"/>
                <a:gd name="connsiteX17" fmla="*/ 186644 w 491355"/>
                <a:gd name="connsiteY17" fmla="*/ 387056 h 583294"/>
                <a:gd name="connsiteX18" fmla="*/ 186644 w 491355"/>
                <a:gd name="connsiteY18" fmla="*/ 403231 h 583294"/>
                <a:gd name="connsiteX19" fmla="*/ 203020 w 491355"/>
                <a:gd name="connsiteY19" fmla="*/ 419673 h 583294"/>
                <a:gd name="connsiteX20" fmla="*/ 234083 w 491355"/>
                <a:gd name="connsiteY20" fmla="*/ 419673 h 583294"/>
                <a:gd name="connsiteX21" fmla="*/ 250549 w 491355"/>
                <a:gd name="connsiteY21" fmla="*/ 403231 h 583294"/>
                <a:gd name="connsiteX22" fmla="*/ 250549 w 491355"/>
                <a:gd name="connsiteY22" fmla="*/ 387056 h 583294"/>
                <a:gd name="connsiteX23" fmla="*/ 279564 w 491355"/>
                <a:gd name="connsiteY23" fmla="*/ 346972 h 583294"/>
                <a:gd name="connsiteX24" fmla="*/ 279564 w 491355"/>
                <a:gd name="connsiteY24" fmla="*/ 332575 h 583294"/>
                <a:gd name="connsiteX25" fmla="*/ 310805 w 491355"/>
                <a:gd name="connsiteY25" fmla="*/ 263607 h 583294"/>
                <a:gd name="connsiteX26" fmla="*/ 208005 w 491355"/>
                <a:gd name="connsiteY26" fmla="*/ 172064 h 583294"/>
                <a:gd name="connsiteX27" fmla="*/ 121581 w 491355"/>
                <a:gd name="connsiteY27" fmla="*/ 119627 h 583294"/>
                <a:gd name="connsiteX28" fmla="*/ 117487 w 491355"/>
                <a:gd name="connsiteY28" fmla="*/ 121316 h 583294"/>
                <a:gd name="connsiteX29" fmla="*/ 111880 w 491355"/>
                <a:gd name="connsiteY29" fmla="*/ 126915 h 583294"/>
                <a:gd name="connsiteX30" fmla="*/ 111880 w 491355"/>
                <a:gd name="connsiteY30" fmla="*/ 135181 h 583294"/>
                <a:gd name="connsiteX31" fmla="*/ 129058 w 491355"/>
                <a:gd name="connsiteY31" fmla="*/ 152334 h 583294"/>
                <a:gd name="connsiteX32" fmla="*/ 133152 w 491355"/>
                <a:gd name="connsiteY32" fmla="*/ 154022 h 583294"/>
                <a:gd name="connsiteX33" fmla="*/ 137335 w 491355"/>
                <a:gd name="connsiteY33" fmla="*/ 152334 h 583294"/>
                <a:gd name="connsiteX34" fmla="*/ 142942 w 491355"/>
                <a:gd name="connsiteY34" fmla="*/ 146735 h 583294"/>
                <a:gd name="connsiteX35" fmla="*/ 142942 w 491355"/>
                <a:gd name="connsiteY35" fmla="*/ 138469 h 583294"/>
                <a:gd name="connsiteX36" fmla="*/ 125765 w 491355"/>
                <a:gd name="connsiteY36" fmla="*/ 121316 h 583294"/>
                <a:gd name="connsiteX37" fmla="*/ 121581 w 491355"/>
                <a:gd name="connsiteY37" fmla="*/ 119627 h 583294"/>
                <a:gd name="connsiteX38" fmla="*/ 315522 w 491355"/>
                <a:gd name="connsiteY38" fmla="*/ 117672 h 583294"/>
                <a:gd name="connsiteX39" fmla="*/ 311339 w 491355"/>
                <a:gd name="connsiteY39" fmla="*/ 119361 h 583294"/>
                <a:gd name="connsiteX40" fmla="*/ 294250 w 491355"/>
                <a:gd name="connsiteY40" fmla="*/ 136514 h 583294"/>
                <a:gd name="connsiteX41" fmla="*/ 294250 w 491355"/>
                <a:gd name="connsiteY41" fmla="*/ 144779 h 583294"/>
                <a:gd name="connsiteX42" fmla="*/ 299768 w 491355"/>
                <a:gd name="connsiteY42" fmla="*/ 150378 h 583294"/>
                <a:gd name="connsiteX43" fmla="*/ 303951 w 491355"/>
                <a:gd name="connsiteY43" fmla="*/ 152067 h 583294"/>
                <a:gd name="connsiteX44" fmla="*/ 308045 w 491355"/>
                <a:gd name="connsiteY44" fmla="*/ 150378 h 583294"/>
                <a:gd name="connsiteX45" fmla="*/ 325223 w 491355"/>
                <a:gd name="connsiteY45" fmla="*/ 133225 h 583294"/>
                <a:gd name="connsiteX46" fmla="*/ 325223 w 491355"/>
                <a:gd name="connsiteY46" fmla="*/ 124960 h 583294"/>
                <a:gd name="connsiteX47" fmla="*/ 319616 w 491355"/>
                <a:gd name="connsiteY47" fmla="*/ 119361 h 583294"/>
                <a:gd name="connsiteX48" fmla="*/ 315522 w 491355"/>
                <a:gd name="connsiteY48" fmla="*/ 117672 h 583294"/>
                <a:gd name="connsiteX49" fmla="*/ 214591 w 491355"/>
                <a:gd name="connsiteY49" fmla="*/ 82921 h 583294"/>
                <a:gd name="connsiteX50" fmla="*/ 208717 w 491355"/>
                <a:gd name="connsiteY50" fmla="*/ 88787 h 583294"/>
                <a:gd name="connsiteX51" fmla="*/ 208717 w 491355"/>
                <a:gd name="connsiteY51" fmla="*/ 121138 h 583294"/>
                <a:gd name="connsiteX52" fmla="*/ 214591 w 491355"/>
                <a:gd name="connsiteY52" fmla="*/ 127004 h 583294"/>
                <a:gd name="connsiteX53" fmla="*/ 222512 w 491355"/>
                <a:gd name="connsiteY53" fmla="*/ 127004 h 583294"/>
                <a:gd name="connsiteX54" fmla="*/ 228387 w 491355"/>
                <a:gd name="connsiteY54" fmla="*/ 121138 h 583294"/>
                <a:gd name="connsiteX55" fmla="*/ 228387 w 491355"/>
                <a:gd name="connsiteY55" fmla="*/ 88787 h 583294"/>
                <a:gd name="connsiteX56" fmla="*/ 222512 w 491355"/>
                <a:gd name="connsiteY56" fmla="*/ 82921 h 583294"/>
                <a:gd name="connsiteX57" fmla="*/ 249125 w 491355"/>
                <a:gd name="connsiteY57" fmla="*/ 0 h 583294"/>
                <a:gd name="connsiteX58" fmla="*/ 430337 w 491355"/>
                <a:gd name="connsiteY58" fmla="*/ 92342 h 583294"/>
                <a:gd name="connsiteX59" fmla="*/ 490504 w 491355"/>
                <a:gd name="connsiteY59" fmla="*/ 347239 h 583294"/>
                <a:gd name="connsiteX60" fmla="*/ 488368 w 491355"/>
                <a:gd name="connsiteY60" fmla="*/ 366436 h 583294"/>
                <a:gd name="connsiteX61" fmla="*/ 471279 w 491355"/>
                <a:gd name="connsiteY61" fmla="*/ 375502 h 583294"/>
                <a:gd name="connsiteX62" fmla="*/ 443421 w 491355"/>
                <a:gd name="connsiteY62" fmla="*/ 375502 h 583294"/>
                <a:gd name="connsiteX63" fmla="*/ 395448 w 491355"/>
                <a:gd name="connsiteY63" fmla="*/ 517081 h 583294"/>
                <a:gd name="connsiteX64" fmla="*/ 335548 w 491355"/>
                <a:gd name="connsiteY64" fmla="*/ 517259 h 583294"/>
                <a:gd name="connsiteX65" fmla="*/ 310894 w 491355"/>
                <a:gd name="connsiteY65" fmla="*/ 527391 h 583294"/>
                <a:gd name="connsiteX66" fmla="*/ 300569 w 491355"/>
                <a:gd name="connsiteY66" fmla="*/ 552010 h 583294"/>
                <a:gd name="connsiteX67" fmla="*/ 300569 w 491355"/>
                <a:gd name="connsiteY67" fmla="*/ 568452 h 583294"/>
                <a:gd name="connsiteX68" fmla="*/ 285705 w 491355"/>
                <a:gd name="connsiteY68" fmla="*/ 583294 h 583294"/>
                <a:gd name="connsiteX69" fmla="*/ 104315 w 491355"/>
                <a:gd name="connsiteY69" fmla="*/ 583294 h 583294"/>
                <a:gd name="connsiteX70" fmla="*/ 89362 w 491355"/>
                <a:gd name="connsiteY70" fmla="*/ 568452 h 583294"/>
                <a:gd name="connsiteX71" fmla="*/ 89362 w 491355"/>
                <a:gd name="connsiteY71" fmla="*/ 458601 h 583294"/>
                <a:gd name="connsiteX72" fmla="*/ 69603 w 491355"/>
                <a:gd name="connsiteY72" fmla="*/ 413096 h 583294"/>
                <a:gd name="connsiteX73" fmla="*/ 1159 w 491355"/>
                <a:gd name="connsiteY73" fmla="*/ 186196 h 583294"/>
                <a:gd name="connsiteX74" fmla="*/ 249125 w 491355"/>
                <a:gd name="connsiteY74" fmla="*/ 0 h 58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91355" h="583294">
                  <a:moveTo>
                    <a:pt x="218510" y="191021"/>
                  </a:moveTo>
                  <a:cubicBezTo>
                    <a:pt x="258561" y="191021"/>
                    <a:pt x="291225" y="223638"/>
                    <a:pt x="291225" y="263631"/>
                  </a:cubicBezTo>
                  <a:cubicBezTo>
                    <a:pt x="291225" y="285760"/>
                    <a:pt x="281168" y="306467"/>
                    <a:pt x="263723" y="320332"/>
                  </a:cubicBezTo>
                  <a:cubicBezTo>
                    <a:pt x="261320" y="322198"/>
                    <a:pt x="259985" y="325042"/>
                    <a:pt x="259985" y="327975"/>
                  </a:cubicBezTo>
                  <a:lnTo>
                    <a:pt x="259985" y="346994"/>
                  </a:lnTo>
                  <a:cubicBezTo>
                    <a:pt x="259985" y="359614"/>
                    <a:pt x="249750" y="369834"/>
                    <a:pt x="237111" y="369834"/>
                  </a:cubicBezTo>
                  <a:lnTo>
                    <a:pt x="199997" y="369834"/>
                  </a:lnTo>
                  <a:cubicBezTo>
                    <a:pt x="187359" y="369834"/>
                    <a:pt x="177123" y="359614"/>
                    <a:pt x="177123" y="346994"/>
                  </a:cubicBezTo>
                  <a:lnTo>
                    <a:pt x="177123" y="327975"/>
                  </a:lnTo>
                  <a:cubicBezTo>
                    <a:pt x="177123" y="325042"/>
                    <a:pt x="175788" y="322198"/>
                    <a:pt x="173474" y="320332"/>
                  </a:cubicBezTo>
                  <a:cubicBezTo>
                    <a:pt x="153449" y="304512"/>
                    <a:pt x="143391" y="279894"/>
                    <a:pt x="146506" y="254565"/>
                  </a:cubicBezTo>
                  <a:cubicBezTo>
                    <a:pt x="150422" y="221682"/>
                    <a:pt x="177212" y="195198"/>
                    <a:pt x="210144" y="191554"/>
                  </a:cubicBezTo>
                  <a:cubicBezTo>
                    <a:pt x="212992" y="191199"/>
                    <a:pt x="215751" y="191021"/>
                    <a:pt x="218510" y="191021"/>
                  </a:cubicBezTo>
                  <a:close/>
                  <a:moveTo>
                    <a:pt x="208005" y="172064"/>
                  </a:moveTo>
                  <a:cubicBezTo>
                    <a:pt x="166084" y="176686"/>
                    <a:pt x="132084" y="210370"/>
                    <a:pt x="127011" y="252142"/>
                  </a:cubicBezTo>
                  <a:cubicBezTo>
                    <a:pt x="123273" y="282715"/>
                    <a:pt x="134665" y="312400"/>
                    <a:pt x="157539" y="332575"/>
                  </a:cubicBezTo>
                  <a:lnTo>
                    <a:pt x="157539" y="346972"/>
                  </a:lnTo>
                  <a:cubicBezTo>
                    <a:pt x="157539" y="365636"/>
                    <a:pt x="169733" y="381368"/>
                    <a:pt x="186644" y="387056"/>
                  </a:cubicBezTo>
                  <a:lnTo>
                    <a:pt x="186644" y="403231"/>
                  </a:lnTo>
                  <a:cubicBezTo>
                    <a:pt x="186644" y="412296"/>
                    <a:pt x="193942" y="419673"/>
                    <a:pt x="203020" y="419673"/>
                  </a:cubicBezTo>
                  <a:lnTo>
                    <a:pt x="234083" y="419673"/>
                  </a:lnTo>
                  <a:cubicBezTo>
                    <a:pt x="243161" y="419673"/>
                    <a:pt x="250549" y="412296"/>
                    <a:pt x="250549" y="403231"/>
                  </a:cubicBezTo>
                  <a:lnTo>
                    <a:pt x="250549" y="387056"/>
                  </a:lnTo>
                  <a:cubicBezTo>
                    <a:pt x="267370" y="381368"/>
                    <a:pt x="279564" y="365636"/>
                    <a:pt x="279564" y="346972"/>
                  </a:cubicBezTo>
                  <a:lnTo>
                    <a:pt x="279564" y="332575"/>
                  </a:lnTo>
                  <a:cubicBezTo>
                    <a:pt x="299501" y="315066"/>
                    <a:pt x="310805" y="290181"/>
                    <a:pt x="310805" y="263607"/>
                  </a:cubicBezTo>
                  <a:cubicBezTo>
                    <a:pt x="310805" y="209303"/>
                    <a:pt x="263721" y="165843"/>
                    <a:pt x="208005" y="172064"/>
                  </a:cubicBezTo>
                  <a:close/>
                  <a:moveTo>
                    <a:pt x="121581" y="119627"/>
                  </a:moveTo>
                  <a:cubicBezTo>
                    <a:pt x="120068" y="119627"/>
                    <a:pt x="118555" y="120249"/>
                    <a:pt x="117487" y="121316"/>
                  </a:cubicBezTo>
                  <a:lnTo>
                    <a:pt x="111880" y="126915"/>
                  </a:lnTo>
                  <a:cubicBezTo>
                    <a:pt x="109566" y="129137"/>
                    <a:pt x="109566" y="132870"/>
                    <a:pt x="111880" y="135181"/>
                  </a:cubicBezTo>
                  <a:lnTo>
                    <a:pt x="129058" y="152334"/>
                  </a:lnTo>
                  <a:cubicBezTo>
                    <a:pt x="130126" y="153400"/>
                    <a:pt x="131639" y="154022"/>
                    <a:pt x="133152" y="154022"/>
                  </a:cubicBezTo>
                  <a:cubicBezTo>
                    <a:pt x="134754" y="154022"/>
                    <a:pt x="136267" y="153400"/>
                    <a:pt x="137335" y="152334"/>
                  </a:cubicBezTo>
                  <a:lnTo>
                    <a:pt x="142942" y="146735"/>
                  </a:lnTo>
                  <a:cubicBezTo>
                    <a:pt x="145168" y="144424"/>
                    <a:pt x="145168" y="140691"/>
                    <a:pt x="142942" y="138469"/>
                  </a:cubicBezTo>
                  <a:lnTo>
                    <a:pt x="125765" y="121316"/>
                  </a:lnTo>
                  <a:cubicBezTo>
                    <a:pt x="124697" y="120249"/>
                    <a:pt x="123184" y="119627"/>
                    <a:pt x="121581" y="119627"/>
                  </a:cubicBezTo>
                  <a:close/>
                  <a:moveTo>
                    <a:pt x="315522" y="117672"/>
                  </a:moveTo>
                  <a:cubicBezTo>
                    <a:pt x="313920" y="117672"/>
                    <a:pt x="312496" y="118294"/>
                    <a:pt x="311339" y="119361"/>
                  </a:cubicBezTo>
                  <a:lnTo>
                    <a:pt x="294250" y="136514"/>
                  </a:lnTo>
                  <a:cubicBezTo>
                    <a:pt x="291936" y="138825"/>
                    <a:pt x="291936" y="142468"/>
                    <a:pt x="294250" y="144779"/>
                  </a:cubicBezTo>
                  <a:lnTo>
                    <a:pt x="299768" y="150378"/>
                  </a:lnTo>
                  <a:cubicBezTo>
                    <a:pt x="300925" y="151445"/>
                    <a:pt x="302349" y="152067"/>
                    <a:pt x="303951" y="152067"/>
                  </a:cubicBezTo>
                  <a:cubicBezTo>
                    <a:pt x="305464" y="152067"/>
                    <a:pt x="306977" y="151445"/>
                    <a:pt x="308045" y="150378"/>
                  </a:cubicBezTo>
                  <a:lnTo>
                    <a:pt x="325223" y="133225"/>
                  </a:lnTo>
                  <a:cubicBezTo>
                    <a:pt x="327537" y="130915"/>
                    <a:pt x="327537" y="127271"/>
                    <a:pt x="325223" y="124960"/>
                  </a:cubicBezTo>
                  <a:lnTo>
                    <a:pt x="319616" y="119361"/>
                  </a:lnTo>
                  <a:cubicBezTo>
                    <a:pt x="318548" y="118294"/>
                    <a:pt x="317035" y="117672"/>
                    <a:pt x="315522" y="117672"/>
                  </a:cubicBezTo>
                  <a:close/>
                  <a:moveTo>
                    <a:pt x="214591" y="82921"/>
                  </a:moveTo>
                  <a:cubicBezTo>
                    <a:pt x="211387" y="82921"/>
                    <a:pt x="208717" y="85588"/>
                    <a:pt x="208717" y="88787"/>
                  </a:cubicBezTo>
                  <a:lnTo>
                    <a:pt x="208717" y="121138"/>
                  </a:lnTo>
                  <a:cubicBezTo>
                    <a:pt x="208717" y="124427"/>
                    <a:pt x="211387" y="127004"/>
                    <a:pt x="214591" y="127004"/>
                  </a:cubicBezTo>
                  <a:lnTo>
                    <a:pt x="222512" y="127004"/>
                  </a:lnTo>
                  <a:cubicBezTo>
                    <a:pt x="225716" y="127004"/>
                    <a:pt x="228387" y="124427"/>
                    <a:pt x="228387" y="121138"/>
                  </a:cubicBezTo>
                  <a:lnTo>
                    <a:pt x="228387" y="88787"/>
                  </a:lnTo>
                  <a:cubicBezTo>
                    <a:pt x="228387" y="85588"/>
                    <a:pt x="225716" y="82921"/>
                    <a:pt x="222512" y="82921"/>
                  </a:cubicBezTo>
                  <a:close/>
                  <a:moveTo>
                    <a:pt x="249125" y="0"/>
                  </a:moveTo>
                  <a:cubicBezTo>
                    <a:pt x="328071" y="0"/>
                    <a:pt x="396427" y="37506"/>
                    <a:pt x="430337" y="92342"/>
                  </a:cubicBezTo>
                  <a:cubicBezTo>
                    <a:pt x="449384" y="116961"/>
                    <a:pt x="478489" y="280404"/>
                    <a:pt x="490504" y="347239"/>
                  </a:cubicBezTo>
                  <a:cubicBezTo>
                    <a:pt x="491661" y="353905"/>
                    <a:pt x="492195" y="360748"/>
                    <a:pt x="488368" y="366436"/>
                  </a:cubicBezTo>
                  <a:cubicBezTo>
                    <a:pt x="484452" y="372124"/>
                    <a:pt x="478044" y="375502"/>
                    <a:pt x="471279" y="375502"/>
                  </a:cubicBezTo>
                  <a:lnTo>
                    <a:pt x="443421" y="375502"/>
                  </a:lnTo>
                  <a:cubicBezTo>
                    <a:pt x="431761" y="455046"/>
                    <a:pt x="445735" y="510593"/>
                    <a:pt x="395448" y="517081"/>
                  </a:cubicBezTo>
                  <a:cubicBezTo>
                    <a:pt x="392243" y="517437"/>
                    <a:pt x="361270" y="517437"/>
                    <a:pt x="335548" y="517259"/>
                  </a:cubicBezTo>
                  <a:cubicBezTo>
                    <a:pt x="326291" y="517259"/>
                    <a:pt x="317391" y="520903"/>
                    <a:pt x="310894" y="527391"/>
                  </a:cubicBezTo>
                  <a:cubicBezTo>
                    <a:pt x="304307" y="533879"/>
                    <a:pt x="300569" y="542767"/>
                    <a:pt x="300569" y="552010"/>
                  </a:cubicBezTo>
                  <a:lnTo>
                    <a:pt x="300569" y="568452"/>
                  </a:lnTo>
                  <a:cubicBezTo>
                    <a:pt x="300569" y="576628"/>
                    <a:pt x="293983" y="583294"/>
                    <a:pt x="285705" y="583294"/>
                  </a:cubicBezTo>
                  <a:lnTo>
                    <a:pt x="104315" y="583294"/>
                  </a:lnTo>
                  <a:cubicBezTo>
                    <a:pt x="96037" y="583294"/>
                    <a:pt x="89362" y="576628"/>
                    <a:pt x="89362" y="568452"/>
                  </a:cubicBezTo>
                  <a:lnTo>
                    <a:pt x="89362" y="458601"/>
                  </a:lnTo>
                  <a:cubicBezTo>
                    <a:pt x="89362" y="441359"/>
                    <a:pt x="82242" y="424917"/>
                    <a:pt x="69603" y="413096"/>
                  </a:cubicBezTo>
                  <a:cubicBezTo>
                    <a:pt x="37472" y="383056"/>
                    <a:pt x="-7831" y="348306"/>
                    <a:pt x="1159" y="186196"/>
                  </a:cubicBezTo>
                  <a:cubicBezTo>
                    <a:pt x="10326" y="20619"/>
                    <a:pt x="136534" y="0"/>
                    <a:pt x="2491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user_208880">
              <a:extLst>
                <a:ext uri="{FF2B5EF4-FFF2-40B4-BE49-F238E27FC236}">
                  <a16:creationId xmlns:a16="http://schemas.microsoft.com/office/drawing/2014/main" id="{A9909C25-0A0D-4DAC-9B73-55B2D29C320A}"/>
                </a:ext>
              </a:extLst>
            </p:cNvPr>
            <p:cNvSpPr/>
            <p:nvPr/>
          </p:nvSpPr>
          <p:spPr>
            <a:xfrm>
              <a:off x="4491005" y="5739063"/>
              <a:ext cx="534561" cy="609685"/>
            </a:xfrm>
            <a:custGeom>
              <a:avLst/>
              <a:gdLst>
                <a:gd name="connsiteX0" fmla="*/ 172709 w 530849"/>
                <a:gd name="connsiteY0" fmla="*/ 360519 h 605451"/>
                <a:gd name="connsiteX1" fmla="*/ 222665 w 530849"/>
                <a:gd name="connsiteY1" fmla="*/ 518492 h 605451"/>
                <a:gd name="connsiteX2" fmla="*/ 229536 w 530849"/>
                <a:gd name="connsiteY2" fmla="*/ 539907 h 605451"/>
                <a:gd name="connsiteX3" fmla="*/ 251914 w 530849"/>
                <a:gd name="connsiteY3" fmla="*/ 476496 h 605451"/>
                <a:gd name="connsiteX4" fmla="*/ 265378 w 530849"/>
                <a:gd name="connsiteY4" fmla="*/ 401310 h 605451"/>
                <a:gd name="connsiteX5" fmla="*/ 265564 w 530849"/>
                <a:gd name="connsiteY5" fmla="*/ 401310 h 605451"/>
                <a:gd name="connsiteX6" fmla="*/ 265657 w 530849"/>
                <a:gd name="connsiteY6" fmla="*/ 401310 h 605451"/>
                <a:gd name="connsiteX7" fmla="*/ 265750 w 530849"/>
                <a:gd name="connsiteY7" fmla="*/ 401310 h 605451"/>
                <a:gd name="connsiteX8" fmla="*/ 265935 w 530849"/>
                <a:gd name="connsiteY8" fmla="*/ 401310 h 605451"/>
                <a:gd name="connsiteX9" fmla="*/ 279399 w 530849"/>
                <a:gd name="connsiteY9" fmla="*/ 476496 h 605451"/>
                <a:gd name="connsiteX10" fmla="*/ 301777 w 530849"/>
                <a:gd name="connsiteY10" fmla="*/ 539907 h 605451"/>
                <a:gd name="connsiteX11" fmla="*/ 308648 w 530849"/>
                <a:gd name="connsiteY11" fmla="*/ 518492 h 605451"/>
                <a:gd name="connsiteX12" fmla="*/ 358604 w 530849"/>
                <a:gd name="connsiteY12" fmla="*/ 360519 h 605451"/>
                <a:gd name="connsiteX13" fmla="*/ 462415 w 530849"/>
                <a:gd name="connsiteY13" fmla="*/ 410581 h 605451"/>
                <a:gd name="connsiteX14" fmla="*/ 530849 w 530849"/>
                <a:gd name="connsiteY14" fmla="*/ 605451 h 605451"/>
                <a:gd name="connsiteX15" fmla="*/ 0 w 530849"/>
                <a:gd name="connsiteY15" fmla="*/ 605451 h 605451"/>
                <a:gd name="connsiteX16" fmla="*/ 68898 w 530849"/>
                <a:gd name="connsiteY16" fmla="*/ 410581 h 605451"/>
                <a:gd name="connsiteX17" fmla="*/ 172709 w 530849"/>
                <a:gd name="connsiteY17" fmla="*/ 360519 h 605451"/>
                <a:gd name="connsiteX18" fmla="*/ 245328 w 530849"/>
                <a:gd name="connsiteY18" fmla="*/ 111138 h 605451"/>
                <a:gd name="connsiteX19" fmla="*/ 240037 w 530849"/>
                <a:gd name="connsiteY19" fmla="*/ 116422 h 605451"/>
                <a:gd name="connsiteX20" fmla="*/ 240037 w 530849"/>
                <a:gd name="connsiteY20" fmla="*/ 184921 h 605451"/>
                <a:gd name="connsiteX21" fmla="*/ 213951 w 530849"/>
                <a:gd name="connsiteY21" fmla="*/ 184921 h 605451"/>
                <a:gd name="connsiteX22" fmla="*/ 211352 w 530849"/>
                <a:gd name="connsiteY22" fmla="*/ 190297 h 605451"/>
                <a:gd name="connsiteX23" fmla="*/ 261481 w 530849"/>
                <a:gd name="connsiteY23" fmla="*/ 251474 h 605451"/>
                <a:gd name="connsiteX24" fmla="*/ 267886 w 530849"/>
                <a:gd name="connsiteY24" fmla="*/ 251474 h 605451"/>
                <a:gd name="connsiteX25" fmla="*/ 318108 w 530849"/>
                <a:gd name="connsiteY25" fmla="*/ 190297 h 605451"/>
                <a:gd name="connsiteX26" fmla="*/ 315509 w 530849"/>
                <a:gd name="connsiteY26" fmla="*/ 184921 h 605451"/>
                <a:gd name="connsiteX27" fmla="*/ 289423 w 530849"/>
                <a:gd name="connsiteY27" fmla="*/ 184921 h 605451"/>
                <a:gd name="connsiteX28" fmla="*/ 289423 w 530849"/>
                <a:gd name="connsiteY28" fmla="*/ 116422 h 605451"/>
                <a:gd name="connsiteX29" fmla="*/ 284132 w 530849"/>
                <a:gd name="connsiteY29" fmla="*/ 111138 h 605451"/>
                <a:gd name="connsiteX30" fmla="*/ 247463 w 530849"/>
                <a:gd name="connsiteY30" fmla="*/ 0 h 605451"/>
                <a:gd name="connsiteX31" fmla="*/ 264451 w 530849"/>
                <a:gd name="connsiteY31" fmla="*/ 0 h 605451"/>
                <a:gd name="connsiteX32" fmla="*/ 281347 w 530849"/>
                <a:gd name="connsiteY32" fmla="*/ 0 h 605451"/>
                <a:gd name="connsiteX33" fmla="*/ 294250 w 530849"/>
                <a:gd name="connsiteY33" fmla="*/ 10845 h 605451"/>
                <a:gd name="connsiteX34" fmla="*/ 300099 w 530849"/>
                <a:gd name="connsiteY34" fmla="*/ 44863 h 605451"/>
                <a:gd name="connsiteX35" fmla="*/ 336860 w 530849"/>
                <a:gd name="connsiteY35" fmla="*/ 60065 h 605451"/>
                <a:gd name="connsiteX36" fmla="*/ 364802 w 530849"/>
                <a:gd name="connsiteY36" fmla="*/ 40043 h 605451"/>
                <a:gd name="connsiteX37" fmla="*/ 381512 w 530849"/>
                <a:gd name="connsiteY37" fmla="*/ 41155 h 605451"/>
                <a:gd name="connsiteX38" fmla="*/ 393487 w 530849"/>
                <a:gd name="connsiteY38" fmla="*/ 53113 h 605451"/>
                <a:gd name="connsiteX39" fmla="*/ 405555 w 530849"/>
                <a:gd name="connsiteY39" fmla="*/ 65163 h 605451"/>
                <a:gd name="connsiteX40" fmla="*/ 407040 w 530849"/>
                <a:gd name="connsiteY40" fmla="*/ 81940 h 605451"/>
                <a:gd name="connsiteX41" fmla="*/ 387081 w 530849"/>
                <a:gd name="connsiteY41" fmla="*/ 109840 h 605451"/>
                <a:gd name="connsiteX42" fmla="*/ 402306 w 530849"/>
                <a:gd name="connsiteY42" fmla="*/ 146454 h 605451"/>
                <a:gd name="connsiteX43" fmla="*/ 436375 w 530849"/>
                <a:gd name="connsiteY43" fmla="*/ 152108 h 605451"/>
                <a:gd name="connsiteX44" fmla="*/ 447236 w 530849"/>
                <a:gd name="connsiteY44" fmla="*/ 164900 h 605451"/>
                <a:gd name="connsiteX45" fmla="*/ 447236 w 530849"/>
                <a:gd name="connsiteY45" fmla="*/ 181770 h 605451"/>
                <a:gd name="connsiteX46" fmla="*/ 447236 w 530849"/>
                <a:gd name="connsiteY46" fmla="*/ 198732 h 605451"/>
                <a:gd name="connsiteX47" fmla="*/ 436375 w 530849"/>
                <a:gd name="connsiteY47" fmla="*/ 211617 h 605451"/>
                <a:gd name="connsiteX48" fmla="*/ 402306 w 530849"/>
                <a:gd name="connsiteY48" fmla="*/ 217363 h 605451"/>
                <a:gd name="connsiteX49" fmla="*/ 387081 w 530849"/>
                <a:gd name="connsiteY49" fmla="*/ 254070 h 605451"/>
                <a:gd name="connsiteX50" fmla="*/ 407133 w 530849"/>
                <a:gd name="connsiteY50" fmla="*/ 282063 h 605451"/>
                <a:gd name="connsiteX51" fmla="*/ 405740 w 530849"/>
                <a:gd name="connsiteY51" fmla="*/ 298840 h 605451"/>
                <a:gd name="connsiteX52" fmla="*/ 393765 w 530849"/>
                <a:gd name="connsiteY52" fmla="*/ 310797 h 605451"/>
                <a:gd name="connsiteX53" fmla="*/ 381790 w 530849"/>
                <a:gd name="connsiteY53" fmla="*/ 322847 h 605451"/>
                <a:gd name="connsiteX54" fmla="*/ 364895 w 530849"/>
                <a:gd name="connsiteY54" fmla="*/ 324330 h 605451"/>
                <a:gd name="connsiteX55" fmla="*/ 336953 w 530849"/>
                <a:gd name="connsiteY55" fmla="*/ 304401 h 605451"/>
                <a:gd name="connsiteX56" fmla="*/ 301213 w 530849"/>
                <a:gd name="connsiteY56" fmla="*/ 319232 h 605451"/>
                <a:gd name="connsiteX57" fmla="*/ 295457 w 530849"/>
                <a:gd name="connsiteY57" fmla="*/ 353343 h 605451"/>
                <a:gd name="connsiteX58" fmla="*/ 282739 w 530849"/>
                <a:gd name="connsiteY58" fmla="*/ 364188 h 605451"/>
                <a:gd name="connsiteX59" fmla="*/ 265751 w 530849"/>
                <a:gd name="connsiteY59" fmla="*/ 364188 h 605451"/>
                <a:gd name="connsiteX60" fmla="*/ 248856 w 530849"/>
                <a:gd name="connsiteY60" fmla="*/ 364188 h 605451"/>
                <a:gd name="connsiteX61" fmla="*/ 235952 w 530849"/>
                <a:gd name="connsiteY61" fmla="*/ 353343 h 605451"/>
                <a:gd name="connsiteX62" fmla="*/ 230290 w 530849"/>
                <a:gd name="connsiteY62" fmla="*/ 319696 h 605451"/>
                <a:gd name="connsiteX63" fmla="*/ 193528 w 530849"/>
                <a:gd name="connsiteY63" fmla="*/ 304772 h 605451"/>
                <a:gd name="connsiteX64" fmla="*/ 165122 w 530849"/>
                <a:gd name="connsiteY64" fmla="*/ 324794 h 605451"/>
                <a:gd name="connsiteX65" fmla="*/ 148320 w 530849"/>
                <a:gd name="connsiteY65" fmla="*/ 323403 h 605451"/>
                <a:gd name="connsiteX66" fmla="*/ 136344 w 530849"/>
                <a:gd name="connsiteY66" fmla="*/ 311446 h 605451"/>
                <a:gd name="connsiteX67" fmla="*/ 124276 w 530849"/>
                <a:gd name="connsiteY67" fmla="*/ 299489 h 605451"/>
                <a:gd name="connsiteX68" fmla="*/ 122791 w 530849"/>
                <a:gd name="connsiteY68" fmla="*/ 282619 h 605451"/>
                <a:gd name="connsiteX69" fmla="*/ 142657 w 530849"/>
                <a:gd name="connsiteY69" fmla="*/ 254811 h 605451"/>
                <a:gd name="connsiteX70" fmla="*/ 127154 w 530849"/>
                <a:gd name="connsiteY70" fmla="*/ 218383 h 605451"/>
                <a:gd name="connsiteX71" fmla="*/ 92992 w 530849"/>
                <a:gd name="connsiteY71" fmla="*/ 212729 h 605451"/>
                <a:gd name="connsiteX72" fmla="*/ 82131 w 530849"/>
                <a:gd name="connsiteY72" fmla="*/ 199937 h 605451"/>
                <a:gd name="connsiteX73" fmla="*/ 82131 w 530849"/>
                <a:gd name="connsiteY73" fmla="*/ 183067 h 605451"/>
                <a:gd name="connsiteX74" fmla="*/ 82131 w 530849"/>
                <a:gd name="connsiteY74" fmla="*/ 166105 h 605451"/>
                <a:gd name="connsiteX75" fmla="*/ 92992 w 530849"/>
                <a:gd name="connsiteY75" fmla="*/ 153220 h 605451"/>
                <a:gd name="connsiteX76" fmla="*/ 126504 w 530849"/>
                <a:gd name="connsiteY76" fmla="*/ 147937 h 605451"/>
                <a:gd name="connsiteX77" fmla="*/ 141543 w 530849"/>
                <a:gd name="connsiteY77" fmla="*/ 111231 h 605451"/>
                <a:gd name="connsiteX78" fmla="*/ 121491 w 530849"/>
                <a:gd name="connsiteY78" fmla="*/ 82960 h 605451"/>
                <a:gd name="connsiteX79" fmla="*/ 122791 w 530849"/>
                <a:gd name="connsiteY79" fmla="*/ 66090 h 605451"/>
                <a:gd name="connsiteX80" fmla="*/ 134859 w 530849"/>
                <a:gd name="connsiteY80" fmla="*/ 54132 h 605451"/>
                <a:gd name="connsiteX81" fmla="*/ 146834 w 530849"/>
                <a:gd name="connsiteY81" fmla="*/ 42175 h 605451"/>
                <a:gd name="connsiteX82" fmla="*/ 163637 w 530849"/>
                <a:gd name="connsiteY82" fmla="*/ 40785 h 605451"/>
                <a:gd name="connsiteX83" fmla="*/ 191486 w 530849"/>
                <a:gd name="connsiteY83" fmla="*/ 60528 h 605451"/>
                <a:gd name="connsiteX84" fmla="*/ 228990 w 530849"/>
                <a:gd name="connsiteY84" fmla="*/ 44863 h 605451"/>
                <a:gd name="connsiteX85" fmla="*/ 234745 w 530849"/>
                <a:gd name="connsiteY85" fmla="*/ 10845 h 605451"/>
                <a:gd name="connsiteX86" fmla="*/ 247463 w 530849"/>
                <a:gd name="connsiteY86" fmla="*/ 0 h 60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30849" h="605451">
                  <a:moveTo>
                    <a:pt x="172709" y="360519"/>
                  </a:moveTo>
                  <a:lnTo>
                    <a:pt x="222665" y="518492"/>
                  </a:lnTo>
                  <a:lnTo>
                    <a:pt x="229536" y="539907"/>
                  </a:lnTo>
                  <a:lnTo>
                    <a:pt x="251914" y="476496"/>
                  </a:lnTo>
                  <a:cubicBezTo>
                    <a:pt x="200380" y="404833"/>
                    <a:pt x="255907" y="401496"/>
                    <a:pt x="265378" y="401310"/>
                  </a:cubicBezTo>
                  <a:lnTo>
                    <a:pt x="265564" y="401310"/>
                  </a:lnTo>
                  <a:lnTo>
                    <a:pt x="265657" y="401310"/>
                  </a:lnTo>
                  <a:lnTo>
                    <a:pt x="265750" y="401310"/>
                  </a:lnTo>
                  <a:lnTo>
                    <a:pt x="265935" y="401310"/>
                  </a:lnTo>
                  <a:cubicBezTo>
                    <a:pt x="275406" y="401310"/>
                    <a:pt x="330933" y="404833"/>
                    <a:pt x="279399" y="476496"/>
                  </a:cubicBezTo>
                  <a:lnTo>
                    <a:pt x="301777" y="539907"/>
                  </a:lnTo>
                  <a:lnTo>
                    <a:pt x="308648" y="518492"/>
                  </a:lnTo>
                  <a:lnTo>
                    <a:pt x="358604" y="360519"/>
                  </a:lnTo>
                  <a:cubicBezTo>
                    <a:pt x="358604" y="360519"/>
                    <a:pt x="397510" y="385921"/>
                    <a:pt x="462415" y="410581"/>
                  </a:cubicBezTo>
                  <a:cubicBezTo>
                    <a:pt x="533820" y="436446"/>
                    <a:pt x="529456" y="495315"/>
                    <a:pt x="530849" y="605451"/>
                  </a:cubicBezTo>
                  <a:lnTo>
                    <a:pt x="0" y="605451"/>
                  </a:lnTo>
                  <a:cubicBezTo>
                    <a:pt x="1486" y="495315"/>
                    <a:pt x="-2971" y="436446"/>
                    <a:pt x="68898" y="410581"/>
                  </a:cubicBezTo>
                  <a:cubicBezTo>
                    <a:pt x="133803" y="385921"/>
                    <a:pt x="172709" y="360519"/>
                    <a:pt x="172709" y="360519"/>
                  </a:cubicBezTo>
                  <a:close/>
                  <a:moveTo>
                    <a:pt x="245328" y="111138"/>
                  </a:moveTo>
                  <a:cubicBezTo>
                    <a:pt x="242358" y="111138"/>
                    <a:pt x="240037" y="113455"/>
                    <a:pt x="240037" y="116422"/>
                  </a:cubicBezTo>
                  <a:lnTo>
                    <a:pt x="240037" y="184921"/>
                  </a:lnTo>
                  <a:lnTo>
                    <a:pt x="213951" y="184921"/>
                  </a:lnTo>
                  <a:cubicBezTo>
                    <a:pt x="211074" y="184921"/>
                    <a:pt x="209588" y="188073"/>
                    <a:pt x="211352" y="190297"/>
                  </a:cubicBezTo>
                  <a:lnTo>
                    <a:pt x="261481" y="251474"/>
                  </a:lnTo>
                  <a:cubicBezTo>
                    <a:pt x="263152" y="253513"/>
                    <a:pt x="266308" y="253513"/>
                    <a:pt x="267886" y="251474"/>
                  </a:cubicBezTo>
                  <a:lnTo>
                    <a:pt x="318108" y="190297"/>
                  </a:lnTo>
                  <a:cubicBezTo>
                    <a:pt x="319872" y="188073"/>
                    <a:pt x="318294" y="184921"/>
                    <a:pt x="315509" y="184921"/>
                  </a:cubicBezTo>
                  <a:lnTo>
                    <a:pt x="289423" y="184921"/>
                  </a:lnTo>
                  <a:lnTo>
                    <a:pt x="289423" y="116422"/>
                  </a:lnTo>
                  <a:cubicBezTo>
                    <a:pt x="289423" y="113455"/>
                    <a:pt x="287102" y="111138"/>
                    <a:pt x="284132" y="111138"/>
                  </a:cubicBezTo>
                  <a:close/>
                  <a:moveTo>
                    <a:pt x="247463" y="0"/>
                  </a:moveTo>
                  <a:lnTo>
                    <a:pt x="264451" y="0"/>
                  </a:lnTo>
                  <a:lnTo>
                    <a:pt x="281347" y="0"/>
                  </a:lnTo>
                  <a:cubicBezTo>
                    <a:pt x="287659" y="0"/>
                    <a:pt x="293136" y="4542"/>
                    <a:pt x="294250" y="10845"/>
                  </a:cubicBezTo>
                  <a:lnTo>
                    <a:pt x="300099" y="44863"/>
                  </a:lnTo>
                  <a:cubicBezTo>
                    <a:pt x="312909" y="48200"/>
                    <a:pt x="325163" y="53298"/>
                    <a:pt x="336860" y="60065"/>
                  </a:cubicBezTo>
                  <a:lnTo>
                    <a:pt x="364802" y="40043"/>
                  </a:lnTo>
                  <a:cubicBezTo>
                    <a:pt x="369908" y="36428"/>
                    <a:pt x="376963" y="37077"/>
                    <a:pt x="381512" y="41155"/>
                  </a:cubicBezTo>
                  <a:lnTo>
                    <a:pt x="393487" y="53113"/>
                  </a:lnTo>
                  <a:lnTo>
                    <a:pt x="405555" y="65163"/>
                  </a:lnTo>
                  <a:cubicBezTo>
                    <a:pt x="410104" y="69705"/>
                    <a:pt x="410753" y="76749"/>
                    <a:pt x="407040" y="81940"/>
                  </a:cubicBezTo>
                  <a:lnTo>
                    <a:pt x="387081" y="109840"/>
                  </a:lnTo>
                  <a:cubicBezTo>
                    <a:pt x="393858" y="121334"/>
                    <a:pt x="399057" y="133755"/>
                    <a:pt x="402306" y="146454"/>
                  </a:cubicBezTo>
                  <a:lnTo>
                    <a:pt x="436375" y="152108"/>
                  </a:lnTo>
                  <a:cubicBezTo>
                    <a:pt x="442687" y="153128"/>
                    <a:pt x="447236" y="158597"/>
                    <a:pt x="447236" y="164900"/>
                  </a:cubicBezTo>
                  <a:lnTo>
                    <a:pt x="447236" y="181770"/>
                  </a:lnTo>
                  <a:lnTo>
                    <a:pt x="447236" y="198732"/>
                  </a:lnTo>
                  <a:cubicBezTo>
                    <a:pt x="447236" y="205035"/>
                    <a:pt x="442687" y="210504"/>
                    <a:pt x="436375" y="211617"/>
                  </a:cubicBezTo>
                  <a:lnTo>
                    <a:pt x="402306" y="217363"/>
                  </a:lnTo>
                  <a:cubicBezTo>
                    <a:pt x="398964" y="230248"/>
                    <a:pt x="393858" y="242483"/>
                    <a:pt x="387081" y="254070"/>
                  </a:cubicBezTo>
                  <a:lnTo>
                    <a:pt x="407133" y="282063"/>
                  </a:lnTo>
                  <a:cubicBezTo>
                    <a:pt x="410846" y="287253"/>
                    <a:pt x="410196" y="294391"/>
                    <a:pt x="405740" y="298840"/>
                  </a:cubicBezTo>
                  <a:lnTo>
                    <a:pt x="393765" y="310797"/>
                  </a:lnTo>
                  <a:lnTo>
                    <a:pt x="381790" y="322847"/>
                  </a:lnTo>
                  <a:cubicBezTo>
                    <a:pt x="377148" y="327389"/>
                    <a:pt x="370093" y="328038"/>
                    <a:pt x="364895" y="324330"/>
                  </a:cubicBezTo>
                  <a:lnTo>
                    <a:pt x="336953" y="304401"/>
                  </a:lnTo>
                  <a:cubicBezTo>
                    <a:pt x="325720" y="310983"/>
                    <a:pt x="313559" y="315988"/>
                    <a:pt x="301213" y="319232"/>
                  </a:cubicBezTo>
                  <a:lnTo>
                    <a:pt x="295457" y="353343"/>
                  </a:lnTo>
                  <a:cubicBezTo>
                    <a:pt x="294529" y="359646"/>
                    <a:pt x="289052" y="364188"/>
                    <a:pt x="282739" y="364188"/>
                  </a:cubicBezTo>
                  <a:lnTo>
                    <a:pt x="265751" y="364188"/>
                  </a:lnTo>
                  <a:lnTo>
                    <a:pt x="248856" y="364188"/>
                  </a:lnTo>
                  <a:cubicBezTo>
                    <a:pt x="242543" y="364188"/>
                    <a:pt x="237066" y="359646"/>
                    <a:pt x="235952" y="353343"/>
                  </a:cubicBezTo>
                  <a:lnTo>
                    <a:pt x="230290" y="319696"/>
                  </a:lnTo>
                  <a:cubicBezTo>
                    <a:pt x="217665" y="316544"/>
                    <a:pt x="205132" y="311539"/>
                    <a:pt x="193528" y="304772"/>
                  </a:cubicBezTo>
                  <a:lnTo>
                    <a:pt x="165122" y="324794"/>
                  </a:lnTo>
                  <a:cubicBezTo>
                    <a:pt x="159924" y="328501"/>
                    <a:pt x="152776" y="327853"/>
                    <a:pt x="148320" y="323403"/>
                  </a:cubicBezTo>
                  <a:lnTo>
                    <a:pt x="136344" y="311446"/>
                  </a:lnTo>
                  <a:lnTo>
                    <a:pt x="124276" y="299489"/>
                  </a:lnTo>
                  <a:cubicBezTo>
                    <a:pt x="119728" y="294854"/>
                    <a:pt x="119078" y="287810"/>
                    <a:pt x="122791" y="282619"/>
                  </a:cubicBezTo>
                  <a:lnTo>
                    <a:pt x="142657" y="254811"/>
                  </a:lnTo>
                  <a:cubicBezTo>
                    <a:pt x="135695" y="243317"/>
                    <a:pt x="130496" y="231082"/>
                    <a:pt x="127154" y="218383"/>
                  </a:cubicBezTo>
                  <a:lnTo>
                    <a:pt x="92992" y="212729"/>
                  </a:lnTo>
                  <a:cubicBezTo>
                    <a:pt x="86680" y="211709"/>
                    <a:pt x="82131" y="206240"/>
                    <a:pt x="82131" y="199937"/>
                  </a:cubicBezTo>
                  <a:lnTo>
                    <a:pt x="82131" y="183067"/>
                  </a:lnTo>
                  <a:lnTo>
                    <a:pt x="82131" y="166105"/>
                  </a:lnTo>
                  <a:cubicBezTo>
                    <a:pt x="82131" y="159801"/>
                    <a:pt x="86680" y="154333"/>
                    <a:pt x="92992" y="153220"/>
                  </a:cubicBezTo>
                  <a:lnTo>
                    <a:pt x="126504" y="147937"/>
                  </a:lnTo>
                  <a:cubicBezTo>
                    <a:pt x="129753" y="135331"/>
                    <a:pt x="134673" y="122817"/>
                    <a:pt x="141543" y="111231"/>
                  </a:cubicBezTo>
                  <a:lnTo>
                    <a:pt x="121491" y="82960"/>
                  </a:lnTo>
                  <a:cubicBezTo>
                    <a:pt x="117778" y="77769"/>
                    <a:pt x="118335" y="70539"/>
                    <a:pt x="122791" y="66090"/>
                  </a:cubicBezTo>
                  <a:lnTo>
                    <a:pt x="134859" y="54132"/>
                  </a:lnTo>
                  <a:lnTo>
                    <a:pt x="146834" y="42175"/>
                  </a:lnTo>
                  <a:cubicBezTo>
                    <a:pt x="151383" y="37726"/>
                    <a:pt x="158438" y="37077"/>
                    <a:pt x="163637" y="40785"/>
                  </a:cubicBezTo>
                  <a:lnTo>
                    <a:pt x="191486" y="60528"/>
                  </a:lnTo>
                  <a:cubicBezTo>
                    <a:pt x="203369" y="53391"/>
                    <a:pt x="215994" y="48107"/>
                    <a:pt x="228990" y="44863"/>
                  </a:cubicBezTo>
                  <a:lnTo>
                    <a:pt x="234745" y="10845"/>
                  </a:lnTo>
                  <a:cubicBezTo>
                    <a:pt x="235674" y="4542"/>
                    <a:pt x="241151" y="0"/>
                    <a:pt x="2474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worldwide_230900">
              <a:extLst>
                <a:ext uri="{FF2B5EF4-FFF2-40B4-BE49-F238E27FC236}">
                  <a16:creationId xmlns:a16="http://schemas.microsoft.com/office/drawing/2014/main" id="{7850D258-3F86-47BB-8AD4-7C089F49E373}"/>
                </a:ext>
              </a:extLst>
            </p:cNvPr>
            <p:cNvSpPr/>
            <p:nvPr/>
          </p:nvSpPr>
          <p:spPr>
            <a:xfrm>
              <a:off x="3225992" y="5739063"/>
              <a:ext cx="609684" cy="608764"/>
            </a:xfrm>
            <a:custGeom>
              <a:avLst/>
              <a:gdLst>
                <a:gd name="connsiteX0" fmla="*/ 176959 w 607356"/>
                <a:gd name="connsiteY0" fmla="*/ 452889 h 606439"/>
                <a:gd name="connsiteX1" fmla="*/ 284918 w 607356"/>
                <a:gd name="connsiteY1" fmla="*/ 593436 h 606439"/>
                <a:gd name="connsiteX2" fmla="*/ 287766 w 607356"/>
                <a:gd name="connsiteY2" fmla="*/ 595925 h 606439"/>
                <a:gd name="connsiteX3" fmla="*/ 82350 w 607356"/>
                <a:gd name="connsiteY3" fmla="*/ 503472 h 606439"/>
                <a:gd name="connsiteX4" fmla="*/ 89559 w 607356"/>
                <a:gd name="connsiteY4" fmla="*/ 498316 h 606439"/>
                <a:gd name="connsiteX5" fmla="*/ 176959 w 607356"/>
                <a:gd name="connsiteY5" fmla="*/ 452889 h 606439"/>
                <a:gd name="connsiteX6" fmla="*/ 288118 w 607356"/>
                <a:gd name="connsiteY6" fmla="*/ 432001 h 606439"/>
                <a:gd name="connsiteX7" fmla="*/ 288118 w 607356"/>
                <a:gd name="connsiteY7" fmla="*/ 568968 h 606439"/>
                <a:gd name="connsiteX8" fmla="*/ 196595 w 607356"/>
                <a:gd name="connsiteY8" fmla="*/ 446400 h 606439"/>
                <a:gd name="connsiteX9" fmla="*/ 288118 w 607356"/>
                <a:gd name="connsiteY9" fmla="*/ 432001 h 606439"/>
                <a:gd name="connsiteX10" fmla="*/ 473502 w 607356"/>
                <a:gd name="connsiteY10" fmla="*/ 400823 h 606439"/>
                <a:gd name="connsiteX11" fmla="*/ 463179 w 607356"/>
                <a:gd name="connsiteY11" fmla="*/ 411042 h 606439"/>
                <a:gd name="connsiteX12" fmla="*/ 463179 w 607356"/>
                <a:gd name="connsiteY12" fmla="*/ 462490 h 606439"/>
                <a:gd name="connsiteX13" fmla="*/ 411649 w 607356"/>
                <a:gd name="connsiteY13" fmla="*/ 462490 h 606439"/>
                <a:gd name="connsiteX14" fmla="*/ 401414 w 607356"/>
                <a:gd name="connsiteY14" fmla="*/ 472798 h 606439"/>
                <a:gd name="connsiteX15" fmla="*/ 411649 w 607356"/>
                <a:gd name="connsiteY15" fmla="*/ 483016 h 606439"/>
                <a:gd name="connsiteX16" fmla="*/ 463179 w 607356"/>
                <a:gd name="connsiteY16" fmla="*/ 483016 h 606439"/>
                <a:gd name="connsiteX17" fmla="*/ 463179 w 607356"/>
                <a:gd name="connsiteY17" fmla="*/ 534465 h 606439"/>
                <a:gd name="connsiteX18" fmla="*/ 473502 w 607356"/>
                <a:gd name="connsiteY18" fmla="*/ 544772 h 606439"/>
                <a:gd name="connsiteX19" fmla="*/ 483737 w 607356"/>
                <a:gd name="connsiteY19" fmla="*/ 534465 h 606439"/>
                <a:gd name="connsiteX20" fmla="*/ 483737 w 607356"/>
                <a:gd name="connsiteY20" fmla="*/ 483016 h 606439"/>
                <a:gd name="connsiteX21" fmla="*/ 535267 w 607356"/>
                <a:gd name="connsiteY21" fmla="*/ 483016 h 606439"/>
                <a:gd name="connsiteX22" fmla="*/ 545591 w 607356"/>
                <a:gd name="connsiteY22" fmla="*/ 472798 h 606439"/>
                <a:gd name="connsiteX23" fmla="*/ 535267 w 607356"/>
                <a:gd name="connsiteY23" fmla="*/ 462490 h 606439"/>
                <a:gd name="connsiteX24" fmla="*/ 483737 w 607356"/>
                <a:gd name="connsiteY24" fmla="*/ 462490 h 606439"/>
                <a:gd name="connsiteX25" fmla="*/ 483737 w 607356"/>
                <a:gd name="connsiteY25" fmla="*/ 411042 h 606439"/>
                <a:gd name="connsiteX26" fmla="*/ 473502 w 607356"/>
                <a:gd name="connsiteY26" fmla="*/ 400823 h 606439"/>
                <a:gd name="connsiteX27" fmla="*/ 473502 w 607356"/>
                <a:gd name="connsiteY27" fmla="*/ 339067 h 606439"/>
                <a:gd name="connsiteX28" fmla="*/ 607356 w 607356"/>
                <a:gd name="connsiteY28" fmla="*/ 472798 h 606439"/>
                <a:gd name="connsiteX29" fmla="*/ 473502 w 607356"/>
                <a:gd name="connsiteY29" fmla="*/ 606439 h 606439"/>
                <a:gd name="connsiteX30" fmla="*/ 339560 w 607356"/>
                <a:gd name="connsiteY30" fmla="*/ 472798 h 606439"/>
                <a:gd name="connsiteX31" fmla="*/ 473502 w 607356"/>
                <a:gd name="connsiteY31" fmla="*/ 339067 h 606439"/>
                <a:gd name="connsiteX32" fmla="*/ 452505 w 607356"/>
                <a:gd name="connsiteY32" fmla="*/ 308230 h 606439"/>
                <a:gd name="connsiteX33" fmla="*/ 596559 w 607356"/>
                <a:gd name="connsiteY33" fmla="*/ 308230 h 606439"/>
                <a:gd name="connsiteX34" fmla="*/ 588017 w 607356"/>
                <a:gd name="connsiteY34" fmla="*/ 369692 h 606439"/>
                <a:gd name="connsiteX35" fmla="*/ 473503 w 607356"/>
                <a:gd name="connsiteY35" fmla="*/ 318533 h 606439"/>
                <a:gd name="connsiteX36" fmla="*/ 451971 w 607356"/>
                <a:gd name="connsiteY36" fmla="*/ 320221 h 606439"/>
                <a:gd name="connsiteX37" fmla="*/ 452505 w 607356"/>
                <a:gd name="connsiteY37" fmla="*/ 308230 h 606439"/>
                <a:gd name="connsiteX38" fmla="*/ 308690 w 607356"/>
                <a:gd name="connsiteY38" fmla="*/ 308230 h 606439"/>
                <a:gd name="connsiteX39" fmla="*/ 431931 w 607356"/>
                <a:gd name="connsiteY39" fmla="*/ 308230 h 606439"/>
                <a:gd name="connsiteX40" fmla="*/ 431041 w 607356"/>
                <a:gd name="connsiteY40" fmla="*/ 324582 h 606439"/>
                <a:gd name="connsiteX41" fmla="*/ 319012 w 607356"/>
                <a:gd name="connsiteY41" fmla="*/ 472813 h 606439"/>
                <a:gd name="connsiteX42" fmla="*/ 370266 w 607356"/>
                <a:gd name="connsiteY42" fmla="*/ 587185 h 606439"/>
                <a:gd name="connsiteX43" fmla="*/ 318033 w 607356"/>
                <a:gd name="connsiteY43" fmla="*/ 595361 h 606439"/>
                <a:gd name="connsiteX44" fmla="*/ 308512 w 607356"/>
                <a:gd name="connsiteY44" fmla="*/ 586830 h 606439"/>
                <a:gd name="connsiteX45" fmla="*/ 308690 w 607356"/>
                <a:gd name="connsiteY45" fmla="*/ 585852 h 606439"/>
                <a:gd name="connsiteX46" fmla="*/ 164841 w 607356"/>
                <a:gd name="connsiteY46" fmla="*/ 308230 h 606439"/>
                <a:gd name="connsiteX47" fmla="*/ 288119 w 607356"/>
                <a:gd name="connsiteY47" fmla="*/ 308230 h 606439"/>
                <a:gd name="connsiteX48" fmla="*/ 288119 w 607356"/>
                <a:gd name="connsiteY48" fmla="*/ 411461 h 606439"/>
                <a:gd name="connsiteX49" fmla="*/ 188607 w 607356"/>
                <a:gd name="connsiteY49" fmla="*/ 427274 h 606439"/>
                <a:gd name="connsiteX50" fmla="*/ 164841 w 607356"/>
                <a:gd name="connsiteY50" fmla="*/ 308230 h 606439"/>
                <a:gd name="connsiteX51" fmla="*/ 0 w 607356"/>
                <a:gd name="connsiteY51" fmla="*/ 308230 h 606439"/>
                <a:gd name="connsiteX52" fmla="*/ 144159 w 607356"/>
                <a:gd name="connsiteY52" fmla="*/ 308230 h 606439"/>
                <a:gd name="connsiteX53" fmla="*/ 169075 w 607356"/>
                <a:gd name="connsiteY53" fmla="*/ 433891 h 606439"/>
                <a:gd name="connsiteX54" fmla="*/ 77508 w 607356"/>
                <a:gd name="connsiteY54" fmla="*/ 481614 h 606439"/>
                <a:gd name="connsiteX55" fmla="*/ 68520 w 607356"/>
                <a:gd name="connsiteY55" fmla="*/ 488101 h 606439"/>
                <a:gd name="connsiteX56" fmla="*/ 0 w 607356"/>
                <a:gd name="connsiteY56" fmla="*/ 308230 h 606439"/>
                <a:gd name="connsiteX57" fmla="*/ 404501 w 607356"/>
                <a:gd name="connsiteY57" fmla="*/ 159337 h 606439"/>
                <a:gd name="connsiteX58" fmla="*/ 432001 w 607356"/>
                <a:gd name="connsiteY58" fmla="*/ 287695 h 606439"/>
                <a:gd name="connsiteX59" fmla="*/ 308653 w 607356"/>
                <a:gd name="connsiteY59" fmla="*/ 287695 h 606439"/>
                <a:gd name="connsiteX60" fmla="*/ 308653 w 607356"/>
                <a:gd name="connsiteY60" fmla="*/ 174181 h 606439"/>
                <a:gd name="connsiteX61" fmla="*/ 404501 w 607356"/>
                <a:gd name="connsiteY61" fmla="*/ 159337 h 606439"/>
                <a:gd name="connsiteX62" fmla="*/ 192256 w 607356"/>
                <a:gd name="connsiteY62" fmla="*/ 159337 h 606439"/>
                <a:gd name="connsiteX63" fmla="*/ 288119 w 607356"/>
                <a:gd name="connsiteY63" fmla="*/ 174181 h 606439"/>
                <a:gd name="connsiteX64" fmla="*/ 288119 w 607356"/>
                <a:gd name="connsiteY64" fmla="*/ 287695 h 606439"/>
                <a:gd name="connsiteX65" fmla="*/ 164841 w 607356"/>
                <a:gd name="connsiteY65" fmla="*/ 287695 h 606439"/>
                <a:gd name="connsiteX66" fmla="*/ 192256 w 607356"/>
                <a:gd name="connsiteY66" fmla="*/ 159337 h 606439"/>
                <a:gd name="connsiteX67" fmla="*/ 73594 w 607356"/>
                <a:gd name="connsiteY67" fmla="*/ 101967 h 606439"/>
                <a:gd name="connsiteX68" fmla="*/ 83472 w 607356"/>
                <a:gd name="connsiteY68" fmla="*/ 108276 h 606439"/>
                <a:gd name="connsiteX69" fmla="*/ 172462 w 607356"/>
                <a:gd name="connsiteY69" fmla="*/ 153064 h 606439"/>
                <a:gd name="connsiteX70" fmla="*/ 144163 w 607356"/>
                <a:gd name="connsiteY70" fmla="*/ 287695 h 606439"/>
                <a:gd name="connsiteX71" fmla="*/ 0 w 607356"/>
                <a:gd name="connsiteY71" fmla="*/ 287695 h 606439"/>
                <a:gd name="connsiteX72" fmla="*/ 73594 w 607356"/>
                <a:gd name="connsiteY72" fmla="*/ 101967 h 606439"/>
                <a:gd name="connsiteX73" fmla="*/ 522554 w 607356"/>
                <a:gd name="connsiteY73" fmla="*/ 101261 h 606439"/>
                <a:gd name="connsiteX74" fmla="*/ 596771 w 607356"/>
                <a:gd name="connsiteY74" fmla="*/ 287695 h 606439"/>
                <a:gd name="connsiteX75" fmla="*/ 452608 w 607356"/>
                <a:gd name="connsiteY75" fmla="*/ 287695 h 606439"/>
                <a:gd name="connsiteX76" fmla="*/ 424309 w 607356"/>
                <a:gd name="connsiteY76" fmla="*/ 152979 h 606439"/>
                <a:gd name="connsiteX77" fmla="*/ 513744 w 607356"/>
                <a:gd name="connsiteY77" fmla="*/ 108014 h 606439"/>
                <a:gd name="connsiteX78" fmla="*/ 308653 w 607356"/>
                <a:gd name="connsiteY78" fmla="*/ 26956 h 606439"/>
                <a:gd name="connsiteX79" fmla="*/ 395942 w 607356"/>
                <a:gd name="connsiteY79" fmla="*/ 140402 h 606439"/>
                <a:gd name="connsiteX80" fmla="*/ 308653 w 607356"/>
                <a:gd name="connsiteY80" fmla="*/ 153550 h 606439"/>
                <a:gd name="connsiteX81" fmla="*/ 288119 w 607356"/>
                <a:gd name="connsiteY81" fmla="*/ 26956 h 606439"/>
                <a:gd name="connsiteX82" fmla="*/ 288119 w 607356"/>
                <a:gd name="connsiteY82" fmla="*/ 153550 h 606439"/>
                <a:gd name="connsiteX83" fmla="*/ 200900 w 607356"/>
                <a:gd name="connsiteY83" fmla="*/ 140402 h 606439"/>
                <a:gd name="connsiteX84" fmla="*/ 288119 w 607356"/>
                <a:gd name="connsiteY84" fmla="*/ 26956 h 606439"/>
                <a:gd name="connsiteX85" fmla="*/ 277985 w 607356"/>
                <a:gd name="connsiteY85" fmla="*/ 565 h 606439"/>
                <a:gd name="connsiteX86" fmla="*/ 282614 w 607356"/>
                <a:gd name="connsiteY86" fmla="*/ 4562 h 606439"/>
                <a:gd name="connsiteX87" fmla="*/ 180961 w 607356"/>
                <a:gd name="connsiteY87" fmla="*/ 134075 h 606439"/>
                <a:gd name="connsiteX88" fmla="*/ 94886 w 607356"/>
                <a:gd name="connsiteY88" fmla="*/ 91082 h 606439"/>
                <a:gd name="connsiteX89" fmla="*/ 87854 w 607356"/>
                <a:gd name="connsiteY89" fmla="*/ 86640 h 606439"/>
                <a:gd name="connsiteX90" fmla="*/ 277985 w 607356"/>
                <a:gd name="connsiteY90" fmla="*/ 565 h 606439"/>
                <a:gd name="connsiteX91" fmla="*/ 308935 w 607356"/>
                <a:gd name="connsiteY91" fmla="*/ 0 h 606439"/>
                <a:gd name="connsiteX92" fmla="*/ 508423 w 607356"/>
                <a:gd name="connsiteY92" fmla="*/ 86128 h 606439"/>
                <a:gd name="connsiteX93" fmla="*/ 501658 w 607356"/>
                <a:gd name="connsiteY93" fmla="*/ 91284 h 606439"/>
                <a:gd name="connsiteX94" fmla="*/ 415934 w 607356"/>
                <a:gd name="connsiteY94" fmla="*/ 134215 h 606439"/>
                <a:gd name="connsiteX95" fmla="*/ 311695 w 607356"/>
                <a:gd name="connsiteY95" fmla="*/ 240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07356" h="606439">
                  <a:moveTo>
                    <a:pt x="176959" y="452889"/>
                  </a:moveTo>
                  <a:cubicBezTo>
                    <a:pt x="201078" y="506850"/>
                    <a:pt x="237658" y="555121"/>
                    <a:pt x="284918" y="593436"/>
                  </a:cubicBezTo>
                  <a:lnTo>
                    <a:pt x="287766" y="595925"/>
                  </a:lnTo>
                  <a:cubicBezTo>
                    <a:pt x="207130" y="593081"/>
                    <a:pt x="134505" y="558144"/>
                    <a:pt x="82350" y="503472"/>
                  </a:cubicBezTo>
                  <a:lnTo>
                    <a:pt x="89559" y="498316"/>
                  </a:lnTo>
                  <a:cubicBezTo>
                    <a:pt x="116705" y="478936"/>
                    <a:pt x="146164" y="463913"/>
                    <a:pt x="176959" y="452889"/>
                  </a:cubicBezTo>
                  <a:close/>
                  <a:moveTo>
                    <a:pt x="288118" y="432001"/>
                  </a:moveTo>
                  <a:lnTo>
                    <a:pt x="288118" y="568968"/>
                  </a:lnTo>
                  <a:cubicBezTo>
                    <a:pt x="248589" y="534571"/>
                    <a:pt x="217695" y="492796"/>
                    <a:pt x="196595" y="446400"/>
                  </a:cubicBezTo>
                  <a:cubicBezTo>
                    <a:pt x="226153" y="437779"/>
                    <a:pt x="256779" y="432890"/>
                    <a:pt x="288118" y="432001"/>
                  </a:cubicBezTo>
                  <a:close/>
                  <a:moveTo>
                    <a:pt x="473502" y="400823"/>
                  </a:moveTo>
                  <a:cubicBezTo>
                    <a:pt x="467807" y="400823"/>
                    <a:pt x="463179" y="405355"/>
                    <a:pt x="463179" y="411042"/>
                  </a:cubicBezTo>
                  <a:lnTo>
                    <a:pt x="463179" y="462490"/>
                  </a:lnTo>
                  <a:lnTo>
                    <a:pt x="411649" y="462490"/>
                  </a:lnTo>
                  <a:cubicBezTo>
                    <a:pt x="405953" y="462490"/>
                    <a:pt x="401414" y="467111"/>
                    <a:pt x="401414" y="472798"/>
                  </a:cubicBezTo>
                  <a:cubicBezTo>
                    <a:pt x="401414" y="478485"/>
                    <a:pt x="405953" y="483016"/>
                    <a:pt x="411649" y="483016"/>
                  </a:cubicBezTo>
                  <a:lnTo>
                    <a:pt x="463179" y="483016"/>
                  </a:lnTo>
                  <a:lnTo>
                    <a:pt x="463179" y="534465"/>
                  </a:lnTo>
                  <a:cubicBezTo>
                    <a:pt x="463179" y="540152"/>
                    <a:pt x="467807" y="544772"/>
                    <a:pt x="473502" y="544772"/>
                  </a:cubicBezTo>
                  <a:cubicBezTo>
                    <a:pt x="479109" y="544772"/>
                    <a:pt x="483737" y="540152"/>
                    <a:pt x="483737" y="534465"/>
                  </a:cubicBezTo>
                  <a:lnTo>
                    <a:pt x="483737" y="483016"/>
                  </a:lnTo>
                  <a:lnTo>
                    <a:pt x="535267" y="483016"/>
                  </a:lnTo>
                  <a:cubicBezTo>
                    <a:pt x="540963" y="483016"/>
                    <a:pt x="545591" y="478485"/>
                    <a:pt x="545591" y="472798"/>
                  </a:cubicBezTo>
                  <a:cubicBezTo>
                    <a:pt x="545591" y="467111"/>
                    <a:pt x="540963" y="462490"/>
                    <a:pt x="535267" y="462490"/>
                  </a:cubicBezTo>
                  <a:lnTo>
                    <a:pt x="483737" y="462490"/>
                  </a:lnTo>
                  <a:lnTo>
                    <a:pt x="483737" y="411042"/>
                  </a:lnTo>
                  <a:cubicBezTo>
                    <a:pt x="483737" y="405355"/>
                    <a:pt x="479109" y="400823"/>
                    <a:pt x="473502" y="400823"/>
                  </a:cubicBezTo>
                  <a:close/>
                  <a:moveTo>
                    <a:pt x="473502" y="339067"/>
                  </a:moveTo>
                  <a:cubicBezTo>
                    <a:pt x="547282" y="339067"/>
                    <a:pt x="607356" y="399046"/>
                    <a:pt x="607356" y="472798"/>
                  </a:cubicBezTo>
                  <a:cubicBezTo>
                    <a:pt x="607356" y="546460"/>
                    <a:pt x="547282" y="606439"/>
                    <a:pt x="473502" y="606439"/>
                  </a:cubicBezTo>
                  <a:cubicBezTo>
                    <a:pt x="399634" y="606439"/>
                    <a:pt x="339560" y="546460"/>
                    <a:pt x="339560" y="472798"/>
                  </a:cubicBezTo>
                  <a:cubicBezTo>
                    <a:pt x="339560" y="399046"/>
                    <a:pt x="399634" y="339067"/>
                    <a:pt x="473502" y="339067"/>
                  </a:cubicBezTo>
                  <a:close/>
                  <a:moveTo>
                    <a:pt x="452505" y="308230"/>
                  </a:moveTo>
                  <a:lnTo>
                    <a:pt x="596559" y="308230"/>
                  </a:lnTo>
                  <a:cubicBezTo>
                    <a:pt x="595847" y="329014"/>
                    <a:pt x="592911" y="349619"/>
                    <a:pt x="588017" y="369692"/>
                  </a:cubicBezTo>
                  <a:cubicBezTo>
                    <a:pt x="559722" y="338340"/>
                    <a:pt x="518971" y="318533"/>
                    <a:pt x="473503" y="318533"/>
                  </a:cubicBezTo>
                  <a:cubicBezTo>
                    <a:pt x="466118" y="318533"/>
                    <a:pt x="459000" y="319244"/>
                    <a:pt x="451971" y="320221"/>
                  </a:cubicBezTo>
                  <a:cubicBezTo>
                    <a:pt x="452149" y="316224"/>
                    <a:pt x="452416" y="312227"/>
                    <a:pt x="452505" y="308230"/>
                  </a:cubicBezTo>
                  <a:close/>
                  <a:moveTo>
                    <a:pt x="308690" y="308230"/>
                  </a:moveTo>
                  <a:lnTo>
                    <a:pt x="431931" y="308230"/>
                  </a:lnTo>
                  <a:cubicBezTo>
                    <a:pt x="431753" y="313740"/>
                    <a:pt x="431486" y="319161"/>
                    <a:pt x="431041" y="324582"/>
                  </a:cubicBezTo>
                  <a:cubicBezTo>
                    <a:pt x="366529" y="343066"/>
                    <a:pt x="319012" y="402430"/>
                    <a:pt x="319012" y="472813"/>
                  </a:cubicBezTo>
                  <a:cubicBezTo>
                    <a:pt x="319012" y="518224"/>
                    <a:pt x="338855" y="558926"/>
                    <a:pt x="370266" y="587185"/>
                  </a:cubicBezTo>
                  <a:cubicBezTo>
                    <a:pt x="353092" y="591362"/>
                    <a:pt x="335652" y="594206"/>
                    <a:pt x="318033" y="595361"/>
                  </a:cubicBezTo>
                  <a:lnTo>
                    <a:pt x="308512" y="586830"/>
                  </a:lnTo>
                  <a:cubicBezTo>
                    <a:pt x="308512" y="586563"/>
                    <a:pt x="308690" y="586208"/>
                    <a:pt x="308690" y="585852"/>
                  </a:cubicBezTo>
                  <a:close/>
                  <a:moveTo>
                    <a:pt x="164841" y="308230"/>
                  </a:moveTo>
                  <a:lnTo>
                    <a:pt x="288119" y="308230"/>
                  </a:lnTo>
                  <a:lnTo>
                    <a:pt x="288119" y="411461"/>
                  </a:lnTo>
                  <a:cubicBezTo>
                    <a:pt x="254028" y="412349"/>
                    <a:pt x="220650" y="417680"/>
                    <a:pt x="188607" y="427274"/>
                  </a:cubicBezTo>
                  <a:cubicBezTo>
                    <a:pt x="174098" y="389695"/>
                    <a:pt x="165998" y="349540"/>
                    <a:pt x="164841" y="308230"/>
                  </a:cubicBezTo>
                  <a:close/>
                  <a:moveTo>
                    <a:pt x="0" y="308230"/>
                  </a:moveTo>
                  <a:lnTo>
                    <a:pt x="144159" y="308230"/>
                  </a:lnTo>
                  <a:cubicBezTo>
                    <a:pt x="145316" y="351865"/>
                    <a:pt x="153858" y="394256"/>
                    <a:pt x="169075" y="433891"/>
                  </a:cubicBezTo>
                  <a:cubicBezTo>
                    <a:pt x="136773" y="445533"/>
                    <a:pt x="105983" y="461352"/>
                    <a:pt x="77508" y="481614"/>
                  </a:cubicBezTo>
                  <a:lnTo>
                    <a:pt x="68520" y="488101"/>
                  </a:lnTo>
                  <a:cubicBezTo>
                    <a:pt x="27675" y="438957"/>
                    <a:pt x="2314" y="376482"/>
                    <a:pt x="0" y="308230"/>
                  </a:cubicBezTo>
                  <a:close/>
                  <a:moveTo>
                    <a:pt x="404501" y="159337"/>
                  </a:moveTo>
                  <a:cubicBezTo>
                    <a:pt x="421322" y="199604"/>
                    <a:pt x="430666" y="242983"/>
                    <a:pt x="432001" y="287695"/>
                  </a:cubicBezTo>
                  <a:lnTo>
                    <a:pt x="308653" y="287695"/>
                  </a:lnTo>
                  <a:lnTo>
                    <a:pt x="308653" y="174181"/>
                  </a:lnTo>
                  <a:cubicBezTo>
                    <a:pt x="341403" y="173293"/>
                    <a:pt x="373531" y="168315"/>
                    <a:pt x="404501" y="159337"/>
                  </a:cubicBezTo>
                  <a:close/>
                  <a:moveTo>
                    <a:pt x="192256" y="159337"/>
                  </a:moveTo>
                  <a:cubicBezTo>
                    <a:pt x="223231" y="168315"/>
                    <a:pt x="255364" y="173293"/>
                    <a:pt x="288119" y="174181"/>
                  </a:cubicBezTo>
                  <a:lnTo>
                    <a:pt x="288119" y="287695"/>
                  </a:lnTo>
                  <a:lnTo>
                    <a:pt x="164841" y="287695"/>
                  </a:lnTo>
                  <a:cubicBezTo>
                    <a:pt x="166087" y="242983"/>
                    <a:pt x="175433" y="199604"/>
                    <a:pt x="192256" y="159337"/>
                  </a:cubicBezTo>
                  <a:close/>
                  <a:moveTo>
                    <a:pt x="73594" y="101967"/>
                  </a:moveTo>
                  <a:lnTo>
                    <a:pt x="83472" y="108276"/>
                  </a:lnTo>
                  <a:cubicBezTo>
                    <a:pt x="111326" y="127293"/>
                    <a:pt x="141227" y="142134"/>
                    <a:pt x="172462" y="153064"/>
                  </a:cubicBezTo>
                  <a:cubicBezTo>
                    <a:pt x="155109" y="195275"/>
                    <a:pt x="145409" y="240774"/>
                    <a:pt x="144163" y="287695"/>
                  </a:cubicBezTo>
                  <a:lnTo>
                    <a:pt x="0" y="287695"/>
                  </a:lnTo>
                  <a:cubicBezTo>
                    <a:pt x="2403" y="216692"/>
                    <a:pt x="29812" y="151998"/>
                    <a:pt x="73594" y="101967"/>
                  </a:cubicBezTo>
                  <a:close/>
                  <a:moveTo>
                    <a:pt x="522554" y="101261"/>
                  </a:moveTo>
                  <a:cubicBezTo>
                    <a:pt x="566781" y="151379"/>
                    <a:pt x="594368" y="216338"/>
                    <a:pt x="596771" y="287695"/>
                  </a:cubicBezTo>
                  <a:lnTo>
                    <a:pt x="452608" y="287695"/>
                  </a:lnTo>
                  <a:cubicBezTo>
                    <a:pt x="451362" y="240775"/>
                    <a:pt x="441662" y="195278"/>
                    <a:pt x="424309" y="152979"/>
                  </a:cubicBezTo>
                  <a:cubicBezTo>
                    <a:pt x="455633" y="142049"/>
                    <a:pt x="485712" y="127120"/>
                    <a:pt x="513744" y="108014"/>
                  </a:cubicBezTo>
                  <a:close/>
                  <a:moveTo>
                    <a:pt x="308653" y="26956"/>
                  </a:moveTo>
                  <a:cubicBezTo>
                    <a:pt x="345580" y="59026"/>
                    <a:pt x="375032" y="97671"/>
                    <a:pt x="395942" y="140402"/>
                  </a:cubicBezTo>
                  <a:cubicBezTo>
                    <a:pt x="367646" y="148308"/>
                    <a:pt x="338461" y="152750"/>
                    <a:pt x="308653" y="153550"/>
                  </a:cubicBezTo>
                  <a:close/>
                  <a:moveTo>
                    <a:pt x="288119" y="26956"/>
                  </a:moveTo>
                  <a:lnTo>
                    <a:pt x="288119" y="153550"/>
                  </a:lnTo>
                  <a:cubicBezTo>
                    <a:pt x="258393" y="152750"/>
                    <a:pt x="229113" y="148308"/>
                    <a:pt x="200900" y="140402"/>
                  </a:cubicBezTo>
                  <a:cubicBezTo>
                    <a:pt x="221726" y="97671"/>
                    <a:pt x="251184" y="59115"/>
                    <a:pt x="288119" y="26956"/>
                  </a:cubicBezTo>
                  <a:close/>
                  <a:moveTo>
                    <a:pt x="277985" y="565"/>
                  </a:moveTo>
                  <a:lnTo>
                    <a:pt x="282614" y="4562"/>
                  </a:lnTo>
                  <a:cubicBezTo>
                    <a:pt x="238998" y="40538"/>
                    <a:pt x="204550" y="84686"/>
                    <a:pt x="180961" y="134075"/>
                  </a:cubicBezTo>
                  <a:cubicBezTo>
                    <a:pt x="150697" y="123682"/>
                    <a:pt x="121768" y="109469"/>
                    <a:pt x="94886" y="91082"/>
                  </a:cubicBezTo>
                  <a:lnTo>
                    <a:pt x="87854" y="86640"/>
                  </a:lnTo>
                  <a:cubicBezTo>
                    <a:pt x="137345" y="37518"/>
                    <a:pt x="204016" y="5539"/>
                    <a:pt x="277985" y="565"/>
                  </a:cubicBezTo>
                  <a:close/>
                  <a:moveTo>
                    <a:pt x="308935" y="0"/>
                  </a:moveTo>
                  <a:cubicBezTo>
                    <a:pt x="386558" y="2666"/>
                    <a:pt x="456704" y="35109"/>
                    <a:pt x="508423" y="86128"/>
                  </a:cubicBezTo>
                  <a:lnTo>
                    <a:pt x="501658" y="91284"/>
                  </a:lnTo>
                  <a:cubicBezTo>
                    <a:pt x="474952" y="109594"/>
                    <a:pt x="446111" y="123815"/>
                    <a:pt x="415934" y="134215"/>
                  </a:cubicBezTo>
                  <a:cubicBezTo>
                    <a:pt x="391810" y="83729"/>
                    <a:pt x="356559" y="38664"/>
                    <a:pt x="311695" y="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video-camera-with-play-button_73534">
              <a:extLst>
                <a:ext uri="{FF2B5EF4-FFF2-40B4-BE49-F238E27FC236}">
                  <a16:creationId xmlns:a16="http://schemas.microsoft.com/office/drawing/2014/main" id="{09E1785A-615A-406F-8EE8-2A1EEDB49E56}"/>
                </a:ext>
              </a:extLst>
            </p:cNvPr>
            <p:cNvSpPr/>
            <p:nvPr/>
          </p:nvSpPr>
          <p:spPr>
            <a:xfrm>
              <a:off x="1960978" y="5867227"/>
              <a:ext cx="609685" cy="349560"/>
            </a:xfrm>
            <a:custGeom>
              <a:avLst/>
              <a:gdLst>
                <a:gd name="T0" fmla="*/ 5118 w 5341"/>
                <a:gd name="T1" fmla="*/ 194 h 3067"/>
                <a:gd name="T2" fmla="*/ 4725 w 5341"/>
                <a:gd name="T3" fmla="*/ 272 h 3067"/>
                <a:gd name="T4" fmla="*/ 4038 w 5341"/>
                <a:gd name="T5" fmla="*/ 958 h 3067"/>
                <a:gd name="T6" fmla="*/ 4038 w 5341"/>
                <a:gd name="T7" fmla="*/ 540 h 3067"/>
                <a:gd name="T8" fmla="*/ 3499 w 5341"/>
                <a:gd name="T9" fmla="*/ 0 h 3067"/>
                <a:gd name="T10" fmla="*/ 540 w 5341"/>
                <a:gd name="T11" fmla="*/ 0 h 3067"/>
                <a:gd name="T12" fmla="*/ 0 w 5341"/>
                <a:gd name="T13" fmla="*/ 540 h 3067"/>
                <a:gd name="T14" fmla="*/ 0 w 5341"/>
                <a:gd name="T15" fmla="*/ 2527 h 3067"/>
                <a:gd name="T16" fmla="*/ 540 w 5341"/>
                <a:gd name="T17" fmla="*/ 3067 h 3067"/>
                <a:gd name="T18" fmla="*/ 3499 w 5341"/>
                <a:gd name="T19" fmla="*/ 3067 h 3067"/>
                <a:gd name="T20" fmla="*/ 4038 w 5341"/>
                <a:gd name="T21" fmla="*/ 2527 h 3067"/>
                <a:gd name="T22" fmla="*/ 4038 w 5341"/>
                <a:gd name="T23" fmla="*/ 2108 h 3067"/>
                <a:gd name="T24" fmla="*/ 4725 w 5341"/>
                <a:gd name="T25" fmla="*/ 2795 h 3067"/>
                <a:gd name="T26" fmla="*/ 4980 w 5341"/>
                <a:gd name="T27" fmla="*/ 2901 h 3067"/>
                <a:gd name="T28" fmla="*/ 5118 w 5341"/>
                <a:gd name="T29" fmla="*/ 2873 h 3067"/>
                <a:gd name="T30" fmla="*/ 5341 w 5341"/>
                <a:gd name="T31" fmla="*/ 2540 h 3067"/>
                <a:gd name="T32" fmla="*/ 5341 w 5341"/>
                <a:gd name="T33" fmla="*/ 527 h 3067"/>
                <a:gd name="T34" fmla="*/ 5118 w 5341"/>
                <a:gd name="T35" fmla="*/ 194 h 3067"/>
                <a:gd name="T36" fmla="*/ 2537 w 5341"/>
                <a:gd name="T37" fmla="*/ 1673 h 3067"/>
                <a:gd name="T38" fmla="*/ 1802 w 5341"/>
                <a:gd name="T39" fmla="*/ 2239 h 3067"/>
                <a:gd name="T40" fmla="*/ 1694 w 5341"/>
                <a:gd name="T41" fmla="*/ 2275 h 3067"/>
                <a:gd name="T42" fmla="*/ 1616 w 5341"/>
                <a:gd name="T43" fmla="*/ 2257 h 3067"/>
                <a:gd name="T44" fmla="*/ 1518 w 5341"/>
                <a:gd name="T45" fmla="*/ 2099 h 3067"/>
                <a:gd name="T46" fmla="*/ 1518 w 5341"/>
                <a:gd name="T47" fmla="*/ 968 h 3067"/>
                <a:gd name="T48" fmla="*/ 1616 w 5341"/>
                <a:gd name="T49" fmla="*/ 810 h 3067"/>
                <a:gd name="T50" fmla="*/ 1802 w 5341"/>
                <a:gd name="T51" fmla="*/ 828 h 3067"/>
                <a:gd name="T52" fmla="*/ 2537 w 5341"/>
                <a:gd name="T53" fmla="*/ 1393 h 3067"/>
                <a:gd name="T54" fmla="*/ 2606 w 5341"/>
                <a:gd name="T55" fmla="*/ 1533 h 3067"/>
                <a:gd name="T56" fmla="*/ 2537 w 5341"/>
                <a:gd name="T57" fmla="*/ 1673 h 3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1" h="3067">
                  <a:moveTo>
                    <a:pt x="5118" y="194"/>
                  </a:moveTo>
                  <a:cubicBezTo>
                    <a:pt x="4983" y="138"/>
                    <a:pt x="4828" y="169"/>
                    <a:pt x="4725" y="272"/>
                  </a:cubicBezTo>
                  <a:lnTo>
                    <a:pt x="4038" y="958"/>
                  </a:lnTo>
                  <a:lnTo>
                    <a:pt x="4038" y="540"/>
                  </a:lnTo>
                  <a:cubicBezTo>
                    <a:pt x="4038" y="242"/>
                    <a:pt x="3797" y="0"/>
                    <a:pt x="3499" y="0"/>
                  </a:cubicBezTo>
                  <a:lnTo>
                    <a:pt x="540" y="0"/>
                  </a:lnTo>
                  <a:cubicBezTo>
                    <a:pt x="242" y="0"/>
                    <a:pt x="0" y="242"/>
                    <a:pt x="0" y="540"/>
                  </a:cubicBezTo>
                  <a:lnTo>
                    <a:pt x="0" y="2527"/>
                  </a:lnTo>
                  <a:cubicBezTo>
                    <a:pt x="0" y="2825"/>
                    <a:pt x="242" y="3067"/>
                    <a:pt x="540" y="3067"/>
                  </a:cubicBezTo>
                  <a:lnTo>
                    <a:pt x="3499" y="3067"/>
                  </a:lnTo>
                  <a:cubicBezTo>
                    <a:pt x="3797" y="3067"/>
                    <a:pt x="4038" y="2825"/>
                    <a:pt x="4038" y="2527"/>
                  </a:cubicBezTo>
                  <a:lnTo>
                    <a:pt x="4038" y="2108"/>
                  </a:lnTo>
                  <a:lnTo>
                    <a:pt x="4725" y="2795"/>
                  </a:lnTo>
                  <a:cubicBezTo>
                    <a:pt x="4794" y="2864"/>
                    <a:pt x="4886" y="2901"/>
                    <a:pt x="4980" y="2901"/>
                  </a:cubicBezTo>
                  <a:cubicBezTo>
                    <a:pt x="5027" y="2901"/>
                    <a:pt x="5074" y="2892"/>
                    <a:pt x="5118" y="2873"/>
                  </a:cubicBezTo>
                  <a:cubicBezTo>
                    <a:pt x="5253" y="2817"/>
                    <a:pt x="5341" y="2686"/>
                    <a:pt x="5341" y="2540"/>
                  </a:cubicBezTo>
                  <a:lnTo>
                    <a:pt x="5341" y="527"/>
                  </a:lnTo>
                  <a:cubicBezTo>
                    <a:pt x="5341" y="381"/>
                    <a:pt x="5253" y="249"/>
                    <a:pt x="5118" y="194"/>
                  </a:cubicBezTo>
                  <a:close/>
                  <a:moveTo>
                    <a:pt x="2537" y="1673"/>
                  </a:moveTo>
                  <a:lnTo>
                    <a:pt x="1802" y="2239"/>
                  </a:lnTo>
                  <a:cubicBezTo>
                    <a:pt x="1770" y="2263"/>
                    <a:pt x="1732" y="2275"/>
                    <a:pt x="1694" y="2275"/>
                  </a:cubicBezTo>
                  <a:cubicBezTo>
                    <a:pt x="1668" y="2275"/>
                    <a:pt x="1641" y="2269"/>
                    <a:pt x="1616" y="2257"/>
                  </a:cubicBezTo>
                  <a:cubicBezTo>
                    <a:pt x="1556" y="2227"/>
                    <a:pt x="1518" y="2166"/>
                    <a:pt x="1518" y="2099"/>
                  </a:cubicBezTo>
                  <a:lnTo>
                    <a:pt x="1518" y="968"/>
                  </a:lnTo>
                  <a:cubicBezTo>
                    <a:pt x="1518" y="901"/>
                    <a:pt x="1556" y="839"/>
                    <a:pt x="1616" y="810"/>
                  </a:cubicBezTo>
                  <a:cubicBezTo>
                    <a:pt x="1676" y="780"/>
                    <a:pt x="1748" y="787"/>
                    <a:pt x="1802" y="828"/>
                  </a:cubicBezTo>
                  <a:lnTo>
                    <a:pt x="2537" y="1393"/>
                  </a:lnTo>
                  <a:cubicBezTo>
                    <a:pt x="2581" y="1427"/>
                    <a:pt x="2606" y="1479"/>
                    <a:pt x="2606" y="1533"/>
                  </a:cubicBezTo>
                  <a:cubicBezTo>
                    <a:pt x="2606" y="1588"/>
                    <a:pt x="2581" y="1640"/>
                    <a:pt x="2537" y="16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world-wide-symbol_13448">
              <a:extLst>
                <a:ext uri="{FF2B5EF4-FFF2-40B4-BE49-F238E27FC236}">
                  <a16:creationId xmlns:a16="http://schemas.microsoft.com/office/drawing/2014/main" id="{30D283A7-2E65-4E8A-8B39-37CC36458549}"/>
                </a:ext>
              </a:extLst>
            </p:cNvPr>
            <p:cNvSpPr/>
            <p:nvPr/>
          </p:nvSpPr>
          <p:spPr>
            <a:xfrm>
              <a:off x="6849810" y="5739063"/>
              <a:ext cx="609685" cy="605889"/>
            </a:xfrm>
            <a:custGeom>
              <a:avLst/>
              <a:gdLst>
                <a:gd name="connsiteX0" fmla="*/ 486711 w 593106"/>
                <a:gd name="connsiteY0" fmla="*/ 490288 h 589414"/>
                <a:gd name="connsiteX1" fmla="*/ 489292 w 593106"/>
                <a:gd name="connsiteY1" fmla="*/ 522070 h 589414"/>
                <a:gd name="connsiteX2" fmla="*/ 472086 w 593106"/>
                <a:gd name="connsiteY2" fmla="*/ 534955 h 589414"/>
                <a:gd name="connsiteX3" fmla="*/ 451438 w 593106"/>
                <a:gd name="connsiteY3" fmla="*/ 520352 h 589414"/>
                <a:gd name="connsiteX4" fmla="*/ 451438 w 593106"/>
                <a:gd name="connsiteY4" fmla="*/ 517775 h 589414"/>
                <a:gd name="connsiteX5" fmla="*/ 486711 w 593106"/>
                <a:gd name="connsiteY5" fmla="*/ 490288 h 589414"/>
                <a:gd name="connsiteX6" fmla="*/ 96792 w 593106"/>
                <a:gd name="connsiteY6" fmla="*/ 487634 h 589414"/>
                <a:gd name="connsiteX7" fmla="*/ 123450 w 593106"/>
                <a:gd name="connsiteY7" fmla="*/ 511688 h 589414"/>
                <a:gd name="connsiteX8" fmla="*/ 102811 w 593106"/>
                <a:gd name="connsiteY8" fmla="*/ 520279 h 589414"/>
                <a:gd name="connsiteX9" fmla="*/ 100231 w 593106"/>
                <a:gd name="connsiteY9" fmla="*/ 517702 h 589414"/>
                <a:gd name="connsiteX10" fmla="*/ 96792 w 593106"/>
                <a:gd name="connsiteY10" fmla="*/ 487634 h 589414"/>
                <a:gd name="connsiteX11" fmla="*/ 334303 w 593106"/>
                <a:gd name="connsiteY11" fmla="*/ 470443 h 589414"/>
                <a:gd name="connsiteX12" fmla="*/ 390271 w 593106"/>
                <a:gd name="connsiteY12" fmla="*/ 474744 h 589414"/>
                <a:gd name="connsiteX13" fmla="*/ 417825 w 593106"/>
                <a:gd name="connsiteY13" fmla="*/ 512587 h 589414"/>
                <a:gd name="connsiteX14" fmla="*/ 410936 w 593106"/>
                <a:gd name="connsiteY14" fmla="*/ 539249 h 589414"/>
                <a:gd name="connsiteX15" fmla="*/ 368745 w 593106"/>
                <a:gd name="connsiteY15" fmla="*/ 582252 h 589414"/>
                <a:gd name="connsiteX16" fmla="*/ 334303 w 593106"/>
                <a:gd name="connsiteY16" fmla="*/ 589133 h 589414"/>
                <a:gd name="connsiteX17" fmla="*/ 299861 w 593106"/>
                <a:gd name="connsiteY17" fmla="*/ 556450 h 589414"/>
                <a:gd name="connsiteX18" fmla="*/ 299861 w 593106"/>
                <a:gd name="connsiteY18" fmla="*/ 503986 h 589414"/>
                <a:gd name="connsiteX19" fmla="*/ 334303 w 593106"/>
                <a:gd name="connsiteY19" fmla="*/ 470443 h 589414"/>
                <a:gd name="connsiteX20" fmla="*/ 231018 w 593106"/>
                <a:gd name="connsiteY20" fmla="*/ 470443 h 589414"/>
                <a:gd name="connsiteX21" fmla="*/ 265461 w 593106"/>
                <a:gd name="connsiteY21" fmla="*/ 503982 h 589414"/>
                <a:gd name="connsiteX22" fmla="*/ 265461 w 593106"/>
                <a:gd name="connsiteY22" fmla="*/ 555580 h 589414"/>
                <a:gd name="connsiteX23" fmla="*/ 231018 w 593106"/>
                <a:gd name="connsiteY23" fmla="*/ 583959 h 589414"/>
                <a:gd name="connsiteX24" fmla="*/ 204325 w 593106"/>
                <a:gd name="connsiteY24" fmla="*/ 577080 h 589414"/>
                <a:gd name="connsiteX25" fmla="*/ 162994 w 593106"/>
                <a:gd name="connsiteY25" fmla="*/ 531501 h 589414"/>
                <a:gd name="connsiteX26" fmla="*/ 158688 w 593106"/>
                <a:gd name="connsiteY26" fmla="*/ 510862 h 589414"/>
                <a:gd name="connsiteX27" fmla="*/ 185382 w 593106"/>
                <a:gd name="connsiteY27" fmla="*/ 473883 h 589414"/>
                <a:gd name="connsiteX28" fmla="*/ 231018 w 593106"/>
                <a:gd name="connsiteY28" fmla="*/ 470443 h 589414"/>
                <a:gd name="connsiteX29" fmla="*/ 503923 w 593106"/>
                <a:gd name="connsiteY29" fmla="*/ 304486 h 589414"/>
                <a:gd name="connsiteX30" fmla="*/ 561622 w 593106"/>
                <a:gd name="connsiteY30" fmla="*/ 304486 h 589414"/>
                <a:gd name="connsiteX31" fmla="*/ 592624 w 593106"/>
                <a:gd name="connsiteY31" fmla="*/ 338891 h 589414"/>
                <a:gd name="connsiteX32" fmla="*/ 556455 w 593106"/>
                <a:gd name="connsiteY32" fmla="*/ 441247 h 589414"/>
                <a:gd name="connsiteX33" fmla="*/ 504785 w 593106"/>
                <a:gd name="connsiteY33" fmla="*/ 459310 h 589414"/>
                <a:gd name="connsiteX34" fmla="*/ 497895 w 593106"/>
                <a:gd name="connsiteY34" fmla="*/ 457590 h 589414"/>
                <a:gd name="connsiteX35" fmla="*/ 468615 w 593106"/>
                <a:gd name="connsiteY35" fmla="*/ 416303 h 589414"/>
                <a:gd name="connsiteX36" fmla="*/ 471199 w 593106"/>
                <a:gd name="connsiteY36" fmla="*/ 338891 h 589414"/>
                <a:gd name="connsiteX37" fmla="*/ 503923 w 593106"/>
                <a:gd name="connsiteY37" fmla="*/ 304486 h 589414"/>
                <a:gd name="connsiteX38" fmla="*/ 334297 w 593106"/>
                <a:gd name="connsiteY38" fmla="*/ 304486 h 589414"/>
                <a:gd name="connsiteX39" fmla="*/ 400585 w 593106"/>
                <a:gd name="connsiteY39" fmla="*/ 304486 h 589414"/>
                <a:gd name="connsiteX40" fmla="*/ 436742 w 593106"/>
                <a:gd name="connsiteY40" fmla="*/ 338887 h 589414"/>
                <a:gd name="connsiteX41" fmla="*/ 434159 w 593106"/>
                <a:gd name="connsiteY41" fmla="*/ 410269 h 589414"/>
                <a:gd name="connsiteX42" fmla="*/ 396280 w 593106"/>
                <a:gd name="connsiteY42" fmla="*/ 440370 h 589414"/>
                <a:gd name="connsiteX43" fmla="*/ 334297 w 593106"/>
                <a:gd name="connsiteY43" fmla="*/ 436070 h 589414"/>
                <a:gd name="connsiteX44" fmla="*/ 299861 w 593106"/>
                <a:gd name="connsiteY44" fmla="*/ 400809 h 589414"/>
                <a:gd name="connsiteX45" fmla="*/ 299861 w 593106"/>
                <a:gd name="connsiteY45" fmla="*/ 338887 h 589414"/>
                <a:gd name="connsiteX46" fmla="*/ 334297 w 593106"/>
                <a:gd name="connsiteY46" fmla="*/ 304486 h 589414"/>
                <a:gd name="connsiteX47" fmla="*/ 175089 w 593106"/>
                <a:gd name="connsiteY47" fmla="*/ 304486 h 589414"/>
                <a:gd name="connsiteX48" fmla="*/ 231033 w 593106"/>
                <a:gd name="connsiteY48" fmla="*/ 304486 h 589414"/>
                <a:gd name="connsiteX49" fmla="*/ 265460 w 593106"/>
                <a:gd name="connsiteY49" fmla="*/ 338895 h 589414"/>
                <a:gd name="connsiteX50" fmla="*/ 265460 w 593106"/>
                <a:gd name="connsiteY50" fmla="*/ 400830 h 589414"/>
                <a:gd name="connsiteX51" fmla="*/ 231033 w 593106"/>
                <a:gd name="connsiteY51" fmla="*/ 436099 h 589414"/>
                <a:gd name="connsiteX52" fmla="*/ 179393 w 593106"/>
                <a:gd name="connsiteY52" fmla="*/ 439540 h 589414"/>
                <a:gd name="connsiteX53" fmla="*/ 141523 w 593106"/>
                <a:gd name="connsiteY53" fmla="*/ 409433 h 589414"/>
                <a:gd name="connsiteX54" fmla="*/ 138941 w 593106"/>
                <a:gd name="connsiteY54" fmla="*/ 338895 h 589414"/>
                <a:gd name="connsiteX55" fmla="*/ 175089 w 593106"/>
                <a:gd name="connsiteY55" fmla="*/ 304486 h 589414"/>
                <a:gd name="connsiteX56" fmla="*/ 31285 w 593106"/>
                <a:gd name="connsiteY56" fmla="*/ 304486 h 589414"/>
                <a:gd name="connsiteX57" fmla="*/ 72605 w 593106"/>
                <a:gd name="connsiteY57" fmla="*/ 304486 h 589414"/>
                <a:gd name="connsiteX58" fmla="*/ 105316 w 593106"/>
                <a:gd name="connsiteY58" fmla="*/ 338895 h 589414"/>
                <a:gd name="connsiteX59" fmla="*/ 107898 w 593106"/>
                <a:gd name="connsiteY59" fmla="*/ 414595 h 589414"/>
                <a:gd name="connsiteX60" fmla="*/ 82074 w 593106"/>
                <a:gd name="connsiteY60" fmla="*/ 455887 h 589414"/>
                <a:gd name="connsiteX61" fmla="*/ 33868 w 593106"/>
                <a:gd name="connsiteY61" fmla="*/ 436101 h 589414"/>
                <a:gd name="connsiteX62" fmla="*/ 296 w 593106"/>
                <a:gd name="connsiteY62" fmla="*/ 338895 h 589414"/>
                <a:gd name="connsiteX63" fmla="*/ 31285 w 593106"/>
                <a:gd name="connsiteY63" fmla="*/ 304486 h 589414"/>
                <a:gd name="connsiteX64" fmla="*/ 220702 w 593106"/>
                <a:gd name="connsiteY64" fmla="*/ 131682 h 589414"/>
                <a:gd name="connsiteX65" fmla="*/ 231031 w 593106"/>
                <a:gd name="connsiteY65" fmla="*/ 132542 h 589414"/>
                <a:gd name="connsiteX66" fmla="*/ 265461 w 593106"/>
                <a:gd name="connsiteY66" fmla="*/ 167787 h 589414"/>
                <a:gd name="connsiteX67" fmla="*/ 265461 w 593106"/>
                <a:gd name="connsiteY67" fmla="*/ 235699 h 589414"/>
                <a:gd name="connsiteX68" fmla="*/ 231031 w 593106"/>
                <a:gd name="connsiteY68" fmla="*/ 270085 h 589414"/>
                <a:gd name="connsiteX69" fmla="*/ 178525 w 593106"/>
                <a:gd name="connsiteY69" fmla="*/ 270085 h 589414"/>
                <a:gd name="connsiteX70" fmla="*/ 150121 w 593106"/>
                <a:gd name="connsiteY70" fmla="*/ 236559 h 589414"/>
                <a:gd name="connsiteX71" fmla="*/ 172500 w 593106"/>
                <a:gd name="connsiteY71" fmla="*/ 160910 h 589414"/>
                <a:gd name="connsiteX72" fmla="*/ 220702 w 593106"/>
                <a:gd name="connsiteY72" fmla="*/ 131682 h 589414"/>
                <a:gd name="connsiteX73" fmla="*/ 353254 w 593106"/>
                <a:gd name="connsiteY73" fmla="*/ 130853 h 589414"/>
                <a:gd name="connsiteX74" fmla="*/ 401479 w 593106"/>
                <a:gd name="connsiteY74" fmla="*/ 160075 h 589414"/>
                <a:gd name="connsiteX75" fmla="*/ 424731 w 593106"/>
                <a:gd name="connsiteY75" fmla="*/ 236566 h 589414"/>
                <a:gd name="connsiteX76" fmla="*/ 396312 w 593106"/>
                <a:gd name="connsiteY76" fmla="*/ 270085 h 589414"/>
                <a:gd name="connsiteX77" fmla="*/ 334308 w 593106"/>
                <a:gd name="connsiteY77" fmla="*/ 270085 h 589414"/>
                <a:gd name="connsiteX78" fmla="*/ 299861 w 593106"/>
                <a:gd name="connsiteY78" fmla="*/ 235707 h 589414"/>
                <a:gd name="connsiteX79" fmla="*/ 299861 w 593106"/>
                <a:gd name="connsiteY79" fmla="*/ 167810 h 589414"/>
                <a:gd name="connsiteX80" fmla="*/ 334308 w 593106"/>
                <a:gd name="connsiteY80" fmla="*/ 132572 h 589414"/>
                <a:gd name="connsiteX81" fmla="*/ 353254 w 593106"/>
                <a:gd name="connsiteY81" fmla="*/ 130853 h 589414"/>
                <a:gd name="connsiteX82" fmla="*/ 95050 w 593106"/>
                <a:gd name="connsiteY82" fmla="*/ 115364 h 589414"/>
                <a:gd name="connsiteX83" fmla="*/ 118283 w 593106"/>
                <a:gd name="connsiteY83" fmla="*/ 120521 h 589414"/>
                <a:gd name="connsiteX84" fmla="*/ 138933 w 593106"/>
                <a:gd name="connsiteY84" fmla="*/ 157482 h 589414"/>
                <a:gd name="connsiteX85" fmla="*/ 116562 w 593106"/>
                <a:gd name="connsiteY85" fmla="*/ 236561 h 589414"/>
                <a:gd name="connsiteX86" fmla="*/ 76121 w 593106"/>
                <a:gd name="connsiteY86" fmla="*/ 270084 h 589414"/>
                <a:gd name="connsiteX87" fmla="*/ 32238 w 593106"/>
                <a:gd name="connsiteY87" fmla="*/ 270084 h 589414"/>
                <a:gd name="connsiteX88" fmla="*/ 2122 w 593106"/>
                <a:gd name="connsiteY88" fmla="*/ 236561 h 589414"/>
                <a:gd name="connsiteX89" fmla="*/ 41703 w 593106"/>
                <a:gd name="connsiteY89" fmla="*/ 134274 h 589414"/>
                <a:gd name="connsiteX90" fmla="*/ 95050 w 593106"/>
                <a:gd name="connsiteY90" fmla="*/ 115364 h 589414"/>
                <a:gd name="connsiteX91" fmla="*/ 495327 w 593106"/>
                <a:gd name="connsiteY91" fmla="*/ 111081 h 589414"/>
                <a:gd name="connsiteX92" fmla="*/ 548729 w 593106"/>
                <a:gd name="connsiteY92" fmla="*/ 129130 h 589414"/>
                <a:gd name="connsiteX93" fmla="*/ 591795 w 593106"/>
                <a:gd name="connsiteY93" fmla="*/ 236565 h 589414"/>
                <a:gd name="connsiteX94" fmla="*/ 561649 w 593106"/>
                <a:gd name="connsiteY94" fmla="*/ 270085 h 589414"/>
                <a:gd name="connsiteX95" fmla="*/ 500495 w 593106"/>
                <a:gd name="connsiteY95" fmla="*/ 270085 h 589414"/>
                <a:gd name="connsiteX96" fmla="*/ 460013 w 593106"/>
                <a:gd name="connsiteY96" fmla="*/ 236565 h 589414"/>
                <a:gd name="connsiteX97" fmla="*/ 436758 w 593106"/>
                <a:gd name="connsiteY97" fmla="*/ 156634 h 589414"/>
                <a:gd name="connsiteX98" fmla="*/ 457429 w 593106"/>
                <a:gd name="connsiteY98" fmla="*/ 119676 h 589414"/>
                <a:gd name="connsiteX99" fmla="*/ 495327 w 593106"/>
                <a:gd name="connsiteY99" fmla="*/ 111081 h 589414"/>
                <a:gd name="connsiteX100" fmla="*/ 258364 w 593106"/>
                <a:gd name="connsiteY100" fmla="*/ 35758 h 589414"/>
                <a:gd name="connsiteX101" fmla="*/ 265460 w 593106"/>
                <a:gd name="connsiteY101" fmla="*/ 52636 h 589414"/>
                <a:gd name="connsiteX102" fmla="*/ 265460 w 593106"/>
                <a:gd name="connsiteY102" fmla="*/ 64677 h 589414"/>
                <a:gd name="connsiteX103" fmla="*/ 234495 w 593106"/>
                <a:gd name="connsiteY103" fmla="*/ 98218 h 589414"/>
                <a:gd name="connsiteX104" fmla="*/ 223314 w 593106"/>
                <a:gd name="connsiteY104" fmla="*/ 67257 h 589414"/>
                <a:gd name="connsiteX105" fmla="*/ 242237 w 593106"/>
                <a:gd name="connsiteY105" fmla="*/ 44036 h 589414"/>
                <a:gd name="connsiteX106" fmla="*/ 258364 w 593106"/>
                <a:gd name="connsiteY106" fmla="*/ 35758 h 589414"/>
                <a:gd name="connsiteX107" fmla="*/ 307077 w 593106"/>
                <a:gd name="connsiteY107" fmla="*/ 24998 h 589414"/>
                <a:gd name="connsiteX108" fmla="*/ 323985 w 593106"/>
                <a:gd name="connsiteY108" fmla="*/ 32847 h 589414"/>
                <a:gd name="connsiteX109" fmla="*/ 350693 w 593106"/>
                <a:gd name="connsiteY109" fmla="*/ 67253 h 589414"/>
                <a:gd name="connsiteX110" fmla="*/ 335185 w 593106"/>
                <a:gd name="connsiteY110" fmla="*/ 97358 h 589414"/>
                <a:gd name="connsiteX111" fmla="*/ 334323 w 593106"/>
                <a:gd name="connsiteY111" fmla="*/ 98218 h 589414"/>
                <a:gd name="connsiteX112" fmla="*/ 299861 w 593106"/>
                <a:gd name="connsiteY112" fmla="*/ 64672 h 589414"/>
                <a:gd name="connsiteX113" fmla="*/ 299861 w 593106"/>
                <a:gd name="connsiteY113" fmla="*/ 42309 h 589414"/>
                <a:gd name="connsiteX114" fmla="*/ 307077 w 593106"/>
                <a:gd name="connsiteY114" fmla="*/ 24998 h 589414"/>
                <a:gd name="connsiteX115" fmla="*/ 204359 w 593106"/>
                <a:gd name="connsiteY115" fmla="*/ 7108 h 589414"/>
                <a:gd name="connsiteX116" fmla="*/ 215552 w 593106"/>
                <a:gd name="connsiteY116" fmla="*/ 24292 h 589414"/>
                <a:gd name="connsiteX117" fmla="*/ 186279 w 593106"/>
                <a:gd name="connsiteY117" fmla="*/ 63815 h 589414"/>
                <a:gd name="connsiteX118" fmla="*/ 134621 w 593106"/>
                <a:gd name="connsiteY118" fmla="*/ 88732 h 589414"/>
                <a:gd name="connsiteX119" fmla="*/ 120846 w 593106"/>
                <a:gd name="connsiteY119" fmla="*/ 86155 h 589414"/>
                <a:gd name="connsiteX120" fmla="*/ 113097 w 593106"/>
                <a:gd name="connsiteY120" fmla="*/ 55223 h 589414"/>
                <a:gd name="connsiteX121" fmla="*/ 204359 w 593106"/>
                <a:gd name="connsiteY121" fmla="*/ 7108 h 589414"/>
                <a:gd name="connsiteX122" fmla="*/ 368806 w 593106"/>
                <a:gd name="connsiteY122" fmla="*/ 1108 h 589414"/>
                <a:gd name="connsiteX123" fmla="*/ 475572 w 593106"/>
                <a:gd name="connsiteY123" fmla="*/ 51810 h 589414"/>
                <a:gd name="connsiteX124" fmla="*/ 468684 w 593106"/>
                <a:gd name="connsiteY124" fmla="*/ 81887 h 589414"/>
                <a:gd name="connsiteX125" fmla="*/ 441131 w 593106"/>
                <a:gd name="connsiteY125" fmla="*/ 87043 h 589414"/>
                <a:gd name="connsiteX126" fmla="*/ 389471 w 593106"/>
                <a:gd name="connsiteY126" fmla="*/ 62981 h 589414"/>
                <a:gd name="connsiteX127" fmla="*/ 358474 w 593106"/>
                <a:gd name="connsiteY127" fmla="*/ 20013 h 589414"/>
                <a:gd name="connsiteX128" fmla="*/ 368806 w 593106"/>
                <a:gd name="connsiteY128" fmla="*/ 1108 h 58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593106" h="589414">
                  <a:moveTo>
                    <a:pt x="486711" y="490288"/>
                  </a:moveTo>
                  <a:cubicBezTo>
                    <a:pt x="502197" y="494583"/>
                    <a:pt x="503918" y="509185"/>
                    <a:pt x="489292" y="522070"/>
                  </a:cubicBezTo>
                  <a:cubicBezTo>
                    <a:pt x="483270" y="526365"/>
                    <a:pt x="477248" y="530660"/>
                    <a:pt x="472086" y="534955"/>
                  </a:cubicBezTo>
                  <a:cubicBezTo>
                    <a:pt x="456600" y="546121"/>
                    <a:pt x="447136" y="538391"/>
                    <a:pt x="451438" y="520352"/>
                  </a:cubicBezTo>
                  <a:cubicBezTo>
                    <a:pt x="451438" y="519493"/>
                    <a:pt x="451438" y="518634"/>
                    <a:pt x="451438" y="517775"/>
                  </a:cubicBezTo>
                  <a:cubicBezTo>
                    <a:pt x="455739" y="499737"/>
                    <a:pt x="471225" y="486852"/>
                    <a:pt x="486711" y="490288"/>
                  </a:cubicBezTo>
                  <a:close/>
                  <a:moveTo>
                    <a:pt x="96792" y="487634"/>
                  </a:moveTo>
                  <a:cubicBezTo>
                    <a:pt x="107971" y="485056"/>
                    <a:pt x="120010" y="496224"/>
                    <a:pt x="123450" y="511688"/>
                  </a:cubicBezTo>
                  <a:cubicBezTo>
                    <a:pt x="126890" y="528011"/>
                    <a:pt x="117431" y="532306"/>
                    <a:pt x="102811" y="520279"/>
                  </a:cubicBezTo>
                  <a:cubicBezTo>
                    <a:pt x="101951" y="519420"/>
                    <a:pt x="101091" y="518561"/>
                    <a:pt x="100231" y="517702"/>
                  </a:cubicBezTo>
                  <a:cubicBezTo>
                    <a:pt x="85612" y="505674"/>
                    <a:pt x="84752" y="491070"/>
                    <a:pt x="96792" y="487634"/>
                  </a:cubicBezTo>
                  <a:close/>
                  <a:moveTo>
                    <a:pt x="334303" y="470443"/>
                  </a:moveTo>
                  <a:cubicBezTo>
                    <a:pt x="354107" y="471303"/>
                    <a:pt x="373050" y="473024"/>
                    <a:pt x="390271" y="474744"/>
                  </a:cubicBezTo>
                  <a:cubicBezTo>
                    <a:pt x="409214" y="476464"/>
                    <a:pt x="422130" y="493665"/>
                    <a:pt x="417825" y="512587"/>
                  </a:cubicBezTo>
                  <a:cubicBezTo>
                    <a:pt x="415242" y="521187"/>
                    <a:pt x="413520" y="530648"/>
                    <a:pt x="410936" y="539249"/>
                  </a:cubicBezTo>
                  <a:cubicBezTo>
                    <a:pt x="405770" y="558170"/>
                    <a:pt x="386827" y="577952"/>
                    <a:pt x="368745" y="582252"/>
                  </a:cubicBezTo>
                  <a:cubicBezTo>
                    <a:pt x="357551" y="585693"/>
                    <a:pt x="345497" y="587413"/>
                    <a:pt x="334303" y="589133"/>
                  </a:cubicBezTo>
                  <a:cubicBezTo>
                    <a:pt x="315360" y="591713"/>
                    <a:pt x="299861" y="576232"/>
                    <a:pt x="299861" y="556450"/>
                  </a:cubicBezTo>
                  <a:lnTo>
                    <a:pt x="299861" y="503986"/>
                  </a:lnTo>
                  <a:cubicBezTo>
                    <a:pt x="299861" y="485065"/>
                    <a:pt x="315360" y="469583"/>
                    <a:pt x="334303" y="470443"/>
                  </a:cubicBezTo>
                  <a:close/>
                  <a:moveTo>
                    <a:pt x="231018" y="470443"/>
                  </a:moveTo>
                  <a:cubicBezTo>
                    <a:pt x="249962" y="469583"/>
                    <a:pt x="265461" y="485063"/>
                    <a:pt x="265461" y="503982"/>
                  </a:cubicBezTo>
                  <a:lnTo>
                    <a:pt x="265461" y="555580"/>
                  </a:lnTo>
                  <a:cubicBezTo>
                    <a:pt x="265461" y="574500"/>
                    <a:pt x="249962" y="588259"/>
                    <a:pt x="231018" y="583959"/>
                  </a:cubicBezTo>
                  <a:cubicBezTo>
                    <a:pt x="222408" y="582239"/>
                    <a:pt x="212936" y="579660"/>
                    <a:pt x="204325" y="577080"/>
                  </a:cubicBezTo>
                  <a:cubicBezTo>
                    <a:pt x="186243" y="571060"/>
                    <a:pt x="168160" y="549561"/>
                    <a:pt x="162994" y="531501"/>
                  </a:cubicBezTo>
                  <a:cubicBezTo>
                    <a:pt x="161272" y="524621"/>
                    <a:pt x="159550" y="517742"/>
                    <a:pt x="158688" y="510862"/>
                  </a:cubicBezTo>
                  <a:cubicBezTo>
                    <a:pt x="154383" y="492802"/>
                    <a:pt x="166438" y="475603"/>
                    <a:pt x="185382" y="473883"/>
                  </a:cubicBezTo>
                  <a:cubicBezTo>
                    <a:pt x="199159" y="472163"/>
                    <a:pt x="214658" y="471303"/>
                    <a:pt x="231018" y="470443"/>
                  </a:cubicBezTo>
                  <a:close/>
                  <a:moveTo>
                    <a:pt x="503923" y="304486"/>
                  </a:moveTo>
                  <a:lnTo>
                    <a:pt x="561622" y="304486"/>
                  </a:lnTo>
                  <a:cubicBezTo>
                    <a:pt x="580568" y="304486"/>
                    <a:pt x="596069" y="319968"/>
                    <a:pt x="592624" y="338891"/>
                  </a:cubicBezTo>
                  <a:cubicBezTo>
                    <a:pt x="587457" y="375877"/>
                    <a:pt x="574540" y="410282"/>
                    <a:pt x="556455" y="441247"/>
                  </a:cubicBezTo>
                  <a:cubicBezTo>
                    <a:pt x="546982" y="457590"/>
                    <a:pt x="523730" y="464471"/>
                    <a:pt x="504785" y="459310"/>
                  </a:cubicBezTo>
                  <a:cubicBezTo>
                    <a:pt x="503062" y="459310"/>
                    <a:pt x="500479" y="458450"/>
                    <a:pt x="497895" y="457590"/>
                  </a:cubicBezTo>
                  <a:cubicBezTo>
                    <a:pt x="479811" y="453289"/>
                    <a:pt x="466893" y="435226"/>
                    <a:pt x="468615" y="416303"/>
                  </a:cubicBezTo>
                  <a:cubicBezTo>
                    <a:pt x="471199" y="388779"/>
                    <a:pt x="472060" y="363835"/>
                    <a:pt x="471199" y="338891"/>
                  </a:cubicBezTo>
                  <a:cubicBezTo>
                    <a:pt x="471199" y="319968"/>
                    <a:pt x="484978" y="304486"/>
                    <a:pt x="503923" y="304486"/>
                  </a:cubicBezTo>
                  <a:close/>
                  <a:moveTo>
                    <a:pt x="334297" y="304486"/>
                  </a:moveTo>
                  <a:lnTo>
                    <a:pt x="400585" y="304486"/>
                  </a:lnTo>
                  <a:cubicBezTo>
                    <a:pt x="419524" y="304486"/>
                    <a:pt x="436742" y="319966"/>
                    <a:pt x="436742" y="338887"/>
                  </a:cubicBezTo>
                  <a:cubicBezTo>
                    <a:pt x="437603" y="362107"/>
                    <a:pt x="436742" y="385328"/>
                    <a:pt x="434159" y="410269"/>
                  </a:cubicBezTo>
                  <a:cubicBezTo>
                    <a:pt x="432438" y="429189"/>
                    <a:pt x="415220" y="442090"/>
                    <a:pt x="396280" y="440370"/>
                  </a:cubicBezTo>
                  <a:cubicBezTo>
                    <a:pt x="377341" y="438650"/>
                    <a:pt x="356680" y="436930"/>
                    <a:pt x="334297" y="436070"/>
                  </a:cubicBezTo>
                  <a:cubicBezTo>
                    <a:pt x="315357" y="435210"/>
                    <a:pt x="299861" y="419729"/>
                    <a:pt x="299861" y="400809"/>
                  </a:cubicBezTo>
                  <a:lnTo>
                    <a:pt x="299861" y="338887"/>
                  </a:lnTo>
                  <a:cubicBezTo>
                    <a:pt x="299861" y="319966"/>
                    <a:pt x="315357" y="304486"/>
                    <a:pt x="334297" y="304486"/>
                  </a:cubicBezTo>
                  <a:close/>
                  <a:moveTo>
                    <a:pt x="175089" y="304486"/>
                  </a:moveTo>
                  <a:lnTo>
                    <a:pt x="231033" y="304486"/>
                  </a:lnTo>
                  <a:cubicBezTo>
                    <a:pt x="249968" y="304486"/>
                    <a:pt x="265460" y="319970"/>
                    <a:pt x="265460" y="338895"/>
                  </a:cubicBezTo>
                  <a:lnTo>
                    <a:pt x="265460" y="400830"/>
                  </a:lnTo>
                  <a:cubicBezTo>
                    <a:pt x="265460" y="419755"/>
                    <a:pt x="249968" y="435239"/>
                    <a:pt x="231033" y="436099"/>
                  </a:cubicBezTo>
                  <a:cubicBezTo>
                    <a:pt x="212098" y="436960"/>
                    <a:pt x="195745" y="437820"/>
                    <a:pt x="179393" y="439540"/>
                  </a:cubicBezTo>
                  <a:cubicBezTo>
                    <a:pt x="160458" y="441261"/>
                    <a:pt x="143244" y="428357"/>
                    <a:pt x="141523" y="409433"/>
                  </a:cubicBezTo>
                  <a:cubicBezTo>
                    <a:pt x="138941" y="384486"/>
                    <a:pt x="138080" y="361260"/>
                    <a:pt x="138941" y="338895"/>
                  </a:cubicBezTo>
                  <a:cubicBezTo>
                    <a:pt x="138941" y="319970"/>
                    <a:pt x="156154" y="304486"/>
                    <a:pt x="175089" y="304486"/>
                  </a:cubicBezTo>
                  <a:close/>
                  <a:moveTo>
                    <a:pt x="31285" y="304486"/>
                  </a:moveTo>
                  <a:lnTo>
                    <a:pt x="72605" y="304486"/>
                  </a:lnTo>
                  <a:cubicBezTo>
                    <a:pt x="91543" y="304486"/>
                    <a:pt x="105316" y="319970"/>
                    <a:pt x="105316" y="338895"/>
                  </a:cubicBezTo>
                  <a:cubicBezTo>
                    <a:pt x="104455" y="362982"/>
                    <a:pt x="105316" y="388788"/>
                    <a:pt x="107898" y="414595"/>
                  </a:cubicBezTo>
                  <a:cubicBezTo>
                    <a:pt x="109620" y="433521"/>
                    <a:pt x="98429" y="451585"/>
                    <a:pt x="82074" y="455887"/>
                  </a:cubicBezTo>
                  <a:cubicBezTo>
                    <a:pt x="65718" y="460188"/>
                    <a:pt x="43337" y="453306"/>
                    <a:pt x="33868" y="436101"/>
                  </a:cubicBezTo>
                  <a:cubicBezTo>
                    <a:pt x="17512" y="406853"/>
                    <a:pt x="6321" y="374165"/>
                    <a:pt x="296" y="338895"/>
                  </a:cubicBezTo>
                  <a:cubicBezTo>
                    <a:pt x="-2287" y="319970"/>
                    <a:pt x="12347" y="304486"/>
                    <a:pt x="31285" y="304486"/>
                  </a:cubicBezTo>
                  <a:close/>
                  <a:moveTo>
                    <a:pt x="220702" y="131682"/>
                  </a:moveTo>
                  <a:cubicBezTo>
                    <a:pt x="224145" y="131682"/>
                    <a:pt x="227588" y="131682"/>
                    <a:pt x="231031" y="132542"/>
                  </a:cubicBezTo>
                  <a:cubicBezTo>
                    <a:pt x="249968" y="132542"/>
                    <a:pt x="265461" y="148016"/>
                    <a:pt x="265461" y="167787"/>
                  </a:cubicBezTo>
                  <a:lnTo>
                    <a:pt x="265461" y="235699"/>
                  </a:lnTo>
                  <a:cubicBezTo>
                    <a:pt x="265461" y="255471"/>
                    <a:pt x="249968" y="270085"/>
                    <a:pt x="231031" y="270085"/>
                  </a:cubicBezTo>
                  <a:lnTo>
                    <a:pt x="178525" y="270085"/>
                  </a:lnTo>
                  <a:cubicBezTo>
                    <a:pt x="159589" y="270085"/>
                    <a:pt x="145817" y="255471"/>
                    <a:pt x="150121" y="236559"/>
                  </a:cubicBezTo>
                  <a:cubicBezTo>
                    <a:pt x="156146" y="209050"/>
                    <a:pt x="163893" y="183261"/>
                    <a:pt x="172500" y="160910"/>
                  </a:cubicBezTo>
                  <a:cubicBezTo>
                    <a:pt x="179386" y="142858"/>
                    <a:pt x="201766" y="130823"/>
                    <a:pt x="220702" y="131682"/>
                  </a:cubicBezTo>
                  <a:close/>
                  <a:moveTo>
                    <a:pt x="353254" y="130853"/>
                  </a:moveTo>
                  <a:cubicBezTo>
                    <a:pt x="372200" y="129994"/>
                    <a:pt x="394590" y="142886"/>
                    <a:pt x="401479" y="160075"/>
                  </a:cubicBezTo>
                  <a:cubicBezTo>
                    <a:pt x="410952" y="183280"/>
                    <a:pt x="418703" y="208204"/>
                    <a:pt x="424731" y="236566"/>
                  </a:cubicBezTo>
                  <a:cubicBezTo>
                    <a:pt x="429037" y="255474"/>
                    <a:pt x="416119" y="270085"/>
                    <a:pt x="396312" y="270085"/>
                  </a:cubicBezTo>
                  <a:lnTo>
                    <a:pt x="334308" y="270085"/>
                  </a:lnTo>
                  <a:cubicBezTo>
                    <a:pt x="315362" y="270085"/>
                    <a:pt x="299861" y="255474"/>
                    <a:pt x="299861" y="235707"/>
                  </a:cubicBezTo>
                  <a:lnTo>
                    <a:pt x="299861" y="167810"/>
                  </a:lnTo>
                  <a:cubicBezTo>
                    <a:pt x="299861" y="148902"/>
                    <a:pt x="315362" y="132572"/>
                    <a:pt x="334308" y="132572"/>
                  </a:cubicBezTo>
                  <a:cubicBezTo>
                    <a:pt x="340336" y="131713"/>
                    <a:pt x="347226" y="131713"/>
                    <a:pt x="353254" y="130853"/>
                  </a:cubicBezTo>
                  <a:close/>
                  <a:moveTo>
                    <a:pt x="95050" y="115364"/>
                  </a:moveTo>
                  <a:cubicBezTo>
                    <a:pt x="101934" y="117083"/>
                    <a:pt x="109678" y="118802"/>
                    <a:pt x="118283" y="120521"/>
                  </a:cubicBezTo>
                  <a:cubicBezTo>
                    <a:pt x="137213" y="123959"/>
                    <a:pt x="145817" y="139431"/>
                    <a:pt x="138933" y="157482"/>
                  </a:cubicBezTo>
                  <a:cubicBezTo>
                    <a:pt x="130329" y="181549"/>
                    <a:pt x="122585" y="208196"/>
                    <a:pt x="116562" y="236561"/>
                  </a:cubicBezTo>
                  <a:cubicBezTo>
                    <a:pt x="112260" y="255471"/>
                    <a:pt x="95050" y="270084"/>
                    <a:pt x="76121" y="270084"/>
                  </a:cubicBezTo>
                  <a:lnTo>
                    <a:pt x="32238" y="270084"/>
                  </a:lnTo>
                  <a:cubicBezTo>
                    <a:pt x="13308" y="270084"/>
                    <a:pt x="-1320" y="255471"/>
                    <a:pt x="2122" y="236561"/>
                  </a:cubicBezTo>
                  <a:cubicBezTo>
                    <a:pt x="9005" y="199600"/>
                    <a:pt x="22773" y="165218"/>
                    <a:pt x="41703" y="134274"/>
                  </a:cubicBezTo>
                  <a:cubicBezTo>
                    <a:pt x="52028" y="117942"/>
                    <a:pt x="76121" y="111066"/>
                    <a:pt x="95050" y="115364"/>
                  </a:cubicBezTo>
                  <a:close/>
                  <a:moveTo>
                    <a:pt x="495327" y="111081"/>
                  </a:moveTo>
                  <a:cubicBezTo>
                    <a:pt x="514276" y="106784"/>
                    <a:pt x="538393" y="113660"/>
                    <a:pt x="548729" y="129130"/>
                  </a:cubicBezTo>
                  <a:cubicBezTo>
                    <a:pt x="569401" y="161790"/>
                    <a:pt x="584043" y="197889"/>
                    <a:pt x="591795" y="236565"/>
                  </a:cubicBezTo>
                  <a:cubicBezTo>
                    <a:pt x="595240" y="255474"/>
                    <a:pt x="580598" y="270085"/>
                    <a:pt x="561649" y="270085"/>
                  </a:cubicBezTo>
                  <a:lnTo>
                    <a:pt x="500495" y="270085"/>
                  </a:lnTo>
                  <a:cubicBezTo>
                    <a:pt x="481546" y="270085"/>
                    <a:pt x="463458" y="255474"/>
                    <a:pt x="460013" y="236565"/>
                  </a:cubicBezTo>
                  <a:cubicBezTo>
                    <a:pt x="453984" y="207343"/>
                    <a:pt x="446232" y="180699"/>
                    <a:pt x="436758" y="156634"/>
                  </a:cubicBezTo>
                  <a:cubicBezTo>
                    <a:pt x="429867" y="138584"/>
                    <a:pt x="438480" y="123114"/>
                    <a:pt x="457429" y="119676"/>
                  </a:cubicBezTo>
                  <a:cubicBezTo>
                    <a:pt x="471210" y="117097"/>
                    <a:pt x="484130" y="114519"/>
                    <a:pt x="495327" y="111081"/>
                  </a:cubicBezTo>
                  <a:close/>
                  <a:moveTo>
                    <a:pt x="258364" y="35758"/>
                  </a:moveTo>
                  <a:cubicBezTo>
                    <a:pt x="262665" y="37371"/>
                    <a:pt x="265460" y="43176"/>
                    <a:pt x="265460" y="52636"/>
                  </a:cubicBezTo>
                  <a:lnTo>
                    <a:pt x="265460" y="64677"/>
                  </a:lnTo>
                  <a:cubicBezTo>
                    <a:pt x="265460" y="83597"/>
                    <a:pt x="251698" y="98218"/>
                    <a:pt x="234495" y="98218"/>
                  </a:cubicBezTo>
                  <a:cubicBezTo>
                    <a:pt x="218153" y="97358"/>
                    <a:pt x="212132" y="82737"/>
                    <a:pt x="223314" y="67257"/>
                  </a:cubicBezTo>
                  <a:cubicBezTo>
                    <a:pt x="230195" y="58657"/>
                    <a:pt x="236216" y="50916"/>
                    <a:pt x="242237" y="44036"/>
                  </a:cubicBezTo>
                  <a:cubicBezTo>
                    <a:pt x="248258" y="36726"/>
                    <a:pt x="254063" y="34146"/>
                    <a:pt x="258364" y="35758"/>
                  </a:cubicBezTo>
                  <a:close/>
                  <a:moveTo>
                    <a:pt x="307077" y="24998"/>
                  </a:moveTo>
                  <a:cubicBezTo>
                    <a:pt x="311492" y="23171"/>
                    <a:pt x="317523" y="25536"/>
                    <a:pt x="323985" y="32847"/>
                  </a:cubicBezTo>
                  <a:cubicBezTo>
                    <a:pt x="332600" y="42309"/>
                    <a:pt x="341216" y="53490"/>
                    <a:pt x="350693" y="67253"/>
                  </a:cubicBezTo>
                  <a:cubicBezTo>
                    <a:pt x="361893" y="82735"/>
                    <a:pt x="354139" y="97358"/>
                    <a:pt x="335185" y="97358"/>
                  </a:cubicBezTo>
                  <a:cubicBezTo>
                    <a:pt x="335185" y="97358"/>
                    <a:pt x="334323" y="97358"/>
                    <a:pt x="334323" y="98218"/>
                  </a:cubicBezTo>
                  <a:cubicBezTo>
                    <a:pt x="315369" y="98218"/>
                    <a:pt x="299861" y="83595"/>
                    <a:pt x="299861" y="64672"/>
                  </a:cubicBezTo>
                  <a:lnTo>
                    <a:pt x="299861" y="42309"/>
                  </a:lnTo>
                  <a:cubicBezTo>
                    <a:pt x="299861" y="32847"/>
                    <a:pt x="302661" y="26826"/>
                    <a:pt x="307077" y="24998"/>
                  </a:cubicBezTo>
                  <a:close/>
                  <a:moveTo>
                    <a:pt x="204359" y="7108"/>
                  </a:moveTo>
                  <a:cubicBezTo>
                    <a:pt x="222439" y="1094"/>
                    <a:pt x="227605" y="8827"/>
                    <a:pt x="215552" y="24292"/>
                  </a:cubicBezTo>
                  <a:cubicBezTo>
                    <a:pt x="206081" y="35462"/>
                    <a:pt x="195750" y="48350"/>
                    <a:pt x="186279" y="63815"/>
                  </a:cubicBezTo>
                  <a:cubicBezTo>
                    <a:pt x="175947" y="79281"/>
                    <a:pt x="153563" y="91310"/>
                    <a:pt x="134621" y="88732"/>
                  </a:cubicBezTo>
                  <a:cubicBezTo>
                    <a:pt x="129456" y="87873"/>
                    <a:pt x="125151" y="87014"/>
                    <a:pt x="120846" y="86155"/>
                  </a:cubicBezTo>
                  <a:cubicBezTo>
                    <a:pt x="101905" y="81859"/>
                    <a:pt x="97600" y="67252"/>
                    <a:pt x="113097" y="55223"/>
                  </a:cubicBezTo>
                  <a:cubicBezTo>
                    <a:pt x="139787" y="33743"/>
                    <a:pt x="170782" y="17419"/>
                    <a:pt x="204359" y="7108"/>
                  </a:cubicBezTo>
                  <a:close/>
                  <a:moveTo>
                    <a:pt x="368806" y="1108"/>
                  </a:moveTo>
                  <a:cubicBezTo>
                    <a:pt x="408413" y="10560"/>
                    <a:pt x="444575" y="28607"/>
                    <a:pt x="475572" y="51810"/>
                  </a:cubicBezTo>
                  <a:cubicBezTo>
                    <a:pt x="491070" y="62981"/>
                    <a:pt x="487626" y="78450"/>
                    <a:pt x="468684" y="81887"/>
                  </a:cubicBezTo>
                  <a:cubicBezTo>
                    <a:pt x="460074" y="83606"/>
                    <a:pt x="451463" y="85325"/>
                    <a:pt x="441131" y="87043"/>
                  </a:cubicBezTo>
                  <a:cubicBezTo>
                    <a:pt x="422189" y="90481"/>
                    <a:pt x="399803" y="78450"/>
                    <a:pt x="389471" y="62981"/>
                  </a:cubicBezTo>
                  <a:cubicBezTo>
                    <a:pt x="379138" y="46654"/>
                    <a:pt x="367945" y="32044"/>
                    <a:pt x="358474" y="20013"/>
                  </a:cubicBezTo>
                  <a:cubicBezTo>
                    <a:pt x="346420" y="5404"/>
                    <a:pt x="350725" y="-3189"/>
                    <a:pt x="368806" y="1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settings_102018">
              <a:extLst>
                <a:ext uri="{FF2B5EF4-FFF2-40B4-BE49-F238E27FC236}">
                  <a16:creationId xmlns:a16="http://schemas.microsoft.com/office/drawing/2014/main" id="{19A39030-7D20-46C3-B02F-2ED6FD50A86D}"/>
                </a:ext>
              </a:extLst>
            </p:cNvPr>
            <p:cNvSpPr/>
            <p:nvPr/>
          </p:nvSpPr>
          <p:spPr>
            <a:xfrm>
              <a:off x="8114824" y="5739063"/>
              <a:ext cx="609685" cy="591040"/>
            </a:xfrm>
            <a:custGeom>
              <a:avLst/>
              <a:gdLst>
                <a:gd name="connsiteX0" fmla="*/ 279390 w 602276"/>
                <a:gd name="connsiteY0" fmla="*/ 338996 h 583858"/>
                <a:gd name="connsiteX1" fmla="*/ 297799 w 602276"/>
                <a:gd name="connsiteY1" fmla="*/ 348283 h 583858"/>
                <a:gd name="connsiteX2" fmla="*/ 300456 w 602276"/>
                <a:gd name="connsiteY2" fmla="*/ 352263 h 583858"/>
                <a:gd name="connsiteX3" fmla="*/ 307478 w 602276"/>
                <a:gd name="connsiteY3" fmla="*/ 352831 h 583858"/>
                <a:gd name="connsiteX4" fmla="*/ 310704 w 602276"/>
                <a:gd name="connsiteY4" fmla="*/ 349041 h 583858"/>
                <a:gd name="connsiteX5" fmla="*/ 327595 w 602276"/>
                <a:gd name="connsiteY5" fmla="*/ 341649 h 583858"/>
                <a:gd name="connsiteX6" fmla="*/ 336895 w 602276"/>
                <a:gd name="connsiteY6" fmla="*/ 343734 h 583858"/>
                <a:gd name="connsiteX7" fmla="*/ 364603 w 602276"/>
                <a:gd name="connsiteY7" fmla="*/ 357001 h 583858"/>
                <a:gd name="connsiteX8" fmla="*/ 375801 w 602276"/>
                <a:gd name="connsiteY8" fmla="*/ 369699 h 583858"/>
                <a:gd name="connsiteX9" fmla="*/ 376939 w 602276"/>
                <a:gd name="connsiteY9" fmla="*/ 380691 h 583858"/>
                <a:gd name="connsiteX10" fmla="*/ 375990 w 602276"/>
                <a:gd name="connsiteY10" fmla="*/ 385429 h 583858"/>
                <a:gd name="connsiteX11" fmla="*/ 379786 w 602276"/>
                <a:gd name="connsiteY11" fmla="*/ 390925 h 583858"/>
                <a:gd name="connsiteX12" fmla="*/ 388326 w 602276"/>
                <a:gd name="connsiteY12" fmla="*/ 391114 h 583858"/>
                <a:gd name="connsiteX13" fmla="*/ 410341 w 602276"/>
                <a:gd name="connsiteY13" fmla="*/ 405708 h 583858"/>
                <a:gd name="connsiteX14" fmla="*/ 420590 w 602276"/>
                <a:gd name="connsiteY14" fmla="*/ 434704 h 583858"/>
                <a:gd name="connsiteX15" fmla="*/ 412429 w 602276"/>
                <a:gd name="connsiteY15" fmla="*/ 460290 h 583858"/>
                <a:gd name="connsiteX16" fmla="*/ 407684 w 602276"/>
                <a:gd name="connsiteY16" fmla="*/ 463512 h 583858"/>
                <a:gd name="connsiteX17" fmla="*/ 406925 w 602276"/>
                <a:gd name="connsiteY17" fmla="*/ 471851 h 583858"/>
                <a:gd name="connsiteX18" fmla="*/ 410721 w 602276"/>
                <a:gd name="connsiteY18" fmla="*/ 474883 h 583858"/>
                <a:gd name="connsiteX19" fmla="*/ 416984 w 602276"/>
                <a:gd name="connsiteY19" fmla="*/ 484170 h 583858"/>
                <a:gd name="connsiteX20" fmla="*/ 416225 w 602276"/>
                <a:gd name="connsiteY20" fmla="*/ 501227 h 583858"/>
                <a:gd name="connsiteX21" fmla="*/ 402940 w 602276"/>
                <a:gd name="connsiteY21" fmla="*/ 528897 h 583858"/>
                <a:gd name="connsiteX22" fmla="*/ 382823 w 602276"/>
                <a:gd name="connsiteY22" fmla="*/ 541405 h 583858"/>
                <a:gd name="connsiteX23" fmla="*/ 379217 w 602276"/>
                <a:gd name="connsiteY23" fmla="*/ 541216 h 583858"/>
                <a:gd name="connsiteX24" fmla="*/ 374092 w 602276"/>
                <a:gd name="connsiteY24" fmla="*/ 540268 h 583858"/>
                <a:gd name="connsiteX25" fmla="*/ 368778 w 602276"/>
                <a:gd name="connsiteY25" fmla="*/ 544817 h 583858"/>
                <a:gd name="connsiteX26" fmla="*/ 369158 w 602276"/>
                <a:gd name="connsiteY26" fmla="*/ 550123 h 583858"/>
                <a:gd name="connsiteX27" fmla="*/ 354545 w 602276"/>
                <a:gd name="connsiteY27" fmla="*/ 572487 h 583858"/>
                <a:gd name="connsiteX28" fmla="*/ 325507 w 602276"/>
                <a:gd name="connsiteY28" fmla="*/ 582721 h 583858"/>
                <a:gd name="connsiteX29" fmla="*/ 318485 w 602276"/>
                <a:gd name="connsiteY29" fmla="*/ 583858 h 583858"/>
                <a:gd name="connsiteX30" fmla="*/ 300076 w 602276"/>
                <a:gd name="connsiteY30" fmla="*/ 574571 h 583858"/>
                <a:gd name="connsiteX31" fmla="*/ 296470 w 602276"/>
                <a:gd name="connsiteY31" fmla="*/ 569644 h 583858"/>
                <a:gd name="connsiteX32" fmla="*/ 289258 w 602276"/>
                <a:gd name="connsiteY32" fmla="*/ 569644 h 583858"/>
                <a:gd name="connsiteX33" fmla="*/ 286222 w 602276"/>
                <a:gd name="connsiteY33" fmla="*/ 573055 h 583858"/>
                <a:gd name="connsiteX34" fmla="*/ 269331 w 602276"/>
                <a:gd name="connsiteY34" fmla="*/ 580636 h 583858"/>
                <a:gd name="connsiteX35" fmla="*/ 259842 w 602276"/>
                <a:gd name="connsiteY35" fmla="*/ 578551 h 583858"/>
                <a:gd name="connsiteX36" fmla="*/ 232133 w 602276"/>
                <a:gd name="connsiteY36" fmla="*/ 565285 h 583858"/>
                <a:gd name="connsiteX37" fmla="*/ 220936 w 602276"/>
                <a:gd name="connsiteY37" fmla="*/ 552587 h 583858"/>
                <a:gd name="connsiteX38" fmla="*/ 219987 w 602276"/>
                <a:gd name="connsiteY38" fmla="*/ 541595 h 583858"/>
                <a:gd name="connsiteX39" fmla="*/ 220746 w 602276"/>
                <a:gd name="connsiteY39" fmla="*/ 537236 h 583858"/>
                <a:gd name="connsiteX40" fmla="*/ 215242 w 602276"/>
                <a:gd name="connsiteY40" fmla="*/ 531171 h 583858"/>
                <a:gd name="connsiteX41" fmla="*/ 210308 w 602276"/>
                <a:gd name="connsiteY41" fmla="*/ 531550 h 583858"/>
                <a:gd name="connsiteX42" fmla="*/ 187913 w 602276"/>
                <a:gd name="connsiteY42" fmla="*/ 516957 h 583858"/>
                <a:gd name="connsiteX43" fmla="*/ 177665 w 602276"/>
                <a:gd name="connsiteY43" fmla="*/ 487960 h 583858"/>
                <a:gd name="connsiteX44" fmla="*/ 185825 w 602276"/>
                <a:gd name="connsiteY44" fmla="*/ 462564 h 583858"/>
                <a:gd name="connsiteX45" fmla="*/ 190001 w 602276"/>
                <a:gd name="connsiteY45" fmla="*/ 459532 h 583858"/>
                <a:gd name="connsiteX46" fmla="*/ 190570 w 602276"/>
                <a:gd name="connsiteY46" fmla="*/ 451003 h 583858"/>
                <a:gd name="connsiteX47" fmla="*/ 187533 w 602276"/>
                <a:gd name="connsiteY47" fmla="*/ 448350 h 583858"/>
                <a:gd name="connsiteX48" fmla="*/ 181271 w 602276"/>
                <a:gd name="connsiteY48" fmla="*/ 439063 h 583858"/>
                <a:gd name="connsiteX49" fmla="*/ 182030 w 602276"/>
                <a:gd name="connsiteY49" fmla="*/ 422196 h 583858"/>
                <a:gd name="connsiteX50" fmla="*/ 195315 w 602276"/>
                <a:gd name="connsiteY50" fmla="*/ 394526 h 583858"/>
                <a:gd name="connsiteX51" fmla="*/ 215432 w 602276"/>
                <a:gd name="connsiteY51" fmla="*/ 381828 h 583858"/>
                <a:gd name="connsiteX52" fmla="*/ 219228 w 602276"/>
                <a:gd name="connsiteY52" fmla="*/ 382207 h 583858"/>
                <a:gd name="connsiteX53" fmla="*/ 223403 w 602276"/>
                <a:gd name="connsiteY53" fmla="*/ 382965 h 583858"/>
                <a:gd name="connsiteX54" fmla="*/ 228907 w 602276"/>
                <a:gd name="connsiteY54" fmla="*/ 378037 h 583858"/>
                <a:gd name="connsiteX55" fmla="*/ 228527 w 602276"/>
                <a:gd name="connsiteY55" fmla="*/ 372731 h 583858"/>
                <a:gd name="connsiteX56" fmla="*/ 243330 w 602276"/>
                <a:gd name="connsiteY56" fmla="*/ 350367 h 583858"/>
                <a:gd name="connsiteX57" fmla="*/ 272368 w 602276"/>
                <a:gd name="connsiteY57" fmla="*/ 340133 h 583858"/>
                <a:gd name="connsiteX58" fmla="*/ 279390 w 602276"/>
                <a:gd name="connsiteY58" fmla="*/ 338996 h 583858"/>
                <a:gd name="connsiteX59" fmla="*/ 481176 w 602276"/>
                <a:gd name="connsiteY59" fmla="*/ 227025 h 583858"/>
                <a:gd name="connsiteX60" fmla="*/ 443783 w 602276"/>
                <a:gd name="connsiteY60" fmla="*/ 242562 h 583858"/>
                <a:gd name="connsiteX61" fmla="*/ 443783 w 602276"/>
                <a:gd name="connsiteY61" fmla="*/ 316840 h 583858"/>
                <a:gd name="connsiteX62" fmla="*/ 481176 w 602276"/>
                <a:gd name="connsiteY62" fmla="*/ 332188 h 583858"/>
                <a:gd name="connsiteX63" fmla="*/ 518379 w 602276"/>
                <a:gd name="connsiteY63" fmla="*/ 316840 h 583858"/>
                <a:gd name="connsiteX64" fmla="*/ 518379 w 602276"/>
                <a:gd name="connsiteY64" fmla="*/ 242562 h 583858"/>
                <a:gd name="connsiteX65" fmla="*/ 481176 w 602276"/>
                <a:gd name="connsiteY65" fmla="*/ 227025 h 583858"/>
                <a:gd name="connsiteX66" fmla="*/ 464283 w 602276"/>
                <a:gd name="connsiteY66" fmla="*/ 156726 h 583858"/>
                <a:gd name="connsiteX67" fmla="*/ 495222 w 602276"/>
                <a:gd name="connsiteY67" fmla="*/ 156726 h 583858"/>
                <a:gd name="connsiteX68" fmla="*/ 510787 w 602276"/>
                <a:gd name="connsiteY68" fmla="*/ 163547 h 583858"/>
                <a:gd name="connsiteX69" fmla="*/ 516481 w 602276"/>
                <a:gd name="connsiteY69" fmla="*/ 173401 h 583858"/>
                <a:gd name="connsiteX70" fmla="*/ 518000 w 602276"/>
                <a:gd name="connsiteY70" fmla="*/ 178706 h 583858"/>
                <a:gd name="connsiteX71" fmla="*/ 523314 w 602276"/>
                <a:gd name="connsiteY71" fmla="*/ 181359 h 583858"/>
                <a:gd name="connsiteX72" fmla="*/ 531287 w 602276"/>
                <a:gd name="connsiteY72" fmla="*/ 177948 h 583858"/>
                <a:gd name="connsiteX73" fmla="*/ 541726 w 602276"/>
                <a:gd name="connsiteY73" fmla="*/ 175295 h 583858"/>
                <a:gd name="connsiteX74" fmla="*/ 557481 w 602276"/>
                <a:gd name="connsiteY74" fmla="*/ 181738 h 583858"/>
                <a:gd name="connsiteX75" fmla="*/ 579309 w 602276"/>
                <a:gd name="connsiteY75" fmla="*/ 203339 h 583858"/>
                <a:gd name="connsiteX76" fmla="*/ 582915 w 602276"/>
                <a:gd name="connsiteY76" fmla="*/ 229867 h 583858"/>
                <a:gd name="connsiteX77" fmla="*/ 579878 w 602276"/>
                <a:gd name="connsiteY77" fmla="*/ 234793 h 583858"/>
                <a:gd name="connsiteX78" fmla="*/ 582726 w 602276"/>
                <a:gd name="connsiteY78" fmla="*/ 242752 h 583858"/>
                <a:gd name="connsiteX79" fmla="*/ 587281 w 602276"/>
                <a:gd name="connsiteY79" fmla="*/ 243889 h 583858"/>
                <a:gd name="connsiteX80" fmla="*/ 596582 w 602276"/>
                <a:gd name="connsiteY80" fmla="*/ 249573 h 583858"/>
                <a:gd name="connsiteX81" fmla="*/ 602276 w 602276"/>
                <a:gd name="connsiteY81" fmla="*/ 265111 h 583858"/>
                <a:gd name="connsiteX82" fmla="*/ 602276 w 602276"/>
                <a:gd name="connsiteY82" fmla="*/ 295997 h 583858"/>
                <a:gd name="connsiteX83" fmla="*/ 586901 w 602276"/>
                <a:gd name="connsiteY83" fmla="*/ 317219 h 583858"/>
                <a:gd name="connsiteX84" fmla="*/ 582915 w 602276"/>
                <a:gd name="connsiteY84" fmla="*/ 318545 h 583858"/>
                <a:gd name="connsiteX85" fmla="*/ 580068 w 602276"/>
                <a:gd name="connsiteY85" fmla="*/ 324988 h 583858"/>
                <a:gd name="connsiteX86" fmla="*/ 582726 w 602276"/>
                <a:gd name="connsiteY86" fmla="*/ 329536 h 583858"/>
                <a:gd name="connsiteX87" fmla="*/ 579119 w 602276"/>
                <a:gd name="connsiteY87" fmla="*/ 356063 h 583858"/>
                <a:gd name="connsiteX88" fmla="*/ 557291 w 602276"/>
                <a:gd name="connsiteY88" fmla="*/ 377854 h 583858"/>
                <a:gd name="connsiteX89" fmla="*/ 541536 w 602276"/>
                <a:gd name="connsiteY89" fmla="*/ 384107 h 583858"/>
                <a:gd name="connsiteX90" fmla="*/ 530907 w 602276"/>
                <a:gd name="connsiteY90" fmla="*/ 381454 h 583858"/>
                <a:gd name="connsiteX91" fmla="*/ 525592 w 602276"/>
                <a:gd name="connsiteY91" fmla="*/ 378422 h 583858"/>
                <a:gd name="connsiteX92" fmla="*/ 518949 w 602276"/>
                <a:gd name="connsiteY92" fmla="*/ 381454 h 583858"/>
                <a:gd name="connsiteX93" fmla="*/ 517620 w 602276"/>
                <a:gd name="connsiteY93" fmla="*/ 385812 h 583858"/>
                <a:gd name="connsiteX94" fmla="*/ 496361 w 602276"/>
                <a:gd name="connsiteY94" fmla="*/ 401729 h 583858"/>
                <a:gd name="connsiteX95" fmla="*/ 465612 w 602276"/>
                <a:gd name="connsiteY95" fmla="*/ 401729 h 583858"/>
                <a:gd name="connsiteX96" fmla="*/ 449857 w 602276"/>
                <a:gd name="connsiteY96" fmla="*/ 395287 h 583858"/>
                <a:gd name="connsiteX97" fmla="*/ 444353 w 602276"/>
                <a:gd name="connsiteY97" fmla="*/ 386191 h 583858"/>
                <a:gd name="connsiteX98" fmla="*/ 443024 w 602276"/>
                <a:gd name="connsiteY98" fmla="*/ 381833 h 583858"/>
                <a:gd name="connsiteX99" fmla="*/ 435621 w 602276"/>
                <a:gd name="connsiteY99" fmla="*/ 378801 h 583858"/>
                <a:gd name="connsiteX100" fmla="*/ 431256 w 602276"/>
                <a:gd name="connsiteY100" fmla="*/ 381265 h 583858"/>
                <a:gd name="connsiteX101" fmla="*/ 420436 w 602276"/>
                <a:gd name="connsiteY101" fmla="*/ 384107 h 583858"/>
                <a:gd name="connsiteX102" fmla="*/ 404682 w 602276"/>
                <a:gd name="connsiteY102" fmla="*/ 377665 h 583858"/>
                <a:gd name="connsiteX103" fmla="*/ 383043 w 602276"/>
                <a:gd name="connsiteY103" fmla="*/ 355874 h 583858"/>
                <a:gd name="connsiteX104" fmla="*/ 379247 w 602276"/>
                <a:gd name="connsiteY104" fmla="*/ 329346 h 583858"/>
                <a:gd name="connsiteX105" fmla="*/ 381715 w 602276"/>
                <a:gd name="connsiteY105" fmla="*/ 324988 h 583858"/>
                <a:gd name="connsiteX106" fmla="*/ 378298 w 602276"/>
                <a:gd name="connsiteY106" fmla="*/ 317030 h 583858"/>
                <a:gd name="connsiteX107" fmla="*/ 374312 w 602276"/>
                <a:gd name="connsiteY107" fmla="*/ 316082 h 583858"/>
                <a:gd name="connsiteX108" fmla="*/ 364442 w 602276"/>
                <a:gd name="connsiteY108" fmla="*/ 310398 h 583858"/>
                <a:gd name="connsiteX109" fmla="*/ 356849 w 602276"/>
                <a:gd name="connsiteY109" fmla="*/ 294670 h 583858"/>
                <a:gd name="connsiteX110" fmla="*/ 356849 w 602276"/>
                <a:gd name="connsiteY110" fmla="*/ 263974 h 583858"/>
                <a:gd name="connsiteX111" fmla="*/ 373932 w 602276"/>
                <a:gd name="connsiteY111" fmla="*/ 242752 h 583858"/>
                <a:gd name="connsiteX112" fmla="*/ 378867 w 602276"/>
                <a:gd name="connsiteY112" fmla="*/ 241615 h 583858"/>
                <a:gd name="connsiteX113" fmla="*/ 381904 w 602276"/>
                <a:gd name="connsiteY113" fmla="*/ 234604 h 583858"/>
                <a:gd name="connsiteX114" fmla="*/ 379247 w 602276"/>
                <a:gd name="connsiteY114" fmla="*/ 230056 h 583858"/>
                <a:gd name="connsiteX115" fmla="*/ 382854 w 602276"/>
                <a:gd name="connsiteY115" fmla="*/ 203529 h 583858"/>
                <a:gd name="connsiteX116" fmla="*/ 404492 w 602276"/>
                <a:gd name="connsiteY116" fmla="*/ 181927 h 583858"/>
                <a:gd name="connsiteX117" fmla="*/ 420436 w 602276"/>
                <a:gd name="connsiteY117" fmla="*/ 175485 h 583858"/>
                <a:gd name="connsiteX118" fmla="*/ 431066 w 602276"/>
                <a:gd name="connsiteY118" fmla="*/ 178138 h 583858"/>
                <a:gd name="connsiteX119" fmla="*/ 435242 w 602276"/>
                <a:gd name="connsiteY119" fmla="*/ 180601 h 583858"/>
                <a:gd name="connsiteX120" fmla="*/ 441695 w 602276"/>
                <a:gd name="connsiteY120" fmla="*/ 177948 h 583858"/>
                <a:gd name="connsiteX121" fmla="*/ 443024 w 602276"/>
                <a:gd name="connsiteY121" fmla="*/ 173211 h 583858"/>
                <a:gd name="connsiteX122" fmla="*/ 464283 w 602276"/>
                <a:gd name="connsiteY122" fmla="*/ 156726 h 583858"/>
                <a:gd name="connsiteX123" fmla="*/ 175373 w 602276"/>
                <a:gd name="connsiteY123" fmla="*/ 93230 h 583858"/>
                <a:gd name="connsiteX124" fmla="*/ 118813 w 602276"/>
                <a:gd name="connsiteY124" fmla="*/ 116727 h 583858"/>
                <a:gd name="connsiteX125" fmla="*/ 118813 w 602276"/>
                <a:gd name="connsiteY125" fmla="*/ 229853 h 583858"/>
                <a:gd name="connsiteX126" fmla="*/ 175373 w 602276"/>
                <a:gd name="connsiteY126" fmla="*/ 253350 h 583858"/>
                <a:gd name="connsiteX127" fmla="*/ 232123 w 602276"/>
                <a:gd name="connsiteY127" fmla="*/ 229853 h 583858"/>
                <a:gd name="connsiteX128" fmla="*/ 232123 w 602276"/>
                <a:gd name="connsiteY128" fmla="*/ 116727 h 583858"/>
                <a:gd name="connsiteX129" fmla="*/ 175373 w 602276"/>
                <a:gd name="connsiteY129" fmla="*/ 93230 h 583858"/>
                <a:gd name="connsiteX130" fmla="*/ 151079 w 602276"/>
                <a:gd name="connsiteY130" fmla="*/ 0 h 583858"/>
                <a:gd name="connsiteX131" fmla="*/ 195872 w 602276"/>
                <a:gd name="connsiteY131" fmla="*/ 0 h 583858"/>
                <a:gd name="connsiteX132" fmla="*/ 216180 w 602276"/>
                <a:gd name="connsiteY132" fmla="*/ 7959 h 583858"/>
                <a:gd name="connsiteX133" fmla="*/ 223392 w 602276"/>
                <a:gd name="connsiteY133" fmla="*/ 19707 h 583858"/>
                <a:gd name="connsiteX134" fmla="*/ 225670 w 602276"/>
                <a:gd name="connsiteY134" fmla="*/ 28045 h 583858"/>
                <a:gd name="connsiteX135" fmla="*/ 236868 w 602276"/>
                <a:gd name="connsiteY135" fmla="*/ 34108 h 583858"/>
                <a:gd name="connsiteX136" fmla="*/ 249964 w 602276"/>
                <a:gd name="connsiteY136" fmla="*/ 28424 h 583858"/>
                <a:gd name="connsiteX137" fmla="*/ 263629 w 602276"/>
                <a:gd name="connsiteY137" fmla="*/ 25013 h 583858"/>
                <a:gd name="connsiteX138" fmla="*/ 284128 w 602276"/>
                <a:gd name="connsiteY138" fmla="*/ 33161 h 583858"/>
                <a:gd name="connsiteX139" fmla="*/ 315634 w 602276"/>
                <a:gd name="connsiteY139" fmla="*/ 64806 h 583858"/>
                <a:gd name="connsiteX140" fmla="*/ 320379 w 602276"/>
                <a:gd name="connsiteY140" fmla="*/ 99104 h 583858"/>
                <a:gd name="connsiteX141" fmla="*/ 315444 w 602276"/>
                <a:gd name="connsiteY141" fmla="*/ 107821 h 583858"/>
                <a:gd name="connsiteX142" fmla="*/ 320759 w 602276"/>
                <a:gd name="connsiteY142" fmla="*/ 122601 h 583858"/>
                <a:gd name="connsiteX143" fmla="*/ 329110 w 602276"/>
                <a:gd name="connsiteY143" fmla="*/ 124685 h 583858"/>
                <a:gd name="connsiteX144" fmla="*/ 341257 w 602276"/>
                <a:gd name="connsiteY144" fmla="*/ 131886 h 583858"/>
                <a:gd name="connsiteX145" fmla="*/ 349228 w 602276"/>
                <a:gd name="connsiteY145" fmla="*/ 152162 h 583858"/>
                <a:gd name="connsiteX146" fmla="*/ 349228 w 602276"/>
                <a:gd name="connsiteY146" fmla="*/ 196881 h 583858"/>
                <a:gd name="connsiteX147" fmla="*/ 328920 w 602276"/>
                <a:gd name="connsiteY147" fmla="*/ 224358 h 583858"/>
                <a:gd name="connsiteX148" fmla="*/ 320759 w 602276"/>
                <a:gd name="connsiteY148" fmla="*/ 226821 h 583858"/>
                <a:gd name="connsiteX149" fmla="*/ 315444 w 602276"/>
                <a:gd name="connsiteY149" fmla="*/ 239517 h 583858"/>
                <a:gd name="connsiteX150" fmla="*/ 320189 w 602276"/>
                <a:gd name="connsiteY150" fmla="*/ 247665 h 583858"/>
                <a:gd name="connsiteX151" fmla="*/ 315444 w 602276"/>
                <a:gd name="connsiteY151" fmla="*/ 281963 h 583858"/>
                <a:gd name="connsiteX152" fmla="*/ 283748 w 602276"/>
                <a:gd name="connsiteY152" fmla="*/ 313608 h 583858"/>
                <a:gd name="connsiteX153" fmla="*/ 263440 w 602276"/>
                <a:gd name="connsiteY153" fmla="*/ 321756 h 583858"/>
                <a:gd name="connsiteX154" fmla="*/ 249395 w 602276"/>
                <a:gd name="connsiteY154" fmla="*/ 318156 h 583858"/>
                <a:gd name="connsiteX155" fmla="*/ 240094 w 602276"/>
                <a:gd name="connsiteY155" fmla="*/ 313040 h 583858"/>
                <a:gd name="connsiteX156" fmla="*/ 227378 w 602276"/>
                <a:gd name="connsiteY156" fmla="*/ 319103 h 583858"/>
                <a:gd name="connsiteX157" fmla="*/ 225100 w 602276"/>
                <a:gd name="connsiteY157" fmla="*/ 327441 h 583858"/>
                <a:gd name="connsiteX158" fmla="*/ 197580 w 602276"/>
                <a:gd name="connsiteY158" fmla="*/ 348664 h 583858"/>
                <a:gd name="connsiteX159" fmla="*/ 152787 w 602276"/>
                <a:gd name="connsiteY159" fmla="*/ 348664 h 583858"/>
                <a:gd name="connsiteX160" fmla="*/ 132479 w 602276"/>
                <a:gd name="connsiteY160" fmla="*/ 339758 h 583858"/>
                <a:gd name="connsiteX161" fmla="*/ 125266 w 602276"/>
                <a:gd name="connsiteY161" fmla="*/ 327062 h 583858"/>
                <a:gd name="connsiteX162" fmla="*/ 122989 w 602276"/>
                <a:gd name="connsiteY162" fmla="*/ 319293 h 583858"/>
                <a:gd name="connsiteX163" fmla="*/ 109134 w 602276"/>
                <a:gd name="connsiteY163" fmla="*/ 313419 h 583858"/>
                <a:gd name="connsiteX164" fmla="*/ 101162 w 602276"/>
                <a:gd name="connsiteY164" fmla="*/ 317966 h 583858"/>
                <a:gd name="connsiteX165" fmla="*/ 87307 w 602276"/>
                <a:gd name="connsiteY165" fmla="*/ 321567 h 583858"/>
                <a:gd name="connsiteX166" fmla="*/ 66809 w 602276"/>
                <a:gd name="connsiteY166" fmla="*/ 313229 h 583858"/>
                <a:gd name="connsiteX167" fmla="*/ 35112 w 602276"/>
                <a:gd name="connsiteY167" fmla="*/ 281584 h 583858"/>
                <a:gd name="connsiteX168" fmla="*/ 30557 w 602276"/>
                <a:gd name="connsiteY168" fmla="*/ 247286 h 583858"/>
                <a:gd name="connsiteX169" fmla="*/ 34923 w 602276"/>
                <a:gd name="connsiteY169" fmla="*/ 239517 h 583858"/>
                <a:gd name="connsiteX170" fmla="*/ 28849 w 602276"/>
                <a:gd name="connsiteY170" fmla="*/ 224737 h 583858"/>
                <a:gd name="connsiteX171" fmla="*/ 21637 w 602276"/>
                <a:gd name="connsiteY171" fmla="*/ 222652 h 583858"/>
                <a:gd name="connsiteX172" fmla="*/ 9110 w 602276"/>
                <a:gd name="connsiteY172" fmla="*/ 215452 h 583858"/>
                <a:gd name="connsiteX173" fmla="*/ 0 w 602276"/>
                <a:gd name="connsiteY173" fmla="*/ 195176 h 583858"/>
                <a:gd name="connsiteX174" fmla="*/ 0 w 602276"/>
                <a:gd name="connsiteY174" fmla="*/ 150456 h 583858"/>
                <a:gd name="connsiteX175" fmla="*/ 21447 w 602276"/>
                <a:gd name="connsiteY175" fmla="*/ 122790 h 583858"/>
                <a:gd name="connsiteX176" fmla="*/ 29418 w 602276"/>
                <a:gd name="connsiteY176" fmla="*/ 120706 h 583858"/>
                <a:gd name="connsiteX177" fmla="*/ 34923 w 602276"/>
                <a:gd name="connsiteY177" fmla="*/ 107631 h 583858"/>
                <a:gd name="connsiteX178" fmla="*/ 30367 w 602276"/>
                <a:gd name="connsiteY178" fmla="*/ 99483 h 583858"/>
                <a:gd name="connsiteX179" fmla="*/ 34923 w 602276"/>
                <a:gd name="connsiteY179" fmla="*/ 65185 h 583858"/>
                <a:gd name="connsiteX180" fmla="*/ 66619 w 602276"/>
                <a:gd name="connsiteY180" fmla="*/ 33540 h 583858"/>
                <a:gd name="connsiteX181" fmla="*/ 87117 w 602276"/>
                <a:gd name="connsiteY181" fmla="*/ 25202 h 583858"/>
                <a:gd name="connsiteX182" fmla="*/ 100972 w 602276"/>
                <a:gd name="connsiteY182" fmla="*/ 28803 h 583858"/>
                <a:gd name="connsiteX183" fmla="*/ 101352 w 602276"/>
                <a:gd name="connsiteY183" fmla="*/ 29182 h 583858"/>
                <a:gd name="connsiteX184" fmla="*/ 110462 w 602276"/>
                <a:gd name="connsiteY184" fmla="*/ 35245 h 583858"/>
                <a:gd name="connsiteX185" fmla="*/ 120901 w 602276"/>
                <a:gd name="connsiteY185" fmla="*/ 29371 h 583858"/>
                <a:gd name="connsiteX186" fmla="*/ 123368 w 602276"/>
                <a:gd name="connsiteY186" fmla="*/ 20276 h 583858"/>
                <a:gd name="connsiteX187" fmla="*/ 151079 w 602276"/>
                <a:gd name="connsiteY187" fmla="*/ 0 h 58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602276" h="583858">
                  <a:moveTo>
                    <a:pt x="279390" y="338996"/>
                  </a:moveTo>
                  <a:cubicBezTo>
                    <a:pt x="286791" y="338996"/>
                    <a:pt x="293813" y="342597"/>
                    <a:pt x="297799" y="348283"/>
                  </a:cubicBezTo>
                  <a:lnTo>
                    <a:pt x="300456" y="352263"/>
                  </a:lnTo>
                  <a:lnTo>
                    <a:pt x="307478" y="352831"/>
                  </a:lnTo>
                  <a:lnTo>
                    <a:pt x="310704" y="349041"/>
                  </a:lnTo>
                  <a:cubicBezTo>
                    <a:pt x="314690" y="344492"/>
                    <a:pt x="320953" y="341649"/>
                    <a:pt x="327595" y="341649"/>
                  </a:cubicBezTo>
                  <a:cubicBezTo>
                    <a:pt x="330821" y="341649"/>
                    <a:pt x="334048" y="342218"/>
                    <a:pt x="336895" y="343734"/>
                  </a:cubicBezTo>
                  <a:lnTo>
                    <a:pt x="364603" y="357001"/>
                  </a:lnTo>
                  <a:cubicBezTo>
                    <a:pt x="369727" y="359464"/>
                    <a:pt x="373903" y="364013"/>
                    <a:pt x="375801" y="369699"/>
                  </a:cubicBezTo>
                  <a:cubicBezTo>
                    <a:pt x="377129" y="373299"/>
                    <a:pt x="377509" y="377090"/>
                    <a:pt x="376939" y="380691"/>
                  </a:cubicBezTo>
                  <a:lnTo>
                    <a:pt x="375990" y="385429"/>
                  </a:lnTo>
                  <a:cubicBezTo>
                    <a:pt x="376939" y="386945"/>
                    <a:pt x="378458" y="388840"/>
                    <a:pt x="379786" y="390925"/>
                  </a:cubicBezTo>
                  <a:lnTo>
                    <a:pt x="388326" y="391114"/>
                  </a:lnTo>
                  <a:cubicBezTo>
                    <a:pt x="398005" y="390546"/>
                    <a:pt x="407115" y="396800"/>
                    <a:pt x="410341" y="405708"/>
                  </a:cubicBezTo>
                  <a:lnTo>
                    <a:pt x="420590" y="434704"/>
                  </a:lnTo>
                  <a:cubicBezTo>
                    <a:pt x="423816" y="443991"/>
                    <a:pt x="420400" y="454604"/>
                    <a:pt x="412429" y="460290"/>
                  </a:cubicBezTo>
                  <a:lnTo>
                    <a:pt x="407684" y="463512"/>
                  </a:lnTo>
                  <a:lnTo>
                    <a:pt x="406925" y="471851"/>
                  </a:lnTo>
                  <a:lnTo>
                    <a:pt x="410721" y="474883"/>
                  </a:lnTo>
                  <a:cubicBezTo>
                    <a:pt x="413568" y="477347"/>
                    <a:pt x="415655" y="480569"/>
                    <a:pt x="416984" y="484170"/>
                  </a:cubicBezTo>
                  <a:cubicBezTo>
                    <a:pt x="419072" y="489855"/>
                    <a:pt x="418692" y="495920"/>
                    <a:pt x="416225" y="501227"/>
                  </a:cubicBezTo>
                  <a:lnTo>
                    <a:pt x="402940" y="528897"/>
                  </a:lnTo>
                  <a:cubicBezTo>
                    <a:pt x="399334" y="536478"/>
                    <a:pt x="391363" y="541405"/>
                    <a:pt x="382823" y="541405"/>
                  </a:cubicBezTo>
                  <a:cubicBezTo>
                    <a:pt x="381684" y="541405"/>
                    <a:pt x="380355" y="541405"/>
                    <a:pt x="379217" y="541216"/>
                  </a:cubicBezTo>
                  <a:lnTo>
                    <a:pt x="374092" y="540268"/>
                  </a:lnTo>
                  <a:lnTo>
                    <a:pt x="368778" y="544817"/>
                  </a:lnTo>
                  <a:lnTo>
                    <a:pt x="369158" y="550123"/>
                  </a:lnTo>
                  <a:cubicBezTo>
                    <a:pt x="369917" y="559789"/>
                    <a:pt x="363654" y="569265"/>
                    <a:pt x="354545" y="572487"/>
                  </a:cubicBezTo>
                  <a:lnTo>
                    <a:pt x="325507" y="582721"/>
                  </a:lnTo>
                  <a:cubicBezTo>
                    <a:pt x="323230" y="583479"/>
                    <a:pt x="320953" y="583858"/>
                    <a:pt x="318485" y="583858"/>
                  </a:cubicBezTo>
                  <a:cubicBezTo>
                    <a:pt x="311084" y="583858"/>
                    <a:pt x="304062" y="580447"/>
                    <a:pt x="300076" y="574571"/>
                  </a:cubicBezTo>
                  <a:lnTo>
                    <a:pt x="296470" y="569644"/>
                  </a:lnTo>
                  <a:lnTo>
                    <a:pt x="289258" y="569644"/>
                  </a:lnTo>
                  <a:lnTo>
                    <a:pt x="286222" y="573055"/>
                  </a:lnTo>
                  <a:cubicBezTo>
                    <a:pt x="282047" y="577793"/>
                    <a:pt x="275784" y="580636"/>
                    <a:pt x="269331" y="580636"/>
                  </a:cubicBezTo>
                  <a:cubicBezTo>
                    <a:pt x="265915" y="580636"/>
                    <a:pt x="262688" y="579878"/>
                    <a:pt x="259842" y="578551"/>
                  </a:cubicBezTo>
                  <a:lnTo>
                    <a:pt x="232133" y="565285"/>
                  </a:lnTo>
                  <a:cubicBezTo>
                    <a:pt x="227009" y="562821"/>
                    <a:pt x="222834" y="558273"/>
                    <a:pt x="220936" y="552587"/>
                  </a:cubicBezTo>
                  <a:cubicBezTo>
                    <a:pt x="219607" y="548986"/>
                    <a:pt x="219228" y="545196"/>
                    <a:pt x="219987" y="541595"/>
                  </a:cubicBezTo>
                  <a:lnTo>
                    <a:pt x="220746" y="537236"/>
                  </a:lnTo>
                  <a:lnTo>
                    <a:pt x="215242" y="531171"/>
                  </a:lnTo>
                  <a:lnTo>
                    <a:pt x="210308" y="531550"/>
                  </a:lnTo>
                  <a:cubicBezTo>
                    <a:pt x="200629" y="532308"/>
                    <a:pt x="191139" y="526054"/>
                    <a:pt x="187913" y="516957"/>
                  </a:cubicBezTo>
                  <a:lnTo>
                    <a:pt x="177665" y="487960"/>
                  </a:lnTo>
                  <a:cubicBezTo>
                    <a:pt x="174438" y="478673"/>
                    <a:pt x="177854" y="468060"/>
                    <a:pt x="185825" y="462564"/>
                  </a:cubicBezTo>
                  <a:lnTo>
                    <a:pt x="190001" y="459532"/>
                  </a:lnTo>
                  <a:lnTo>
                    <a:pt x="190570" y="451003"/>
                  </a:lnTo>
                  <a:lnTo>
                    <a:pt x="187533" y="448350"/>
                  </a:lnTo>
                  <a:cubicBezTo>
                    <a:pt x="184687" y="445886"/>
                    <a:pt x="182599" y="442854"/>
                    <a:pt x="181271" y="439063"/>
                  </a:cubicBezTo>
                  <a:cubicBezTo>
                    <a:pt x="179373" y="433567"/>
                    <a:pt x="179562" y="427313"/>
                    <a:pt x="182030" y="422196"/>
                  </a:cubicBezTo>
                  <a:lnTo>
                    <a:pt x="195315" y="394526"/>
                  </a:lnTo>
                  <a:cubicBezTo>
                    <a:pt x="198921" y="386945"/>
                    <a:pt x="207081" y="381828"/>
                    <a:pt x="215432" y="381828"/>
                  </a:cubicBezTo>
                  <a:cubicBezTo>
                    <a:pt x="216760" y="381828"/>
                    <a:pt x="217899" y="382017"/>
                    <a:pt x="219228" y="382207"/>
                  </a:cubicBezTo>
                  <a:lnTo>
                    <a:pt x="223403" y="382965"/>
                  </a:lnTo>
                  <a:lnTo>
                    <a:pt x="228907" y="378037"/>
                  </a:lnTo>
                  <a:lnTo>
                    <a:pt x="228527" y="372731"/>
                  </a:lnTo>
                  <a:cubicBezTo>
                    <a:pt x="227958" y="363065"/>
                    <a:pt x="234031" y="353589"/>
                    <a:pt x="243330" y="350367"/>
                  </a:cubicBezTo>
                  <a:lnTo>
                    <a:pt x="272368" y="340133"/>
                  </a:lnTo>
                  <a:cubicBezTo>
                    <a:pt x="274645" y="339375"/>
                    <a:pt x="276922" y="338996"/>
                    <a:pt x="279390" y="338996"/>
                  </a:cubicBezTo>
                  <a:close/>
                  <a:moveTo>
                    <a:pt x="481176" y="227025"/>
                  </a:moveTo>
                  <a:cubicBezTo>
                    <a:pt x="467130" y="227025"/>
                    <a:pt x="453843" y="232520"/>
                    <a:pt x="443783" y="242562"/>
                  </a:cubicBezTo>
                  <a:cubicBezTo>
                    <a:pt x="423283" y="263027"/>
                    <a:pt x="423283" y="296376"/>
                    <a:pt x="443783" y="316840"/>
                  </a:cubicBezTo>
                  <a:cubicBezTo>
                    <a:pt x="453843" y="326883"/>
                    <a:pt x="467130" y="332188"/>
                    <a:pt x="481176" y="332188"/>
                  </a:cubicBezTo>
                  <a:cubicBezTo>
                    <a:pt x="495222" y="332188"/>
                    <a:pt x="508509" y="326883"/>
                    <a:pt x="518379" y="316840"/>
                  </a:cubicBezTo>
                  <a:cubicBezTo>
                    <a:pt x="538879" y="296376"/>
                    <a:pt x="538879" y="263027"/>
                    <a:pt x="518379" y="242562"/>
                  </a:cubicBezTo>
                  <a:cubicBezTo>
                    <a:pt x="508509" y="232520"/>
                    <a:pt x="495222" y="227025"/>
                    <a:pt x="481176" y="227025"/>
                  </a:cubicBezTo>
                  <a:close/>
                  <a:moveTo>
                    <a:pt x="464283" y="156726"/>
                  </a:moveTo>
                  <a:lnTo>
                    <a:pt x="495222" y="156726"/>
                  </a:lnTo>
                  <a:cubicBezTo>
                    <a:pt x="500917" y="156726"/>
                    <a:pt x="506611" y="159379"/>
                    <a:pt x="510787" y="163547"/>
                  </a:cubicBezTo>
                  <a:cubicBezTo>
                    <a:pt x="513444" y="166390"/>
                    <a:pt x="515532" y="169990"/>
                    <a:pt x="516481" y="173401"/>
                  </a:cubicBezTo>
                  <a:lnTo>
                    <a:pt x="518000" y="178706"/>
                  </a:lnTo>
                  <a:lnTo>
                    <a:pt x="523314" y="181359"/>
                  </a:lnTo>
                  <a:lnTo>
                    <a:pt x="531287" y="177948"/>
                  </a:lnTo>
                  <a:cubicBezTo>
                    <a:pt x="534513" y="176243"/>
                    <a:pt x="538120" y="175295"/>
                    <a:pt x="541726" y="175295"/>
                  </a:cubicBezTo>
                  <a:cubicBezTo>
                    <a:pt x="547800" y="175295"/>
                    <a:pt x="553495" y="177569"/>
                    <a:pt x="557481" y="181738"/>
                  </a:cubicBezTo>
                  <a:lnTo>
                    <a:pt x="579309" y="203339"/>
                  </a:lnTo>
                  <a:cubicBezTo>
                    <a:pt x="586142" y="210350"/>
                    <a:pt x="587661" y="221530"/>
                    <a:pt x="582915" y="229867"/>
                  </a:cubicBezTo>
                  <a:lnTo>
                    <a:pt x="579878" y="234793"/>
                  </a:lnTo>
                  <a:lnTo>
                    <a:pt x="582726" y="242752"/>
                  </a:lnTo>
                  <a:lnTo>
                    <a:pt x="587281" y="243889"/>
                  </a:lnTo>
                  <a:cubicBezTo>
                    <a:pt x="590888" y="244836"/>
                    <a:pt x="593735" y="246920"/>
                    <a:pt x="596582" y="249573"/>
                  </a:cubicBezTo>
                  <a:cubicBezTo>
                    <a:pt x="600758" y="253742"/>
                    <a:pt x="602276" y="259426"/>
                    <a:pt x="602276" y="265111"/>
                  </a:cubicBezTo>
                  <a:lnTo>
                    <a:pt x="602276" y="295997"/>
                  </a:lnTo>
                  <a:cubicBezTo>
                    <a:pt x="602276" y="305661"/>
                    <a:pt x="596392" y="314566"/>
                    <a:pt x="586901" y="317219"/>
                  </a:cubicBezTo>
                  <a:lnTo>
                    <a:pt x="582915" y="318545"/>
                  </a:lnTo>
                  <a:lnTo>
                    <a:pt x="580068" y="324988"/>
                  </a:lnTo>
                  <a:lnTo>
                    <a:pt x="582726" y="329536"/>
                  </a:lnTo>
                  <a:cubicBezTo>
                    <a:pt x="587471" y="338062"/>
                    <a:pt x="585952" y="349242"/>
                    <a:pt x="579119" y="356063"/>
                  </a:cubicBezTo>
                  <a:lnTo>
                    <a:pt x="557291" y="377854"/>
                  </a:lnTo>
                  <a:cubicBezTo>
                    <a:pt x="553305" y="381833"/>
                    <a:pt x="547610" y="384107"/>
                    <a:pt x="541536" y="384107"/>
                  </a:cubicBezTo>
                  <a:cubicBezTo>
                    <a:pt x="537740" y="384107"/>
                    <a:pt x="533944" y="383160"/>
                    <a:pt x="530907" y="381454"/>
                  </a:cubicBezTo>
                  <a:lnTo>
                    <a:pt x="525592" y="378422"/>
                  </a:lnTo>
                  <a:lnTo>
                    <a:pt x="518949" y="381454"/>
                  </a:lnTo>
                  <a:lnTo>
                    <a:pt x="517620" y="385812"/>
                  </a:lnTo>
                  <a:cubicBezTo>
                    <a:pt x="515153" y="395287"/>
                    <a:pt x="506042" y="401729"/>
                    <a:pt x="496361" y="401729"/>
                  </a:cubicBezTo>
                  <a:lnTo>
                    <a:pt x="465612" y="401729"/>
                  </a:lnTo>
                  <a:cubicBezTo>
                    <a:pt x="459917" y="401729"/>
                    <a:pt x="454223" y="399645"/>
                    <a:pt x="449857" y="395287"/>
                  </a:cubicBezTo>
                  <a:cubicBezTo>
                    <a:pt x="447200" y="392634"/>
                    <a:pt x="445302" y="389602"/>
                    <a:pt x="444353" y="386191"/>
                  </a:cubicBezTo>
                  <a:lnTo>
                    <a:pt x="443024" y="381833"/>
                  </a:lnTo>
                  <a:lnTo>
                    <a:pt x="435621" y="378801"/>
                  </a:lnTo>
                  <a:lnTo>
                    <a:pt x="431256" y="381265"/>
                  </a:lnTo>
                  <a:cubicBezTo>
                    <a:pt x="428029" y="383160"/>
                    <a:pt x="424422" y="384107"/>
                    <a:pt x="420436" y="384107"/>
                  </a:cubicBezTo>
                  <a:cubicBezTo>
                    <a:pt x="414552" y="384107"/>
                    <a:pt x="408858" y="381644"/>
                    <a:pt x="404682" y="377665"/>
                  </a:cubicBezTo>
                  <a:lnTo>
                    <a:pt x="383043" y="355874"/>
                  </a:lnTo>
                  <a:cubicBezTo>
                    <a:pt x="376020" y="349052"/>
                    <a:pt x="374502" y="337873"/>
                    <a:pt x="379247" y="329346"/>
                  </a:cubicBezTo>
                  <a:lnTo>
                    <a:pt x="381715" y="324988"/>
                  </a:lnTo>
                  <a:lnTo>
                    <a:pt x="378298" y="317030"/>
                  </a:lnTo>
                  <a:lnTo>
                    <a:pt x="374312" y="316082"/>
                  </a:lnTo>
                  <a:cubicBezTo>
                    <a:pt x="370895" y="314945"/>
                    <a:pt x="367099" y="313050"/>
                    <a:pt x="364442" y="310398"/>
                  </a:cubicBezTo>
                  <a:cubicBezTo>
                    <a:pt x="360076" y="306229"/>
                    <a:pt x="356849" y="300355"/>
                    <a:pt x="356849" y="294670"/>
                  </a:cubicBezTo>
                  <a:lnTo>
                    <a:pt x="356849" y="263974"/>
                  </a:lnTo>
                  <a:cubicBezTo>
                    <a:pt x="356849" y="254310"/>
                    <a:pt x="364632" y="245215"/>
                    <a:pt x="373932" y="242752"/>
                  </a:cubicBezTo>
                  <a:lnTo>
                    <a:pt x="378867" y="241615"/>
                  </a:lnTo>
                  <a:lnTo>
                    <a:pt x="381904" y="234604"/>
                  </a:lnTo>
                  <a:lnTo>
                    <a:pt x="379247" y="230056"/>
                  </a:lnTo>
                  <a:cubicBezTo>
                    <a:pt x="374312" y="221530"/>
                    <a:pt x="375830" y="210540"/>
                    <a:pt x="382854" y="203529"/>
                  </a:cubicBezTo>
                  <a:lnTo>
                    <a:pt x="404492" y="181927"/>
                  </a:lnTo>
                  <a:cubicBezTo>
                    <a:pt x="408668" y="177759"/>
                    <a:pt x="414362" y="175485"/>
                    <a:pt x="420436" y="175485"/>
                  </a:cubicBezTo>
                  <a:cubicBezTo>
                    <a:pt x="424233" y="175485"/>
                    <a:pt x="427839" y="176432"/>
                    <a:pt x="431066" y="178138"/>
                  </a:cubicBezTo>
                  <a:lnTo>
                    <a:pt x="435242" y="180601"/>
                  </a:lnTo>
                  <a:lnTo>
                    <a:pt x="441695" y="177948"/>
                  </a:lnTo>
                  <a:lnTo>
                    <a:pt x="443024" y="173211"/>
                  </a:lnTo>
                  <a:cubicBezTo>
                    <a:pt x="445681" y="163737"/>
                    <a:pt x="454602" y="156726"/>
                    <a:pt x="464283" y="156726"/>
                  </a:cubicBezTo>
                  <a:close/>
                  <a:moveTo>
                    <a:pt x="175373" y="93230"/>
                  </a:moveTo>
                  <a:cubicBezTo>
                    <a:pt x="154116" y="93230"/>
                    <a:pt x="133997" y="101567"/>
                    <a:pt x="118813" y="116727"/>
                  </a:cubicBezTo>
                  <a:cubicBezTo>
                    <a:pt x="87497" y="147803"/>
                    <a:pt x="87497" y="198587"/>
                    <a:pt x="118813" y="229853"/>
                  </a:cubicBezTo>
                  <a:cubicBezTo>
                    <a:pt x="133997" y="245012"/>
                    <a:pt x="154116" y="253350"/>
                    <a:pt x="175373" y="253350"/>
                  </a:cubicBezTo>
                  <a:cubicBezTo>
                    <a:pt x="196821" y="253350"/>
                    <a:pt x="216939" y="245012"/>
                    <a:pt x="232123" y="229853"/>
                  </a:cubicBezTo>
                  <a:cubicBezTo>
                    <a:pt x="263440" y="198587"/>
                    <a:pt x="263440" y="147803"/>
                    <a:pt x="232123" y="116727"/>
                  </a:cubicBezTo>
                  <a:cubicBezTo>
                    <a:pt x="216939" y="101567"/>
                    <a:pt x="196821" y="93230"/>
                    <a:pt x="175373" y="93230"/>
                  </a:cubicBezTo>
                  <a:close/>
                  <a:moveTo>
                    <a:pt x="151079" y="0"/>
                  </a:moveTo>
                  <a:lnTo>
                    <a:pt x="195872" y="0"/>
                  </a:lnTo>
                  <a:cubicBezTo>
                    <a:pt x="203274" y="0"/>
                    <a:pt x="210676" y="2463"/>
                    <a:pt x="216180" y="7959"/>
                  </a:cubicBezTo>
                  <a:cubicBezTo>
                    <a:pt x="219596" y="11559"/>
                    <a:pt x="222064" y="15159"/>
                    <a:pt x="223392" y="19707"/>
                  </a:cubicBezTo>
                  <a:lnTo>
                    <a:pt x="225670" y="28045"/>
                  </a:lnTo>
                  <a:cubicBezTo>
                    <a:pt x="228137" y="29371"/>
                    <a:pt x="232503" y="31835"/>
                    <a:pt x="236868" y="34108"/>
                  </a:cubicBezTo>
                  <a:lnTo>
                    <a:pt x="249964" y="28424"/>
                  </a:lnTo>
                  <a:cubicBezTo>
                    <a:pt x="254140" y="26150"/>
                    <a:pt x="258695" y="25013"/>
                    <a:pt x="263629" y="25013"/>
                  </a:cubicBezTo>
                  <a:cubicBezTo>
                    <a:pt x="271411" y="25013"/>
                    <a:pt x="278813" y="28045"/>
                    <a:pt x="284128" y="33161"/>
                  </a:cubicBezTo>
                  <a:lnTo>
                    <a:pt x="315634" y="64806"/>
                  </a:lnTo>
                  <a:cubicBezTo>
                    <a:pt x="324555" y="73712"/>
                    <a:pt x="326642" y="88113"/>
                    <a:pt x="320379" y="99104"/>
                  </a:cubicBezTo>
                  <a:lnTo>
                    <a:pt x="315444" y="107821"/>
                  </a:lnTo>
                  <a:lnTo>
                    <a:pt x="320759" y="122601"/>
                  </a:lnTo>
                  <a:lnTo>
                    <a:pt x="329110" y="124685"/>
                  </a:lnTo>
                  <a:cubicBezTo>
                    <a:pt x="333855" y="125822"/>
                    <a:pt x="337840" y="128475"/>
                    <a:pt x="341257" y="131886"/>
                  </a:cubicBezTo>
                  <a:cubicBezTo>
                    <a:pt x="346761" y="137381"/>
                    <a:pt x="349228" y="144771"/>
                    <a:pt x="349228" y="152162"/>
                  </a:cubicBezTo>
                  <a:lnTo>
                    <a:pt x="349228" y="196881"/>
                  </a:lnTo>
                  <a:cubicBezTo>
                    <a:pt x="349228" y="209577"/>
                    <a:pt x="341067" y="221136"/>
                    <a:pt x="328920" y="224358"/>
                  </a:cubicBezTo>
                  <a:lnTo>
                    <a:pt x="320759" y="226821"/>
                  </a:lnTo>
                  <a:lnTo>
                    <a:pt x="315444" y="239517"/>
                  </a:lnTo>
                  <a:lnTo>
                    <a:pt x="320189" y="247665"/>
                  </a:lnTo>
                  <a:cubicBezTo>
                    <a:pt x="326263" y="258656"/>
                    <a:pt x="324365" y="273057"/>
                    <a:pt x="315444" y="281963"/>
                  </a:cubicBezTo>
                  <a:lnTo>
                    <a:pt x="283748" y="313608"/>
                  </a:lnTo>
                  <a:cubicBezTo>
                    <a:pt x="278623" y="318724"/>
                    <a:pt x="271032" y="321756"/>
                    <a:pt x="263440" y="321756"/>
                  </a:cubicBezTo>
                  <a:cubicBezTo>
                    <a:pt x="258315" y="321756"/>
                    <a:pt x="253570" y="320619"/>
                    <a:pt x="249395" y="318156"/>
                  </a:cubicBezTo>
                  <a:lnTo>
                    <a:pt x="240094" y="313040"/>
                  </a:lnTo>
                  <a:lnTo>
                    <a:pt x="227378" y="319103"/>
                  </a:lnTo>
                  <a:lnTo>
                    <a:pt x="225100" y="327441"/>
                  </a:lnTo>
                  <a:cubicBezTo>
                    <a:pt x="221874" y="339568"/>
                    <a:pt x="210296" y="348664"/>
                    <a:pt x="197580" y="348664"/>
                  </a:cubicBezTo>
                  <a:lnTo>
                    <a:pt x="152787" y="348664"/>
                  </a:lnTo>
                  <a:cubicBezTo>
                    <a:pt x="145385" y="348664"/>
                    <a:pt x="137983" y="345253"/>
                    <a:pt x="132479" y="339758"/>
                  </a:cubicBezTo>
                  <a:cubicBezTo>
                    <a:pt x="129062" y="336158"/>
                    <a:pt x="126405" y="331799"/>
                    <a:pt x="125266" y="327062"/>
                  </a:cubicBezTo>
                  <a:lnTo>
                    <a:pt x="122989" y="319293"/>
                  </a:lnTo>
                  <a:lnTo>
                    <a:pt x="109134" y="313419"/>
                  </a:lnTo>
                  <a:lnTo>
                    <a:pt x="101162" y="317966"/>
                  </a:lnTo>
                  <a:cubicBezTo>
                    <a:pt x="97176" y="320240"/>
                    <a:pt x="92241" y="321567"/>
                    <a:pt x="87307" y="321567"/>
                  </a:cubicBezTo>
                  <a:cubicBezTo>
                    <a:pt x="79525" y="321567"/>
                    <a:pt x="72123" y="318535"/>
                    <a:pt x="66809" y="313229"/>
                  </a:cubicBezTo>
                  <a:lnTo>
                    <a:pt x="35112" y="281584"/>
                  </a:lnTo>
                  <a:cubicBezTo>
                    <a:pt x="26192" y="272678"/>
                    <a:pt x="24294" y="258277"/>
                    <a:pt x="30557" y="247286"/>
                  </a:cubicBezTo>
                  <a:lnTo>
                    <a:pt x="34923" y="239517"/>
                  </a:lnTo>
                  <a:lnTo>
                    <a:pt x="28849" y="224737"/>
                  </a:lnTo>
                  <a:lnTo>
                    <a:pt x="21637" y="222652"/>
                  </a:lnTo>
                  <a:cubicBezTo>
                    <a:pt x="17082" y="221326"/>
                    <a:pt x="12526" y="218862"/>
                    <a:pt x="9110" y="215452"/>
                  </a:cubicBezTo>
                  <a:cubicBezTo>
                    <a:pt x="3606" y="209956"/>
                    <a:pt x="0" y="202566"/>
                    <a:pt x="0" y="195176"/>
                  </a:cubicBezTo>
                  <a:lnTo>
                    <a:pt x="0" y="150456"/>
                  </a:lnTo>
                  <a:cubicBezTo>
                    <a:pt x="0" y="137760"/>
                    <a:pt x="9300" y="126201"/>
                    <a:pt x="21447" y="122790"/>
                  </a:cubicBezTo>
                  <a:lnTo>
                    <a:pt x="29418" y="120706"/>
                  </a:lnTo>
                  <a:lnTo>
                    <a:pt x="34923" y="107631"/>
                  </a:lnTo>
                  <a:lnTo>
                    <a:pt x="30367" y="99483"/>
                  </a:lnTo>
                  <a:cubicBezTo>
                    <a:pt x="24104" y="88492"/>
                    <a:pt x="26002" y="74091"/>
                    <a:pt x="34923" y="65185"/>
                  </a:cubicBezTo>
                  <a:lnTo>
                    <a:pt x="66619" y="33540"/>
                  </a:lnTo>
                  <a:cubicBezTo>
                    <a:pt x="71933" y="28234"/>
                    <a:pt x="79335" y="25202"/>
                    <a:pt x="87117" y="25202"/>
                  </a:cubicBezTo>
                  <a:cubicBezTo>
                    <a:pt x="92052" y="25202"/>
                    <a:pt x="96797" y="26529"/>
                    <a:pt x="100972" y="28803"/>
                  </a:cubicBezTo>
                  <a:lnTo>
                    <a:pt x="101352" y="29182"/>
                  </a:lnTo>
                  <a:lnTo>
                    <a:pt x="110462" y="35245"/>
                  </a:lnTo>
                  <a:lnTo>
                    <a:pt x="120901" y="29371"/>
                  </a:lnTo>
                  <a:lnTo>
                    <a:pt x="123368" y="20276"/>
                  </a:lnTo>
                  <a:cubicBezTo>
                    <a:pt x="126785" y="8148"/>
                    <a:pt x="138362" y="0"/>
                    <a:pt x="1510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advertiser-megaphone_73071">
              <a:extLst>
                <a:ext uri="{FF2B5EF4-FFF2-40B4-BE49-F238E27FC236}">
                  <a16:creationId xmlns:a16="http://schemas.microsoft.com/office/drawing/2014/main" id="{A947B18C-4314-454F-8E27-07FAF844D885}"/>
                </a:ext>
              </a:extLst>
            </p:cNvPr>
            <p:cNvSpPr/>
            <p:nvPr/>
          </p:nvSpPr>
          <p:spPr>
            <a:xfrm>
              <a:off x="9379836" y="5739063"/>
              <a:ext cx="609685" cy="488856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600116 w 606244"/>
                <a:gd name="T51" fmla="*/ 600116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600116 w 606244"/>
                <a:gd name="T61" fmla="*/ 600116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600116 w 606244"/>
                <a:gd name="T81" fmla="*/ 600116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  <a:gd name="T90" fmla="*/ 600116 w 606244"/>
                <a:gd name="T91" fmla="*/ 600116 w 606244"/>
                <a:gd name="T92" fmla="*/ 600116 w 606244"/>
                <a:gd name="T93" fmla="*/ 600116 w 606244"/>
                <a:gd name="T94" fmla="*/ 600116 w 606244"/>
                <a:gd name="T95" fmla="*/ 600116 w 606244"/>
                <a:gd name="T96" fmla="*/ 600116 w 606244"/>
                <a:gd name="T97" fmla="*/ 600116 w 606244"/>
                <a:gd name="T98" fmla="*/ 600116 w 606244"/>
                <a:gd name="T9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67" h="2222">
                  <a:moveTo>
                    <a:pt x="2605" y="770"/>
                  </a:moveTo>
                  <a:lnTo>
                    <a:pt x="2605" y="71"/>
                  </a:lnTo>
                  <a:cubicBezTo>
                    <a:pt x="2605" y="38"/>
                    <a:pt x="2581" y="10"/>
                    <a:pt x="2549" y="5"/>
                  </a:cubicBezTo>
                  <a:cubicBezTo>
                    <a:pt x="2517" y="0"/>
                    <a:pt x="2485" y="19"/>
                    <a:pt x="2475" y="50"/>
                  </a:cubicBezTo>
                  <a:cubicBezTo>
                    <a:pt x="2474" y="52"/>
                    <a:pt x="2399" y="248"/>
                    <a:pt x="1936" y="520"/>
                  </a:cubicBezTo>
                  <a:cubicBezTo>
                    <a:pt x="1543" y="750"/>
                    <a:pt x="1130" y="771"/>
                    <a:pt x="1005" y="772"/>
                  </a:cubicBezTo>
                  <a:cubicBezTo>
                    <a:pt x="980" y="717"/>
                    <a:pt x="925" y="679"/>
                    <a:pt x="862" y="679"/>
                  </a:cubicBezTo>
                  <a:lnTo>
                    <a:pt x="308" y="679"/>
                  </a:lnTo>
                  <a:cubicBezTo>
                    <a:pt x="221" y="679"/>
                    <a:pt x="151" y="750"/>
                    <a:pt x="151" y="836"/>
                  </a:cubicBezTo>
                  <a:lnTo>
                    <a:pt x="151" y="845"/>
                  </a:lnTo>
                  <a:lnTo>
                    <a:pt x="126" y="845"/>
                  </a:lnTo>
                  <a:cubicBezTo>
                    <a:pt x="57" y="845"/>
                    <a:pt x="0" y="902"/>
                    <a:pt x="0" y="972"/>
                  </a:cubicBezTo>
                  <a:lnTo>
                    <a:pt x="0" y="1255"/>
                  </a:lnTo>
                  <a:cubicBezTo>
                    <a:pt x="0" y="1325"/>
                    <a:pt x="57" y="1381"/>
                    <a:pt x="126" y="1381"/>
                  </a:cubicBezTo>
                  <a:lnTo>
                    <a:pt x="151" y="1381"/>
                  </a:lnTo>
                  <a:lnTo>
                    <a:pt x="151" y="1391"/>
                  </a:lnTo>
                  <a:cubicBezTo>
                    <a:pt x="151" y="1477"/>
                    <a:pt x="221" y="1547"/>
                    <a:pt x="308" y="1547"/>
                  </a:cubicBezTo>
                  <a:lnTo>
                    <a:pt x="404" y="1547"/>
                  </a:lnTo>
                  <a:lnTo>
                    <a:pt x="488" y="2044"/>
                  </a:lnTo>
                  <a:cubicBezTo>
                    <a:pt x="497" y="2098"/>
                    <a:pt x="543" y="2137"/>
                    <a:pt x="597" y="2137"/>
                  </a:cubicBezTo>
                  <a:lnTo>
                    <a:pt x="778" y="2137"/>
                  </a:lnTo>
                  <a:cubicBezTo>
                    <a:pt x="811" y="2137"/>
                    <a:pt x="842" y="2122"/>
                    <a:pt x="863" y="2097"/>
                  </a:cubicBezTo>
                  <a:cubicBezTo>
                    <a:pt x="884" y="2072"/>
                    <a:pt x="893" y="2039"/>
                    <a:pt x="888" y="2007"/>
                  </a:cubicBezTo>
                  <a:lnTo>
                    <a:pt x="810" y="1547"/>
                  </a:lnTo>
                  <a:lnTo>
                    <a:pt x="862" y="1547"/>
                  </a:lnTo>
                  <a:cubicBezTo>
                    <a:pt x="925" y="1547"/>
                    <a:pt x="980" y="1509"/>
                    <a:pt x="1005" y="1455"/>
                  </a:cubicBezTo>
                  <a:cubicBezTo>
                    <a:pt x="1130" y="1456"/>
                    <a:pt x="1543" y="1476"/>
                    <a:pt x="1936" y="1707"/>
                  </a:cubicBezTo>
                  <a:cubicBezTo>
                    <a:pt x="2392" y="1975"/>
                    <a:pt x="2473" y="2172"/>
                    <a:pt x="2475" y="2178"/>
                  </a:cubicBezTo>
                  <a:cubicBezTo>
                    <a:pt x="2485" y="2205"/>
                    <a:pt x="2510" y="2222"/>
                    <a:pt x="2538" y="2222"/>
                  </a:cubicBezTo>
                  <a:cubicBezTo>
                    <a:pt x="2542" y="2222"/>
                    <a:pt x="2545" y="2222"/>
                    <a:pt x="2549" y="2222"/>
                  </a:cubicBezTo>
                  <a:cubicBezTo>
                    <a:pt x="2581" y="2216"/>
                    <a:pt x="2605" y="2188"/>
                    <a:pt x="2605" y="2156"/>
                  </a:cubicBezTo>
                  <a:lnTo>
                    <a:pt x="2605" y="1457"/>
                  </a:lnTo>
                  <a:cubicBezTo>
                    <a:pt x="2696" y="1446"/>
                    <a:pt x="2767" y="1368"/>
                    <a:pt x="2767" y="1274"/>
                  </a:cubicBezTo>
                  <a:lnTo>
                    <a:pt x="2767" y="953"/>
                  </a:lnTo>
                  <a:cubicBezTo>
                    <a:pt x="2767" y="859"/>
                    <a:pt x="2696" y="781"/>
                    <a:pt x="2605" y="770"/>
                  </a:cubicBezTo>
                  <a:close/>
                  <a:moveTo>
                    <a:pt x="885" y="1391"/>
                  </a:moveTo>
                  <a:cubicBezTo>
                    <a:pt x="885" y="1403"/>
                    <a:pt x="875" y="1414"/>
                    <a:pt x="862" y="1414"/>
                  </a:cubicBezTo>
                  <a:lnTo>
                    <a:pt x="731" y="1414"/>
                  </a:lnTo>
                  <a:lnTo>
                    <a:pt x="460" y="1414"/>
                  </a:lnTo>
                  <a:lnTo>
                    <a:pt x="308" y="1414"/>
                  </a:lnTo>
                  <a:cubicBezTo>
                    <a:pt x="295" y="1414"/>
                    <a:pt x="284" y="1403"/>
                    <a:pt x="284" y="1391"/>
                  </a:cubicBezTo>
                  <a:lnTo>
                    <a:pt x="284" y="1315"/>
                  </a:lnTo>
                  <a:lnTo>
                    <a:pt x="284" y="912"/>
                  </a:lnTo>
                  <a:lnTo>
                    <a:pt x="284" y="836"/>
                  </a:lnTo>
                  <a:cubicBezTo>
                    <a:pt x="284" y="823"/>
                    <a:pt x="295" y="813"/>
                    <a:pt x="308" y="813"/>
                  </a:cubicBezTo>
                  <a:lnTo>
                    <a:pt x="862" y="813"/>
                  </a:lnTo>
                  <a:cubicBezTo>
                    <a:pt x="875" y="813"/>
                    <a:pt x="885" y="823"/>
                    <a:pt x="885" y="836"/>
                  </a:cubicBezTo>
                  <a:lnTo>
                    <a:pt x="885" y="837"/>
                  </a:lnTo>
                  <a:lnTo>
                    <a:pt x="885" y="1389"/>
                  </a:lnTo>
                  <a:lnTo>
                    <a:pt x="885" y="13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028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FA02E8F8-0C07-4ACE-8453-A87CAC9C25CB}"/>
              </a:ext>
            </a:extLst>
          </p:cNvPr>
          <p:cNvSpPr txBox="1"/>
          <p:nvPr/>
        </p:nvSpPr>
        <p:spPr>
          <a:xfrm>
            <a:off x="548151" y="2557105"/>
            <a:ext cx="648663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感谢观看</a:t>
            </a:r>
            <a:endParaRPr lang="zh-CN" altLang="en-US" sz="72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A0BE8D2-806C-4351-9A44-32E2198CCA0C}"/>
              </a:ext>
            </a:extLst>
          </p:cNvPr>
          <p:cNvSpPr txBox="1"/>
          <p:nvPr/>
        </p:nvSpPr>
        <p:spPr>
          <a:xfrm>
            <a:off x="548152" y="2104546"/>
            <a:ext cx="303724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MICROSOFT</a:t>
            </a:r>
            <a:endParaRPr lang="zh-CN" altLang="en-US" sz="36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343397F-BA39-454F-A97D-D7C18DE31D40}"/>
              </a:ext>
            </a:extLst>
          </p:cNvPr>
          <p:cNvGrpSpPr/>
          <p:nvPr/>
        </p:nvGrpSpPr>
        <p:grpSpPr>
          <a:xfrm>
            <a:off x="717589" y="5282323"/>
            <a:ext cx="2297391" cy="381341"/>
            <a:chOff x="779351" y="3931849"/>
            <a:chExt cx="2688388" cy="381341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C965EE05-F4A9-4DBB-B3A2-0471051A068E}"/>
                </a:ext>
              </a:extLst>
            </p:cNvPr>
            <p:cNvSpPr/>
            <p:nvPr/>
          </p:nvSpPr>
          <p:spPr>
            <a:xfrm>
              <a:off x="779355" y="3940474"/>
              <a:ext cx="2601810" cy="372716"/>
            </a:xfrm>
            <a:prstGeom prst="roundRect">
              <a:avLst>
                <a:gd name="adj" fmla="val 50000"/>
              </a:avLst>
            </a:prstGeom>
            <a:solidFill>
              <a:srgbClr val="08173D"/>
            </a:solidFill>
            <a:ln>
              <a:solidFill>
                <a:srgbClr val="60BDE6">
                  <a:alpha val="40000"/>
                </a:srgbClr>
              </a:solidFill>
            </a:ln>
            <a:effectLst>
              <a:glow>
                <a:srgbClr val="60BDE6">
                  <a:alpha val="38824"/>
                </a:srgbClr>
              </a:glow>
              <a:outerShdw blurRad="63500" sx="102000" sy="102000" algn="ctr" rotWithShape="0">
                <a:srgbClr val="42B0E2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30B51B0F-0428-44C3-8EF8-81FA4F134F0A}"/>
                </a:ext>
              </a:extLst>
            </p:cNvPr>
            <p:cNvSpPr/>
            <p:nvPr/>
          </p:nvSpPr>
          <p:spPr>
            <a:xfrm>
              <a:off x="779351" y="3931849"/>
              <a:ext cx="2601810" cy="372716"/>
            </a:xfrm>
            <a:prstGeom prst="roundRect">
              <a:avLst>
                <a:gd name="adj" fmla="val 50000"/>
              </a:avLst>
            </a:prstGeom>
            <a:solidFill>
              <a:srgbClr val="08173D"/>
            </a:solidFill>
            <a:ln>
              <a:solidFill>
                <a:srgbClr val="60BDE6"/>
              </a:solidFill>
            </a:ln>
            <a:effectLst>
              <a:glow>
                <a:srgbClr val="60BDE6">
                  <a:alpha val="38824"/>
                </a:srgbClr>
              </a:glow>
              <a:innerShdw blurRad="114300">
                <a:srgbClr val="60BDE6">
                  <a:alpha val="8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C445450-E558-4502-A8E6-6D9DD73F0905}"/>
                </a:ext>
              </a:extLst>
            </p:cNvPr>
            <p:cNvSpPr txBox="1"/>
            <p:nvPr/>
          </p:nvSpPr>
          <p:spPr>
            <a:xfrm>
              <a:off x="891511" y="3957555"/>
              <a:ext cx="2576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主讲人：</a:t>
              </a:r>
              <a:r>
                <a:rPr lang="en-US" altLang="zh-CN" sz="16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OfficePLUS</a:t>
              </a:r>
              <a:endParaRPr lang="zh-CN" altLang="en-US" sz="1600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438D651-4413-4591-BAEF-12780F4E20ED}"/>
              </a:ext>
            </a:extLst>
          </p:cNvPr>
          <p:cNvSpPr txBox="1"/>
          <p:nvPr/>
        </p:nvSpPr>
        <p:spPr>
          <a:xfrm>
            <a:off x="610198" y="3652938"/>
            <a:ext cx="43580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accent2"/>
                </a:solidFill>
                <a:latin typeface="+mj-ea"/>
                <a:ea typeface="+mj-ea"/>
                <a:cs typeface="OPPOSans M" panose="00020600040101010101" pitchFamily="18" charset="-122"/>
              </a:rPr>
              <a:t>THANKS FOR WATCHING</a:t>
            </a:r>
            <a:endParaRPr lang="zh-CN" altLang="en-US" sz="2400" dirty="0">
              <a:solidFill>
                <a:schemeClr val="accent2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6B0EDBC1-C9A3-4A5A-9EEC-D3C349FEE51D}"/>
              </a:ext>
            </a:extLst>
          </p:cNvPr>
          <p:cNvCxnSpPr>
            <a:cxnSpLocks/>
          </p:cNvCxnSpPr>
          <p:nvPr/>
        </p:nvCxnSpPr>
        <p:spPr>
          <a:xfrm>
            <a:off x="717589" y="4177061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6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2BA0E6B8-F563-48CA-AAD6-F18C225998D2}"/>
              </a:ext>
            </a:extLst>
          </p:cNvPr>
          <p:cNvGrpSpPr/>
          <p:nvPr/>
        </p:nvGrpSpPr>
        <p:grpSpPr>
          <a:xfrm>
            <a:off x="548151" y="2278380"/>
            <a:ext cx="2694920" cy="564634"/>
            <a:chOff x="754144" y="1887220"/>
            <a:chExt cx="2694920" cy="56463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42D62E1-1FD6-4DBD-8CF6-4AC254BB5133}"/>
                </a:ext>
              </a:extLst>
            </p:cNvPr>
            <p:cNvSpPr/>
            <p:nvPr/>
          </p:nvSpPr>
          <p:spPr>
            <a:xfrm>
              <a:off x="896129" y="1887220"/>
              <a:ext cx="2410952" cy="56463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rgbClr val="60BDE6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196C092-2A10-4E71-9A88-F8C8C830E97E}"/>
                </a:ext>
              </a:extLst>
            </p:cNvPr>
            <p:cNvSpPr txBox="1"/>
            <p:nvPr/>
          </p:nvSpPr>
          <p:spPr>
            <a:xfrm>
              <a:off x="754144" y="1907927"/>
              <a:ext cx="269492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PART ONE</a:t>
              </a:r>
              <a:endParaRPr lang="zh-CN" altLang="en-US" sz="2800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FCFA760-0147-4B00-9CAB-364547D80995}"/>
              </a:ext>
            </a:extLst>
          </p:cNvPr>
          <p:cNvSpPr txBox="1"/>
          <p:nvPr/>
        </p:nvSpPr>
        <p:spPr>
          <a:xfrm>
            <a:off x="548151" y="2909451"/>
            <a:ext cx="539147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企业简介</a:t>
            </a:r>
            <a:endParaRPr lang="zh-CN" altLang="en-US" sz="80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604E97-2B8A-48EB-95FD-14F70FE34551}"/>
              </a:ext>
            </a:extLst>
          </p:cNvPr>
          <p:cNvSpPr txBox="1"/>
          <p:nvPr/>
        </p:nvSpPr>
        <p:spPr>
          <a:xfrm>
            <a:off x="548151" y="4156383"/>
            <a:ext cx="539147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COMPANY PROFILES 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70BAF55-370D-4DF7-A995-19087D357B8C}"/>
              </a:ext>
            </a:extLst>
          </p:cNvPr>
          <p:cNvCxnSpPr>
            <a:cxnSpLocks/>
          </p:cNvCxnSpPr>
          <p:nvPr/>
        </p:nvCxnSpPr>
        <p:spPr>
          <a:xfrm>
            <a:off x="717589" y="4828302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711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97C640BD-9EA7-471E-B7E6-E1F9EBC76AB3}"/>
              </a:ext>
            </a:extLst>
          </p:cNvPr>
          <p:cNvSpPr/>
          <p:nvPr/>
        </p:nvSpPr>
        <p:spPr>
          <a:xfrm>
            <a:off x="-2" y="0"/>
            <a:ext cx="3215641" cy="6858961"/>
          </a:xfrm>
          <a:prstGeom prst="rect">
            <a:avLst/>
          </a:prstGeom>
          <a:solidFill>
            <a:srgbClr val="74AC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 descr="建筑的摆设布局&#10;&#10;描述已自动生成">
            <a:extLst>
              <a:ext uri="{FF2B5EF4-FFF2-40B4-BE49-F238E27FC236}">
                <a16:creationId xmlns:a16="http://schemas.microsoft.com/office/drawing/2014/main" id="{3984ED85-9936-4E4A-B9BE-4A9C1B064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" r="12740"/>
          <a:stretch/>
        </p:blipFill>
        <p:spPr>
          <a:xfrm>
            <a:off x="3215641" y="-961"/>
            <a:ext cx="8976360" cy="685896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47737F0D-5BA0-4CD3-824E-F2C8E1F6AA96}"/>
              </a:ext>
            </a:extLst>
          </p:cNvPr>
          <p:cNvSpPr/>
          <p:nvPr/>
        </p:nvSpPr>
        <p:spPr>
          <a:xfrm>
            <a:off x="-11" y="-480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20000"/>
                </a:srgbClr>
              </a:gs>
              <a:gs pos="32000">
                <a:srgbClr val="06173E">
                  <a:alpha val="50000"/>
                </a:srgbClr>
              </a:gs>
              <a:gs pos="100000">
                <a:srgbClr val="05153A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5AFB080-8BC8-414D-A6D2-785FD6627EC8}"/>
              </a:ext>
            </a:extLst>
          </p:cNvPr>
          <p:cNvSpPr/>
          <p:nvPr/>
        </p:nvSpPr>
        <p:spPr>
          <a:xfrm>
            <a:off x="-4" y="-1922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10000"/>
                </a:srgbClr>
              </a:gs>
              <a:gs pos="72000">
                <a:srgbClr val="06163C">
                  <a:alpha val="80000"/>
                </a:srgbClr>
              </a:gs>
              <a:gs pos="26000">
                <a:srgbClr val="06173E">
                  <a:alpha val="30000"/>
                </a:srgbClr>
              </a:gs>
              <a:gs pos="100000">
                <a:srgbClr val="05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FC6896C-B6E4-4F74-8D8A-63D9D86578BD}"/>
              </a:ext>
            </a:extLst>
          </p:cNvPr>
          <p:cNvSpPr/>
          <p:nvPr/>
        </p:nvSpPr>
        <p:spPr>
          <a:xfrm>
            <a:off x="0" y="0"/>
            <a:ext cx="12192000" cy="6858961"/>
          </a:xfrm>
          <a:prstGeom prst="rect">
            <a:avLst/>
          </a:prstGeom>
          <a:gradFill flip="none" rotWithShape="1">
            <a:gsLst>
              <a:gs pos="0">
                <a:srgbClr val="061941">
                  <a:alpha val="0"/>
                </a:srgbClr>
              </a:gs>
              <a:gs pos="44000">
                <a:srgbClr val="06163C">
                  <a:alpha val="50000"/>
                </a:srgbClr>
              </a:gs>
              <a:gs pos="88000">
                <a:srgbClr val="05153B">
                  <a:alpha val="80000"/>
                </a:srgbClr>
              </a:gs>
              <a:gs pos="100000">
                <a:srgbClr val="0515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A28FA68-68DD-4BE1-BDAC-98384F46295A}"/>
              </a:ext>
            </a:extLst>
          </p:cNvPr>
          <p:cNvGrpSpPr/>
          <p:nvPr/>
        </p:nvGrpSpPr>
        <p:grpSpPr>
          <a:xfrm>
            <a:off x="5815215" y="566934"/>
            <a:ext cx="6876150" cy="276999"/>
            <a:chOff x="7109523" y="258163"/>
            <a:chExt cx="6876150" cy="276999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04C6C12-D95D-4835-BDC8-136852C73F94}"/>
                </a:ext>
              </a:extLst>
            </p:cNvPr>
            <p:cNvSpPr txBox="1"/>
            <p:nvPr/>
          </p:nvSpPr>
          <p:spPr>
            <a:xfrm>
              <a:off x="7109523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品牌介绍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E02994D-3447-45CD-90E5-591AE0E3AA52}"/>
                </a:ext>
              </a:extLst>
            </p:cNvPr>
            <p:cNvSpPr txBox="1"/>
            <p:nvPr/>
          </p:nvSpPr>
          <p:spPr>
            <a:xfrm>
              <a:off x="8757761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企业经历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7E66CFA-9AEF-4A46-97F8-BA0B1545B22B}"/>
                </a:ext>
              </a:extLst>
            </p:cNvPr>
            <p:cNvSpPr txBox="1"/>
            <p:nvPr/>
          </p:nvSpPr>
          <p:spPr>
            <a:xfrm>
              <a:off x="10405999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团队介绍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50F4C4D-02A2-4D1A-B157-0381C7C1F341}"/>
                </a:ext>
              </a:extLst>
            </p:cNvPr>
            <p:cNvSpPr txBox="1"/>
            <p:nvPr/>
          </p:nvSpPr>
          <p:spPr>
            <a:xfrm>
              <a:off x="12054236" y="258163"/>
              <a:ext cx="1931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>
                      <a:alpha val="8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POSans R" panose="00020600040101010101" pitchFamily="18" charset="-122"/>
                </a:rPr>
                <a:t>合作伙伴</a:t>
              </a: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07E10541-4A74-4F1B-B237-B8EF257F4FBD}"/>
              </a:ext>
            </a:extLst>
          </p:cNvPr>
          <p:cNvSpPr txBox="1"/>
          <p:nvPr/>
        </p:nvSpPr>
        <p:spPr>
          <a:xfrm>
            <a:off x="610199" y="5231158"/>
            <a:ext cx="5272441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9600" b="1" dirty="0">
                <a:solidFill>
                  <a:schemeClr val="tx1">
                    <a:lumMod val="65000"/>
                    <a:lumOff val="35000"/>
                    <a:alpha val="10000"/>
                  </a:schemeClr>
                </a:solidFill>
                <a:latin typeface="+mn-ea"/>
                <a:cs typeface="Arial" panose="020B0604020202020204" pitchFamily="34" charset="0"/>
              </a:rPr>
              <a:t>BRAND</a:t>
            </a:r>
            <a:endParaRPr lang="zh-CN" altLang="en-US" sz="9600" b="1" dirty="0">
              <a:solidFill>
                <a:schemeClr val="tx1">
                  <a:lumMod val="65000"/>
                  <a:lumOff val="35000"/>
                  <a:alpha val="1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D6C3458-9492-4F55-A07D-0879CD0F8075}"/>
              </a:ext>
            </a:extLst>
          </p:cNvPr>
          <p:cNvGrpSpPr/>
          <p:nvPr/>
        </p:nvGrpSpPr>
        <p:grpSpPr>
          <a:xfrm>
            <a:off x="705126" y="566934"/>
            <a:ext cx="181132" cy="132080"/>
            <a:chOff x="853440" y="475488"/>
            <a:chExt cx="347472" cy="132080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3B327EE7-BDBB-4718-8FC0-8DBA63A3F22D}"/>
                </a:ext>
              </a:extLst>
            </p:cNvPr>
            <p:cNvCxnSpPr/>
            <p:nvPr/>
          </p:nvCxnSpPr>
          <p:spPr>
            <a:xfrm>
              <a:off x="853440" y="47548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E8F30A38-F5F0-47FF-863F-AA1F36363EE3}"/>
                </a:ext>
              </a:extLst>
            </p:cNvPr>
            <p:cNvCxnSpPr/>
            <p:nvPr/>
          </p:nvCxnSpPr>
          <p:spPr>
            <a:xfrm>
              <a:off x="853440" y="54152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AA43E883-5822-4F0D-91CE-DB9032CADA4A}"/>
                </a:ext>
              </a:extLst>
            </p:cNvPr>
            <p:cNvCxnSpPr/>
            <p:nvPr/>
          </p:nvCxnSpPr>
          <p:spPr>
            <a:xfrm>
              <a:off x="853440" y="607568"/>
              <a:ext cx="34747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FCC9F80E-9BB2-4269-82B5-3E53D31A057A}"/>
              </a:ext>
            </a:extLst>
          </p:cNvPr>
          <p:cNvSpPr txBox="1"/>
          <p:nvPr/>
        </p:nvSpPr>
        <p:spPr>
          <a:xfrm>
            <a:off x="680123" y="3564966"/>
            <a:ext cx="4373886" cy="190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微软（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Microsoft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）是一家美国跨国科技企业，由比尔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·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盖茨和保罗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·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艾伦于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1975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年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4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4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日创立。公司总部设立在华盛顿州雷德蒙德（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Redmond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，邻近西雅图），以研发、制造、授权和提供广泛的电脑软件服务业务为主</a:t>
            </a:r>
            <a:endParaRPr lang="zh-CN" altLang="en-US" sz="1600" dirty="0">
              <a:solidFill>
                <a:schemeClr val="bg1">
                  <a:lumMod val="85000"/>
                  <a:alpha val="80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1876CF2-11FC-4002-9B20-1224969A92F9}"/>
              </a:ext>
            </a:extLst>
          </p:cNvPr>
          <p:cNvSpPr txBox="1"/>
          <p:nvPr/>
        </p:nvSpPr>
        <p:spPr>
          <a:xfrm>
            <a:off x="610199" y="2367798"/>
            <a:ext cx="339721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微软公司</a:t>
            </a:r>
            <a:endParaRPr lang="zh-CN" altLang="en-US" sz="60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6640A2-47EB-4CB0-A387-13248B35AED6}"/>
              </a:ext>
            </a:extLst>
          </p:cNvPr>
          <p:cNvSpPr txBox="1"/>
          <p:nvPr/>
        </p:nvSpPr>
        <p:spPr>
          <a:xfrm>
            <a:off x="3660166" y="2730809"/>
            <a:ext cx="247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latin typeface="+mn-ea"/>
                <a:cs typeface="OPPOSans M" panose="00020600040101010101" pitchFamily="18" charset="-122"/>
              </a:rPr>
              <a:t>企业介绍</a:t>
            </a:r>
            <a:endParaRPr lang="zh-CN" altLang="en-US" sz="3200" dirty="0">
              <a:solidFill>
                <a:schemeClr val="accent2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F4889A-EABB-4C2F-815A-599C918536B2}"/>
              </a:ext>
            </a:extLst>
          </p:cNvPr>
          <p:cNvSpPr txBox="1"/>
          <p:nvPr/>
        </p:nvSpPr>
        <p:spPr>
          <a:xfrm>
            <a:off x="3736191" y="2447488"/>
            <a:ext cx="138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chemeClr val="accent2"/>
                </a:solidFill>
                <a:latin typeface="+mn-ea"/>
                <a:cs typeface="OPPOSans M" panose="00020600040101010101" pitchFamily="18" charset="-122"/>
              </a:rPr>
              <a:t>COMPANY </a:t>
            </a:r>
          </a:p>
          <a:p>
            <a:r>
              <a:rPr lang="en-US" altLang="zh-CN" sz="900">
                <a:solidFill>
                  <a:schemeClr val="accent2"/>
                </a:solidFill>
                <a:latin typeface="+mn-ea"/>
                <a:cs typeface="OPPOSans M" panose="00020600040101010101" pitchFamily="18" charset="-122"/>
              </a:rPr>
              <a:t>INTRODUCTION </a:t>
            </a:r>
            <a:endParaRPr lang="zh-CN" altLang="en-US" sz="900" dirty="0">
              <a:solidFill>
                <a:schemeClr val="accent2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F37D8D-4F39-4007-8F51-73FA92552837}"/>
              </a:ext>
            </a:extLst>
          </p:cNvPr>
          <p:cNvSpPr txBox="1"/>
          <p:nvPr/>
        </p:nvSpPr>
        <p:spPr>
          <a:xfrm>
            <a:off x="610199" y="2026084"/>
            <a:ext cx="339721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+mj-lt"/>
                <a:ea typeface="思源黑体 CN Medium" panose="020B0600000000000000" pitchFamily="34" charset="-122"/>
                <a:cs typeface="OPPOSans M" panose="00020600040101010101" pitchFamily="18" charset="-122"/>
              </a:rPr>
              <a:t>MICROSOFT</a:t>
            </a:r>
            <a:endParaRPr lang="zh-CN" altLang="en-US" sz="2800" dirty="0">
              <a:solidFill>
                <a:schemeClr val="bg1"/>
              </a:solidFill>
              <a:latin typeface="+mj-lt"/>
              <a:ea typeface="思源黑体 CN Medium" panose="020B0600000000000000" pitchFamily="34" charset="-122"/>
              <a:cs typeface="OPPOSans M" panose="00020600040101010101" pitchFamily="18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4905823-5D4E-4AD2-8AF0-6B84F624667B}"/>
              </a:ext>
            </a:extLst>
          </p:cNvPr>
          <p:cNvCxnSpPr>
            <a:cxnSpLocks/>
          </p:cNvCxnSpPr>
          <p:nvPr/>
        </p:nvCxnSpPr>
        <p:spPr>
          <a:xfrm>
            <a:off x="754073" y="3417952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4AE0A0E-7485-434B-95CC-F41D6EC8E59A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公司简介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69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DD9CB6D-1FD7-48B9-BC78-D0011830B59C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公司简介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9" name="图片 8" descr="建筑的高楼&#10;&#10;描述已自动生成">
            <a:extLst>
              <a:ext uri="{FF2B5EF4-FFF2-40B4-BE49-F238E27FC236}">
                <a16:creationId xmlns:a16="http://schemas.microsoft.com/office/drawing/2014/main" id="{2860DBDC-9603-4936-8E6E-3AAE7A0E7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9" t="3882" r="32400"/>
          <a:stretch/>
        </p:blipFill>
        <p:spPr>
          <a:xfrm>
            <a:off x="770435" y="1407087"/>
            <a:ext cx="3721885" cy="477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AB1FE01-DC37-48FB-A6DE-EE36F503C967}"/>
              </a:ext>
            </a:extLst>
          </p:cNvPr>
          <p:cNvSpPr txBox="1"/>
          <p:nvPr/>
        </p:nvSpPr>
        <p:spPr>
          <a:xfrm>
            <a:off x="6261191" y="1916578"/>
            <a:ext cx="255972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微软公司</a:t>
            </a:r>
            <a:endParaRPr lang="zh-CN" altLang="en-US" sz="4400" dirty="0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D238C2-1F6A-4387-99C4-25CFA68B193E}"/>
              </a:ext>
            </a:extLst>
          </p:cNvPr>
          <p:cNvSpPr txBox="1"/>
          <p:nvPr/>
        </p:nvSpPr>
        <p:spPr>
          <a:xfrm>
            <a:off x="6306911" y="1628204"/>
            <a:ext cx="169866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+mj-lt"/>
                <a:ea typeface="思源黑体 CN Medium" panose="020B0600000000000000" pitchFamily="34" charset="-122"/>
                <a:cs typeface="OPPOSans M" panose="00020600040101010101" pitchFamily="18" charset="-122"/>
              </a:rPr>
              <a:t>MICROSOFT</a:t>
            </a:r>
            <a:endParaRPr lang="zh-CN" altLang="en-US" sz="2000" dirty="0">
              <a:solidFill>
                <a:schemeClr val="bg1"/>
              </a:solidFill>
              <a:latin typeface="+mj-lt"/>
              <a:ea typeface="思源黑体 CN Medium" panose="020B0600000000000000" pitchFamily="34" charset="-122"/>
              <a:cs typeface="OPPOSans M" panose="00020600040101010101" pitchFamily="18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F4FDC31D-D81E-476A-B47D-B3F488A210C5}"/>
              </a:ext>
            </a:extLst>
          </p:cNvPr>
          <p:cNvCxnSpPr>
            <a:cxnSpLocks/>
          </p:cNvCxnSpPr>
          <p:nvPr/>
        </p:nvCxnSpPr>
        <p:spPr>
          <a:xfrm>
            <a:off x="6389328" y="2765822"/>
            <a:ext cx="3985761" cy="0"/>
          </a:xfrm>
          <a:prstGeom prst="line">
            <a:avLst/>
          </a:prstGeom>
          <a:ln w="22225">
            <a:gradFill>
              <a:gsLst>
                <a:gs pos="0">
                  <a:schemeClr val="accent1">
                    <a:lumMod val="25000"/>
                    <a:lumOff val="75000"/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76539A9-FFD5-4D48-822F-B8030809FE71}"/>
              </a:ext>
            </a:extLst>
          </p:cNvPr>
          <p:cNvSpPr txBox="1"/>
          <p:nvPr/>
        </p:nvSpPr>
        <p:spPr>
          <a:xfrm>
            <a:off x="6306910" y="2845626"/>
            <a:ext cx="4764949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微软（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Microsoft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）是一家美国跨国科技企业，由比尔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·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盖茨和保罗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·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艾伦于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1975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年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4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4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日创立。公司总部设立在华盛顿州雷德蒙德（</a:t>
            </a:r>
            <a:r>
              <a:rPr lang="en-US" altLang="zh-CN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Redmond</a:t>
            </a:r>
            <a:r>
              <a:rPr lang="zh-CN" altLang="en-US" sz="1600">
                <a:solidFill>
                  <a:schemeClr val="bg1">
                    <a:lumMod val="85000"/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，邻近西雅图），以研发、制造、授权和提供广泛的电脑软件服务业务为主</a:t>
            </a:r>
            <a:endParaRPr lang="zh-CN" altLang="en-US" sz="1600" dirty="0">
              <a:solidFill>
                <a:schemeClr val="bg1">
                  <a:lumMod val="85000"/>
                  <a:alpha val="80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E1F0F77-11BA-4018-B750-60DF7BC25233}"/>
              </a:ext>
            </a:extLst>
          </p:cNvPr>
          <p:cNvGrpSpPr/>
          <p:nvPr/>
        </p:nvGrpSpPr>
        <p:grpSpPr>
          <a:xfrm>
            <a:off x="6389328" y="5376500"/>
            <a:ext cx="688137" cy="688137"/>
            <a:chOff x="1285240" y="4422533"/>
            <a:chExt cx="994892" cy="994892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C5C4E284-B461-4668-8EA5-28FAD3F7E0C4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iconfont-11799-5637041">
              <a:extLst>
                <a:ext uri="{FF2B5EF4-FFF2-40B4-BE49-F238E27FC236}">
                  <a16:creationId xmlns:a16="http://schemas.microsoft.com/office/drawing/2014/main" id="{6A61FF43-2E28-4CE5-92FC-E68C97AF2F9B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051D458-2523-4FE8-A004-3E03175A4617}"/>
              </a:ext>
            </a:extLst>
          </p:cNvPr>
          <p:cNvGrpSpPr/>
          <p:nvPr/>
        </p:nvGrpSpPr>
        <p:grpSpPr>
          <a:xfrm>
            <a:off x="9380831" y="5376500"/>
            <a:ext cx="688137" cy="688137"/>
            <a:chOff x="9379454" y="5010159"/>
            <a:chExt cx="840528" cy="840528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2E60F4C9-80C3-40D5-9DCF-9AD2AB821CB3}"/>
                </a:ext>
              </a:extLst>
            </p:cNvPr>
            <p:cNvSpPr/>
            <p:nvPr/>
          </p:nvSpPr>
          <p:spPr>
            <a:xfrm>
              <a:off x="9379454" y="5010159"/>
              <a:ext cx="840528" cy="84052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iconfont-11799-5637041">
              <a:extLst>
                <a:ext uri="{FF2B5EF4-FFF2-40B4-BE49-F238E27FC236}">
                  <a16:creationId xmlns:a16="http://schemas.microsoft.com/office/drawing/2014/main" id="{B4B92100-BDB7-4799-AC97-53C1FF9E88B1}"/>
                </a:ext>
              </a:extLst>
            </p:cNvPr>
            <p:cNvSpPr/>
            <p:nvPr/>
          </p:nvSpPr>
          <p:spPr>
            <a:xfrm>
              <a:off x="9583834" y="5157710"/>
              <a:ext cx="431767" cy="515088"/>
            </a:xfrm>
            <a:custGeom>
              <a:avLst/>
              <a:gdLst>
                <a:gd name="T0" fmla="*/ 6323 w 10558"/>
                <a:gd name="T1" fmla="*/ 6810 h 12594"/>
                <a:gd name="T2" fmla="*/ 8732 w 10558"/>
                <a:gd name="T3" fmla="*/ 3487 h 12594"/>
                <a:gd name="T4" fmla="*/ 5279 w 10558"/>
                <a:gd name="T5" fmla="*/ 0 h 12594"/>
                <a:gd name="T6" fmla="*/ 1826 w 10558"/>
                <a:gd name="T7" fmla="*/ 3487 h 12594"/>
                <a:gd name="T8" fmla="*/ 4363 w 10558"/>
                <a:gd name="T9" fmla="*/ 6845 h 12594"/>
                <a:gd name="T10" fmla="*/ 0 w 10558"/>
                <a:gd name="T11" fmla="*/ 12235 h 12594"/>
                <a:gd name="T12" fmla="*/ 11 w 10558"/>
                <a:gd name="T13" fmla="*/ 12594 h 12594"/>
                <a:gd name="T14" fmla="*/ 445 w 10558"/>
                <a:gd name="T15" fmla="*/ 12566 h 12594"/>
                <a:gd name="T16" fmla="*/ 435 w 10558"/>
                <a:gd name="T17" fmla="*/ 12235 h 12594"/>
                <a:gd name="T18" fmla="*/ 5444 w 10558"/>
                <a:gd name="T19" fmla="*/ 7171 h 12594"/>
                <a:gd name="T20" fmla="*/ 10150 w 10558"/>
                <a:gd name="T21" fmla="*/ 10496 h 12594"/>
                <a:gd name="T22" fmla="*/ 10558 w 10558"/>
                <a:gd name="T23" fmla="*/ 10348 h 12594"/>
                <a:gd name="T24" fmla="*/ 6323 w 10558"/>
                <a:gd name="T25" fmla="*/ 6810 h 12594"/>
                <a:gd name="T26" fmla="*/ 2261 w 10558"/>
                <a:gd name="T27" fmla="*/ 3487 h 12594"/>
                <a:gd name="T28" fmla="*/ 5279 w 10558"/>
                <a:gd name="T29" fmla="*/ 435 h 12594"/>
                <a:gd name="T30" fmla="*/ 8297 w 10558"/>
                <a:gd name="T31" fmla="*/ 3487 h 12594"/>
                <a:gd name="T32" fmla="*/ 5279 w 10558"/>
                <a:gd name="T33" fmla="*/ 6539 h 12594"/>
                <a:gd name="T34" fmla="*/ 2261 w 10558"/>
                <a:gd name="T35" fmla="*/ 3487 h 12594"/>
                <a:gd name="T36" fmla="*/ 2261 w 10558"/>
                <a:gd name="T37" fmla="*/ 3487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58" h="12594">
                  <a:moveTo>
                    <a:pt x="6323" y="6810"/>
                  </a:moveTo>
                  <a:cubicBezTo>
                    <a:pt x="7718" y="6362"/>
                    <a:pt x="8732" y="5042"/>
                    <a:pt x="8732" y="3487"/>
                  </a:cubicBezTo>
                  <a:cubicBezTo>
                    <a:pt x="8732" y="1564"/>
                    <a:pt x="7183" y="0"/>
                    <a:pt x="5279" y="0"/>
                  </a:cubicBezTo>
                  <a:cubicBezTo>
                    <a:pt x="3375" y="0"/>
                    <a:pt x="1826" y="1564"/>
                    <a:pt x="1826" y="3487"/>
                  </a:cubicBezTo>
                  <a:cubicBezTo>
                    <a:pt x="1826" y="5089"/>
                    <a:pt x="2903" y="6438"/>
                    <a:pt x="4363" y="6845"/>
                  </a:cubicBezTo>
                  <a:cubicBezTo>
                    <a:pt x="1877" y="7353"/>
                    <a:pt x="0" y="9576"/>
                    <a:pt x="0" y="12235"/>
                  </a:cubicBezTo>
                  <a:cubicBezTo>
                    <a:pt x="0" y="12356"/>
                    <a:pt x="4" y="12475"/>
                    <a:pt x="11" y="12594"/>
                  </a:cubicBezTo>
                  <a:lnTo>
                    <a:pt x="445" y="12566"/>
                  </a:lnTo>
                  <a:cubicBezTo>
                    <a:pt x="438" y="12456"/>
                    <a:pt x="435" y="12346"/>
                    <a:pt x="435" y="12235"/>
                  </a:cubicBezTo>
                  <a:cubicBezTo>
                    <a:pt x="435" y="9442"/>
                    <a:pt x="2682" y="7171"/>
                    <a:pt x="5444" y="7171"/>
                  </a:cubicBezTo>
                  <a:cubicBezTo>
                    <a:pt x="7539" y="7171"/>
                    <a:pt x="9430" y="8507"/>
                    <a:pt x="10150" y="10496"/>
                  </a:cubicBezTo>
                  <a:lnTo>
                    <a:pt x="10558" y="10348"/>
                  </a:lnTo>
                  <a:cubicBezTo>
                    <a:pt x="9879" y="8470"/>
                    <a:pt x="8237" y="7129"/>
                    <a:pt x="6323" y="6810"/>
                  </a:cubicBezTo>
                  <a:close/>
                  <a:moveTo>
                    <a:pt x="2261" y="3487"/>
                  </a:moveTo>
                  <a:cubicBezTo>
                    <a:pt x="2261" y="1804"/>
                    <a:pt x="3615" y="435"/>
                    <a:pt x="5279" y="435"/>
                  </a:cubicBezTo>
                  <a:cubicBezTo>
                    <a:pt x="6943" y="435"/>
                    <a:pt x="8297" y="1804"/>
                    <a:pt x="8297" y="3487"/>
                  </a:cubicBezTo>
                  <a:cubicBezTo>
                    <a:pt x="8297" y="5170"/>
                    <a:pt x="6943" y="6539"/>
                    <a:pt x="5279" y="6539"/>
                  </a:cubicBezTo>
                  <a:cubicBezTo>
                    <a:pt x="3615" y="6539"/>
                    <a:pt x="2261" y="5170"/>
                    <a:pt x="2261" y="3487"/>
                  </a:cubicBezTo>
                  <a:close/>
                  <a:moveTo>
                    <a:pt x="2261" y="3487"/>
                  </a:move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3E7204AF-1409-4511-B716-D5802A5D840E}"/>
              </a:ext>
            </a:extLst>
          </p:cNvPr>
          <p:cNvSpPr txBox="1"/>
          <p:nvPr/>
        </p:nvSpPr>
        <p:spPr>
          <a:xfrm>
            <a:off x="7244790" y="5360918"/>
            <a:ext cx="1497236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年营业额</a:t>
            </a:r>
            <a:endParaRPr lang="zh-CN" altLang="en-US" dirty="0">
              <a:solidFill>
                <a:schemeClr val="bg1">
                  <a:alpha val="80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72134F4-5672-4661-9DEE-D894BA5D4A38}"/>
              </a:ext>
            </a:extLst>
          </p:cNvPr>
          <p:cNvSpPr txBox="1"/>
          <p:nvPr/>
        </p:nvSpPr>
        <p:spPr>
          <a:xfrm>
            <a:off x="10147071" y="5374631"/>
            <a:ext cx="1497236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>
                    <a:alpha val="80000"/>
                  </a:schemeClr>
                </a:solidFill>
                <a:latin typeface="+mn-ea"/>
                <a:cs typeface="OPPOSans R" panose="00020600040101010101" pitchFamily="18" charset="-122"/>
              </a:rPr>
              <a:t>公司规模</a:t>
            </a:r>
            <a:endParaRPr lang="zh-CN" altLang="en-US" dirty="0">
              <a:solidFill>
                <a:schemeClr val="bg1">
                  <a:alpha val="80000"/>
                </a:schemeClr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C860BDE-704A-450A-BBE8-C4ECEEFD7AC8}"/>
              </a:ext>
            </a:extLst>
          </p:cNvPr>
          <p:cNvSpPr txBox="1"/>
          <p:nvPr/>
        </p:nvSpPr>
        <p:spPr>
          <a:xfrm>
            <a:off x="10147071" y="5667904"/>
            <a:ext cx="1497236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175508 </a:t>
            </a:r>
            <a:r>
              <a:rPr lang="zh-CN" altLang="en-US" sz="2000" b="1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人</a:t>
            </a:r>
            <a:endParaRPr lang="zh-CN" altLang="en-US" sz="2000" b="1" dirty="0">
              <a:solidFill>
                <a:schemeClr val="bg1"/>
              </a:solidFill>
              <a:latin typeface="+mn-ea"/>
              <a:cs typeface="OPPOSans R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2249FF1-C7EC-43F1-AD78-ED849BF73D0D}"/>
              </a:ext>
            </a:extLst>
          </p:cNvPr>
          <p:cNvSpPr txBox="1"/>
          <p:nvPr/>
        </p:nvSpPr>
        <p:spPr>
          <a:xfrm>
            <a:off x="7218640" y="5667904"/>
            <a:ext cx="166882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1258.43 </a:t>
            </a:r>
            <a:r>
              <a:rPr lang="zh-CN" altLang="en-US" sz="2000" b="1">
                <a:solidFill>
                  <a:schemeClr val="bg1"/>
                </a:solidFill>
                <a:latin typeface="+mn-ea"/>
                <a:cs typeface="OPPOSans R" panose="00020600040101010101" pitchFamily="18" charset="-122"/>
              </a:rPr>
              <a:t>亿</a:t>
            </a:r>
            <a:endParaRPr lang="zh-CN" altLang="en-US" sz="2000" b="1" dirty="0">
              <a:solidFill>
                <a:schemeClr val="bg1"/>
              </a:solidFill>
              <a:latin typeface="+mn-ea"/>
              <a:cs typeface="OPPOSans R" panose="00020600040101010101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18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建筑的高楼&#10;&#10;描述已自动生成">
            <a:extLst>
              <a:ext uri="{FF2B5EF4-FFF2-40B4-BE49-F238E27FC236}">
                <a16:creationId xmlns:a16="http://schemas.microsoft.com/office/drawing/2014/main" id="{32A31D0A-B5A7-4B8C-A61C-05A46B08A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6" b="99839" l="2073" r="89987">
                        <a14:foregroundMark x1="19542" y1="90957" x2="35908" y2="93904"/>
                        <a14:foregroundMark x1="35908" y1="93904" x2="64899" y2="86193"/>
                        <a14:foregroundMark x1="64899" y1="86193" x2="63499" y2="76140"/>
                        <a14:foregroundMark x1="7914" y1="34518" x2="7564" y2="68187"/>
                        <a14:foregroundMark x1="7564" y1="68187" x2="18197" y2="87243"/>
                        <a14:foregroundMark x1="18197" y1="87243" x2="12598" y2="96609"/>
                        <a14:foregroundMark x1="12598" y1="96609" x2="12059" y2="98829"/>
                        <a14:foregroundMark x1="2665" y1="33347" x2="6245" y2="94025"/>
                        <a14:foregroundMark x1="6245" y1="94025" x2="62907" y2="94025"/>
                        <a14:foregroundMark x1="62907" y1="94025" x2="67456" y2="98385"/>
                        <a14:foregroundMark x1="2369" y1="37788" x2="2073" y2="99839"/>
                        <a14:foregroundMark x1="2073" y1="99839" x2="2073" y2="99839"/>
                        <a14:foregroundMark x1="24495" y1="11990" x2="29933" y2="7186"/>
                        <a14:foregroundMark x1="29933" y1="7186" x2="31494" y2="7994"/>
                        <a14:foregroundMark x1="56581" y1="66088" x2="61588" y2="70085"/>
                        <a14:foregroundMark x1="61588" y1="70085" x2="66083" y2="79855"/>
                        <a14:foregroundMark x1="66083" y1="79855" x2="68048" y2="90069"/>
                        <a14:foregroundMark x1="68048" y1="90069" x2="65276" y2="87687"/>
                        <a14:foregroundMark x1="68345" y1="89019" x2="69421" y2="94954"/>
                        <a14:foregroundMark x1="66380" y1="80460" x2="66676" y2="84901"/>
                        <a14:foregroundMark x1="66164" y1="78078" x2="66864" y2="82519"/>
                        <a14:foregroundMark x1="22127" y1="16149" x2="21830" y2="20589"/>
                        <a14:foregroundMark x1="23015" y1="16149" x2="20350" y2="22810"/>
                        <a14:foregroundMark x1="20350" y1="22810" x2="20350" y2="22810"/>
                        <a14:foregroundMark x1="22127" y1="17925" x2="19650" y2="25192"/>
                        <a14:foregroundMark x1="22127" y1="15704" x2="21131" y2="22971"/>
                        <a14:foregroundMark x1="68048" y1="91239" x2="68937" y2="94509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3882" r="29200"/>
          <a:stretch/>
        </p:blipFill>
        <p:spPr>
          <a:xfrm flipH="1">
            <a:off x="7005099" y="1482177"/>
            <a:ext cx="5186901" cy="5375823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20FB99F-FECA-4AE7-85CB-715A994908E4}"/>
              </a:ext>
            </a:extLst>
          </p:cNvPr>
          <p:cNvCxnSpPr>
            <a:cxnSpLocks/>
          </p:cNvCxnSpPr>
          <p:nvPr/>
        </p:nvCxnSpPr>
        <p:spPr>
          <a:xfrm>
            <a:off x="580445" y="1074420"/>
            <a:ext cx="0" cy="5581484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0000"/>
                  </a:schemeClr>
                </a:gs>
                <a:gs pos="55000">
                  <a:schemeClr val="bg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37448392-5CC3-409D-8BF0-E1DCC4FDF4F9}"/>
              </a:ext>
            </a:extLst>
          </p:cNvPr>
          <p:cNvSpPr txBox="1"/>
          <p:nvPr/>
        </p:nvSpPr>
        <p:spPr>
          <a:xfrm>
            <a:off x="1028974" y="1298917"/>
            <a:ext cx="2328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1999</a:t>
            </a:r>
            <a:r>
              <a:rPr lang="zh-CN" altLang="en-US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年成立</a:t>
            </a:r>
            <a:endParaRPr lang="zh-CN" altLang="en-US" sz="24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0292E5F-A835-47E2-A4B1-9638CB718D47}"/>
              </a:ext>
            </a:extLst>
          </p:cNvPr>
          <p:cNvGrpSpPr/>
          <p:nvPr/>
        </p:nvGrpSpPr>
        <p:grpSpPr>
          <a:xfrm>
            <a:off x="868954" y="1795847"/>
            <a:ext cx="5402306" cy="467114"/>
            <a:chOff x="868954" y="2292777"/>
            <a:chExt cx="5402306" cy="467114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F100CD1D-BED8-4FFB-99CE-409B8A886F42}"/>
                </a:ext>
              </a:extLst>
            </p:cNvPr>
            <p:cNvSpPr/>
            <p:nvPr/>
          </p:nvSpPr>
          <p:spPr>
            <a:xfrm>
              <a:off x="868954" y="2292777"/>
              <a:ext cx="5402306" cy="4671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E492D11-4966-420A-BA23-8C3B519D70DC}"/>
                </a:ext>
              </a:extLst>
            </p:cNvPr>
            <p:cNvSpPr txBox="1"/>
            <p:nvPr/>
          </p:nvSpPr>
          <p:spPr>
            <a:xfrm>
              <a:off x="1084854" y="2328043"/>
              <a:ext cx="5125446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种子的基因决定了它是参天大树还是匍匐的小草</a:t>
              </a:r>
              <a:endParaRPr lang="zh-CN" altLang="en-US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A7714AAA-B7AA-4C2E-9982-63F14A015AA4}"/>
              </a:ext>
            </a:extLst>
          </p:cNvPr>
          <p:cNvSpPr/>
          <p:nvPr/>
        </p:nvSpPr>
        <p:spPr>
          <a:xfrm>
            <a:off x="484475" y="1935755"/>
            <a:ext cx="187298" cy="18729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rgbClr val="60BDE6">
                <a:alpha val="38824"/>
              </a:srgbClr>
            </a:glow>
            <a:innerShdw blurRad="1143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049604-3F4A-4EB7-92C4-7BA26BCE4CE5}"/>
              </a:ext>
            </a:extLst>
          </p:cNvPr>
          <p:cNvSpPr txBox="1"/>
          <p:nvPr/>
        </p:nvSpPr>
        <p:spPr>
          <a:xfrm>
            <a:off x="1028974" y="2615691"/>
            <a:ext cx="2328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2002</a:t>
            </a:r>
            <a:r>
              <a:rPr lang="zh-CN" altLang="en-US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年突破</a:t>
            </a:r>
            <a:endParaRPr lang="zh-CN" altLang="en-US" sz="24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1A80837-BAF2-445E-849F-208F4AE0DAE7}"/>
              </a:ext>
            </a:extLst>
          </p:cNvPr>
          <p:cNvGrpSpPr/>
          <p:nvPr/>
        </p:nvGrpSpPr>
        <p:grpSpPr>
          <a:xfrm>
            <a:off x="868954" y="3112621"/>
            <a:ext cx="5402306" cy="467114"/>
            <a:chOff x="868954" y="2292777"/>
            <a:chExt cx="5402306" cy="467114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481A9954-6DA5-497E-A2AD-6187CF8057D9}"/>
                </a:ext>
              </a:extLst>
            </p:cNvPr>
            <p:cNvSpPr/>
            <p:nvPr/>
          </p:nvSpPr>
          <p:spPr>
            <a:xfrm>
              <a:off x="868954" y="2292777"/>
              <a:ext cx="5402306" cy="4671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1BC9F1C-10B5-4E91-8A4B-496968A1CFCF}"/>
                </a:ext>
              </a:extLst>
            </p:cNvPr>
            <p:cNvSpPr txBox="1"/>
            <p:nvPr/>
          </p:nvSpPr>
          <p:spPr>
            <a:xfrm>
              <a:off x="1084854" y="2328043"/>
              <a:ext cx="5125446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种子的基因决定了它是参天大树还是匍匐的小草</a:t>
              </a:r>
              <a:endParaRPr lang="zh-CN" altLang="en-US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45C168E1-A9F0-40FD-88AE-A0F8514A9FC5}"/>
              </a:ext>
            </a:extLst>
          </p:cNvPr>
          <p:cNvSpPr/>
          <p:nvPr/>
        </p:nvSpPr>
        <p:spPr>
          <a:xfrm>
            <a:off x="484475" y="3252529"/>
            <a:ext cx="187298" cy="18729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rgbClr val="60BDE6">
                <a:alpha val="38824"/>
              </a:srgbClr>
            </a:glow>
            <a:innerShdw blurRad="1143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D51EFD3-93A6-4EF8-82D1-51D04EDCDFB9}"/>
              </a:ext>
            </a:extLst>
          </p:cNvPr>
          <p:cNvSpPr txBox="1"/>
          <p:nvPr/>
        </p:nvSpPr>
        <p:spPr>
          <a:xfrm>
            <a:off x="1028974" y="3932465"/>
            <a:ext cx="2328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2005</a:t>
            </a:r>
            <a:r>
              <a:rPr lang="zh-CN" altLang="en-US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年创新</a:t>
            </a:r>
            <a:endParaRPr lang="zh-CN" altLang="en-US" sz="24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E0C0A9-2A1E-4689-8879-46D9E72B4925}"/>
              </a:ext>
            </a:extLst>
          </p:cNvPr>
          <p:cNvGrpSpPr/>
          <p:nvPr/>
        </p:nvGrpSpPr>
        <p:grpSpPr>
          <a:xfrm>
            <a:off x="868954" y="4429395"/>
            <a:ext cx="5402306" cy="467114"/>
            <a:chOff x="868954" y="2292777"/>
            <a:chExt cx="5402306" cy="467114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FA5BC3A5-BD5A-455E-AFD6-FF9F2FD792B5}"/>
                </a:ext>
              </a:extLst>
            </p:cNvPr>
            <p:cNvSpPr/>
            <p:nvPr/>
          </p:nvSpPr>
          <p:spPr>
            <a:xfrm>
              <a:off x="868954" y="2292777"/>
              <a:ext cx="5402306" cy="4671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682726B-BADC-41D7-9D00-4A5F53D5A187}"/>
                </a:ext>
              </a:extLst>
            </p:cNvPr>
            <p:cNvSpPr txBox="1"/>
            <p:nvPr/>
          </p:nvSpPr>
          <p:spPr>
            <a:xfrm>
              <a:off x="1084854" y="2328043"/>
              <a:ext cx="5125446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种子的基因决定了它是参天大树还是匍匐的小草</a:t>
              </a:r>
              <a:endParaRPr lang="zh-CN" altLang="en-US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25" name="椭圆 24">
            <a:extLst>
              <a:ext uri="{FF2B5EF4-FFF2-40B4-BE49-F238E27FC236}">
                <a16:creationId xmlns:a16="http://schemas.microsoft.com/office/drawing/2014/main" id="{03EC84E0-542C-443E-9442-22F0C3924230}"/>
              </a:ext>
            </a:extLst>
          </p:cNvPr>
          <p:cNvSpPr/>
          <p:nvPr/>
        </p:nvSpPr>
        <p:spPr>
          <a:xfrm>
            <a:off x="484475" y="4569303"/>
            <a:ext cx="187298" cy="18729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rgbClr val="60BDE6">
                <a:alpha val="38824"/>
              </a:srgbClr>
            </a:glow>
            <a:innerShdw blurRad="1143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3882B0D-BB6E-435A-AC2D-873407027821}"/>
              </a:ext>
            </a:extLst>
          </p:cNvPr>
          <p:cNvSpPr txBox="1"/>
          <p:nvPr/>
        </p:nvSpPr>
        <p:spPr>
          <a:xfrm>
            <a:off x="1028974" y="5249240"/>
            <a:ext cx="23289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2009</a:t>
            </a:r>
            <a:r>
              <a:rPr lang="zh-CN" altLang="en-US" sz="2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年上市</a:t>
            </a:r>
            <a:endParaRPr lang="zh-CN" altLang="en-US" sz="24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1AB2C5A-2FED-49FC-89C6-FCB8DC6F9909}"/>
              </a:ext>
            </a:extLst>
          </p:cNvPr>
          <p:cNvGrpSpPr/>
          <p:nvPr/>
        </p:nvGrpSpPr>
        <p:grpSpPr>
          <a:xfrm>
            <a:off x="868954" y="5746170"/>
            <a:ext cx="5402306" cy="467114"/>
            <a:chOff x="868954" y="2292777"/>
            <a:chExt cx="5402306" cy="467114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B2FB72CF-C7F6-4DA7-AD60-D0E178FCA44E}"/>
                </a:ext>
              </a:extLst>
            </p:cNvPr>
            <p:cNvSpPr/>
            <p:nvPr/>
          </p:nvSpPr>
          <p:spPr>
            <a:xfrm>
              <a:off x="868954" y="2292777"/>
              <a:ext cx="5402306" cy="4671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3CF21B8-5436-4068-B57D-9E9B8E44663C}"/>
                </a:ext>
              </a:extLst>
            </p:cNvPr>
            <p:cNvSpPr txBox="1"/>
            <p:nvPr/>
          </p:nvSpPr>
          <p:spPr>
            <a:xfrm>
              <a:off x="1084854" y="2328043"/>
              <a:ext cx="5125446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种子的基因决定了它是参天大树还是匍匐的小草</a:t>
              </a:r>
              <a:endParaRPr lang="zh-CN" altLang="en-US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8903EBBC-DB73-4F73-823E-3E0B0ADF6BBB}"/>
              </a:ext>
            </a:extLst>
          </p:cNvPr>
          <p:cNvSpPr/>
          <p:nvPr/>
        </p:nvSpPr>
        <p:spPr>
          <a:xfrm>
            <a:off x="484475" y="5886078"/>
            <a:ext cx="187298" cy="18729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3"/>
            </a:solidFill>
          </a:ln>
          <a:effectLst>
            <a:glow rad="76200">
              <a:srgbClr val="60BDE6">
                <a:alpha val="38824"/>
              </a:srgbClr>
            </a:glow>
            <a:innerShdw blurRad="1143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BF89E8-2619-4774-98F1-987C866CD002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发展历程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31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14F552D-0803-4087-8298-22DE86A04006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荣誉奖项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pic>
        <p:nvPicPr>
          <p:cNvPr id="3" name="图片 2" descr="建筑的高楼&#10;&#10;描述已自动生成">
            <a:extLst>
              <a:ext uri="{FF2B5EF4-FFF2-40B4-BE49-F238E27FC236}">
                <a16:creationId xmlns:a16="http://schemas.microsoft.com/office/drawing/2014/main" id="{60FDA232-003B-4F20-B1D3-8379C8884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6" b="99839" l="2073" r="89987">
                        <a14:foregroundMark x1="19542" y1="90957" x2="35908" y2="93904"/>
                        <a14:foregroundMark x1="35908" y1="93904" x2="64899" y2="86193"/>
                        <a14:foregroundMark x1="64899" y1="86193" x2="63499" y2="76140"/>
                        <a14:foregroundMark x1="7914" y1="34518" x2="7564" y2="68187"/>
                        <a14:foregroundMark x1="7564" y1="68187" x2="18197" y2="87243"/>
                        <a14:foregroundMark x1="18197" y1="87243" x2="12598" y2="96609"/>
                        <a14:foregroundMark x1="12598" y1="96609" x2="12059" y2="98829"/>
                        <a14:foregroundMark x1="2665" y1="33347" x2="6245" y2="94025"/>
                        <a14:foregroundMark x1="6245" y1="94025" x2="62907" y2="94025"/>
                        <a14:foregroundMark x1="62907" y1="94025" x2="67456" y2="98385"/>
                        <a14:foregroundMark x1="2369" y1="37788" x2="2073" y2="99839"/>
                        <a14:foregroundMark x1="2073" y1="99839" x2="2073" y2="99839"/>
                        <a14:foregroundMark x1="24495" y1="11990" x2="29933" y2="7186"/>
                        <a14:foregroundMark x1="29933" y1="7186" x2="31494" y2="7994"/>
                        <a14:foregroundMark x1="56581" y1="66088" x2="61588" y2="70085"/>
                        <a14:foregroundMark x1="61588" y1="70085" x2="66083" y2="79855"/>
                        <a14:foregroundMark x1="66083" y1="79855" x2="68048" y2="90069"/>
                        <a14:foregroundMark x1="68048" y1="90069" x2="65276" y2="87687"/>
                        <a14:foregroundMark x1="68345" y1="89019" x2="69421" y2="94954"/>
                        <a14:foregroundMark x1="66380" y1="80460" x2="66676" y2="84901"/>
                        <a14:foregroundMark x1="66164" y1="78078" x2="66864" y2="82519"/>
                        <a14:foregroundMark x1="22127" y1="16149" x2="21830" y2="20589"/>
                        <a14:foregroundMark x1="23015" y1="16149" x2="20350" y2="22810"/>
                        <a14:foregroundMark x1="20350" y1="22810" x2="20350" y2="22810"/>
                        <a14:foregroundMark x1="22127" y1="17925" x2="19650" y2="25192"/>
                        <a14:foregroundMark x1="22127" y1="15704" x2="21131" y2="22971"/>
                        <a14:foregroundMark x1="68048" y1="91239" x2="68937" y2="94509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4" t="3882" r="29200"/>
          <a:stretch/>
        </p:blipFill>
        <p:spPr>
          <a:xfrm flipH="1">
            <a:off x="7000240" y="1085730"/>
            <a:ext cx="5191760" cy="53808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836AE22-4D75-48FF-9A7C-647B5804AB28}"/>
              </a:ext>
            </a:extLst>
          </p:cNvPr>
          <p:cNvSpPr/>
          <p:nvPr/>
        </p:nvSpPr>
        <p:spPr>
          <a:xfrm>
            <a:off x="0" y="4652963"/>
            <a:ext cx="12192000" cy="2205037"/>
          </a:xfrm>
          <a:prstGeom prst="rect">
            <a:avLst/>
          </a:prstGeom>
          <a:effectLst>
            <a:outerShdw blurRad="215900" dist="762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5C0CD9-EF6C-4029-B94D-06D13F6AAE43}"/>
              </a:ext>
            </a:extLst>
          </p:cNvPr>
          <p:cNvSpPr txBox="1"/>
          <p:nvPr/>
        </p:nvSpPr>
        <p:spPr>
          <a:xfrm>
            <a:off x="527460" y="2482435"/>
            <a:ext cx="658926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latin typeface="+mj-lt"/>
                <a:cs typeface="OPPOSans M" panose="00020600040101010101" pitchFamily="18" charset="-122"/>
              </a:rPr>
              <a:t>世界上最大的软件公司</a:t>
            </a:r>
            <a:endParaRPr lang="zh-CN" altLang="en-US" sz="4800" b="1" dirty="0">
              <a:solidFill>
                <a:schemeClr val="bg1"/>
              </a:solidFill>
              <a:latin typeface="+mj-lt"/>
              <a:cs typeface="OPPOSans M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17D1C5-90AB-4576-9CF7-B2EED6E2CE78}"/>
              </a:ext>
            </a:extLst>
          </p:cNvPr>
          <p:cNvSpPr txBox="1"/>
          <p:nvPr/>
        </p:nvSpPr>
        <p:spPr>
          <a:xfrm>
            <a:off x="578261" y="3247668"/>
            <a:ext cx="6538464" cy="1104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最为著名和畅销的产品为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操作系统和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系列软件，是全球最大的电脑软件提供商、世界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PC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（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Personal Computer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，个人计算机）软件开发的先导</a:t>
            </a:r>
            <a:endParaRPr lang="en-US" altLang="zh-CN" sz="140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2021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6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月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23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日，微软市值突破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万亿元，是继苹果之后美国第二家市值突破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万亿元的企业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13E552-4759-47AE-9ACE-47A28197C0B3}"/>
              </a:ext>
            </a:extLst>
          </p:cNvPr>
          <p:cNvGrpSpPr/>
          <p:nvPr/>
        </p:nvGrpSpPr>
        <p:grpSpPr>
          <a:xfrm>
            <a:off x="578261" y="1971480"/>
            <a:ext cx="1739881" cy="467114"/>
            <a:chOff x="3423364" y="1174655"/>
            <a:chExt cx="1739881" cy="467114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35761F9-5FB7-484E-A290-6C6E41311A32}"/>
                </a:ext>
              </a:extLst>
            </p:cNvPr>
            <p:cNvSpPr/>
            <p:nvPr/>
          </p:nvSpPr>
          <p:spPr>
            <a:xfrm>
              <a:off x="3423364" y="1174655"/>
              <a:ext cx="1739881" cy="46711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AAB28CD-54F5-491A-B4C6-0CD6FD704983}"/>
                </a:ext>
              </a:extLst>
            </p:cNvPr>
            <p:cNvSpPr txBox="1"/>
            <p:nvPr/>
          </p:nvSpPr>
          <p:spPr>
            <a:xfrm>
              <a:off x="3423364" y="1209921"/>
              <a:ext cx="1739881" cy="39658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>
                  <a:solidFill>
                    <a:schemeClr val="bg1"/>
                  </a:solidFill>
                  <a:latin typeface="+mn-ea"/>
                  <a:cs typeface="OPPOSans M" panose="00020600040101010101" pitchFamily="18" charset="-122"/>
                </a:rPr>
                <a:t>MICROSOFT</a:t>
              </a:r>
              <a:endParaRPr lang="zh-CN" altLang="en-US" dirty="0">
                <a:solidFill>
                  <a:schemeClr val="bg1"/>
                </a:solidFill>
                <a:latin typeface="+mn-ea"/>
                <a:cs typeface="OPPOSans M" panose="00020600040101010101" pitchFamily="18" charset="-122"/>
              </a:endParaRP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46F80DA5-21B1-430D-9A7E-A5574E86610E}"/>
              </a:ext>
            </a:extLst>
          </p:cNvPr>
          <p:cNvGrpSpPr/>
          <p:nvPr/>
        </p:nvGrpSpPr>
        <p:grpSpPr>
          <a:xfrm>
            <a:off x="934805" y="5030224"/>
            <a:ext cx="2202519" cy="1603191"/>
            <a:chOff x="578261" y="5030224"/>
            <a:chExt cx="2202519" cy="1603191"/>
          </a:xfrm>
        </p:grpSpPr>
        <p:grpSp>
          <p:nvGrpSpPr>
            <p:cNvPr id="70" name="图形 15">
              <a:extLst>
                <a:ext uri="{FF2B5EF4-FFF2-40B4-BE49-F238E27FC236}">
                  <a16:creationId xmlns:a16="http://schemas.microsoft.com/office/drawing/2014/main" id="{E10DF6C6-6020-4F25-9843-1F7CEB7379CA}"/>
                </a:ext>
              </a:extLst>
            </p:cNvPr>
            <p:cNvGrpSpPr/>
            <p:nvPr/>
          </p:nvGrpSpPr>
          <p:grpSpPr>
            <a:xfrm>
              <a:off x="578261" y="5030224"/>
              <a:ext cx="2202519" cy="1603191"/>
              <a:chOff x="461921" y="4140724"/>
              <a:chExt cx="3900868" cy="2839402"/>
            </a:xfr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p:grpSpPr>
          <p:grpSp>
            <p:nvGrpSpPr>
              <p:cNvPr id="71" name="图形 15">
                <a:extLst>
                  <a:ext uri="{FF2B5EF4-FFF2-40B4-BE49-F238E27FC236}">
                    <a16:creationId xmlns:a16="http://schemas.microsoft.com/office/drawing/2014/main" id="{61394D46-8BF2-4590-ADF2-4CE729A6F115}"/>
                  </a:ext>
                </a:extLst>
              </p:cNvPr>
              <p:cNvGrpSpPr/>
              <p:nvPr/>
            </p:nvGrpSpPr>
            <p:grpSpPr>
              <a:xfrm>
                <a:off x="461921" y="4140724"/>
                <a:ext cx="3900868" cy="2839402"/>
                <a:chOff x="461921" y="4140724"/>
                <a:chExt cx="3900868" cy="2839402"/>
              </a:xfrm>
              <a:grpFill/>
            </p:grpSpPr>
            <p:sp>
              <p:nvSpPr>
                <p:cNvPr id="72" name="任意多边形: 形状 71">
                  <a:extLst>
                    <a:ext uri="{FF2B5EF4-FFF2-40B4-BE49-F238E27FC236}">
                      <a16:creationId xmlns:a16="http://schemas.microsoft.com/office/drawing/2014/main" id="{D3A12A2B-5A70-446B-8FAA-D5A912C051A1}"/>
                    </a:ext>
                  </a:extLst>
                </p:cNvPr>
                <p:cNvSpPr/>
                <p:nvPr/>
              </p:nvSpPr>
              <p:spPr>
                <a:xfrm>
                  <a:off x="1408041" y="4140724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>
                  <a:extLst>
                    <a:ext uri="{FF2B5EF4-FFF2-40B4-BE49-F238E27FC236}">
                      <a16:creationId xmlns:a16="http://schemas.microsoft.com/office/drawing/2014/main" id="{6B68BE78-B0CF-4810-8AA6-D560AFB83472}"/>
                    </a:ext>
                  </a:extLst>
                </p:cNvPr>
                <p:cNvSpPr/>
                <p:nvPr/>
              </p:nvSpPr>
              <p:spPr>
                <a:xfrm>
                  <a:off x="1148066" y="4271121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>
                  <a:extLst>
                    <a:ext uri="{FF2B5EF4-FFF2-40B4-BE49-F238E27FC236}">
                      <a16:creationId xmlns:a16="http://schemas.microsoft.com/office/drawing/2014/main" id="{E3EA6757-D0A5-43B6-AFC3-89D5EF57F016}"/>
                    </a:ext>
                  </a:extLst>
                </p:cNvPr>
                <p:cNvSpPr/>
                <p:nvPr/>
              </p:nvSpPr>
              <p:spPr>
                <a:xfrm>
                  <a:off x="1666452" y="4263596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" name="任意多边形: 形状 74">
                  <a:extLst>
                    <a:ext uri="{FF2B5EF4-FFF2-40B4-BE49-F238E27FC236}">
                      <a16:creationId xmlns:a16="http://schemas.microsoft.com/office/drawing/2014/main" id="{5FE6B4F9-8E1E-46D0-BFCF-7A8747D8B950}"/>
                    </a:ext>
                  </a:extLst>
                </p:cNvPr>
                <p:cNvSpPr/>
                <p:nvPr/>
              </p:nvSpPr>
              <p:spPr>
                <a:xfrm>
                  <a:off x="938724" y="4436182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" name="任意多边形: 形状 75">
                  <a:extLst>
                    <a:ext uri="{FF2B5EF4-FFF2-40B4-BE49-F238E27FC236}">
                      <a16:creationId xmlns:a16="http://schemas.microsoft.com/office/drawing/2014/main" id="{53099ACC-ADD6-40E0-945F-443ACCC10FF0}"/>
                    </a:ext>
                  </a:extLst>
                </p:cNvPr>
                <p:cNvSpPr/>
                <p:nvPr/>
              </p:nvSpPr>
              <p:spPr>
                <a:xfrm>
                  <a:off x="756997" y="4682416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5F452675-3153-4E6D-823E-1463119B06BA}"/>
                    </a:ext>
                  </a:extLst>
                </p:cNvPr>
                <p:cNvSpPr/>
                <p:nvPr/>
              </p:nvSpPr>
              <p:spPr>
                <a:xfrm>
                  <a:off x="591746" y="4988464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B7E21FB1-2B85-4D22-BE80-79A4E254CCA7}"/>
                    </a:ext>
                  </a:extLst>
                </p:cNvPr>
                <p:cNvSpPr/>
                <p:nvPr/>
              </p:nvSpPr>
              <p:spPr>
                <a:xfrm>
                  <a:off x="507545" y="5338503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>
                  <a:extLst>
                    <a:ext uri="{FF2B5EF4-FFF2-40B4-BE49-F238E27FC236}">
                      <a16:creationId xmlns:a16="http://schemas.microsoft.com/office/drawing/2014/main" id="{568BBF2F-0D76-430B-8917-37BFABD6D9BB}"/>
                    </a:ext>
                  </a:extLst>
                </p:cNvPr>
                <p:cNvSpPr/>
                <p:nvPr/>
              </p:nvSpPr>
              <p:spPr>
                <a:xfrm>
                  <a:off x="1448425" y="4502074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>
                  <a:extLst>
                    <a:ext uri="{FF2B5EF4-FFF2-40B4-BE49-F238E27FC236}">
                      <a16:creationId xmlns:a16="http://schemas.microsoft.com/office/drawing/2014/main" id="{E736E09B-9555-4A0C-A52C-3B5A9539623B}"/>
                    </a:ext>
                  </a:extLst>
                </p:cNvPr>
                <p:cNvSpPr/>
                <p:nvPr/>
              </p:nvSpPr>
              <p:spPr>
                <a:xfrm>
                  <a:off x="1227445" y="4611518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>
                  <a:extLst>
                    <a:ext uri="{FF2B5EF4-FFF2-40B4-BE49-F238E27FC236}">
                      <a16:creationId xmlns:a16="http://schemas.microsoft.com/office/drawing/2014/main" id="{BA55741B-434E-4973-8602-195E919D06CE}"/>
                    </a:ext>
                  </a:extLst>
                </p:cNvPr>
                <p:cNvSpPr/>
                <p:nvPr/>
              </p:nvSpPr>
              <p:spPr>
                <a:xfrm>
                  <a:off x="1103906" y="4765690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81">
                  <a:extLst>
                    <a:ext uri="{FF2B5EF4-FFF2-40B4-BE49-F238E27FC236}">
                      <a16:creationId xmlns:a16="http://schemas.microsoft.com/office/drawing/2014/main" id="{6DA02E0D-5E98-4356-BE28-A5A209831460}"/>
                    </a:ext>
                  </a:extLst>
                </p:cNvPr>
                <p:cNvSpPr/>
                <p:nvPr/>
              </p:nvSpPr>
              <p:spPr>
                <a:xfrm>
                  <a:off x="852350" y="4972223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D8140C55-9299-4E51-B9C0-4D67FF5F42CC}"/>
                    </a:ext>
                  </a:extLst>
                </p:cNvPr>
                <p:cNvSpPr/>
                <p:nvPr/>
              </p:nvSpPr>
              <p:spPr>
                <a:xfrm>
                  <a:off x="776627" y="5225480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28825C85-F7FF-4FB8-9DAE-3AF63ED4A6E5}"/>
                    </a:ext>
                  </a:extLst>
                </p:cNvPr>
                <p:cNvSpPr/>
                <p:nvPr/>
              </p:nvSpPr>
              <p:spPr>
                <a:xfrm>
                  <a:off x="766670" y="5477176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8D093B32-24E7-422A-BC5F-26A42A727932}"/>
                    </a:ext>
                  </a:extLst>
                </p:cNvPr>
                <p:cNvSpPr/>
                <p:nvPr/>
              </p:nvSpPr>
              <p:spPr>
                <a:xfrm>
                  <a:off x="461921" y="5725051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6A7FA4E9-B005-4977-8C81-E35D7A1BFFD3}"/>
                    </a:ext>
                  </a:extLst>
                </p:cNvPr>
                <p:cNvSpPr/>
                <p:nvPr/>
              </p:nvSpPr>
              <p:spPr>
                <a:xfrm>
                  <a:off x="575554" y="6091592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EBA592A2-9BC3-4658-8855-4328AAF6C3E2}"/>
                    </a:ext>
                  </a:extLst>
                </p:cNvPr>
                <p:cNvSpPr/>
                <p:nvPr/>
              </p:nvSpPr>
              <p:spPr>
                <a:xfrm>
                  <a:off x="757005" y="6417928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E091E57C-A816-488B-A49B-8DE7CB853760}"/>
                    </a:ext>
                  </a:extLst>
                </p:cNvPr>
                <p:cNvSpPr/>
                <p:nvPr/>
              </p:nvSpPr>
              <p:spPr>
                <a:xfrm>
                  <a:off x="1026694" y="6657229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9F6FBF06-DD73-45EF-BEB5-5046C03CB200}"/>
                    </a:ext>
                  </a:extLst>
                </p:cNvPr>
                <p:cNvSpPr/>
                <p:nvPr/>
              </p:nvSpPr>
              <p:spPr>
                <a:xfrm>
                  <a:off x="1341793" y="6810631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CB126FAC-F874-4381-B5A8-010B4E3AAC7C}"/>
                    </a:ext>
                  </a:extLst>
                </p:cNvPr>
                <p:cNvSpPr/>
                <p:nvPr/>
              </p:nvSpPr>
              <p:spPr>
                <a:xfrm>
                  <a:off x="826877" y="5729589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73F67A44-7E21-4707-A71E-18038EFAB9A3}"/>
                    </a:ext>
                  </a:extLst>
                </p:cNvPr>
                <p:cNvSpPr/>
                <p:nvPr/>
              </p:nvSpPr>
              <p:spPr>
                <a:xfrm>
                  <a:off x="952455" y="5957522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14869D85-A188-4E0D-9960-C3C19ABAEC45}"/>
                    </a:ext>
                  </a:extLst>
                </p:cNvPr>
                <p:cNvSpPr/>
                <p:nvPr/>
              </p:nvSpPr>
              <p:spPr>
                <a:xfrm>
                  <a:off x="1119449" y="6209839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88BA3618-794E-413B-997F-415F6F6C6F09}"/>
                    </a:ext>
                  </a:extLst>
                </p:cNvPr>
                <p:cNvSpPr/>
                <p:nvPr/>
              </p:nvSpPr>
              <p:spPr>
                <a:xfrm>
                  <a:off x="1314868" y="6374145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0331E1AB-1F7A-4D5C-A80C-EC3844FADCDE}"/>
                    </a:ext>
                  </a:extLst>
                </p:cNvPr>
                <p:cNvSpPr/>
                <p:nvPr/>
              </p:nvSpPr>
              <p:spPr>
                <a:xfrm>
                  <a:off x="1525610" y="6525212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CB15690A-DEF6-479E-9FC7-5D1E60BCE372}"/>
                    </a:ext>
                  </a:extLst>
                </p:cNvPr>
                <p:cNvSpPr/>
                <p:nvPr/>
              </p:nvSpPr>
              <p:spPr>
                <a:xfrm>
                  <a:off x="3147511" y="4140724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9753CD4E-5597-46D9-9A27-5B2EBA3BD03F}"/>
                    </a:ext>
                  </a:extLst>
                </p:cNvPr>
                <p:cNvSpPr/>
                <p:nvPr/>
              </p:nvSpPr>
              <p:spPr>
                <a:xfrm>
                  <a:off x="3444711" y="4271121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E63DF93-6667-4A5B-A89C-B7909AD73530}"/>
                    </a:ext>
                  </a:extLst>
                </p:cNvPr>
                <p:cNvSpPr/>
                <p:nvPr/>
              </p:nvSpPr>
              <p:spPr>
                <a:xfrm>
                  <a:off x="2810166" y="4263596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3F900198-BEDD-4246-BAE2-A91F6FA174CF}"/>
                    </a:ext>
                  </a:extLst>
                </p:cNvPr>
                <p:cNvSpPr/>
                <p:nvPr/>
              </p:nvSpPr>
              <p:spPr>
                <a:xfrm>
                  <a:off x="3694420" y="4436182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E6259269-000D-40BA-A3F1-7AE117D3A7B5}"/>
                    </a:ext>
                  </a:extLst>
                </p:cNvPr>
                <p:cNvSpPr/>
                <p:nvPr/>
              </p:nvSpPr>
              <p:spPr>
                <a:xfrm>
                  <a:off x="3886158" y="4682416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59CC82DE-8E3C-4DF3-B0AC-F64851D2DE9F}"/>
                    </a:ext>
                  </a:extLst>
                </p:cNvPr>
                <p:cNvSpPr/>
                <p:nvPr/>
              </p:nvSpPr>
              <p:spPr>
                <a:xfrm>
                  <a:off x="4054355" y="4988464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33675857-5FCB-4762-ACE0-66B8B70246DA}"/>
                    </a:ext>
                  </a:extLst>
                </p:cNvPr>
                <p:cNvSpPr/>
                <p:nvPr/>
              </p:nvSpPr>
              <p:spPr>
                <a:xfrm>
                  <a:off x="4114350" y="5338503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72D30C8C-7C4F-4C03-BBCF-E57D5148F4D0}"/>
                    </a:ext>
                  </a:extLst>
                </p:cNvPr>
                <p:cNvSpPr/>
                <p:nvPr/>
              </p:nvSpPr>
              <p:spPr>
                <a:xfrm>
                  <a:off x="3010715" y="4502074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2C747958-F219-49E6-A7B6-47A8E4EAC71D}"/>
                    </a:ext>
                  </a:extLst>
                </p:cNvPr>
                <p:cNvSpPr/>
                <p:nvPr/>
              </p:nvSpPr>
              <p:spPr>
                <a:xfrm>
                  <a:off x="3214836" y="4611518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47B703D9-C6E3-45F0-8F42-89F7000249E1}"/>
                    </a:ext>
                  </a:extLst>
                </p:cNvPr>
                <p:cNvSpPr/>
                <p:nvPr/>
              </p:nvSpPr>
              <p:spPr>
                <a:xfrm>
                  <a:off x="3438007" y="4765690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5E36A0AF-8AEA-4149-B386-92F8131F9371}"/>
                    </a:ext>
                  </a:extLst>
                </p:cNvPr>
                <p:cNvSpPr/>
                <p:nvPr/>
              </p:nvSpPr>
              <p:spPr>
                <a:xfrm>
                  <a:off x="3645080" y="4972223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61A0103E-55FB-4EC7-9D31-E431461875F7}"/>
                    </a:ext>
                  </a:extLst>
                </p:cNvPr>
                <p:cNvSpPr/>
                <p:nvPr/>
              </p:nvSpPr>
              <p:spPr>
                <a:xfrm>
                  <a:off x="3754618" y="5225480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9C3B6312-231A-42A5-A4A2-0E3F172DCDB7}"/>
                    </a:ext>
                  </a:extLst>
                </p:cNvPr>
                <p:cNvSpPr/>
                <p:nvPr/>
              </p:nvSpPr>
              <p:spPr>
                <a:xfrm>
                  <a:off x="3863774" y="5477176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6B51899F-C2A6-4CA9-B4C0-E4FA6BF0BE2E}"/>
                    </a:ext>
                  </a:extLst>
                </p:cNvPr>
                <p:cNvSpPr/>
                <p:nvPr/>
              </p:nvSpPr>
              <p:spPr>
                <a:xfrm>
                  <a:off x="4048744" y="5725051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55FDE4A2-2D00-4CE4-8FA1-EE5761CE3D29}"/>
                    </a:ext>
                  </a:extLst>
                </p:cNvPr>
                <p:cNvSpPr/>
                <p:nvPr/>
              </p:nvSpPr>
              <p:spPr>
                <a:xfrm>
                  <a:off x="3899125" y="6091592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2A04EAFE-F8BC-4924-B9AF-BFA6EC97FCB7}"/>
                    </a:ext>
                  </a:extLst>
                </p:cNvPr>
                <p:cNvSpPr/>
                <p:nvPr/>
              </p:nvSpPr>
              <p:spPr>
                <a:xfrm>
                  <a:off x="3678125" y="6417928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A9AA884E-42FB-4B2E-8BC3-99514A3C6F1C}"/>
                    </a:ext>
                  </a:extLst>
                </p:cNvPr>
                <p:cNvSpPr/>
                <p:nvPr/>
              </p:nvSpPr>
              <p:spPr>
                <a:xfrm>
                  <a:off x="3396438" y="6657229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7AE5840C-12BA-4D26-8CBD-94EC9277D0A2}"/>
                    </a:ext>
                  </a:extLst>
                </p:cNvPr>
                <p:cNvSpPr/>
                <p:nvPr/>
              </p:nvSpPr>
              <p:spPr>
                <a:xfrm>
                  <a:off x="3089418" y="6810631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682F6D74-1522-48F7-86E9-746295357FBC}"/>
                    </a:ext>
                  </a:extLst>
                </p:cNvPr>
                <p:cNvSpPr/>
                <p:nvPr/>
              </p:nvSpPr>
              <p:spPr>
                <a:xfrm>
                  <a:off x="3825770" y="5729589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D01F42C2-675B-4A4A-AF96-C26B1B69AEB0}"/>
                    </a:ext>
                  </a:extLst>
                </p:cNvPr>
                <p:cNvSpPr/>
                <p:nvPr/>
              </p:nvSpPr>
              <p:spPr>
                <a:xfrm>
                  <a:off x="3698420" y="5957522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2CA7026F-ED3D-47E1-8495-341C6A08C5A6}"/>
                    </a:ext>
                  </a:extLst>
                </p:cNvPr>
                <p:cNvSpPr/>
                <p:nvPr/>
              </p:nvSpPr>
              <p:spPr>
                <a:xfrm>
                  <a:off x="3526208" y="6209839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2B1904F4-F321-4475-9BA4-A0FB2415FD66}"/>
                    </a:ext>
                  </a:extLst>
                </p:cNvPr>
                <p:cNvSpPr/>
                <p:nvPr/>
              </p:nvSpPr>
              <p:spPr>
                <a:xfrm>
                  <a:off x="3304085" y="6374145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FC5D4CC5-2DD1-4192-B165-89D07699171F}"/>
                    </a:ext>
                  </a:extLst>
                </p:cNvPr>
                <p:cNvSpPr/>
                <p:nvPr/>
              </p:nvSpPr>
              <p:spPr>
                <a:xfrm>
                  <a:off x="3008239" y="6525212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8E6514D3-443A-4541-9D58-03CC427755D6}"/>
                  </a:ext>
                </a:extLst>
              </p:cNvPr>
              <p:cNvSpPr/>
              <p:nvPr/>
            </p:nvSpPr>
            <p:spPr>
              <a:xfrm>
                <a:off x="2292245" y="4704985"/>
                <a:ext cx="206025" cy="19754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94B63516-AE2F-4DA7-873F-CFD445B6A8A2}"/>
                  </a:ext>
                </a:extLst>
              </p:cNvPr>
              <p:cNvSpPr/>
              <p:nvPr/>
            </p:nvSpPr>
            <p:spPr>
              <a:xfrm>
                <a:off x="2169753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387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8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8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D151AADA-31EA-4CAF-96D3-43CA0F24A376}"/>
                  </a:ext>
                </a:extLst>
              </p:cNvPr>
              <p:cNvSpPr/>
              <p:nvPr/>
            </p:nvSpPr>
            <p:spPr>
              <a:xfrm>
                <a:off x="2349585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292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9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292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9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06D8CAC5-07FC-4B3D-95D3-95D073E55807}"/>
                  </a:ext>
                </a:extLst>
              </p:cNvPr>
              <p:cNvSpPr/>
              <p:nvPr/>
            </p:nvSpPr>
            <p:spPr>
              <a:xfrm>
                <a:off x="2529798" y="6771624"/>
                <a:ext cx="121443" cy="116395"/>
              </a:xfrm>
              <a:custGeom>
                <a:avLst/>
                <a:gdLst>
                  <a:gd name="connsiteX0" fmla="*/ 96298 w 121443"/>
                  <a:gd name="connsiteY0" fmla="*/ 116396 h 116395"/>
                  <a:gd name="connsiteX1" fmla="*/ 59531 w 121443"/>
                  <a:gd name="connsiteY1" fmla="*/ 88202 h 116395"/>
                  <a:gd name="connsiteX2" fmla="*/ 21336 w 121443"/>
                  <a:gd name="connsiteY2" fmla="*/ 114395 h 116395"/>
                  <a:gd name="connsiteX3" fmla="*/ 36862 w 121443"/>
                  <a:gd name="connsiteY3" fmla="*/ 70771 h 116395"/>
                  <a:gd name="connsiteX4" fmla="*/ 0 w 121443"/>
                  <a:gd name="connsiteY4" fmla="*/ 42482 h 116395"/>
                  <a:gd name="connsiteX5" fmla="*/ 46387 w 121443"/>
                  <a:gd name="connsiteY5" fmla="*/ 43720 h 116395"/>
                  <a:gd name="connsiteX6" fmla="*/ 61913 w 121443"/>
                  <a:gd name="connsiteY6" fmla="*/ 0 h 116395"/>
                  <a:gd name="connsiteX7" fmla="*/ 75057 w 121443"/>
                  <a:gd name="connsiteY7" fmla="*/ 44482 h 116395"/>
                  <a:gd name="connsiteX8" fmla="*/ 121444 w 121443"/>
                  <a:gd name="connsiteY8" fmla="*/ 45720 h 116395"/>
                  <a:gd name="connsiteX9" fmla="*/ 83153 w 121443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443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336" y="114395"/>
                    </a:lnTo>
                    <a:lnTo>
                      <a:pt x="36862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913" y="0"/>
                    </a:lnTo>
                    <a:lnTo>
                      <a:pt x="75057" y="44482"/>
                    </a:lnTo>
                    <a:lnTo>
                      <a:pt x="121444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934C168B-41D3-4317-8655-0671057029D1}"/>
                </a:ext>
              </a:extLst>
            </p:cNvPr>
            <p:cNvSpPr txBox="1"/>
            <p:nvPr/>
          </p:nvSpPr>
          <p:spPr>
            <a:xfrm>
              <a:off x="814256" y="5654324"/>
              <a:ext cx="1730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《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财富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》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排行榜第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15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位</a:t>
              </a: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2F86C700-C136-42BB-BB44-E21E05EC9E6A}"/>
              </a:ext>
            </a:extLst>
          </p:cNvPr>
          <p:cNvGrpSpPr/>
          <p:nvPr/>
        </p:nvGrpSpPr>
        <p:grpSpPr>
          <a:xfrm>
            <a:off x="3641429" y="5030224"/>
            <a:ext cx="2202519" cy="1603191"/>
            <a:chOff x="578261" y="5030224"/>
            <a:chExt cx="2202519" cy="1603191"/>
          </a:xfrm>
        </p:grpSpPr>
        <p:grpSp>
          <p:nvGrpSpPr>
            <p:cNvPr id="125" name="图形 15">
              <a:extLst>
                <a:ext uri="{FF2B5EF4-FFF2-40B4-BE49-F238E27FC236}">
                  <a16:creationId xmlns:a16="http://schemas.microsoft.com/office/drawing/2014/main" id="{9EB2A6CC-B7E9-4103-96AB-1C60A2E51B27}"/>
                </a:ext>
              </a:extLst>
            </p:cNvPr>
            <p:cNvGrpSpPr/>
            <p:nvPr/>
          </p:nvGrpSpPr>
          <p:grpSpPr>
            <a:xfrm>
              <a:off x="578261" y="5030224"/>
              <a:ext cx="2202519" cy="1603191"/>
              <a:chOff x="461921" y="4140724"/>
              <a:chExt cx="3900868" cy="2839402"/>
            </a:xfr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p:grpSpPr>
          <p:grpSp>
            <p:nvGrpSpPr>
              <p:cNvPr id="127" name="图形 15">
                <a:extLst>
                  <a:ext uri="{FF2B5EF4-FFF2-40B4-BE49-F238E27FC236}">
                    <a16:creationId xmlns:a16="http://schemas.microsoft.com/office/drawing/2014/main" id="{3F8C68B4-855F-43E2-9FF1-0E5EE5F0B1B6}"/>
                  </a:ext>
                </a:extLst>
              </p:cNvPr>
              <p:cNvGrpSpPr/>
              <p:nvPr/>
            </p:nvGrpSpPr>
            <p:grpSpPr>
              <a:xfrm>
                <a:off x="461921" y="4140724"/>
                <a:ext cx="3900868" cy="2839402"/>
                <a:chOff x="461921" y="4140724"/>
                <a:chExt cx="3900868" cy="2839402"/>
              </a:xfrm>
              <a:grpFill/>
            </p:grpSpPr>
            <p:sp>
              <p:nvSpPr>
                <p:cNvPr id="132" name="任意多边形: 形状 131">
                  <a:extLst>
                    <a:ext uri="{FF2B5EF4-FFF2-40B4-BE49-F238E27FC236}">
                      <a16:creationId xmlns:a16="http://schemas.microsoft.com/office/drawing/2014/main" id="{3557DF41-5E80-47C8-8293-5CD2307706ED}"/>
                    </a:ext>
                  </a:extLst>
                </p:cNvPr>
                <p:cNvSpPr/>
                <p:nvPr/>
              </p:nvSpPr>
              <p:spPr>
                <a:xfrm>
                  <a:off x="1408041" y="4140724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>
                  <a:extLst>
                    <a:ext uri="{FF2B5EF4-FFF2-40B4-BE49-F238E27FC236}">
                      <a16:creationId xmlns:a16="http://schemas.microsoft.com/office/drawing/2014/main" id="{FA3B83B1-61F6-46C5-AF70-1D75A99F4943}"/>
                    </a:ext>
                  </a:extLst>
                </p:cNvPr>
                <p:cNvSpPr/>
                <p:nvPr/>
              </p:nvSpPr>
              <p:spPr>
                <a:xfrm>
                  <a:off x="1148066" y="4271121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>
                  <a:extLst>
                    <a:ext uri="{FF2B5EF4-FFF2-40B4-BE49-F238E27FC236}">
                      <a16:creationId xmlns:a16="http://schemas.microsoft.com/office/drawing/2014/main" id="{5EA31A27-1D69-4B85-980A-6B130290B2E7}"/>
                    </a:ext>
                  </a:extLst>
                </p:cNvPr>
                <p:cNvSpPr/>
                <p:nvPr/>
              </p:nvSpPr>
              <p:spPr>
                <a:xfrm>
                  <a:off x="1666452" y="4263596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>
                  <a:extLst>
                    <a:ext uri="{FF2B5EF4-FFF2-40B4-BE49-F238E27FC236}">
                      <a16:creationId xmlns:a16="http://schemas.microsoft.com/office/drawing/2014/main" id="{15C415E6-0862-44FF-9D23-F6BA3F5F6E7F}"/>
                    </a:ext>
                  </a:extLst>
                </p:cNvPr>
                <p:cNvSpPr/>
                <p:nvPr/>
              </p:nvSpPr>
              <p:spPr>
                <a:xfrm>
                  <a:off x="938724" y="4436182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>
                  <a:extLst>
                    <a:ext uri="{FF2B5EF4-FFF2-40B4-BE49-F238E27FC236}">
                      <a16:creationId xmlns:a16="http://schemas.microsoft.com/office/drawing/2014/main" id="{FACB5A8C-B970-47CF-9158-DF5D8834BB11}"/>
                    </a:ext>
                  </a:extLst>
                </p:cNvPr>
                <p:cNvSpPr/>
                <p:nvPr/>
              </p:nvSpPr>
              <p:spPr>
                <a:xfrm>
                  <a:off x="756997" y="4682416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>
                  <a:extLst>
                    <a:ext uri="{FF2B5EF4-FFF2-40B4-BE49-F238E27FC236}">
                      <a16:creationId xmlns:a16="http://schemas.microsoft.com/office/drawing/2014/main" id="{30C89D9E-1A4B-438F-B85B-E6074A766297}"/>
                    </a:ext>
                  </a:extLst>
                </p:cNvPr>
                <p:cNvSpPr/>
                <p:nvPr/>
              </p:nvSpPr>
              <p:spPr>
                <a:xfrm>
                  <a:off x="591746" y="4988464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>
                  <a:extLst>
                    <a:ext uri="{FF2B5EF4-FFF2-40B4-BE49-F238E27FC236}">
                      <a16:creationId xmlns:a16="http://schemas.microsoft.com/office/drawing/2014/main" id="{28C47A37-5FF5-4BA0-93B1-8E81AA735FE6}"/>
                    </a:ext>
                  </a:extLst>
                </p:cNvPr>
                <p:cNvSpPr/>
                <p:nvPr/>
              </p:nvSpPr>
              <p:spPr>
                <a:xfrm>
                  <a:off x="507545" y="5338503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>
                  <a:extLst>
                    <a:ext uri="{FF2B5EF4-FFF2-40B4-BE49-F238E27FC236}">
                      <a16:creationId xmlns:a16="http://schemas.microsoft.com/office/drawing/2014/main" id="{BD85DE91-8C41-4BE8-A30B-5BE1DDD2495A}"/>
                    </a:ext>
                  </a:extLst>
                </p:cNvPr>
                <p:cNvSpPr/>
                <p:nvPr/>
              </p:nvSpPr>
              <p:spPr>
                <a:xfrm>
                  <a:off x="1448425" y="4502074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>
                  <a:extLst>
                    <a:ext uri="{FF2B5EF4-FFF2-40B4-BE49-F238E27FC236}">
                      <a16:creationId xmlns:a16="http://schemas.microsoft.com/office/drawing/2014/main" id="{5495E6BA-070D-4189-A0A8-E2E25FA154E7}"/>
                    </a:ext>
                  </a:extLst>
                </p:cNvPr>
                <p:cNvSpPr/>
                <p:nvPr/>
              </p:nvSpPr>
              <p:spPr>
                <a:xfrm>
                  <a:off x="1227445" y="4611518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B54FF889-FEF5-4277-A90C-FDCE29653331}"/>
                    </a:ext>
                  </a:extLst>
                </p:cNvPr>
                <p:cNvSpPr/>
                <p:nvPr/>
              </p:nvSpPr>
              <p:spPr>
                <a:xfrm>
                  <a:off x="1103906" y="4765690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E7D78B69-1138-4AD8-8FF2-435509D6E570}"/>
                    </a:ext>
                  </a:extLst>
                </p:cNvPr>
                <p:cNvSpPr/>
                <p:nvPr/>
              </p:nvSpPr>
              <p:spPr>
                <a:xfrm>
                  <a:off x="852350" y="4972223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AD1A3FD8-AB83-4859-B955-F6DE8D447775}"/>
                    </a:ext>
                  </a:extLst>
                </p:cNvPr>
                <p:cNvSpPr/>
                <p:nvPr/>
              </p:nvSpPr>
              <p:spPr>
                <a:xfrm>
                  <a:off x="776627" y="5225480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>
                  <a:extLst>
                    <a:ext uri="{FF2B5EF4-FFF2-40B4-BE49-F238E27FC236}">
                      <a16:creationId xmlns:a16="http://schemas.microsoft.com/office/drawing/2014/main" id="{B6F04D93-9AD1-4CAF-A03C-51B726951940}"/>
                    </a:ext>
                  </a:extLst>
                </p:cNvPr>
                <p:cNvSpPr/>
                <p:nvPr/>
              </p:nvSpPr>
              <p:spPr>
                <a:xfrm>
                  <a:off x="766670" y="5477176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1DFCCB5E-6C41-46A2-BFDF-210D7D089365}"/>
                    </a:ext>
                  </a:extLst>
                </p:cNvPr>
                <p:cNvSpPr/>
                <p:nvPr/>
              </p:nvSpPr>
              <p:spPr>
                <a:xfrm>
                  <a:off x="461921" y="5725051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>
                  <a:extLst>
                    <a:ext uri="{FF2B5EF4-FFF2-40B4-BE49-F238E27FC236}">
                      <a16:creationId xmlns:a16="http://schemas.microsoft.com/office/drawing/2014/main" id="{908BF542-758C-4F6F-9199-8DA9F0CBA790}"/>
                    </a:ext>
                  </a:extLst>
                </p:cNvPr>
                <p:cNvSpPr/>
                <p:nvPr/>
              </p:nvSpPr>
              <p:spPr>
                <a:xfrm>
                  <a:off x="575554" y="6091592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>
                  <a:extLst>
                    <a:ext uri="{FF2B5EF4-FFF2-40B4-BE49-F238E27FC236}">
                      <a16:creationId xmlns:a16="http://schemas.microsoft.com/office/drawing/2014/main" id="{E4074C03-6892-46F0-9DD9-7A7BB1A369CC}"/>
                    </a:ext>
                  </a:extLst>
                </p:cNvPr>
                <p:cNvSpPr/>
                <p:nvPr/>
              </p:nvSpPr>
              <p:spPr>
                <a:xfrm>
                  <a:off x="757005" y="6417928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>
                  <a:extLst>
                    <a:ext uri="{FF2B5EF4-FFF2-40B4-BE49-F238E27FC236}">
                      <a16:creationId xmlns:a16="http://schemas.microsoft.com/office/drawing/2014/main" id="{C0893732-95ED-4622-B826-353E0EFFF881}"/>
                    </a:ext>
                  </a:extLst>
                </p:cNvPr>
                <p:cNvSpPr/>
                <p:nvPr/>
              </p:nvSpPr>
              <p:spPr>
                <a:xfrm>
                  <a:off x="1026694" y="6657229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>
                  <a:extLst>
                    <a:ext uri="{FF2B5EF4-FFF2-40B4-BE49-F238E27FC236}">
                      <a16:creationId xmlns:a16="http://schemas.microsoft.com/office/drawing/2014/main" id="{17C02F18-7BE0-488C-8662-1C640F59D264}"/>
                    </a:ext>
                  </a:extLst>
                </p:cNvPr>
                <p:cNvSpPr/>
                <p:nvPr/>
              </p:nvSpPr>
              <p:spPr>
                <a:xfrm>
                  <a:off x="1341793" y="6810631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>
                  <a:extLst>
                    <a:ext uri="{FF2B5EF4-FFF2-40B4-BE49-F238E27FC236}">
                      <a16:creationId xmlns:a16="http://schemas.microsoft.com/office/drawing/2014/main" id="{24572A5D-5229-42B5-9427-835273E968ED}"/>
                    </a:ext>
                  </a:extLst>
                </p:cNvPr>
                <p:cNvSpPr/>
                <p:nvPr/>
              </p:nvSpPr>
              <p:spPr>
                <a:xfrm>
                  <a:off x="826877" y="5729589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>
                  <a:extLst>
                    <a:ext uri="{FF2B5EF4-FFF2-40B4-BE49-F238E27FC236}">
                      <a16:creationId xmlns:a16="http://schemas.microsoft.com/office/drawing/2014/main" id="{4F0B5BC2-6B27-4368-A898-BAA616A74AA5}"/>
                    </a:ext>
                  </a:extLst>
                </p:cNvPr>
                <p:cNvSpPr/>
                <p:nvPr/>
              </p:nvSpPr>
              <p:spPr>
                <a:xfrm>
                  <a:off x="952455" y="5957522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>
                  <a:extLst>
                    <a:ext uri="{FF2B5EF4-FFF2-40B4-BE49-F238E27FC236}">
                      <a16:creationId xmlns:a16="http://schemas.microsoft.com/office/drawing/2014/main" id="{61DE1757-46A1-41F4-A7F1-5112462D8415}"/>
                    </a:ext>
                  </a:extLst>
                </p:cNvPr>
                <p:cNvSpPr/>
                <p:nvPr/>
              </p:nvSpPr>
              <p:spPr>
                <a:xfrm>
                  <a:off x="1119449" y="6209839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38DDCB33-DB2C-42A4-8DC4-7912E8DF062D}"/>
                    </a:ext>
                  </a:extLst>
                </p:cNvPr>
                <p:cNvSpPr/>
                <p:nvPr/>
              </p:nvSpPr>
              <p:spPr>
                <a:xfrm>
                  <a:off x="1314868" y="6374145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8997FBF3-3565-45CA-831B-6D42C0EF4717}"/>
                    </a:ext>
                  </a:extLst>
                </p:cNvPr>
                <p:cNvSpPr/>
                <p:nvPr/>
              </p:nvSpPr>
              <p:spPr>
                <a:xfrm>
                  <a:off x="1525610" y="6525212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38971C2A-E1F9-4A81-A449-71B536C77019}"/>
                    </a:ext>
                  </a:extLst>
                </p:cNvPr>
                <p:cNvSpPr/>
                <p:nvPr/>
              </p:nvSpPr>
              <p:spPr>
                <a:xfrm>
                  <a:off x="3147511" y="4140724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4A49F57F-FAD5-4940-B219-7E43F256DAA1}"/>
                    </a:ext>
                  </a:extLst>
                </p:cNvPr>
                <p:cNvSpPr/>
                <p:nvPr/>
              </p:nvSpPr>
              <p:spPr>
                <a:xfrm>
                  <a:off x="3444711" y="4271121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559F2580-11C3-4BD5-8BC0-F7E60FA1821F}"/>
                    </a:ext>
                  </a:extLst>
                </p:cNvPr>
                <p:cNvSpPr/>
                <p:nvPr/>
              </p:nvSpPr>
              <p:spPr>
                <a:xfrm>
                  <a:off x="2810166" y="4263596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>
                  <a:extLst>
                    <a:ext uri="{FF2B5EF4-FFF2-40B4-BE49-F238E27FC236}">
                      <a16:creationId xmlns:a16="http://schemas.microsoft.com/office/drawing/2014/main" id="{9223EF74-9DAD-440F-993F-C016DFBCA9B3}"/>
                    </a:ext>
                  </a:extLst>
                </p:cNvPr>
                <p:cNvSpPr/>
                <p:nvPr/>
              </p:nvSpPr>
              <p:spPr>
                <a:xfrm>
                  <a:off x="3694420" y="4436182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>
                  <a:extLst>
                    <a:ext uri="{FF2B5EF4-FFF2-40B4-BE49-F238E27FC236}">
                      <a16:creationId xmlns:a16="http://schemas.microsoft.com/office/drawing/2014/main" id="{3FE57471-08FF-472A-A987-73D5961924CE}"/>
                    </a:ext>
                  </a:extLst>
                </p:cNvPr>
                <p:cNvSpPr/>
                <p:nvPr/>
              </p:nvSpPr>
              <p:spPr>
                <a:xfrm>
                  <a:off x="3886158" y="4682416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>
                  <a:extLst>
                    <a:ext uri="{FF2B5EF4-FFF2-40B4-BE49-F238E27FC236}">
                      <a16:creationId xmlns:a16="http://schemas.microsoft.com/office/drawing/2014/main" id="{5547672A-89B5-40CE-B182-5B343BF9D585}"/>
                    </a:ext>
                  </a:extLst>
                </p:cNvPr>
                <p:cNvSpPr/>
                <p:nvPr/>
              </p:nvSpPr>
              <p:spPr>
                <a:xfrm>
                  <a:off x="4054355" y="4988464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>
                  <a:extLst>
                    <a:ext uri="{FF2B5EF4-FFF2-40B4-BE49-F238E27FC236}">
                      <a16:creationId xmlns:a16="http://schemas.microsoft.com/office/drawing/2014/main" id="{7092D7CD-9484-4E9C-9B85-CAF1382F38F8}"/>
                    </a:ext>
                  </a:extLst>
                </p:cNvPr>
                <p:cNvSpPr/>
                <p:nvPr/>
              </p:nvSpPr>
              <p:spPr>
                <a:xfrm>
                  <a:off x="4114350" y="5338503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>
                  <a:extLst>
                    <a:ext uri="{FF2B5EF4-FFF2-40B4-BE49-F238E27FC236}">
                      <a16:creationId xmlns:a16="http://schemas.microsoft.com/office/drawing/2014/main" id="{0FF49B59-C823-4591-B53F-7C04CE39C705}"/>
                    </a:ext>
                  </a:extLst>
                </p:cNvPr>
                <p:cNvSpPr/>
                <p:nvPr/>
              </p:nvSpPr>
              <p:spPr>
                <a:xfrm>
                  <a:off x="3010715" y="4502074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>
                  <a:extLst>
                    <a:ext uri="{FF2B5EF4-FFF2-40B4-BE49-F238E27FC236}">
                      <a16:creationId xmlns:a16="http://schemas.microsoft.com/office/drawing/2014/main" id="{B9721C1D-8E5C-4065-9C06-D28BE4F9942E}"/>
                    </a:ext>
                  </a:extLst>
                </p:cNvPr>
                <p:cNvSpPr/>
                <p:nvPr/>
              </p:nvSpPr>
              <p:spPr>
                <a:xfrm>
                  <a:off x="3214836" y="4611518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>
                  <a:extLst>
                    <a:ext uri="{FF2B5EF4-FFF2-40B4-BE49-F238E27FC236}">
                      <a16:creationId xmlns:a16="http://schemas.microsoft.com/office/drawing/2014/main" id="{24B6699A-ADBE-4D75-8A23-5853993DDAB8}"/>
                    </a:ext>
                  </a:extLst>
                </p:cNvPr>
                <p:cNvSpPr/>
                <p:nvPr/>
              </p:nvSpPr>
              <p:spPr>
                <a:xfrm>
                  <a:off x="3438007" y="4765690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>
                  <a:extLst>
                    <a:ext uri="{FF2B5EF4-FFF2-40B4-BE49-F238E27FC236}">
                      <a16:creationId xmlns:a16="http://schemas.microsoft.com/office/drawing/2014/main" id="{87B50D35-427A-4E63-806F-163E148BF1DA}"/>
                    </a:ext>
                  </a:extLst>
                </p:cNvPr>
                <p:cNvSpPr/>
                <p:nvPr/>
              </p:nvSpPr>
              <p:spPr>
                <a:xfrm>
                  <a:off x="3645080" y="4972223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>
                  <a:extLst>
                    <a:ext uri="{FF2B5EF4-FFF2-40B4-BE49-F238E27FC236}">
                      <a16:creationId xmlns:a16="http://schemas.microsoft.com/office/drawing/2014/main" id="{555291E7-A2AC-4362-A94B-3F8F02621390}"/>
                    </a:ext>
                  </a:extLst>
                </p:cNvPr>
                <p:cNvSpPr/>
                <p:nvPr/>
              </p:nvSpPr>
              <p:spPr>
                <a:xfrm>
                  <a:off x="3754618" y="5225480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>
                  <a:extLst>
                    <a:ext uri="{FF2B5EF4-FFF2-40B4-BE49-F238E27FC236}">
                      <a16:creationId xmlns:a16="http://schemas.microsoft.com/office/drawing/2014/main" id="{C9C0E42A-5230-4EAD-AC66-A377DD2A6D67}"/>
                    </a:ext>
                  </a:extLst>
                </p:cNvPr>
                <p:cNvSpPr/>
                <p:nvPr/>
              </p:nvSpPr>
              <p:spPr>
                <a:xfrm>
                  <a:off x="3863774" y="5477176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>
                  <a:extLst>
                    <a:ext uri="{FF2B5EF4-FFF2-40B4-BE49-F238E27FC236}">
                      <a16:creationId xmlns:a16="http://schemas.microsoft.com/office/drawing/2014/main" id="{E2215DBA-4E31-497D-818F-0D642C114473}"/>
                    </a:ext>
                  </a:extLst>
                </p:cNvPr>
                <p:cNvSpPr/>
                <p:nvPr/>
              </p:nvSpPr>
              <p:spPr>
                <a:xfrm>
                  <a:off x="4048744" y="5725051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>
                  <a:extLst>
                    <a:ext uri="{FF2B5EF4-FFF2-40B4-BE49-F238E27FC236}">
                      <a16:creationId xmlns:a16="http://schemas.microsoft.com/office/drawing/2014/main" id="{02A814D6-A961-4470-A68B-97B88AC7AEAB}"/>
                    </a:ext>
                  </a:extLst>
                </p:cNvPr>
                <p:cNvSpPr/>
                <p:nvPr/>
              </p:nvSpPr>
              <p:spPr>
                <a:xfrm>
                  <a:off x="3899125" y="6091592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>
                  <a:extLst>
                    <a:ext uri="{FF2B5EF4-FFF2-40B4-BE49-F238E27FC236}">
                      <a16:creationId xmlns:a16="http://schemas.microsoft.com/office/drawing/2014/main" id="{E8379D26-04D9-4D1D-AC0A-24C058A88FCD}"/>
                    </a:ext>
                  </a:extLst>
                </p:cNvPr>
                <p:cNvSpPr/>
                <p:nvPr/>
              </p:nvSpPr>
              <p:spPr>
                <a:xfrm>
                  <a:off x="3678125" y="6417928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>
                  <a:extLst>
                    <a:ext uri="{FF2B5EF4-FFF2-40B4-BE49-F238E27FC236}">
                      <a16:creationId xmlns:a16="http://schemas.microsoft.com/office/drawing/2014/main" id="{CCA41FF8-B46C-42D6-9584-23FBB879F62C}"/>
                    </a:ext>
                  </a:extLst>
                </p:cNvPr>
                <p:cNvSpPr/>
                <p:nvPr/>
              </p:nvSpPr>
              <p:spPr>
                <a:xfrm>
                  <a:off x="3396438" y="6657229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>
                  <a:extLst>
                    <a:ext uri="{FF2B5EF4-FFF2-40B4-BE49-F238E27FC236}">
                      <a16:creationId xmlns:a16="http://schemas.microsoft.com/office/drawing/2014/main" id="{8FDF6AA7-3E36-43EF-BBDF-942CB02FB2D2}"/>
                    </a:ext>
                  </a:extLst>
                </p:cNvPr>
                <p:cNvSpPr/>
                <p:nvPr/>
              </p:nvSpPr>
              <p:spPr>
                <a:xfrm>
                  <a:off x="3089418" y="6810631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>
                  <a:extLst>
                    <a:ext uri="{FF2B5EF4-FFF2-40B4-BE49-F238E27FC236}">
                      <a16:creationId xmlns:a16="http://schemas.microsoft.com/office/drawing/2014/main" id="{43D0154D-EB92-409A-BA46-4600C78A78AF}"/>
                    </a:ext>
                  </a:extLst>
                </p:cNvPr>
                <p:cNvSpPr/>
                <p:nvPr/>
              </p:nvSpPr>
              <p:spPr>
                <a:xfrm>
                  <a:off x="3825770" y="5729589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>
                  <a:extLst>
                    <a:ext uri="{FF2B5EF4-FFF2-40B4-BE49-F238E27FC236}">
                      <a16:creationId xmlns:a16="http://schemas.microsoft.com/office/drawing/2014/main" id="{413317F2-50F8-417D-802D-7A28B59921C2}"/>
                    </a:ext>
                  </a:extLst>
                </p:cNvPr>
                <p:cNvSpPr/>
                <p:nvPr/>
              </p:nvSpPr>
              <p:spPr>
                <a:xfrm>
                  <a:off x="3698420" y="5957522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>
                  <a:extLst>
                    <a:ext uri="{FF2B5EF4-FFF2-40B4-BE49-F238E27FC236}">
                      <a16:creationId xmlns:a16="http://schemas.microsoft.com/office/drawing/2014/main" id="{92694076-1AFA-43DB-AE4D-FA83E33592C3}"/>
                    </a:ext>
                  </a:extLst>
                </p:cNvPr>
                <p:cNvSpPr/>
                <p:nvPr/>
              </p:nvSpPr>
              <p:spPr>
                <a:xfrm>
                  <a:off x="3526208" y="6209839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40086832-0FC0-4DA7-B273-B6FBAD24AB36}"/>
                    </a:ext>
                  </a:extLst>
                </p:cNvPr>
                <p:cNvSpPr/>
                <p:nvPr/>
              </p:nvSpPr>
              <p:spPr>
                <a:xfrm>
                  <a:off x="3304085" y="6374145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4B242E77-AE22-444C-BD16-D7E6946561BC}"/>
                    </a:ext>
                  </a:extLst>
                </p:cNvPr>
                <p:cNvSpPr/>
                <p:nvPr/>
              </p:nvSpPr>
              <p:spPr>
                <a:xfrm>
                  <a:off x="3008239" y="6525212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82FE8C6E-11F0-47F3-B391-ACADCAB37FA8}"/>
                  </a:ext>
                </a:extLst>
              </p:cNvPr>
              <p:cNvSpPr/>
              <p:nvPr/>
            </p:nvSpPr>
            <p:spPr>
              <a:xfrm>
                <a:off x="2292245" y="4704985"/>
                <a:ext cx="206025" cy="19754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53B33ADF-B829-4BD4-BDBD-CD4B6BFD4370}"/>
                  </a:ext>
                </a:extLst>
              </p:cNvPr>
              <p:cNvSpPr/>
              <p:nvPr/>
            </p:nvSpPr>
            <p:spPr>
              <a:xfrm>
                <a:off x="2169753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387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8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8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16A91CFF-5FAB-4649-A757-8DE5E66768C4}"/>
                  </a:ext>
                </a:extLst>
              </p:cNvPr>
              <p:cNvSpPr/>
              <p:nvPr/>
            </p:nvSpPr>
            <p:spPr>
              <a:xfrm>
                <a:off x="2349585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292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9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292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9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63CB4D63-9C46-46B2-AB88-F06A5BF40C09}"/>
                  </a:ext>
                </a:extLst>
              </p:cNvPr>
              <p:cNvSpPr/>
              <p:nvPr/>
            </p:nvSpPr>
            <p:spPr>
              <a:xfrm>
                <a:off x="2529798" y="6771624"/>
                <a:ext cx="121443" cy="116395"/>
              </a:xfrm>
              <a:custGeom>
                <a:avLst/>
                <a:gdLst>
                  <a:gd name="connsiteX0" fmla="*/ 96298 w 121443"/>
                  <a:gd name="connsiteY0" fmla="*/ 116396 h 116395"/>
                  <a:gd name="connsiteX1" fmla="*/ 59531 w 121443"/>
                  <a:gd name="connsiteY1" fmla="*/ 88202 h 116395"/>
                  <a:gd name="connsiteX2" fmla="*/ 21336 w 121443"/>
                  <a:gd name="connsiteY2" fmla="*/ 114395 h 116395"/>
                  <a:gd name="connsiteX3" fmla="*/ 36862 w 121443"/>
                  <a:gd name="connsiteY3" fmla="*/ 70771 h 116395"/>
                  <a:gd name="connsiteX4" fmla="*/ 0 w 121443"/>
                  <a:gd name="connsiteY4" fmla="*/ 42482 h 116395"/>
                  <a:gd name="connsiteX5" fmla="*/ 46387 w 121443"/>
                  <a:gd name="connsiteY5" fmla="*/ 43720 h 116395"/>
                  <a:gd name="connsiteX6" fmla="*/ 61913 w 121443"/>
                  <a:gd name="connsiteY6" fmla="*/ 0 h 116395"/>
                  <a:gd name="connsiteX7" fmla="*/ 75057 w 121443"/>
                  <a:gd name="connsiteY7" fmla="*/ 44482 h 116395"/>
                  <a:gd name="connsiteX8" fmla="*/ 121444 w 121443"/>
                  <a:gd name="connsiteY8" fmla="*/ 45720 h 116395"/>
                  <a:gd name="connsiteX9" fmla="*/ 83153 w 121443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443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336" y="114395"/>
                    </a:lnTo>
                    <a:lnTo>
                      <a:pt x="36862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913" y="0"/>
                    </a:lnTo>
                    <a:lnTo>
                      <a:pt x="75057" y="44482"/>
                    </a:lnTo>
                    <a:lnTo>
                      <a:pt x="121444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4D2D64A2-7CEC-4CEE-8D09-FA06AB15A2AC}"/>
                </a:ext>
              </a:extLst>
            </p:cNvPr>
            <p:cNvSpPr txBox="1"/>
            <p:nvPr/>
          </p:nvSpPr>
          <p:spPr>
            <a:xfrm>
              <a:off x="814256" y="5654324"/>
              <a:ext cx="1730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《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财富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》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排行榜第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15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位</a:t>
              </a: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B91A4D2F-0683-47F8-94E6-0F60048DC619}"/>
              </a:ext>
            </a:extLst>
          </p:cNvPr>
          <p:cNvGrpSpPr/>
          <p:nvPr/>
        </p:nvGrpSpPr>
        <p:grpSpPr>
          <a:xfrm>
            <a:off x="6348053" y="5030224"/>
            <a:ext cx="2202519" cy="1603191"/>
            <a:chOff x="578261" y="5030224"/>
            <a:chExt cx="2202519" cy="1603191"/>
          </a:xfrm>
        </p:grpSpPr>
        <p:grpSp>
          <p:nvGrpSpPr>
            <p:cNvPr id="179" name="图形 15">
              <a:extLst>
                <a:ext uri="{FF2B5EF4-FFF2-40B4-BE49-F238E27FC236}">
                  <a16:creationId xmlns:a16="http://schemas.microsoft.com/office/drawing/2014/main" id="{4419041D-40C7-485D-A9E2-58CA45F5FF82}"/>
                </a:ext>
              </a:extLst>
            </p:cNvPr>
            <p:cNvGrpSpPr/>
            <p:nvPr/>
          </p:nvGrpSpPr>
          <p:grpSpPr>
            <a:xfrm>
              <a:off x="578261" y="5030224"/>
              <a:ext cx="2202519" cy="1603191"/>
              <a:chOff x="461921" y="4140724"/>
              <a:chExt cx="3900868" cy="2839402"/>
            </a:xfr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p:grpSpPr>
          <p:grpSp>
            <p:nvGrpSpPr>
              <p:cNvPr id="181" name="图形 15">
                <a:extLst>
                  <a:ext uri="{FF2B5EF4-FFF2-40B4-BE49-F238E27FC236}">
                    <a16:creationId xmlns:a16="http://schemas.microsoft.com/office/drawing/2014/main" id="{F7905982-BD83-4152-BBD6-8F834D7B520F}"/>
                  </a:ext>
                </a:extLst>
              </p:cNvPr>
              <p:cNvGrpSpPr/>
              <p:nvPr/>
            </p:nvGrpSpPr>
            <p:grpSpPr>
              <a:xfrm>
                <a:off x="461921" y="4140724"/>
                <a:ext cx="3900868" cy="2839402"/>
                <a:chOff x="461921" y="4140724"/>
                <a:chExt cx="3900868" cy="2839402"/>
              </a:xfrm>
              <a:grpFill/>
            </p:grpSpPr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2A6690DD-3F52-4057-A764-C85AB68E9FD3}"/>
                    </a:ext>
                  </a:extLst>
                </p:cNvPr>
                <p:cNvSpPr/>
                <p:nvPr/>
              </p:nvSpPr>
              <p:spPr>
                <a:xfrm>
                  <a:off x="1408041" y="4140724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>
                  <a:extLst>
                    <a:ext uri="{FF2B5EF4-FFF2-40B4-BE49-F238E27FC236}">
                      <a16:creationId xmlns:a16="http://schemas.microsoft.com/office/drawing/2014/main" id="{E271E1C3-6704-40BE-94A4-A4896A19DD05}"/>
                    </a:ext>
                  </a:extLst>
                </p:cNvPr>
                <p:cNvSpPr/>
                <p:nvPr/>
              </p:nvSpPr>
              <p:spPr>
                <a:xfrm>
                  <a:off x="1148066" y="4271121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0AF6E758-34E4-4812-99C9-5AF11BEBE052}"/>
                    </a:ext>
                  </a:extLst>
                </p:cNvPr>
                <p:cNvSpPr/>
                <p:nvPr/>
              </p:nvSpPr>
              <p:spPr>
                <a:xfrm>
                  <a:off x="1666452" y="4263596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>
                  <a:extLst>
                    <a:ext uri="{FF2B5EF4-FFF2-40B4-BE49-F238E27FC236}">
                      <a16:creationId xmlns:a16="http://schemas.microsoft.com/office/drawing/2014/main" id="{2FDFF2FE-2CD9-458E-A8C4-620DCAD2F800}"/>
                    </a:ext>
                  </a:extLst>
                </p:cNvPr>
                <p:cNvSpPr/>
                <p:nvPr/>
              </p:nvSpPr>
              <p:spPr>
                <a:xfrm>
                  <a:off x="938724" y="4436182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>
                  <a:extLst>
                    <a:ext uri="{FF2B5EF4-FFF2-40B4-BE49-F238E27FC236}">
                      <a16:creationId xmlns:a16="http://schemas.microsoft.com/office/drawing/2014/main" id="{29A62195-49C5-416A-A0EF-C4F6751C29F0}"/>
                    </a:ext>
                  </a:extLst>
                </p:cNvPr>
                <p:cNvSpPr/>
                <p:nvPr/>
              </p:nvSpPr>
              <p:spPr>
                <a:xfrm>
                  <a:off x="756997" y="4682416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>
                  <a:extLst>
                    <a:ext uri="{FF2B5EF4-FFF2-40B4-BE49-F238E27FC236}">
                      <a16:creationId xmlns:a16="http://schemas.microsoft.com/office/drawing/2014/main" id="{68DC4A24-A278-45DC-BA65-37105A01E417}"/>
                    </a:ext>
                  </a:extLst>
                </p:cNvPr>
                <p:cNvSpPr/>
                <p:nvPr/>
              </p:nvSpPr>
              <p:spPr>
                <a:xfrm>
                  <a:off x="591746" y="4988464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>
                  <a:extLst>
                    <a:ext uri="{FF2B5EF4-FFF2-40B4-BE49-F238E27FC236}">
                      <a16:creationId xmlns:a16="http://schemas.microsoft.com/office/drawing/2014/main" id="{F85CD3E0-5416-422D-B703-EA81C93E571A}"/>
                    </a:ext>
                  </a:extLst>
                </p:cNvPr>
                <p:cNvSpPr/>
                <p:nvPr/>
              </p:nvSpPr>
              <p:spPr>
                <a:xfrm>
                  <a:off x="507545" y="5338503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312B9232-8ACC-4C3D-AA40-D378F8940C24}"/>
                    </a:ext>
                  </a:extLst>
                </p:cNvPr>
                <p:cNvSpPr/>
                <p:nvPr/>
              </p:nvSpPr>
              <p:spPr>
                <a:xfrm>
                  <a:off x="1448425" y="4502074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>
                  <a:extLst>
                    <a:ext uri="{FF2B5EF4-FFF2-40B4-BE49-F238E27FC236}">
                      <a16:creationId xmlns:a16="http://schemas.microsoft.com/office/drawing/2014/main" id="{B69083AB-AE4B-4D17-923B-09A0D9F299F6}"/>
                    </a:ext>
                  </a:extLst>
                </p:cNvPr>
                <p:cNvSpPr/>
                <p:nvPr/>
              </p:nvSpPr>
              <p:spPr>
                <a:xfrm>
                  <a:off x="1227445" y="4611518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>
                  <a:extLst>
                    <a:ext uri="{FF2B5EF4-FFF2-40B4-BE49-F238E27FC236}">
                      <a16:creationId xmlns:a16="http://schemas.microsoft.com/office/drawing/2014/main" id="{F1B8DB6E-569D-4801-981F-9E010B05694D}"/>
                    </a:ext>
                  </a:extLst>
                </p:cNvPr>
                <p:cNvSpPr/>
                <p:nvPr/>
              </p:nvSpPr>
              <p:spPr>
                <a:xfrm>
                  <a:off x="1103906" y="4765690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>
                  <a:extLst>
                    <a:ext uri="{FF2B5EF4-FFF2-40B4-BE49-F238E27FC236}">
                      <a16:creationId xmlns:a16="http://schemas.microsoft.com/office/drawing/2014/main" id="{738193C5-D777-47AB-A8E8-C5E21FE21D73}"/>
                    </a:ext>
                  </a:extLst>
                </p:cNvPr>
                <p:cNvSpPr/>
                <p:nvPr/>
              </p:nvSpPr>
              <p:spPr>
                <a:xfrm>
                  <a:off x="852350" y="4972223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A90013BE-9B1F-442A-83C9-FF5BA78F26E9}"/>
                    </a:ext>
                  </a:extLst>
                </p:cNvPr>
                <p:cNvSpPr/>
                <p:nvPr/>
              </p:nvSpPr>
              <p:spPr>
                <a:xfrm>
                  <a:off x="776627" y="5225480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CA40BE92-BA97-43C4-934E-7A4EC405EA4B}"/>
                    </a:ext>
                  </a:extLst>
                </p:cNvPr>
                <p:cNvSpPr/>
                <p:nvPr/>
              </p:nvSpPr>
              <p:spPr>
                <a:xfrm>
                  <a:off x="766670" y="5477176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7981B5F9-CFCF-42E0-8A6F-696ADDA8D635}"/>
                    </a:ext>
                  </a:extLst>
                </p:cNvPr>
                <p:cNvSpPr/>
                <p:nvPr/>
              </p:nvSpPr>
              <p:spPr>
                <a:xfrm>
                  <a:off x="461921" y="5725051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588824D9-7683-42EC-81A3-F3CAB929989E}"/>
                    </a:ext>
                  </a:extLst>
                </p:cNvPr>
                <p:cNvSpPr/>
                <p:nvPr/>
              </p:nvSpPr>
              <p:spPr>
                <a:xfrm>
                  <a:off x="575554" y="6091592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429BEB34-07D8-4DDA-B175-0C1F127B6615}"/>
                    </a:ext>
                  </a:extLst>
                </p:cNvPr>
                <p:cNvSpPr/>
                <p:nvPr/>
              </p:nvSpPr>
              <p:spPr>
                <a:xfrm>
                  <a:off x="757005" y="6417928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41549EF7-824A-4755-8D73-0D7BC4974C17}"/>
                    </a:ext>
                  </a:extLst>
                </p:cNvPr>
                <p:cNvSpPr/>
                <p:nvPr/>
              </p:nvSpPr>
              <p:spPr>
                <a:xfrm>
                  <a:off x="1026694" y="6657229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5260A839-7718-42D1-A94A-0CE993005576}"/>
                    </a:ext>
                  </a:extLst>
                </p:cNvPr>
                <p:cNvSpPr/>
                <p:nvPr/>
              </p:nvSpPr>
              <p:spPr>
                <a:xfrm>
                  <a:off x="1341793" y="6810631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923568FB-86E5-4B42-B7B1-BEF14B323D76}"/>
                    </a:ext>
                  </a:extLst>
                </p:cNvPr>
                <p:cNvSpPr/>
                <p:nvPr/>
              </p:nvSpPr>
              <p:spPr>
                <a:xfrm>
                  <a:off x="826877" y="5729589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01BFEF71-B2B1-4808-AAAC-F15895F4926D}"/>
                    </a:ext>
                  </a:extLst>
                </p:cNvPr>
                <p:cNvSpPr/>
                <p:nvPr/>
              </p:nvSpPr>
              <p:spPr>
                <a:xfrm>
                  <a:off x="952455" y="5957522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F7C690F6-792A-48DF-8BFD-F42324BFA6D9}"/>
                    </a:ext>
                  </a:extLst>
                </p:cNvPr>
                <p:cNvSpPr/>
                <p:nvPr/>
              </p:nvSpPr>
              <p:spPr>
                <a:xfrm>
                  <a:off x="1119449" y="6209839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>
                  <a:extLst>
                    <a:ext uri="{FF2B5EF4-FFF2-40B4-BE49-F238E27FC236}">
                      <a16:creationId xmlns:a16="http://schemas.microsoft.com/office/drawing/2014/main" id="{00C53727-3050-4D38-A85F-61EC51731811}"/>
                    </a:ext>
                  </a:extLst>
                </p:cNvPr>
                <p:cNvSpPr/>
                <p:nvPr/>
              </p:nvSpPr>
              <p:spPr>
                <a:xfrm>
                  <a:off x="1314868" y="6374145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>
                  <a:extLst>
                    <a:ext uri="{FF2B5EF4-FFF2-40B4-BE49-F238E27FC236}">
                      <a16:creationId xmlns:a16="http://schemas.microsoft.com/office/drawing/2014/main" id="{BB6141B7-EF3A-49B9-9945-54C6A2D893CE}"/>
                    </a:ext>
                  </a:extLst>
                </p:cNvPr>
                <p:cNvSpPr/>
                <p:nvPr/>
              </p:nvSpPr>
              <p:spPr>
                <a:xfrm>
                  <a:off x="1525610" y="6525212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>
                  <a:extLst>
                    <a:ext uri="{FF2B5EF4-FFF2-40B4-BE49-F238E27FC236}">
                      <a16:creationId xmlns:a16="http://schemas.microsoft.com/office/drawing/2014/main" id="{A8936713-3AB9-4940-96DC-3D67F7C6722C}"/>
                    </a:ext>
                  </a:extLst>
                </p:cNvPr>
                <p:cNvSpPr/>
                <p:nvPr/>
              </p:nvSpPr>
              <p:spPr>
                <a:xfrm>
                  <a:off x="3147511" y="4140724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>
                  <a:extLst>
                    <a:ext uri="{FF2B5EF4-FFF2-40B4-BE49-F238E27FC236}">
                      <a16:creationId xmlns:a16="http://schemas.microsoft.com/office/drawing/2014/main" id="{5B754A45-D4F0-428F-9C90-5FE430366E55}"/>
                    </a:ext>
                  </a:extLst>
                </p:cNvPr>
                <p:cNvSpPr/>
                <p:nvPr/>
              </p:nvSpPr>
              <p:spPr>
                <a:xfrm>
                  <a:off x="3444711" y="4271121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>
                  <a:extLst>
                    <a:ext uri="{FF2B5EF4-FFF2-40B4-BE49-F238E27FC236}">
                      <a16:creationId xmlns:a16="http://schemas.microsoft.com/office/drawing/2014/main" id="{888A4A1D-687A-4DA6-B021-238B30C0DE82}"/>
                    </a:ext>
                  </a:extLst>
                </p:cNvPr>
                <p:cNvSpPr/>
                <p:nvPr/>
              </p:nvSpPr>
              <p:spPr>
                <a:xfrm>
                  <a:off x="2810166" y="4263596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>
                  <a:extLst>
                    <a:ext uri="{FF2B5EF4-FFF2-40B4-BE49-F238E27FC236}">
                      <a16:creationId xmlns:a16="http://schemas.microsoft.com/office/drawing/2014/main" id="{D29DC661-D83C-4DEA-9C70-100153A0062D}"/>
                    </a:ext>
                  </a:extLst>
                </p:cNvPr>
                <p:cNvSpPr/>
                <p:nvPr/>
              </p:nvSpPr>
              <p:spPr>
                <a:xfrm>
                  <a:off x="3694420" y="4436182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>
                  <a:extLst>
                    <a:ext uri="{FF2B5EF4-FFF2-40B4-BE49-F238E27FC236}">
                      <a16:creationId xmlns:a16="http://schemas.microsoft.com/office/drawing/2014/main" id="{0926B62E-B486-4AAC-9164-F55566925B5D}"/>
                    </a:ext>
                  </a:extLst>
                </p:cNvPr>
                <p:cNvSpPr/>
                <p:nvPr/>
              </p:nvSpPr>
              <p:spPr>
                <a:xfrm>
                  <a:off x="3886158" y="4682416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>
                  <a:extLst>
                    <a:ext uri="{FF2B5EF4-FFF2-40B4-BE49-F238E27FC236}">
                      <a16:creationId xmlns:a16="http://schemas.microsoft.com/office/drawing/2014/main" id="{1113EBE2-39E1-481F-93FE-61A37EAF7A32}"/>
                    </a:ext>
                  </a:extLst>
                </p:cNvPr>
                <p:cNvSpPr/>
                <p:nvPr/>
              </p:nvSpPr>
              <p:spPr>
                <a:xfrm>
                  <a:off x="4054355" y="4988464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>
                  <a:extLst>
                    <a:ext uri="{FF2B5EF4-FFF2-40B4-BE49-F238E27FC236}">
                      <a16:creationId xmlns:a16="http://schemas.microsoft.com/office/drawing/2014/main" id="{9E9FB062-5452-45D3-8EE4-4D7F1B26DE42}"/>
                    </a:ext>
                  </a:extLst>
                </p:cNvPr>
                <p:cNvSpPr/>
                <p:nvPr/>
              </p:nvSpPr>
              <p:spPr>
                <a:xfrm>
                  <a:off x="4114350" y="5338503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>
                  <a:extLst>
                    <a:ext uri="{FF2B5EF4-FFF2-40B4-BE49-F238E27FC236}">
                      <a16:creationId xmlns:a16="http://schemas.microsoft.com/office/drawing/2014/main" id="{C864D79D-38BA-4CB6-A433-742BD63AF546}"/>
                    </a:ext>
                  </a:extLst>
                </p:cNvPr>
                <p:cNvSpPr/>
                <p:nvPr/>
              </p:nvSpPr>
              <p:spPr>
                <a:xfrm>
                  <a:off x="3010715" y="4502074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>
                  <a:extLst>
                    <a:ext uri="{FF2B5EF4-FFF2-40B4-BE49-F238E27FC236}">
                      <a16:creationId xmlns:a16="http://schemas.microsoft.com/office/drawing/2014/main" id="{3EDFACC1-DF64-4E39-8308-BB26E7F8E7C8}"/>
                    </a:ext>
                  </a:extLst>
                </p:cNvPr>
                <p:cNvSpPr/>
                <p:nvPr/>
              </p:nvSpPr>
              <p:spPr>
                <a:xfrm>
                  <a:off x="3214836" y="4611518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B4C7B6C8-72B4-4F2B-8371-68DF773EBD0E}"/>
                    </a:ext>
                  </a:extLst>
                </p:cNvPr>
                <p:cNvSpPr/>
                <p:nvPr/>
              </p:nvSpPr>
              <p:spPr>
                <a:xfrm>
                  <a:off x="3438007" y="4765690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C7418F44-EFF5-47FD-A4E4-D50D353B654E}"/>
                    </a:ext>
                  </a:extLst>
                </p:cNvPr>
                <p:cNvSpPr/>
                <p:nvPr/>
              </p:nvSpPr>
              <p:spPr>
                <a:xfrm>
                  <a:off x="3645080" y="4972223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728313E1-8A51-4BC2-B2A7-3E802FB53EDE}"/>
                    </a:ext>
                  </a:extLst>
                </p:cNvPr>
                <p:cNvSpPr/>
                <p:nvPr/>
              </p:nvSpPr>
              <p:spPr>
                <a:xfrm>
                  <a:off x="3754618" y="5225480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>
                  <a:extLst>
                    <a:ext uri="{FF2B5EF4-FFF2-40B4-BE49-F238E27FC236}">
                      <a16:creationId xmlns:a16="http://schemas.microsoft.com/office/drawing/2014/main" id="{042CD531-009E-479D-90E7-8AA6BF9BA610}"/>
                    </a:ext>
                  </a:extLst>
                </p:cNvPr>
                <p:cNvSpPr/>
                <p:nvPr/>
              </p:nvSpPr>
              <p:spPr>
                <a:xfrm>
                  <a:off x="3863774" y="5477176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>
                  <a:extLst>
                    <a:ext uri="{FF2B5EF4-FFF2-40B4-BE49-F238E27FC236}">
                      <a16:creationId xmlns:a16="http://schemas.microsoft.com/office/drawing/2014/main" id="{55D35F4F-E56B-407B-B511-155BE25F1A28}"/>
                    </a:ext>
                  </a:extLst>
                </p:cNvPr>
                <p:cNvSpPr/>
                <p:nvPr/>
              </p:nvSpPr>
              <p:spPr>
                <a:xfrm>
                  <a:off x="4048744" y="5725051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>
                  <a:extLst>
                    <a:ext uri="{FF2B5EF4-FFF2-40B4-BE49-F238E27FC236}">
                      <a16:creationId xmlns:a16="http://schemas.microsoft.com/office/drawing/2014/main" id="{889F2F3E-B0D8-4059-9583-A7C144C16797}"/>
                    </a:ext>
                  </a:extLst>
                </p:cNvPr>
                <p:cNvSpPr/>
                <p:nvPr/>
              </p:nvSpPr>
              <p:spPr>
                <a:xfrm>
                  <a:off x="3899125" y="6091592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>
                  <a:extLst>
                    <a:ext uri="{FF2B5EF4-FFF2-40B4-BE49-F238E27FC236}">
                      <a16:creationId xmlns:a16="http://schemas.microsoft.com/office/drawing/2014/main" id="{72A1017E-922B-4635-A3AC-1AFE9F923E39}"/>
                    </a:ext>
                  </a:extLst>
                </p:cNvPr>
                <p:cNvSpPr/>
                <p:nvPr/>
              </p:nvSpPr>
              <p:spPr>
                <a:xfrm>
                  <a:off x="3678125" y="6417928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>
                  <a:extLst>
                    <a:ext uri="{FF2B5EF4-FFF2-40B4-BE49-F238E27FC236}">
                      <a16:creationId xmlns:a16="http://schemas.microsoft.com/office/drawing/2014/main" id="{2DBC4DC6-158F-4881-9536-41A332A63D70}"/>
                    </a:ext>
                  </a:extLst>
                </p:cNvPr>
                <p:cNvSpPr/>
                <p:nvPr/>
              </p:nvSpPr>
              <p:spPr>
                <a:xfrm>
                  <a:off x="3396438" y="6657229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>
                  <a:extLst>
                    <a:ext uri="{FF2B5EF4-FFF2-40B4-BE49-F238E27FC236}">
                      <a16:creationId xmlns:a16="http://schemas.microsoft.com/office/drawing/2014/main" id="{A51842F2-E495-4472-A947-41DB367DC9E5}"/>
                    </a:ext>
                  </a:extLst>
                </p:cNvPr>
                <p:cNvSpPr/>
                <p:nvPr/>
              </p:nvSpPr>
              <p:spPr>
                <a:xfrm>
                  <a:off x="3089418" y="6810631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>
                  <a:extLst>
                    <a:ext uri="{FF2B5EF4-FFF2-40B4-BE49-F238E27FC236}">
                      <a16:creationId xmlns:a16="http://schemas.microsoft.com/office/drawing/2014/main" id="{A1BFD7CB-35E6-418A-B501-1D9F32F56668}"/>
                    </a:ext>
                  </a:extLst>
                </p:cNvPr>
                <p:cNvSpPr/>
                <p:nvPr/>
              </p:nvSpPr>
              <p:spPr>
                <a:xfrm>
                  <a:off x="3825770" y="5729589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>
                  <a:extLst>
                    <a:ext uri="{FF2B5EF4-FFF2-40B4-BE49-F238E27FC236}">
                      <a16:creationId xmlns:a16="http://schemas.microsoft.com/office/drawing/2014/main" id="{FC0898F4-3583-4B23-A77C-046B449251E4}"/>
                    </a:ext>
                  </a:extLst>
                </p:cNvPr>
                <p:cNvSpPr/>
                <p:nvPr/>
              </p:nvSpPr>
              <p:spPr>
                <a:xfrm>
                  <a:off x="3698420" y="5957522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>
                  <a:extLst>
                    <a:ext uri="{FF2B5EF4-FFF2-40B4-BE49-F238E27FC236}">
                      <a16:creationId xmlns:a16="http://schemas.microsoft.com/office/drawing/2014/main" id="{C808E1A1-4816-472A-B58E-DB45703BFD17}"/>
                    </a:ext>
                  </a:extLst>
                </p:cNvPr>
                <p:cNvSpPr/>
                <p:nvPr/>
              </p:nvSpPr>
              <p:spPr>
                <a:xfrm>
                  <a:off x="3526208" y="6209839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>
                  <a:extLst>
                    <a:ext uri="{FF2B5EF4-FFF2-40B4-BE49-F238E27FC236}">
                      <a16:creationId xmlns:a16="http://schemas.microsoft.com/office/drawing/2014/main" id="{FFBC3362-C208-40B7-90C5-45B92D0C33F4}"/>
                    </a:ext>
                  </a:extLst>
                </p:cNvPr>
                <p:cNvSpPr/>
                <p:nvPr/>
              </p:nvSpPr>
              <p:spPr>
                <a:xfrm>
                  <a:off x="3304085" y="6374145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5CC0816D-C68E-444E-B68F-803CA336E759}"/>
                    </a:ext>
                  </a:extLst>
                </p:cNvPr>
                <p:cNvSpPr/>
                <p:nvPr/>
              </p:nvSpPr>
              <p:spPr>
                <a:xfrm>
                  <a:off x="3008239" y="6525212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529BDEE9-2E06-4CEB-86D2-B2422C3C1F9B}"/>
                  </a:ext>
                </a:extLst>
              </p:cNvPr>
              <p:cNvSpPr/>
              <p:nvPr/>
            </p:nvSpPr>
            <p:spPr>
              <a:xfrm>
                <a:off x="2292245" y="4704985"/>
                <a:ext cx="206025" cy="19754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080DAEF1-AB17-4062-8F2E-177980C35FFB}"/>
                  </a:ext>
                </a:extLst>
              </p:cNvPr>
              <p:cNvSpPr/>
              <p:nvPr/>
            </p:nvSpPr>
            <p:spPr>
              <a:xfrm>
                <a:off x="2169753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387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8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8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83D57DB9-6C86-49E9-A96C-1B11AB09839D}"/>
                  </a:ext>
                </a:extLst>
              </p:cNvPr>
              <p:cNvSpPr/>
              <p:nvPr/>
            </p:nvSpPr>
            <p:spPr>
              <a:xfrm>
                <a:off x="2349585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292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9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292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9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A71FC896-A51D-4540-9A83-198432B9E568}"/>
                  </a:ext>
                </a:extLst>
              </p:cNvPr>
              <p:cNvSpPr/>
              <p:nvPr/>
            </p:nvSpPr>
            <p:spPr>
              <a:xfrm>
                <a:off x="2529798" y="6771624"/>
                <a:ext cx="121443" cy="116395"/>
              </a:xfrm>
              <a:custGeom>
                <a:avLst/>
                <a:gdLst>
                  <a:gd name="connsiteX0" fmla="*/ 96298 w 121443"/>
                  <a:gd name="connsiteY0" fmla="*/ 116396 h 116395"/>
                  <a:gd name="connsiteX1" fmla="*/ 59531 w 121443"/>
                  <a:gd name="connsiteY1" fmla="*/ 88202 h 116395"/>
                  <a:gd name="connsiteX2" fmla="*/ 21336 w 121443"/>
                  <a:gd name="connsiteY2" fmla="*/ 114395 h 116395"/>
                  <a:gd name="connsiteX3" fmla="*/ 36862 w 121443"/>
                  <a:gd name="connsiteY3" fmla="*/ 70771 h 116395"/>
                  <a:gd name="connsiteX4" fmla="*/ 0 w 121443"/>
                  <a:gd name="connsiteY4" fmla="*/ 42482 h 116395"/>
                  <a:gd name="connsiteX5" fmla="*/ 46387 w 121443"/>
                  <a:gd name="connsiteY5" fmla="*/ 43720 h 116395"/>
                  <a:gd name="connsiteX6" fmla="*/ 61913 w 121443"/>
                  <a:gd name="connsiteY6" fmla="*/ 0 h 116395"/>
                  <a:gd name="connsiteX7" fmla="*/ 75057 w 121443"/>
                  <a:gd name="connsiteY7" fmla="*/ 44482 h 116395"/>
                  <a:gd name="connsiteX8" fmla="*/ 121444 w 121443"/>
                  <a:gd name="connsiteY8" fmla="*/ 45720 h 116395"/>
                  <a:gd name="connsiteX9" fmla="*/ 83153 w 121443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443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336" y="114395"/>
                    </a:lnTo>
                    <a:lnTo>
                      <a:pt x="36862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913" y="0"/>
                    </a:lnTo>
                    <a:lnTo>
                      <a:pt x="75057" y="44482"/>
                    </a:lnTo>
                    <a:lnTo>
                      <a:pt x="121444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1A64D98F-C37A-4641-BBBA-999ACB9EB06E}"/>
                </a:ext>
              </a:extLst>
            </p:cNvPr>
            <p:cNvSpPr txBox="1"/>
            <p:nvPr/>
          </p:nvSpPr>
          <p:spPr>
            <a:xfrm>
              <a:off x="814256" y="5654324"/>
              <a:ext cx="1730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福布斯企业</a:t>
              </a:r>
              <a:endParaRPr lang="en-US" altLang="zh-CN" sz="16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endParaRPr>
            </a:p>
            <a:p>
              <a:pPr algn="ctr"/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第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15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位</a:t>
              </a:r>
            </a:p>
          </p:txBody>
        </p:sp>
      </p:grpSp>
      <p:grpSp>
        <p:nvGrpSpPr>
          <p:cNvPr id="232" name="组合 231">
            <a:extLst>
              <a:ext uri="{FF2B5EF4-FFF2-40B4-BE49-F238E27FC236}">
                <a16:creationId xmlns:a16="http://schemas.microsoft.com/office/drawing/2014/main" id="{FCB69129-D71E-4AD0-B626-F4FB5EFCB374}"/>
              </a:ext>
            </a:extLst>
          </p:cNvPr>
          <p:cNvGrpSpPr/>
          <p:nvPr/>
        </p:nvGrpSpPr>
        <p:grpSpPr>
          <a:xfrm>
            <a:off x="9054677" y="5030224"/>
            <a:ext cx="2202519" cy="1603191"/>
            <a:chOff x="578261" y="5030224"/>
            <a:chExt cx="2202519" cy="1603191"/>
          </a:xfrm>
        </p:grpSpPr>
        <p:grpSp>
          <p:nvGrpSpPr>
            <p:cNvPr id="233" name="图形 15">
              <a:extLst>
                <a:ext uri="{FF2B5EF4-FFF2-40B4-BE49-F238E27FC236}">
                  <a16:creationId xmlns:a16="http://schemas.microsoft.com/office/drawing/2014/main" id="{57079655-CF2C-4B6A-80B3-70807EFA27C9}"/>
                </a:ext>
              </a:extLst>
            </p:cNvPr>
            <p:cNvGrpSpPr/>
            <p:nvPr/>
          </p:nvGrpSpPr>
          <p:grpSpPr>
            <a:xfrm>
              <a:off x="578261" y="5030224"/>
              <a:ext cx="2202519" cy="1603191"/>
              <a:chOff x="461921" y="4140724"/>
              <a:chExt cx="3900868" cy="2839402"/>
            </a:xfr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p:grpSpPr>
          <p:grpSp>
            <p:nvGrpSpPr>
              <p:cNvPr id="235" name="图形 15">
                <a:extLst>
                  <a:ext uri="{FF2B5EF4-FFF2-40B4-BE49-F238E27FC236}">
                    <a16:creationId xmlns:a16="http://schemas.microsoft.com/office/drawing/2014/main" id="{22489D16-D0EC-41EA-84E9-82BF1294A2F6}"/>
                  </a:ext>
                </a:extLst>
              </p:cNvPr>
              <p:cNvGrpSpPr/>
              <p:nvPr/>
            </p:nvGrpSpPr>
            <p:grpSpPr>
              <a:xfrm>
                <a:off x="461921" y="4140724"/>
                <a:ext cx="3900868" cy="2839402"/>
                <a:chOff x="461921" y="4140724"/>
                <a:chExt cx="3900868" cy="2839402"/>
              </a:xfrm>
              <a:grpFill/>
            </p:grpSpPr>
            <p:sp>
              <p:nvSpPr>
                <p:cNvPr id="240" name="任意多边形: 形状 239">
                  <a:extLst>
                    <a:ext uri="{FF2B5EF4-FFF2-40B4-BE49-F238E27FC236}">
                      <a16:creationId xmlns:a16="http://schemas.microsoft.com/office/drawing/2014/main" id="{526691ED-AFB8-4E49-8DBD-A1605DA512F0}"/>
                    </a:ext>
                  </a:extLst>
                </p:cNvPr>
                <p:cNvSpPr/>
                <p:nvPr/>
              </p:nvSpPr>
              <p:spPr>
                <a:xfrm>
                  <a:off x="1408041" y="4140724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>
                  <a:extLst>
                    <a:ext uri="{FF2B5EF4-FFF2-40B4-BE49-F238E27FC236}">
                      <a16:creationId xmlns:a16="http://schemas.microsoft.com/office/drawing/2014/main" id="{1F7A3526-8D3A-47AC-B7E9-7DEE58346FB8}"/>
                    </a:ext>
                  </a:extLst>
                </p:cNvPr>
                <p:cNvSpPr/>
                <p:nvPr/>
              </p:nvSpPr>
              <p:spPr>
                <a:xfrm>
                  <a:off x="1148066" y="4271121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>
                  <a:extLst>
                    <a:ext uri="{FF2B5EF4-FFF2-40B4-BE49-F238E27FC236}">
                      <a16:creationId xmlns:a16="http://schemas.microsoft.com/office/drawing/2014/main" id="{6AEB3252-A646-4762-8F84-AE9BF6B7FDCA}"/>
                    </a:ext>
                  </a:extLst>
                </p:cNvPr>
                <p:cNvSpPr/>
                <p:nvPr/>
              </p:nvSpPr>
              <p:spPr>
                <a:xfrm>
                  <a:off x="1666452" y="4263596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3F382159-6CBD-4D4E-9BD3-103E47CE11E5}"/>
                    </a:ext>
                  </a:extLst>
                </p:cNvPr>
                <p:cNvSpPr/>
                <p:nvPr/>
              </p:nvSpPr>
              <p:spPr>
                <a:xfrm>
                  <a:off x="938724" y="4436182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7CAE9B0B-7939-4AA9-B29E-6084D2409369}"/>
                    </a:ext>
                  </a:extLst>
                </p:cNvPr>
                <p:cNvSpPr/>
                <p:nvPr/>
              </p:nvSpPr>
              <p:spPr>
                <a:xfrm>
                  <a:off x="756997" y="4682416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8724E26E-E7C1-4999-AC9D-02EFA888C8AD}"/>
                    </a:ext>
                  </a:extLst>
                </p:cNvPr>
                <p:cNvSpPr/>
                <p:nvPr/>
              </p:nvSpPr>
              <p:spPr>
                <a:xfrm>
                  <a:off x="591746" y="4988464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647DBCC8-EDBF-472B-AB5D-2980946237C0}"/>
                    </a:ext>
                  </a:extLst>
                </p:cNvPr>
                <p:cNvSpPr/>
                <p:nvPr/>
              </p:nvSpPr>
              <p:spPr>
                <a:xfrm>
                  <a:off x="507545" y="5338503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AEEA2FD8-0E8E-4BD7-BADA-D37525EA1166}"/>
                    </a:ext>
                  </a:extLst>
                </p:cNvPr>
                <p:cNvSpPr/>
                <p:nvPr/>
              </p:nvSpPr>
              <p:spPr>
                <a:xfrm>
                  <a:off x="1448425" y="4502074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D3E9D564-1EE6-4826-802D-2012FEA00ECF}"/>
                    </a:ext>
                  </a:extLst>
                </p:cNvPr>
                <p:cNvSpPr/>
                <p:nvPr/>
              </p:nvSpPr>
              <p:spPr>
                <a:xfrm>
                  <a:off x="1227445" y="4611518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3A1DBBE1-44F9-4995-82B2-252CF13EA944}"/>
                    </a:ext>
                  </a:extLst>
                </p:cNvPr>
                <p:cNvSpPr/>
                <p:nvPr/>
              </p:nvSpPr>
              <p:spPr>
                <a:xfrm>
                  <a:off x="1103906" y="4765690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C74A0280-C5DF-4EA5-B944-EB1E9A630491}"/>
                    </a:ext>
                  </a:extLst>
                </p:cNvPr>
                <p:cNvSpPr/>
                <p:nvPr/>
              </p:nvSpPr>
              <p:spPr>
                <a:xfrm>
                  <a:off x="852350" y="4972223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F102004C-A59B-47E8-9D97-0CF32D208D9B}"/>
                    </a:ext>
                  </a:extLst>
                </p:cNvPr>
                <p:cNvSpPr/>
                <p:nvPr/>
              </p:nvSpPr>
              <p:spPr>
                <a:xfrm>
                  <a:off x="776627" y="5225480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0E6EC9E2-FEA5-4E05-93C2-A340B89CE91F}"/>
                    </a:ext>
                  </a:extLst>
                </p:cNvPr>
                <p:cNvSpPr/>
                <p:nvPr/>
              </p:nvSpPr>
              <p:spPr>
                <a:xfrm>
                  <a:off x="766670" y="5477176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C1A66452-EB8E-4B30-9044-B6673DE7499D}"/>
                    </a:ext>
                  </a:extLst>
                </p:cNvPr>
                <p:cNvSpPr/>
                <p:nvPr/>
              </p:nvSpPr>
              <p:spPr>
                <a:xfrm>
                  <a:off x="461921" y="5725051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>
                  <a:extLst>
                    <a:ext uri="{FF2B5EF4-FFF2-40B4-BE49-F238E27FC236}">
                      <a16:creationId xmlns:a16="http://schemas.microsoft.com/office/drawing/2014/main" id="{929F83A3-A666-4F6F-853C-3069757828F7}"/>
                    </a:ext>
                  </a:extLst>
                </p:cNvPr>
                <p:cNvSpPr/>
                <p:nvPr/>
              </p:nvSpPr>
              <p:spPr>
                <a:xfrm>
                  <a:off x="575554" y="6091592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F84F3B58-F43D-4E6F-BE71-CD3696F58C9F}"/>
                    </a:ext>
                  </a:extLst>
                </p:cNvPr>
                <p:cNvSpPr/>
                <p:nvPr/>
              </p:nvSpPr>
              <p:spPr>
                <a:xfrm>
                  <a:off x="757005" y="6417928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D2E46FA1-CDE3-4A4A-AEC1-4F2EB6003CBA}"/>
                    </a:ext>
                  </a:extLst>
                </p:cNvPr>
                <p:cNvSpPr/>
                <p:nvPr/>
              </p:nvSpPr>
              <p:spPr>
                <a:xfrm>
                  <a:off x="1026694" y="6657229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5C63F11C-D159-4168-A468-475EFA5AFCDB}"/>
                    </a:ext>
                  </a:extLst>
                </p:cNvPr>
                <p:cNvSpPr/>
                <p:nvPr/>
              </p:nvSpPr>
              <p:spPr>
                <a:xfrm>
                  <a:off x="1341793" y="6810631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5EA22597-8224-4A28-8016-7F20B1A804AB}"/>
                    </a:ext>
                  </a:extLst>
                </p:cNvPr>
                <p:cNvSpPr/>
                <p:nvPr/>
              </p:nvSpPr>
              <p:spPr>
                <a:xfrm>
                  <a:off x="826877" y="5729589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D6252964-21A9-42AF-A57C-E25835BFBF59}"/>
                    </a:ext>
                  </a:extLst>
                </p:cNvPr>
                <p:cNvSpPr/>
                <p:nvPr/>
              </p:nvSpPr>
              <p:spPr>
                <a:xfrm>
                  <a:off x="952455" y="5957522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BD6BD2D5-13B2-4737-A5EA-0CEABA215238}"/>
                    </a:ext>
                  </a:extLst>
                </p:cNvPr>
                <p:cNvSpPr/>
                <p:nvPr/>
              </p:nvSpPr>
              <p:spPr>
                <a:xfrm>
                  <a:off x="1119449" y="6209839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B61DF48E-F1A6-4798-8261-C27230E49673}"/>
                    </a:ext>
                  </a:extLst>
                </p:cNvPr>
                <p:cNvSpPr/>
                <p:nvPr/>
              </p:nvSpPr>
              <p:spPr>
                <a:xfrm>
                  <a:off x="1314868" y="6374145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506A07E2-4A34-4548-9BB8-F462D259DF5F}"/>
                    </a:ext>
                  </a:extLst>
                </p:cNvPr>
                <p:cNvSpPr/>
                <p:nvPr/>
              </p:nvSpPr>
              <p:spPr>
                <a:xfrm>
                  <a:off x="1525610" y="6525212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3FF11FB9-4858-4416-8C03-8173D30781CF}"/>
                    </a:ext>
                  </a:extLst>
                </p:cNvPr>
                <p:cNvSpPr/>
                <p:nvPr/>
              </p:nvSpPr>
              <p:spPr>
                <a:xfrm>
                  <a:off x="3147511" y="4140724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70173D53-3C58-4357-9551-7112C81E325C}"/>
                    </a:ext>
                  </a:extLst>
                </p:cNvPr>
                <p:cNvSpPr/>
                <p:nvPr/>
              </p:nvSpPr>
              <p:spPr>
                <a:xfrm>
                  <a:off x="3444711" y="4271121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04AD50E0-99B9-4A67-BA34-DFE24CAEA89B}"/>
                    </a:ext>
                  </a:extLst>
                </p:cNvPr>
                <p:cNvSpPr/>
                <p:nvPr/>
              </p:nvSpPr>
              <p:spPr>
                <a:xfrm>
                  <a:off x="2810166" y="4263596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E8B70C78-73A0-4A63-85A0-000B8E68C331}"/>
                    </a:ext>
                  </a:extLst>
                </p:cNvPr>
                <p:cNvSpPr/>
                <p:nvPr/>
              </p:nvSpPr>
              <p:spPr>
                <a:xfrm>
                  <a:off x="3694420" y="4436182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B94121D8-2CAA-4AB5-9527-6C32BD70C9EE}"/>
                    </a:ext>
                  </a:extLst>
                </p:cNvPr>
                <p:cNvSpPr/>
                <p:nvPr/>
              </p:nvSpPr>
              <p:spPr>
                <a:xfrm>
                  <a:off x="3886158" y="4682416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10BD70CB-C6BF-449E-B5C0-DCB44B65CCEE}"/>
                    </a:ext>
                  </a:extLst>
                </p:cNvPr>
                <p:cNvSpPr/>
                <p:nvPr/>
              </p:nvSpPr>
              <p:spPr>
                <a:xfrm>
                  <a:off x="4054355" y="4988464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9DD504E8-20B7-4AF2-886D-48261EE06C48}"/>
                    </a:ext>
                  </a:extLst>
                </p:cNvPr>
                <p:cNvSpPr/>
                <p:nvPr/>
              </p:nvSpPr>
              <p:spPr>
                <a:xfrm>
                  <a:off x="4114350" y="5338503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92CE68BD-645F-44EB-9AE2-1185D22D02D5}"/>
                    </a:ext>
                  </a:extLst>
                </p:cNvPr>
                <p:cNvSpPr/>
                <p:nvPr/>
              </p:nvSpPr>
              <p:spPr>
                <a:xfrm>
                  <a:off x="3010715" y="4502074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23150863-A0C4-44AB-A67D-F61601B1CCE7}"/>
                    </a:ext>
                  </a:extLst>
                </p:cNvPr>
                <p:cNvSpPr/>
                <p:nvPr/>
              </p:nvSpPr>
              <p:spPr>
                <a:xfrm>
                  <a:off x="3214836" y="4611518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C5EA2055-35B4-4D46-A5C3-65490944FDBA}"/>
                    </a:ext>
                  </a:extLst>
                </p:cNvPr>
                <p:cNvSpPr/>
                <p:nvPr/>
              </p:nvSpPr>
              <p:spPr>
                <a:xfrm>
                  <a:off x="3438007" y="4765690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2949AFEB-0924-4EF8-BCDB-397265CE6C4A}"/>
                    </a:ext>
                  </a:extLst>
                </p:cNvPr>
                <p:cNvSpPr/>
                <p:nvPr/>
              </p:nvSpPr>
              <p:spPr>
                <a:xfrm>
                  <a:off x="3645080" y="4972223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E88C0722-441F-4E57-9680-49054DD5BBE4}"/>
                    </a:ext>
                  </a:extLst>
                </p:cNvPr>
                <p:cNvSpPr/>
                <p:nvPr/>
              </p:nvSpPr>
              <p:spPr>
                <a:xfrm>
                  <a:off x="3754618" y="5225480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8CE770DA-0188-417F-8AE5-33E0DB2086FF}"/>
                    </a:ext>
                  </a:extLst>
                </p:cNvPr>
                <p:cNvSpPr/>
                <p:nvPr/>
              </p:nvSpPr>
              <p:spPr>
                <a:xfrm>
                  <a:off x="3863774" y="5477176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2755160C-BEF7-44B1-84B6-3D10331E3B9A}"/>
                    </a:ext>
                  </a:extLst>
                </p:cNvPr>
                <p:cNvSpPr/>
                <p:nvPr/>
              </p:nvSpPr>
              <p:spPr>
                <a:xfrm>
                  <a:off x="4048744" y="5725051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B7329F8C-B10D-4555-AA1C-BD311D4B2CA7}"/>
                    </a:ext>
                  </a:extLst>
                </p:cNvPr>
                <p:cNvSpPr/>
                <p:nvPr/>
              </p:nvSpPr>
              <p:spPr>
                <a:xfrm>
                  <a:off x="3899125" y="6091592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610237D0-D920-422A-A028-E91D95360B66}"/>
                    </a:ext>
                  </a:extLst>
                </p:cNvPr>
                <p:cNvSpPr/>
                <p:nvPr/>
              </p:nvSpPr>
              <p:spPr>
                <a:xfrm>
                  <a:off x="3678125" y="6417928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3E849BE0-D770-4C6B-B46C-B5D96E4DA8B3}"/>
                    </a:ext>
                  </a:extLst>
                </p:cNvPr>
                <p:cNvSpPr/>
                <p:nvPr/>
              </p:nvSpPr>
              <p:spPr>
                <a:xfrm>
                  <a:off x="3396438" y="6657229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>
                  <a:extLst>
                    <a:ext uri="{FF2B5EF4-FFF2-40B4-BE49-F238E27FC236}">
                      <a16:creationId xmlns:a16="http://schemas.microsoft.com/office/drawing/2014/main" id="{A9DB02A4-86E4-43C0-B73D-F4659232DA29}"/>
                    </a:ext>
                  </a:extLst>
                </p:cNvPr>
                <p:cNvSpPr/>
                <p:nvPr/>
              </p:nvSpPr>
              <p:spPr>
                <a:xfrm>
                  <a:off x="3089418" y="6810631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>
                  <a:extLst>
                    <a:ext uri="{FF2B5EF4-FFF2-40B4-BE49-F238E27FC236}">
                      <a16:creationId xmlns:a16="http://schemas.microsoft.com/office/drawing/2014/main" id="{9187CA87-C79F-47B4-B780-FEBA7931FA24}"/>
                    </a:ext>
                  </a:extLst>
                </p:cNvPr>
                <p:cNvSpPr/>
                <p:nvPr/>
              </p:nvSpPr>
              <p:spPr>
                <a:xfrm>
                  <a:off x="3825770" y="5729589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55BCFF50-D384-489F-A229-E32B8FFB0D47}"/>
                    </a:ext>
                  </a:extLst>
                </p:cNvPr>
                <p:cNvSpPr/>
                <p:nvPr/>
              </p:nvSpPr>
              <p:spPr>
                <a:xfrm>
                  <a:off x="3698420" y="5957522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BCA5A365-A34C-4E52-B6F8-447872B53DEA}"/>
                    </a:ext>
                  </a:extLst>
                </p:cNvPr>
                <p:cNvSpPr/>
                <p:nvPr/>
              </p:nvSpPr>
              <p:spPr>
                <a:xfrm>
                  <a:off x="3526208" y="6209839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D48DF8B1-FA16-425C-A809-952A9992B64D}"/>
                    </a:ext>
                  </a:extLst>
                </p:cNvPr>
                <p:cNvSpPr/>
                <p:nvPr/>
              </p:nvSpPr>
              <p:spPr>
                <a:xfrm>
                  <a:off x="3304085" y="6374145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9AF12442-9501-445B-A8E5-876B03217DDA}"/>
                    </a:ext>
                  </a:extLst>
                </p:cNvPr>
                <p:cNvSpPr/>
                <p:nvPr/>
              </p:nvSpPr>
              <p:spPr>
                <a:xfrm>
                  <a:off x="3008239" y="6525212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5FF9FD57-1984-4467-8D3F-64A38C749793}"/>
                  </a:ext>
                </a:extLst>
              </p:cNvPr>
              <p:cNvSpPr/>
              <p:nvPr/>
            </p:nvSpPr>
            <p:spPr>
              <a:xfrm>
                <a:off x="2292245" y="4704985"/>
                <a:ext cx="206025" cy="19754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7BED1060-A72A-4716-99A8-52E9B5809DE0}"/>
                  </a:ext>
                </a:extLst>
              </p:cNvPr>
              <p:cNvSpPr/>
              <p:nvPr/>
            </p:nvSpPr>
            <p:spPr>
              <a:xfrm>
                <a:off x="2169753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387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8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8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0B9293CD-2FFD-4B83-8E8E-B4EF20DE99E7}"/>
                  </a:ext>
                </a:extLst>
              </p:cNvPr>
              <p:cNvSpPr/>
              <p:nvPr/>
            </p:nvSpPr>
            <p:spPr>
              <a:xfrm>
                <a:off x="2349585" y="6771624"/>
                <a:ext cx="121348" cy="116395"/>
              </a:xfrm>
              <a:custGeom>
                <a:avLst/>
                <a:gdLst>
                  <a:gd name="connsiteX0" fmla="*/ 96298 w 121348"/>
                  <a:gd name="connsiteY0" fmla="*/ 116396 h 116395"/>
                  <a:gd name="connsiteX1" fmla="*/ 59531 w 121348"/>
                  <a:gd name="connsiteY1" fmla="*/ 88202 h 116395"/>
                  <a:gd name="connsiteX2" fmla="*/ 21241 w 121348"/>
                  <a:gd name="connsiteY2" fmla="*/ 114395 h 116395"/>
                  <a:gd name="connsiteX3" fmla="*/ 36767 w 121348"/>
                  <a:gd name="connsiteY3" fmla="*/ 70771 h 116395"/>
                  <a:gd name="connsiteX4" fmla="*/ 0 w 121348"/>
                  <a:gd name="connsiteY4" fmla="*/ 42482 h 116395"/>
                  <a:gd name="connsiteX5" fmla="*/ 46292 w 121348"/>
                  <a:gd name="connsiteY5" fmla="*/ 43720 h 116395"/>
                  <a:gd name="connsiteX6" fmla="*/ 61817 w 121348"/>
                  <a:gd name="connsiteY6" fmla="*/ 0 h 116395"/>
                  <a:gd name="connsiteX7" fmla="*/ 74962 w 121348"/>
                  <a:gd name="connsiteY7" fmla="*/ 44482 h 116395"/>
                  <a:gd name="connsiteX8" fmla="*/ 121349 w 121348"/>
                  <a:gd name="connsiteY8" fmla="*/ 45720 h 116395"/>
                  <a:gd name="connsiteX9" fmla="*/ 83153 w 121348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348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241" y="114395"/>
                    </a:lnTo>
                    <a:lnTo>
                      <a:pt x="36767" y="70771"/>
                    </a:lnTo>
                    <a:lnTo>
                      <a:pt x="0" y="42482"/>
                    </a:lnTo>
                    <a:lnTo>
                      <a:pt x="46292" y="43720"/>
                    </a:lnTo>
                    <a:lnTo>
                      <a:pt x="61817" y="0"/>
                    </a:lnTo>
                    <a:lnTo>
                      <a:pt x="74962" y="44482"/>
                    </a:lnTo>
                    <a:lnTo>
                      <a:pt x="121349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8FCA9352-FD12-4886-9673-4E449288643F}"/>
                  </a:ext>
                </a:extLst>
              </p:cNvPr>
              <p:cNvSpPr/>
              <p:nvPr/>
            </p:nvSpPr>
            <p:spPr>
              <a:xfrm>
                <a:off x="2529798" y="6771624"/>
                <a:ext cx="121443" cy="116395"/>
              </a:xfrm>
              <a:custGeom>
                <a:avLst/>
                <a:gdLst>
                  <a:gd name="connsiteX0" fmla="*/ 96298 w 121443"/>
                  <a:gd name="connsiteY0" fmla="*/ 116396 h 116395"/>
                  <a:gd name="connsiteX1" fmla="*/ 59531 w 121443"/>
                  <a:gd name="connsiteY1" fmla="*/ 88202 h 116395"/>
                  <a:gd name="connsiteX2" fmla="*/ 21336 w 121443"/>
                  <a:gd name="connsiteY2" fmla="*/ 114395 h 116395"/>
                  <a:gd name="connsiteX3" fmla="*/ 36862 w 121443"/>
                  <a:gd name="connsiteY3" fmla="*/ 70771 h 116395"/>
                  <a:gd name="connsiteX4" fmla="*/ 0 w 121443"/>
                  <a:gd name="connsiteY4" fmla="*/ 42482 h 116395"/>
                  <a:gd name="connsiteX5" fmla="*/ 46387 w 121443"/>
                  <a:gd name="connsiteY5" fmla="*/ 43720 h 116395"/>
                  <a:gd name="connsiteX6" fmla="*/ 61913 w 121443"/>
                  <a:gd name="connsiteY6" fmla="*/ 0 h 116395"/>
                  <a:gd name="connsiteX7" fmla="*/ 75057 w 121443"/>
                  <a:gd name="connsiteY7" fmla="*/ 44482 h 116395"/>
                  <a:gd name="connsiteX8" fmla="*/ 121444 w 121443"/>
                  <a:gd name="connsiteY8" fmla="*/ 45720 h 116395"/>
                  <a:gd name="connsiteX9" fmla="*/ 83153 w 121443"/>
                  <a:gd name="connsiteY9" fmla="*/ 71914 h 116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443" h="116395">
                    <a:moveTo>
                      <a:pt x="96298" y="116396"/>
                    </a:moveTo>
                    <a:lnTo>
                      <a:pt x="59531" y="88202"/>
                    </a:lnTo>
                    <a:lnTo>
                      <a:pt x="21336" y="114395"/>
                    </a:lnTo>
                    <a:lnTo>
                      <a:pt x="36862" y="70771"/>
                    </a:lnTo>
                    <a:lnTo>
                      <a:pt x="0" y="42482"/>
                    </a:lnTo>
                    <a:lnTo>
                      <a:pt x="46387" y="43720"/>
                    </a:lnTo>
                    <a:lnTo>
                      <a:pt x="61913" y="0"/>
                    </a:lnTo>
                    <a:lnTo>
                      <a:pt x="75057" y="44482"/>
                    </a:lnTo>
                    <a:lnTo>
                      <a:pt x="121444" y="45720"/>
                    </a:lnTo>
                    <a:lnTo>
                      <a:pt x="83153" y="7191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34" name="文本框 233">
              <a:extLst>
                <a:ext uri="{FF2B5EF4-FFF2-40B4-BE49-F238E27FC236}">
                  <a16:creationId xmlns:a16="http://schemas.microsoft.com/office/drawing/2014/main" id="{67689666-F1FE-4B73-B6E7-12C7E64B56E7}"/>
                </a:ext>
              </a:extLst>
            </p:cNvPr>
            <p:cNvSpPr txBox="1"/>
            <p:nvPr/>
          </p:nvSpPr>
          <p:spPr>
            <a:xfrm>
              <a:off x="814256" y="5654324"/>
              <a:ext cx="1730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福布斯企业</a:t>
              </a:r>
              <a:endParaRPr lang="en-US" altLang="zh-CN" sz="16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</a:endParaRPr>
            </a:p>
            <a:p>
              <a:pPr algn="ctr"/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第</a:t>
              </a:r>
              <a:r>
                <a:rPr lang="en-US" altLang="zh-CN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15</a:t>
              </a:r>
              <a:r>
                <a:rPr lang="zh-CN" altLang="en-US" sz="16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</a:rPr>
                <a:t>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002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企业优势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8" name="PA-圆角矩形 7">
            <a:extLst>
              <a:ext uri="{FF2B5EF4-FFF2-40B4-BE49-F238E27FC236}">
                <a16:creationId xmlns:a16="http://schemas.microsoft.com/office/drawing/2014/main" id="{E2F41653-41D8-4EBA-B766-746EB2D275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3681" y="2243965"/>
            <a:ext cx="3153598" cy="3825759"/>
          </a:xfrm>
          <a:prstGeom prst="roundRect">
            <a:avLst>
              <a:gd name="adj" fmla="val 3573"/>
            </a:avLst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52F77561-E4BC-4D18-877C-875560D5177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2762" y="3600437"/>
            <a:ext cx="2635438" cy="19932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微软年营业额在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2020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年达到了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1258.43 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亿美元，是世界五百强的第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47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名。主要的经营范围是操作系统、办公软件、平板、游戏机、云服务。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2020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年利润为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442.81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亿美元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2" name="PA-文本框 8">
            <a:extLst>
              <a:ext uri="{FF2B5EF4-FFF2-40B4-BE49-F238E27FC236}">
                <a16:creationId xmlns:a16="http://schemas.microsoft.com/office/drawing/2014/main" id="{853868D1-9240-4947-A3F7-A8BE85F705D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20403" y="2666885"/>
            <a:ext cx="2300156" cy="6331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雄厚的资金</a:t>
            </a:r>
            <a:endParaRPr lang="zh-CN" altLang="en-US" sz="32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1292D2-6B71-4868-B445-49AF6AF2BFEA}"/>
              </a:ext>
            </a:extLst>
          </p:cNvPr>
          <p:cNvGrpSpPr/>
          <p:nvPr/>
        </p:nvGrpSpPr>
        <p:grpSpPr>
          <a:xfrm>
            <a:off x="2073034" y="1572709"/>
            <a:ext cx="994892" cy="994892"/>
            <a:chOff x="1285240" y="4422533"/>
            <a:chExt cx="994892" cy="994892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27B1AA2-549E-41C4-9388-12BBD76F3497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iconfont-11799-5637041">
              <a:extLst>
                <a:ext uri="{FF2B5EF4-FFF2-40B4-BE49-F238E27FC236}">
                  <a16:creationId xmlns:a16="http://schemas.microsoft.com/office/drawing/2014/main" id="{4F599E26-B069-4AB1-9261-AD60EA86DECD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0" name="PA-文本框 8">
            <a:extLst>
              <a:ext uri="{FF2B5EF4-FFF2-40B4-BE49-F238E27FC236}">
                <a16:creationId xmlns:a16="http://schemas.microsoft.com/office/drawing/2014/main" id="{C31F96F1-708D-4CC8-8A02-4DB4A973DF8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0403" y="3162154"/>
            <a:ext cx="2300156" cy="32893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ABUNDANT CAPITAL </a:t>
            </a:r>
            <a:endParaRPr lang="zh-CN" altLang="en-US" sz="14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25" name="PA-圆角矩形 7">
            <a:extLst>
              <a:ext uri="{FF2B5EF4-FFF2-40B4-BE49-F238E27FC236}">
                <a16:creationId xmlns:a16="http://schemas.microsoft.com/office/drawing/2014/main" id="{6081334F-69D8-4DDF-BE49-E32467C46FA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19201" y="2243965"/>
            <a:ext cx="3153598" cy="3825759"/>
          </a:xfrm>
          <a:prstGeom prst="roundRect">
            <a:avLst>
              <a:gd name="adj" fmla="val 3573"/>
            </a:avLst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6" name="PA-文本框 8">
            <a:extLst>
              <a:ext uri="{FF2B5EF4-FFF2-40B4-BE49-F238E27FC236}">
                <a16:creationId xmlns:a16="http://schemas.microsoft.com/office/drawing/2014/main" id="{8E0DF5B3-5AC0-4343-AA9D-F2CDC42BB4B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78282" y="3600437"/>
            <a:ext cx="2635438" cy="19932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是全球最大的电脑软件提供商、世界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PC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（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Personal Computer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，个人计算机）软件开发的先导。拥有最为著名和畅销的产品为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操作系统和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系列软件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27" name="PA-文本框 8">
            <a:extLst>
              <a:ext uri="{FF2B5EF4-FFF2-40B4-BE49-F238E27FC236}">
                <a16:creationId xmlns:a16="http://schemas.microsoft.com/office/drawing/2014/main" id="{ABF30EF0-04CB-460E-BD3F-B52A304AA2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45923" y="2666885"/>
            <a:ext cx="2300156" cy="6331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先进的技术</a:t>
            </a:r>
            <a:endParaRPr lang="zh-CN" altLang="en-US" sz="32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CA5C1E9-AB76-4964-8355-F4695636D9A5}"/>
              </a:ext>
            </a:extLst>
          </p:cNvPr>
          <p:cNvGrpSpPr/>
          <p:nvPr/>
        </p:nvGrpSpPr>
        <p:grpSpPr>
          <a:xfrm>
            <a:off x="5598554" y="1572709"/>
            <a:ext cx="994892" cy="994892"/>
            <a:chOff x="1285240" y="4422533"/>
            <a:chExt cx="994892" cy="994892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8447D39-0A69-43A1-A80B-22639C27FBE0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iconfont-11799-5637041">
              <a:extLst>
                <a:ext uri="{FF2B5EF4-FFF2-40B4-BE49-F238E27FC236}">
                  <a16:creationId xmlns:a16="http://schemas.microsoft.com/office/drawing/2014/main" id="{E3D0D721-C422-4FF9-A343-FD1692F55C5B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9" name="PA-文本框 8">
            <a:extLst>
              <a:ext uri="{FF2B5EF4-FFF2-40B4-BE49-F238E27FC236}">
                <a16:creationId xmlns:a16="http://schemas.microsoft.com/office/drawing/2014/main" id="{58E88682-78C1-41A0-88D7-D063DEBA05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759962" y="3162154"/>
            <a:ext cx="2672078" cy="2951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ADVANCED TECHNOLOGY </a:t>
            </a:r>
            <a:endParaRPr lang="zh-CN" altLang="en-US" sz="12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33" name="PA-圆角矩形 7">
            <a:extLst>
              <a:ext uri="{FF2B5EF4-FFF2-40B4-BE49-F238E27FC236}">
                <a16:creationId xmlns:a16="http://schemas.microsoft.com/office/drawing/2014/main" id="{D7D84A8A-CAD6-4C4F-80B0-16BF2DF2457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044721" y="2243965"/>
            <a:ext cx="3153598" cy="3825759"/>
          </a:xfrm>
          <a:prstGeom prst="roundRect">
            <a:avLst>
              <a:gd name="adj" fmla="val 3573"/>
            </a:avLst>
          </a:prstGeom>
          <a:solidFill>
            <a:schemeClr val="accent1"/>
          </a:solidFill>
          <a:ln w="25400">
            <a:solidFill>
              <a:schemeClr val="accent3"/>
            </a:solidFill>
          </a:ln>
          <a:effectLst>
            <a:glow rad="76200">
              <a:schemeClr val="accent3">
                <a:alpha val="39000"/>
              </a:schemeClr>
            </a:glow>
            <a:innerShdw blurRad="190500">
              <a:schemeClr val="accent3">
                <a:alpha val="80000"/>
              </a:schemeClr>
            </a:inn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34" name="PA-文本框 8">
            <a:extLst>
              <a:ext uri="{FF2B5EF4-FFF2-40B4-BE49-F238E27FC236}">
                <a16:creationId xmlns:a16="http://schemas.microsoft.com/office/drawing/2014/main" id="{F43F136C-5180-4269-9BC6-C96F58D2645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303802" y="3600437"/>
            <a:ext cx="2635438" cy="23164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拥有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操作系统、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 RT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 Windows Azure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、手机操作系统、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Internet Explorer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Microsoft Office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套件、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 Media Player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等软件产品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35" name="PA-文本框 8">
            <a:extLst>
              <a:ext uri="{FF2B5EF4-FFF2-40B4-BE49-F238E27FC236}">
                <a16:creationId xmlns:a16="http://schemas.microsoft.com/office/drawing/2014/main" id="{90961909-B97F-4810-A6FE-B8CA2F7707B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471443" y="2666885"/>
            <a:ext cx="2300156" cy="6331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丰富的产品</a:t>
            </a:r>
            <a:endParaRPr lang="zh-CN" altLang="en-US" sz="3200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0592B84-70E3-4858-83BB-BEA9572EC679}"/>
              </a:ext>
            </a:extLst>
          </p:cNvPr>
          <p:cNvGrpSpPr/>
          <p:nvPr/>
        </p:nvGrpSpPr>
        <p:grpSpPr>
          <a:xfrm>
            <a:off x="9124074" y="1572709"/>
            <a:ext cx="994892" cy="994892"/>
            <a:chOff x="1285240" y="4422533"/>
            <a:chExt cx="994892" cy="994892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B3E3703-F044-434C-B4D8-C20FEB58D491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iconfont-11799-5637041">
              <a:extLst>
                <a:ext uri="{FF2B5EF4-FFF2-40B4-BE49-F238E27FC236}">
                  <a16:creationId xmlns:a16="http://schemas.microsoft.com/office/drawing/2014/main" id="{190F4F44-AC23-4FC9-92D7-CCE65C4556EC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7" name="PA-文本框 8">
            <a:extLst>
              <a:ext uri="{FF2B5EF4-FFF2-40B4-BE49-F238E27FC236}">
                <a16:creationId xmlns:a16="http://schemas.microsoft.com/office/drawing/2014/main" id="{D906188B-F040-491C-AF79-D418DF8F5BD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471443" y="3162154"/>
            <a:ext cx="2300156" cy="3965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RICH PRODUCTS </a:t>
            </a:r>
            <a:endParaRPr lang="zh-CN" altLang="en-US" b="1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451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6E913BF3-FD4F-43A4-9C0F-FF3AFCB7EC6E}"/>
              </a:ext>
            </a:extLst>
          </p:cNvPr>
          <p:cNvSpPr txBox="1"/>
          <p:nvPr/>
        </p:nvSpPr>
        <p:spPr>
          <a:xfrm>
            <a:off x="1028974" y="477191"/>
            <a:ext cx="1028426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企业优势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52F77561-E4BC-4D18-877C-875560D517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60650" y="5390511"/>
            <a:ext cx="2676622" cy="8460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微软年营业额在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2020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年达到了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1258.43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亿美元，是世界五百强的第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47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名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12" name="PA-文本框 8">
            <a:extLst>
              <a:ext uri="{FF2B5EF4-FFF2-40B4-BE49-F238E27FC236}">
                <a16:creationId xmlns:a16="http://schemas.microsoft.com/office/drawing/2014/main" id="{853868D1-9240-4947-A3F7-A8BE85F705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60649" y="4992996"/>
            <a:ext cx="2300156" cy="497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雄厚的资金</a:t>
            </a:r>
            <a:endParaRPr lang="zh-CN" altLang="en-US" sz="2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D1292D2-6B71-4868-B445-49AF6AF2BFEA}"/>
              </a:ext>
            </a:extLst>
          </p:cNvPr>
          <p:cNvGrpSpPr/>
          <p:nvPr/>
        </p:nvGrpSpPr>
        <p:grpSpPr>
          <a:xfrm>
            <a:off x="262302" y="5116845"/>
            <a:ext cx="846998" cy="846998"/>
            <a:chOff x="1285240" y="4422533"/>
            <a:chExt cx="994892" cy="994892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27B1AA2-549E-41C4-9388-12BBD76F3497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iconfont-11799-5637041">
              <a:extLst>
                <a:ext uri="{FF2B5EF4-FFF2-40B4-BE49-F238E27FC236}">
                  <a16:creationId xmlns:a16="http://schemas.microsoft.com/office/drawing/2014/main" id="{4F599E26-B069-4AB1-9261-AD60EA86DECD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4" name="PA-文本框 8">
            <a:extLst>
              <a:ext uri="{FF2B5EF4-FFF2-40B4-BE49-F238E27FC236}">
                <a16:creationId xmlns:a16="http://schemas.microsoft.com/office/drawing/2014/main" id="{82529450-A6F7-4514-B2AA-D53A1998FFE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123381" y="5390511"/>
            <a:ext cx="2843588" cy="5874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是全球最大的电脑软件提供商、世界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PC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软件开发的先导</a:t>
            </a:r>
            <a:endParaRPr lang="zh-CN" altLang="en-US" sz="1400" dirty="0">
              <a:solidFill>
                <a:schemeClr val="bg1"/>
              </a:solidFill>
              <a:latin typeface="+mn-ea"/>
              <a:cs typeface="OPPOSans M" panose="00020600040101010101" pitchFamily="18" charset="-122"/>
            </a:endParaRPr>
          </a:p>
        </p:txBody>
      </p:sp>
      <p:sp>
        <p:nvSpPr>
          <p:cNvPr id="55" name="PA-文本框 8">
            <a:extLst>
              <a:ext uri="{FF2B5EF4-FFF2-40B4-BE49-F238E27FC236}">
                <a16:creationId xmlns:a16="http://schemas.microsoft.com/office/drawing/2014/main" id="{0EDF30FB-ADC0-4CE6-9C92-1C77ABF9534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23380" y="4992996"/>
            <a:ext cx="2300156" cy="497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先进的技术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8A7D0D4C-FCD4-40CF-A20A-F8B7D000F79B}"/>
              </a:ext>
            </a:extLst>
          </p:cNvPr>
          <p:cNvGrpSpPr/>
          <p:nvPr/>
        </p:nvGrpSpPr>
        <p:grpSpPr>
          <a:xfrm>
            <a:off x="4225033" y="5116845"/>
            <a:ext cx="846998" cy="846998"/>
            <a:chOff x="1285240" y="4422533"/>
            <a:chExt cx="994892" cy="994892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FB4B7A95-03BE-4019-86E0-338A5898010E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iconfont-11799-5637041">
              <a:extLst>
                <a:ext uri="{FF2B5EF4-FFF2-40B4-BE49-F238E27FC236}">
                  <a16:creationId xmlns:a16="http://schemas.microsoft.com/office/drawing/2014/main" id="{140BCE15-8E83-4D6B-9079-5E92736E67B6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0" name="PA-文本框 8">
            <a:extLst>
              <a:ext uri="{FF2B5EF4-FFF2-40B4-BE49-F238E27FC236}">
                <a16:creationId xmlns:a16="http://schemas.microsoft.com/office/drawing/2014/main" id="{13AECFF5-A76B-4FEB-9856-A69BB5E88CA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976899" y="5390511"/>
            <a:ext cx="2676622" cy="8460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拥有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操作系统、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 RT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、手机操作系统、等软件产品</a:t>
            </a:r>
          </a:p>
        </p:txBody>
      </p:sp>
      <p:sp>
        <p:nvSpPr>
          <p:cNvPr id="61" name="PA-文本框 8">
            <a:extLst>
              <a:ext uri="{FF2B5EF4-FFF2-40B4-BE49-F238E27FC236}">
                <a16:creationId xmlns:a16="http://schemas.microsoft.com/office/drawing/2014/main" id="{DE20D922-240B-40F3-A51D-1E912926A6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976898" y="4992996"/>
            <a:ext cx="2300156" cy="4979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丰富的产品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2095560-FC15-4AF8-BD5A-4DEEAF9C3892}"/>
              </a:ext>
            </a:extLst>
          </p:cNvPr>
          <p:cNvGrpSpPr/>
          <p:nvPr/>
        </p:nvGrpSpPr>
        <p:grpSpPr>
          <a:xfrm>
            <a:off x="8078551" y="5116845"/>
            <a:ext cx="846998" cy="846998"/>
            <a:chOff x="1285240" y="4422533"/>
            <a:chExt cx="994892" cy="994892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D5A063F1-4D78-4EF4-94E1-71CD35050EB3}"/>
                </a:ext>
              </a:extLst>
            </p:cNvPr>
            <p:cNvSpPr/>
            <p:nvPr/>
          </p:nvSpPr>
          <p:spPr>
            <a:xfrm>
              <a:off x="1285240" y="4422533"/>
              <a:ext cx="994892" cy="99489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3"/>
              </a:solidFill>
            </a:ln>
            <a:effectLst>
              <a:glow rad="76200">
                <a:schemeClr val="accent3">
                  <a:alpha val="39000"/>
                </a:schemeClr>
              </a:glow>
              <a:innerShdw blurRad="114300">
                <a:schemeClr val="accent3">
                  <a:alpha val="80000"/>
                </a:schemeClr>
              </a:inn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iconfont-11799-5637041">
              <a:extLst>
                <a:ext uri="{FF2B5EF4-FFF2-40B4-BE49-F238E27FC236}">
                  <a16:creationId xmlns:a16="http://schemas.microsoft.com/office/drawing/2014/main" id="{C60C704F-A48C-4803-A48F-B095014B20BF}"/>
                </a:ext>
              </a:extLst>
            </p:cNvPr>
            <p:cNvSpPr/>
            <p:nvPr/>
          </p:nvSpPr>
          <p:spPr>
            <a:xfrm>
              <a:off x="1480448" y="4597182"/>
              <a:ext cx="604476" cy="609685"/>
            </a:xfrm>
            <a:custGeom>
              <a:avLst/>
              <a:gdLst>
                <a:gd name="connsiteX0" fmla="*/ 0 w 437473"/>
                <a:gd name="connsiteY0" fmla="*/ 417433 h 441243"/>
                <a:gd name="connsiteX1" fmla="*/ 437473 w 437473"/>
                <a:gd name="connsiteY1" fmla="*/ 417433 h 441243"/>
                <a:gd name="connsiteX2" fmla="*/ 437473 w 437473"/>
                <a:gd name="connsiteY2" fmla="*/ 441243 h 441243"/>
                <a:gd name="connsiteX3" fmla="*/ 0 w 437473"/>
                <a:gd name="connsiteY3" fmla="*/ 441243 h 441243"/>
                <a:gd name="connsiteX4" fmla="*/ 293257 w 437473"/>
                <a:gd name="connsiteY4" fmla="*/ 324284 h 441243"/>
                <a:gd name="connsiteX5" fmla="*/ 335553 w 437473"/>
                <a:gd name="connsiteY5" fmla="*/ 324284 h 441243"/>
                <a:gd name="connsiteX6" fmla="*/ 335553 w 437473"/>
                <a:gd name="connsiteY6" fmla="*/ 348094 h 441243"/>
                <a:gd name="connsiteX7" fmla="*/ 293257 w 437473"/>
                <a:gd name="connsiteY7" fmla="*/ 348094 h 441243"/>
                <a:gd name="connsiteX8" fmla="*/ 347889 w 437473"/>
                <a:gd name="connsiteY8" fmla="*/ 324141 h 441243"/>
                <a:gd name="connsiteX9" fmla="*/ 369322 w 437473"/>
                <a:gd name="connsiteY9" fmla="*/ 324141 h 441243"/>
                <a:gd name="connsiteX10" fmla="*/ 369322 w 437473"/>
                <a:gd name="connsiteY10" fmla="*/ 347951 h 441243"/>
                <a:gd name="connsiteX11" fmla="*/ 347889 w 437473"/>
                <a:gd name="connsiteY11" fmla="*/ 347951 h 441243"/>
                <a:gd name="connsiteX12" fmla="*/ 83923 w 437473"/>
                <a:gd name="connsiteY12" fmla="*/ 283759 h 441243"/>
                <a:gd name="connsiteX13" fmla="*/ 158178 w 437473"/>
                <a:gd name="connsiteY13" fmla="*/ 283759 h 441243"/>
                <a:gd name="connsiteX14" fmla="*/ 158178 w 437473"/>
                <a:gd name="connsiteY14" fmla="*/ 307569 h 441243"/>
                <a:gd name="connsiteX15" fmla="*/ 83923 w 437473"/>
                <a:gd name="connsiteY15" fmla="*/ 307569 h 441243"/>
                <a:gd name="connsiteX16" fmla="*/ 179898 w 437473"/>
                <a:gd name="connsiteY16" fmla="*/ 283568 h 441243"/>
                <a:gd name="connsiteX17" fmla="*/ 217525 w 437473"/>
                <a:gd name="connsiteY17" fmla="*/ 283568 h 441243"/>
                <a:gd name="connsiteX18" fmla="*/ 217525 w 437473"/>
                <a:gd name="connsiteY18" fmla="*/ 307378 h 441243"/>
                <a:gd name="connsiteX19" fmla="*/ 179898 w 437473"/>
                <a:gd name="connsiteY19" fmla="*/ 307378 h 441243"/>
                <a:gd name="connsiteX20" fmla="*/ 293257 w 437473"/>
                <a:gd name="connsiteY20" fmla="*/ 248805 h 441243"/>
                <a:gd name="connsiteX21" fmla="*/ 335553 w 437473"/>
                <a:gd name="connsiteY21" fmla="*/ 248805 h 441243"/>
                <a:gd name="connsiteX22" fmla="*/ 335553 w 437473"/>
                <a:gd name="connsiteY22" fmla="*/ 272616 h 441243"/>
                <a:gd name="connsiteX23" fmla="*/ 293257 w 437473"/>
                <a:gd name="connsiteY23" fmla="*/ 272616 h 441243"/>
                <a:gd name="connsiteX24" fmla="*/ 347889 w 437473"/>
                <a:gd name="connsiteY24" fmla="*/ 248662 h 441243"/>
                <a:gd name="connsiteX25" fmla="*/ 369322 w 437473"/>
                <a:gd name="connsiteY25" fmla="*/ 248662 h 441243"/>
                <a:gd name="connsiteX26" fmla="*/ 369322 w 437473"/>
                <a:gd name="connsiteY26" fmla="*/ 272473 h 441243"/>
                <a:gd name="connsiteX27" fmla="*/ 347889 w 437473"/>
                <a:gd name="connsiteY27" fmla="*/ 272473 h 441243"/>
                <a:gd name="connsiteX28" fmla="*/ 83923 w 437473"/>
                <a:gd name="connsiteY28" fmla="*/ 207852 h 441243"/>
                <a:gd name="connsiteX29" fmla="*/ 158178 w 437473"/>
                <a:gd name="connsiteY29" fmla="*/ 207852 h 441243"/>
                <a:gd name="connsiteX30" fmla="*/ 158178 w 437473"/>
                <a:gd name="connsiteY30" fmla="*/ 231662 h 441243"/>
                <a:gd name="connsiteX31" fmla="*/ 83923 w 437473"/>
                <a:gd name="connsiteY31" fmla="*/ 231662 h 441243"/>
                <a:gd name="connsiteX32" fmla="*/ 179898 w 437473"/>
                <a:gd name="connsiteY32" fmla="*/ 207709 h 441243"/>
                <a:gd name="connsiteX33" fmla="*/ 217525 w 437473"/>
                <a:gd name="connsiteY33" fmla="*/ 207709 h 441243"/>
                <a:gd name="connsiteX34" fmla="*/ 217525 w 437473"/>
                <a:gd name="connsiteY34" fmla="*/ 231519 h 441243"/>
                <a:gd name="connsiteX35" fmla="*/ 179898 w 437473"/>
                <a:gd name="connsiteY35" fmla="*/ 231519 h 441243"/>
                <a:gd name="connsiteX36" fmla="*/ 293257 w 437473"/>
                <a:gd name="connsiteY36" fmla="*/ 174517 h 441243"/>
                <a:gd name="connsiteX37" fmla="*/ 335553 w 437473"/>
                <a:gd name="connsiteY37" fmla="*/ 174517 h 441243"/>
                <a:gd name="connsiteX38" fmla="*/ 335553 w 437473"/>
                <a:gd name="connsiteY38" fmla="*/ 198328 h 441243"/>
                <a:gd name="connsiteX39" fmla="*/ 293257 w 437473"/>
                <a:gd name="connsiteY39" fmla="*/ 198328 h 441243"/>
                <a:gd name="connsiteX40" fmla="*/ 347889 w 437473"/>
                <a:gd name="connsiteY40" fmla="*/ 174470 h 441243"/>
                <a:gd name="connsiteX41" fmla="*/ 369322 w 437473"/>
                <a:gd name="connsiteY41" fmla="*/ 174470 h 441243"/>
                <a:gd name="connsiteX42" fmla="*/ 369322 w 437473"/>
                <a:gd name="connsiteY42" fmla="*/ 198280 h 441243"/>
                <a:gd name="connsiteX43" fmla="*/ 347889 w 437473"/>
                <a:gd name="connsiteY43" fmla="*/ 198280 h 441243"/>
                <a:gd name="connsiteX44" fmla="*/ 83923 w 437473"/>
                <a:gd name="connsiteY44" fmla="*/ 127468 h 441243"/>
                <a:gd name="connsiteX45" fmla="*/ 158178 w 437473"/>
                <a:gd name="connsiteY45" fmla="*/ 127468 h 441243"/>
                <a:gd name="connsiteX46" fmla="*/ 158178 w 437473"/>
                <a:gd name="connsiteY46" fmla="*/ 151278 h 441243"/>
                <a:gd name="connsiteX47" fmla="*/ 83923 w 437473"/>
                <a:gd name="connsiteY47" fmla="*/ 151278 h 441243"/>
                <a:gd name="connsiteX48" fmla="*/ 179898 w 437473"/>
                <a:gd name="connsiteY48" fmla="*/ 127373 h 441243"/>
                <a:gd name="connsiteX49" fmla="*/ 217525 w 437473"/>
                <a:gd name="connsiteY49" fmla="*/ 127373 h 441243"/>
                <a:gd name="connsiteX50" fmla="*/ 217525 w 437473"/>
                <a:gd name="connsiteY50" fmla="*/ 151183 h 441243"/>
                <a:gd name="connsiteX51" fmla="*/ 179898 w 437473"/>
                <a:gd name="connsiteY51" fmla="*/ 151183 h 441243"/>
                <a:gd name="connsiteX52" fmla="*/ 86342 w 437473"/>
                <a:gd name="connsiteY52" fmla="*/ 0 h 441243"/>
                <a:gd name="connsiteX53" fmla="*/ 221356 w 437473"/>
                <a:gd name="connsiteY53" fmla="*/ 0 h 441243"/>
                <a:gd name="connsiteX54" fmla="*/ 261027 w 437473"/>
                <a:gd name="connsiteY54" fmla="*/ 14667 h 441243"/>
                <a:gd name="connsiteX55" fmla="*/ 278124 w 437473"/>
                <a:gd name="connsiteY55" fmla="*/ 51762 h 441243"/>
                <a:gd name="connsiteX56" fmla="*/ 278124 w 437473"/>
                <a:gd name="connsiteY56" fmla="*/ 95477 h 441243"/>
                <a:gd name="connsiteX57" fmla="*/ 357036 w 437473"/>
                <a:gd name="connsiteY57" fmla="*/ 95477 h 441243"/>
                <a:gd name="connsiteX58" fmla="*/ 408756 w 437473"/>
                <a:gd name="connsiteY58" fmla="*/ 147192 h 441243"/>
                <a:gd name="connsiteX59" fmla="*/ 408756 w 437473"/>
                <a:gd name="connsiteY59" fmla="*/ 393242 h 441243"/>
                <a:gd name="connsiteX60" fmla="*/ 384944 w 437473"/>
                <a:gd name="connsiteY60" fmla="*/ 393242 h 441243"/>
                <a:gd name="connsiteX61" fmla="*/ 384944 w 437473"/>
                <a:gd name="connsiteY61" fmla="*/ 147145 h 441243"/>
                <a:gd name="connsiteX62" fmla="*/ 357036 w 437473"/>
                <a:gd name="connsiteY62" fmla="*/ 119239 h 441243"/>
                <a:gd name="connsiteX63" fmla="*/ 278171 w 437473"/>
                <a:gd name="connsiteY63" fmla="*/ 119239 h 441243"/>
                <a:gd name="connsiteX64" fmla="*/ 278171 w 437473"/>
                <a:gd name="connsiteY64" fmla="*/ 397576 h 441243"/>
                <a:gd name="connsiteX65" fmla="*/ 254359 w 437473"/>
                <a:gd name="connsiteY65" fmla="*/ 397576 h 441243"/>
                <a:gd name="connsiteX66" fmla="*/ 254359 w 437473"/>
                <a:gd name="connsiteY66" fmla="*/ 51762 h 441243"/>
                <a:gd name="connsiteX67" fmla="*/ 221404 w 437473"/>
                <a:gd name="connsiteY67" fmla="*/ 23857 h 441243"/>
                <a:gd name="connsiteX68" fmla="*/ 86342 w 437473"/>
                <a:gd name="connsiteY68" fmla="*/ 23857 h 441243"/>
                <a:gd name="connsiteX69" fmla="*/ 53005 w 437473"/>
                <a:gd name="connsiteY69" fmla="*/ 51762 h 441243"/>
                <a:gd name="connsiteX70" fmla="*/ 53005 w 437473"/>
                <a:gd name="connsiteY70" fmla="*/ 397481 h 441243"/>
                <a:gd name="connsiteX71" fmla="*/ 29193 w 437473"/>
                <a:gd name="connsiteY71" fmla="*/ 397481 h 441243"/>
                <a:gd name="connsiteX72" fmla="*/ 29193 w 437473"/>
                <a:gd name="connsiteY72" fmla="*/ 51715 h 441243"/>
                <a:gd name="connsiteX73" fmla="*/ 86342 w 437473"/>
                <a:gd name="connsiteY73" fmla="*/ 0 h 44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37473" h="441243">
                  <a:moveTo>
                    <a:pt x="0" y="417433"/>
                  </a:moveTo>
                  <a:lnTo>
                    <a:pt x="437473" y="417433"/>
                  </a:lnTo>
                  <a:lnTo>
                    <a:pt x="437473" y="441243"/>
                  </a:lnTo>
                  <a:lnTo>
                    <a:pt x="0" y="441243"/>
                  </a:lnTo>
                  <a:close/>
                  <a:moveTo>
                    <a:pt x="293257" y="324284"/>
                  </a:moveTo>
                  <a:lnTo>
                    <a:pt x="335553" y="324284"/>
                  </a:lnTo>
                  <a:lnTo>
                    <a:pt x="335553" y="348094"/>
                  </a:lnTo>
                  <a:lnTo>
                    <a:pt x="293257" y="348094"/>
                  </a:lnTo>
                  <a:close/>
                  <a:moveTo>
                    <a:pt x="347889" y="324141"/>
                  </a:moveTo>
                  <a:lnTo>
                    <a:pt x="369322" y="324141"/>
                  </a:lnTo>
                  <a:lnTo>
                    <a:pt x="369322" y="347951"/>
                  </a:lnTo>
                  <a:lnTo>
                    <a:pt x="347889" y="347951"/>
                  </a:lnTo>
                  <a:close/>
                  <a:moveTo>
                    <a:pt x="83923" y="283759"/>
                  </a:moveTo>
                  <a:lnTo>
                    <a:pt x="158178" y="283759"/>
                  </a:lnTo>
                  <a:lnTo>
                    <a:pt x="158178" y="307569"/>
                  </a:lnTo>
                  <a:lnTo>
                    <a:pt x="83923" y="307569"/>
                  </a:lnTo>
                  <a:close/>
                  <a:moveTo>
                    <a:pt x="179898" y="283568"/>
                  </a:moveTo>
                  <a:lnTo>
                    <a:pt x="217525" y="283568"/>
                  </a:lnTo>
                  <a:lnTo>
                    <a:pt x="217525" y="307378"/>
                  </a:lnTo>
                  <a:lnTo>
                    <a:pt x="179898" y="307378"/>
                  </a:lnTo>
                  <a:close/>
                  <a:moveTo>
                    <a:pt x="293257" y="248805"/>
                  </a:moveTo>
                  <a:lnTo>
                    <a:pt x="335553" y="248805"/>
                  </a:lnTo>
                  <a:lnTo>
                    <a:pt x="335553" y="272616"/>
                  </a:lnTo>
                  <a:lnTo>
                    <a:pt x="293257" y="272616"/>
                  </a:lnTo>
                  <a:close/>
                  <a:moveTo>
                    <a:pt x="347889" y="248662"/>
                  </a:moveTo>
                  <a:lnTo>
                    <a:pt x="369322" y="248662"/>
                  </a:lnTo>
                  <a:lnTo>
                    <a:pt x="369322" y="272473"/>
                  </a:lnTo>
                  <a:lnTo>
                    <a:pt x="347889" y="272473"/>
                  </a:lnTo>
                  <a:close/>
                  <a:moveTo>
                    <a:pt x="83923" y="207852"/>
                  </a:moveTo>
                  <a:lnTo>
                    <a:pt x="158178" y="207852"/>
                  </a:lnTo>
                  <a:lnTo>
                    <a:pt x="158178" y="231662"/>
                  </a:lnTo>
                  <a:lnTo>
                    <a:pt x="83923" y="231662"/>
                  </a:lnTo>
                  <a:close/>
                  <a:moveTo>
                    <a:pt x="179898" y="207709"/>
                  </a:moveTo>
                  <a:lnTo>
                    <a:pt x="217525" y="207709"/>
                  </a:lnTo>
                  <a:lnTo>
                    <a:pt x="217525" y="231519"/>
                  </a:lnTo>
                  <a:lnTo>
                    <a:pt x="179898" y="231519"/>
                  </a:lnTo>
                  <a:close/>
                  <a:moveTo>
                    <a:pt x="293257" y="174517"/>
                  </a:moveTo>
                  <a:lnTo>
                    <a:pt x="335553" y="174517"/>
                  </a:lnTo>
                  <a:lnTo>
                    <a:pt x="335553" y="198328"/>
                  </a:lnTo>
                  <a:lnTo>
                    <a:pt x="293257" y="198328"/>
                  </a:lnTo>
                  <a:close/>
                  <a:moveTo>
                    <a:pt x="347889" y="174470"/>
                  </a:moveTo>
                  <a:lnTo>
                    <a:pt x="369322" y="174470"/>
                  </a:lnTo>
                  <a:lnTo>
                    <a:pt x="369322" y="198280"/>
                  </a:lnTo>
                  <a:lnTo>
                    <a:pt x="347889" y="198280"/>
                  </a:lnTo>
                  <a:close/>
                  <a:moveTo>
                    <a:pt x="83923" y="127468"/>
                  </a:moveTo>
                  <a:lnTo>
                    <a:pt x="158178" y="127468"/>
                  </a:lnTo>
                  <a:lnTo>
                    <a:pt x="158178" y="151278"/>
                  </a:lnTo>
                  <a:lnTo>
                    <a:pt x="83923" y="151278"/>
                  </a:lnTo>
                  <a:close/>
                  <a:moveTo>
                    <a:pt x="179898" y="127373"/>
                  </a:moveTo>
                  <a:lnTo>
                    <a:pt x="217525" y="127373"/>
                  </a:lnTo>
                  <a:lnTo>
                    <a:pt x="217525" y="151183"/>
                  </a:lnTo>
                  <a:lnTo>
                    <a:pt x="179898" y="151183"/>
                  </a:lnTo>
                  <a:close/>
                  <a:moveTo>
                    <a:pt x="86342" y="0"/>
                  </a:moveTo>
                  <a:lnTo>
                    <a:pt x="221356" y="0"/>
                  </a:lnTo>
                  <a:cubicBezTo>
                    <a:pt x="236310" y="0"/>
                    <a:pt x="250359" y="5238"/>
                    <a:pt x="261027" y="14667"/>
                  </a:cubicBezTo>
                  <a:cubicBezTo>
                    <a:pt x="272028" y="24524"/>
                    <a:pt x="278124" y="37667"/>
                    <a:pt x="278124" y="51762"/>
                  </a:cubicBezTo>
                  <a:lnTo>
                    <a:pt x="278124" y="95477"/>
                  </a:lnTo>
                  <a:lnTo>
                    <a:pt x="357036" y="95477"/>
                  </a:lnTo>
                  <a:cubicBezTo>
                    <a:pt x="385563" y="95477"/>
                    <a:pt x="408756" y="118668"/>
                    <a:pt x="408756" y="147192"/>
                  </a:cubicBezTo>
                  <a:lnTo>
                    <a:pt x="408756" y="393242"/>
                  </a:lnTo>
                  <a:lnTo>
                    <a:pt x="384944" y="393242"/>
                  </a:lnTo>
                  <a:lnTo>
                    <a:pt x="384944" y="147145"/>
                  </a:lnTo>
                  <a:cubicBezTo>
                    <a:pt x="384944" y="131763"/>
                    <a:pt x="372467" y="119239"/>
                    <a:pt x="357036" y="119239"/>
                  </a:cubicBezTo>
                  <a:lnTo>
                    <a:pt x="278171" y="119239"/>
                  </a:lnTo>
                  <a:lnTo>
                    <a:pt x="278171" y="397576"/>
                  </a:lnTo>
                  <a:lnTo>
                    <a:pt x="254359" y="397576"/>
                  </a:lnTo>
                  <a:lnTo>
                    <a:pt x="254359" y="51762"/>
                  </a:lnTo>
                  <a:cubicBezTo>
                    <a:pt x="254359" y="36429"/>
                    <a:pt x="239596" y="23857"/>
                    <a:pt x="221404" y="23857"/>
                  </a:cubicBezTo>
                  <a:lnTo>
                    <a:pt x="86342" y="23857"/>
                  </a:lnTo>
                  <a:cubicBezTo>
                    <a:pt x="67959" y="23857"/>
                    <a:pt x="53005" y="36381"/>
                    <a:pt x="53005" y="51762"/>
                  </a:cubicBezTo>
                  <a:lnTo>
                    <a:pt x="53005" y="397481"/>
                  </a:lnTo>
                  <a:lnTo>
                    <a:pt x="29193" y="397481"/>
                  </a:lnTo>
                  <a:lnTo>
                    <a:pt x="29193" y="51715"/>
                  </a:lnTo>
                  <a:cubicBezTo>
                    <a:pt x="29193" y="23191"/>
                    <a:pt x="54862" y="0"/>
                    <a:pt x="86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1" name="图片 10" descr="建筑的摆设布局&#10;&#10;描述已自动生成">
            <a:extLst>
              <a:ext uri="{FF2B5EF4-FFF2-40B4-BE49-F238E27FC236}">
                <a16:creationId xmlns:a16="http://schemas.microsoft.com/office/drawing/2014/main" id="{951EAAC1-E29F-4C8F-B2B5-46764C91E0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24884" r="9905" b="14630"/>
          <a:stretch/>
        </p:blipFill>
        <p:spPr>
          <a:xfrm>
            <a:off x="470738" y="1764305"/>
            <a:ext cx="5525616" cy="2609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PA-文本框 8">
            <a:extLst>
              <a:ext uri="{FF2B5EF4-FFF2-40B4-BE49-F238E27FC236}">
                <a16:creationId xmlns:a16="http://schemas.microsoft.com/office/drawing/2014/main" id="{CC2D4652-2A03-40A2-8004-FA35D6CE04D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51858" y="2949644"/>
            <a:ext cx="4969404" cy="13469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最为著名和畅销的产品为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Windows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操作系统和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Office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系列软件，是全球最大的电脑软件提供商、世界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PC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软件开发的先导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2021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6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月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23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日，微软市值突破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万亿元，是继苹果之后美国第二家市值突破</a:t>
            </a:r>
            <a:r>
              <a:rPr lang="en-US" altLang="zh-CN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2</a:t>
            </a:r>
            <a:r>
              <a:rPr lang="zh-CN" altLang="en-US" sz="1400">
                <a:solidFill>
                  <a:schemeClr val="bg1"/>
                </a:solidFill>
                <a:latin typeface="+mn-ea"/>
                <a:cs typeface="OPPOSans M" panose="00020600040101010101" pitchFamily="18" charset="-122"/>
              </a:rPr>
              <a:t>万亿元的企业</a:t>
            </a:r>
          </a:p>
        </p:txBody>
      </p:sp>
      <p:sp>
        <p:nvSpPr>
          <p:cNvPr id="68" name="PA-文本框 8">
            <a:extLst>
              <a:ext uri="{FF2B5EF4-FFF2-40B4-BE49-F238E27FC236}">
                <a16:creationId xmlns:a16="http://schemas.microsoft.com/office/drawing/2014/main" id="{186CF24A-828F-4185-A0EF-9991D8C6B6C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751858" y="1933361"/>
            <a:ext cx="2300156" cy="7684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企业优势</a:t>
            </a:r>
          </a:p>
        </p:txBody>
      </p:sp>
      <p:sp>
        <p:nvSpPr>
          <p:cNvPr id="69" name="PA-文本框 8">
            <a:extLst>
              <a:ext uri="{FF2B5EF4-FFF2-40B4-BE49-F238E27FC236}">
                <a16:creationId xmlns:a16="http://schemas.microsoft.com/office/drawing/2014/main" id="{D169A779-4782-47F3-8E25-C51ACFF8D4B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784328" y="2612342"/>
            <a:ext cx="349983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OPPOSans M" panose="00020600040101010101" pitchFamily="18" charset="-122"/>
              </a:rPr>
              <a:t>BUSINESS ADVANTAGE 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803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167;#372831;#374103;#372709;#157623;#379657;#375532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54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710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824;#391311;#400065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商务风企业介绍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153A"/>
      </a:accent1>
      <a:accent2>
        <a:srgbClr val="4D6083"/>
      </a:accent2>
      <a:accent3>
        <a:srgbClr val="60BD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扁平商务培训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扁平商务培训主题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7DF7"/>
      </a:accent1>
      <a:accent2>
        <a:srgbClr val="4F4F85"/>
      </a:accent2>
      <a:accent3>
        <a:srgbClr val="C0D0FF"/>
      </a:accent3>
      <a:accent4>
        <a:srgbClr val="EAF0FC"/>
      </a:accent4>
      <a:accent5>
        <a:srgbClr val="F4DFE9"/>
      </a:accent5>
      <a:accent6>
        <a:srgbClr val="FAE4AC"/>
      </a:accent6>
      <a:hlink>
        <a:srgbClr val="0563C1"/>
      </a:hlink>
      <a:folHlink>
        <a:srgbClr val="954F72"/>
      </a:folHlink>
    </a:clrScheme>
    <a:fontScheme name="扁平商务培训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1162</Words>
  <Application>Microsoft Office PowerPoint</Application>
  <PresentationFormat>宽屏</PresentationFormat>
  <Paragraphs>152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等线</vt:lpstr>
      <vt:lpstr>微软雅黑</vt:lpstr>
      <vt:lpstr>微软雅黑</vt:lpstr>
      <vt:lpstr>Arial</vt:lpstr>
      <vt:lpstr>Segoe UI</vt:lpstr>
      <vt:lpstr>Segoe UI Light</vt:lpstr>
      <vt:lpstr>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无尘</dc:creator>
  <cp:lastModifiedBy>无尘</cp:lastModifiedBy>
  <cp:revision>413</cp:revision>
  <dcterms:created xsi:type="dcterms:W3CDTF">2021-10-13T12:10:58Z</dcterms:created>
  <dcterms:modified xsi:type="dcterms:W3CDTF">2021-10-19T11:52:36Z</dcterms:modified>
</cp:coreProperties>
</file>