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3" r:id="rId2"/>
    <p:sldId id="258" r:id="rId3"/>
    <p:sldId id="259" r:id="rId4"/>
    <p:sldId id="309" r:id="rId5"/>
    <p:sldId id="307" r:id="rId6"/>
    <p:sldId id="274" r:id="rId7"/>
    <p:sldId id="310" r:id="rId8"/>
    <p:sldId id="311" r:id="rId9"/>
    <p:sldId id="314" r:id="rId10"/>
    <p:sldId id="326" r:id="rId11"/>
    <p:sldId id="320" r:id="rId12"/>
    <p:sldId id="304" r:id="rId13"/>
    <p:sldId id="318" r:id="rId14"/>
    <p:sldId id="316" r:id="rId15"/>
    <p:sldId id="317" r:id="rId16"/>
    <p:sldId id="324" r:id="rId17"/>
    <p:sldId id="322" r:id="rId18"/>
    <p:sldId id="306" r:id="rId19"/>
    <p:sldId id="325" r:id="rId20"/>
    <p:sldId id="270" r:id="rId21"/>
    <p:sldId id="330" r:id="rId22"/>
    <p:sldId id="302" r:id="rId23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5"/>
    </p:embeddedFont>
    <p:embeddedFont>
      <p:font typeface="阿里巴巴普惠体 B" panose="00020600040101010101" pitchFamily="18" charset="-122"/>
      <p:bold r:id="rId26"/>
    </p:embeddedFont>
    <p:embeddedFont>
      <p:font typeface="阿里巴巴普惠体 2.0 45 Light" panose="00020600040101010101" pitchFamily="18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阿里巴巴普惠体 2.0 55 Regular" panose="00020600040101010101" pitchFamily="18" charset="-122"/>
      <p:regular r:id="rId30"/>
      <p:bold r:id="rId31"/>
    </p:embeddedFont>
    <p:embeddedFont>
      <p:font typeface="微软雅黑" panose="020B0503020204020204" pitchFamily="34" charset="-122"/>
      <p:regular r:id="rId28"/>
      <p:bold r:id="rId29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华文琥珀" panose="02010800040101010101" pitchFamily="2" charset="-122"/>
      <p:regular r:id="rId36"/>
    </p:embeddedFont>
    <p:embeddedFont>
      <p:font typeface="Segoe UI Light" panose="020B0502040204020203" pitchFamily="34" charset="0"/>
      <p:regular r:id="rId37"/>
      <p:italic r:id="rId38"/>
    </p:embeddedFont>
    <p:embeddedFont>
      <p:font typeface="微软雅黑 Light" panose="020B0502040204020203" pitchFamily="34" charset="-122"/>
      <p:regular r:id="rId39"/>
    </p:embeddedFont>
    <p:embeddedFont>
      <p:font typeface="阿里巴巴普惠体 2.0 105 Heavy" panose="00020600040101010101" pitchFamily="18" charset="-122"/>
      <p:bold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0C3D8ACD-40EB-49EA-AC36-8C0D6639EEB8}">
          <p14:sldIdLst>
            <p14:sldId id="303"/>
          </p14:sldIdLst>
        </p14:section>
        <p14:section name="目录页" id="{E539A72C-1976-4F58-8CFD-78AD938B966A}">
          <p14:sldIdLst>
            <p14:sldId id="258"/>
          </p14:sldIdLst>
        </p14:section>
        <p14:section name="过渡页" id="{7E90C15E-B381-4372-B013-F643CF8EB860}">
          <p14:sldIdLst>
            <p14:sldId id="259"/>
          </p14:sldIdLst>
        </p14:section>
        <p14:section name="内容页" id="{F336B435-01BE-498F-883E-99B1ECD2759F}">
          <p14:sldIdLst>
            <p14:sldId id="309"/>
            <p14:sldId id="307"/>
            <p14:sldId id="274"/>
            <p14:sldId id="310"/>
            <p14:sldId id="311"/>
            <p14:sldId id="314"/>
            <p14:sldId id="326"/>
            <p14:sldId id="320"/>
            <p14:sldId id="304"/>
            <p14:sldId id="318"/>
            <p14:sldId id="316"/>
            <p14:sldId id="317"/>
            <p14:sldId id="324"/>
            <p14:sldId id="322"/>
            <p14:sldId id="306"/>
            <p14:sldId id="325"/>
            <p14:sldId id="270"/>
            <p14:sldId id="330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C69"/>
    <a:srgbClr val="E4CE82"/>
    <a:srgbClr val="FFCACA"/>
    <a:srgbClr val="F40000"/>
    <a:srgbClr val="FBDFAE"/>
    <a:srgbClr val="C90000"/>
    <a:srgbClr val="DA493E"/>
    <a:srgbClr val="FDF5CA"/>
    <a:srgbClr val="16ADF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87063" autoAdjust="0"/>
  </p:normalViewPr>
  <p:slideViewPr>
    <p:cSldViewPr snapToGrid="0" showGuides="1">
      <p:cViewPr varScale="1">
        <p:scale>
          <a:sx n="100" d="100"/>
          <a:sy n="100" d="100"/>
        </p:scale>
        <p:origin x="1020" y="72"/>
      </p:cViewPr>
      <p:guideLst>
        <p:guide orient="horz" pos="346"/>
        <p:guide pos="415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-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人均学习时长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18368157837291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A5-45C9-99D6-7FC449A984D4}"/>
                </c:ext>
              </c:extLst>
            </c:dLbl>
            <c:dLbl>
              <c:idx val="1"/>
              <c:layout>
                <c:manualLayout>
                  <c:x val="-3.079999718677191E-3"/>
                  <c:y val="0.1059083517491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A5-45C9-99D6-7FC449A984D4}"/>
                </c:ext>
              </c:extLst>
            </c:dLbl>
            <c:dLbl>
              <c:idx val="2"/>
              <c:layout>
                <c:manualLayout>
                  <c:x val="3.079999718677191E-3"/>
                  <c:y val="0.130827963925427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A5-45C9-99D6-7FC449A984D4}"/>
                </c:ext>
              </c:extLst>
            </c:dLbl>
            <c:dLbl>
              <c:idx val="3"/>
              <c:layout>
                <c:manualLayout>
                  <c:x val="6.1599994373542693E-3"/>
                  <c:y val="0.12459806088135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A5-45C9-99D6-7FC449A984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主要负责人</c:v>
                </c:pt>
                <c:pt idx="1">
                  <c:v>高级管理干部</c:v>
                </c:pt>
                <c:pt idx="2">
                  <c:v>中层管理干部</c:v>
                </c:pt>
                <c:pt idx="3">
                  <c:v>专业序列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536</c:v>
                </c:pt>
                <c:pt idx="1">
                  <c:v>420</c:v>
                </c:pt>
                <c:pt idx="2">
                  <c:v>517</c:v>
                </c:pt>
                <c:pt idx="3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A5-45C9-99D6-7FC449A984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26000799"/>
        <c:axId val="326002047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人均学习进度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5399998593385955E-2"/>
                  <c:y val="6.2299030440679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DA5-45C9-99D6-7FC449A984D4}"/>
                </c:ext>
              </c:extLst>
            </c:dLbl>
            <c:dLbl>
              <c:idx val="1"/>
              <c:layout>
                <c:manualLayout>
                  <c:x val="-5.6466009208925021E-17"/>
                  <c:y val="-6.2299030440679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DA5-45C9-99D6-7FC449A984D4}"/>
                </c:ext>
              </c:extLst>
            </c:dLbl>
            <c:dLbl>
              <c:idx val="2"/>
              <c:layout>
                <c:manualLayout>
                  <c:x val="6.1599994373543821E-3"/>
                  <c:y val="-5.7106784868171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DA5-45C9-99D6-7FC449A984D4}"/>
                </c:ext>
              </c:extLst>
            </c:dLbl>
            <c:dLbl>
              <c:idx val="3"/>
              <c:layout>
                <c:manualLayout>
                  <c:x val="-3.079999718677191E-3"/>
                  <c:y val="-6.2299030440679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DA5-45C9-99D6-7FC449A984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主要负责人</c:v>
                </c:pt>
                <c:pt idx="1">
                  <c:v>高级管理干部</c:v>
                </c:pt>
                <c:pt idx="2">
                  <c:v>中层管理干部</c:v>
                </c:pt>
                <c:pt idx="3">
                  <c:v>专业序列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0.61499999999999999</c:v>
                </c:pt>
                <c:pt idx="1">
                  <c:v>0.63500000000000001</c:v>
                </c:pt>
                <c:pt idx="2">
                  <c:v>0.60699999999999998</c:v>
                </c:pt>
                <c:pt idx="3">
                  <c:v>0.63200000000000001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DA5-45C9-99D6-7FC449A984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6004127"/>
        <c:axId val="325992063"/>
      </c:lineChart>
      <c:catAx>
        <c:axId val="326000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26002047"/>
        <c:crosses val="autoZero"/>
        <c:auto val="1"/>
        <c:lblAlgn val="ctr"/>
        <c:lblOffset val="100"/>
        <c:noMultiLvlLbl val="0"/>
      </c:catAx>
      <c:valAx>
        <c:axId val="32600204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zh-CN"/>
          </a:p>
        </c:txPr>
        <c:crossAx val="326000799"/>
        <c:crosses val="autoZero"/>
        <c:crossBetween val="between"/>
      </c:valAx>
      <c:valAx>
        <c:axId val="325992063"/>
        <c:scaling>
          <c:orientation val="minMax"/>
        </c:scaling>
        <c:delete val="0"/>
        <c:axPos val="r"/>
        <c:numFmt formatCode="0.0%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zh-CN"/>
          </a:p>
        </c:txPr>
        <c:crossAx val="326004127"/>
        <c:crosses val="max"/>
        <c:crossBetween val="between"/>
      </c:valAx>
      <c:catAx>
        <c:axId val="3260041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59920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E4B7E336-4D6A-48C7-B271-2A93E44812F1}" type="datetimeFigureOut">
              <a:rPr lang="zh-CN" altLang="en-US" smtClean="0"/>
              <a:pPr/>
              <a:t>2022/8/12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2D8DA7B4-F96E-4DD9-A74D-696ED08A2E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3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34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533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520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1790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379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2014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844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90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51E474E-96EC-E050-C554-33E7AB672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528" r="11448" b="24863"/>
          <a:stretch/>
        </p:blipFill>
        <p:spPr>
          <a:xfrm>
            <a:off x="0" y="0"/>
            <a:ext cx="12192000" cy="6871852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BD81CC60-A615-698E-20EE-C8810E595CD0}"/>
              </a:ext>
            </a:extLst>
          </p:cNvPr>
          <p:cNvSpPr/>
          <p:nvPr userDrawn="1"/>
        </p:nvSpPr>
        <p:spPr>
          <a:xfrm>
            <a:off x="9098232" y="833694"/>
            <a:ext cx="2190463" cy="2190463"/>
          </a:xfrm>
          <a:prstGeom prst="ellipse">
            <a:avLst/>
          </a:prstGeom>
          <a:gradFill>
            <a:gsLst>
              <a:gs pos="0">
                <a:srgbClr val="FFFFCC">
                  <a:alpha val="23000"/>
                </a:srgbClr>
              </a:gs>
              <a:gs pos="72000">
                <a:srgbClr val="FFFFFF"/>
              </a:gs>
            </a:gsLst>
            <a:lin ang="15000000" scaled="0"/>
          </a:gradFill>
          <a:ln>
            <a:noFill/>
          </a:ln>
          <a:effectLst>
            <a:glow rad="1320800">
              <a:srgbClr val="FEF0C7">
                <a:alpha val="3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ACFA08D4-C9A9-4045-12D8-8DDD216D45F9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0891" y="570361"/>
            <a:ext cx="3177342" cy="776739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D6B71F3-DFB6-1555-4F5D-45396F12A4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647020" y="1350148"/>
            <a:ext cx="1484330" cy="360962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26DA6A0D-9AB3-3237-E9C2-1FAA29D86D89}"/>
              </a:ext>
            </a:extLst>
          </p:cNvPr>
          <p:cNvCxnSpPr>
            <a:cxnSpLocks/>
          </p:cNvCxnSpPr>
          <p:nvPr userDrawn="1"/>
        </p:nvCxnSpPr>
        <p:spPr>
          <a:xfrm flipV="1">
            <a:off x="5894236" y="3502533"/>
            <a:ext cx="1957756" cy="662513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22A7A9A-CEF5-49E0-A182-BA59FB4F92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41235" y="2732228"/>
            <a:ext cx="2195125" cy="362040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3E83AEA1-6589-6082-4329-95B8E1CDB060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1722846"/>
            <a:ext cx="818249" cy="299197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103F110-5819-1260-3BF7-98A037C5EC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78728" y="1207721"/>
            <a:ext cx="1484330" cy="360962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D7682941-64E5-F75F-1A0E-6F236C9F83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3049" y="769247"/>
            <a:ext cx="1484330" cy="360962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012D32E9-4752-169C-2B4D-FBA1BB078B2F}"/>
              </a:ext>
            </a:extLst>
          </p:cNvPr>
          <p:cNvCxnSpPr>
            <a:cxnSpLocks/>
          </p:cNvCxnSpPr>
          <p:nvPr userDrawn="1"/>
        </p:nvCxnSpPr>
        <p:spPr>
          <a:xfrm flipV="1">
            <a:off x="3730428" y="105882"/>
            <a:ext cx="3177342" cy="776739"/>
          </a:xfrm>
          <a:prstGeom prst="line">
            <a:avLst/>
          </a:prstGeom>
          <a:ln w="22225" cap="rnd">
            <a:gradFill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43000">
                  <a:srgbClr val="F9FAFD">
                    <a:alpha val="30000"/>
                  </a:srgbClr>
                </a:gs>
                <a:gs pos="92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>
            <a:extLst>
              <a:ext uri="{FF2B5EF4-FFF2-40B4-BE49-F238E27FC236}">
                <a16:creationId xmlns:a16="http://schemas.microsoft.com/office/drawing/2014/main" id="{EB1D4C19-E09A-8D93-664D-EA6B25507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21084"/>
          <a:stretch/>
        </p:blipFill>
        <p:spPr>
          <a:xfrm>
            <a:off x="9136177" y="1094586"/>
            <a:ext cx="2198023" cy="2468706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C1C7F1A6-08EF-BCEC-63F1-E36FFB7D35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04" y="5895954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2CBCE4-33E4-AEA4-2548-B04FB6EE7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8479" b="13986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>
            <a:extLst>
              <a:ext uri="{FF2B5EF4-FFF2-40B4-BE49-F238E27FC236}">
                <a16:creationId xmlns:a16="http://schemas.microsoft.com/office/drawing/2014/main" id="{59154A33-747C-4A5D-8228-1FBB8C6CB121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1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OfficePLUS.cn</a:t>
            </a:r>
            <a:endParaRPr 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783C0246-67FF-40D3-8BFD-6742D83FD9A2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中文  阿里巴巴普惠体、微软雅黑、华文琥珀</a:t>
            </a: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英文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Arial</a:t>
            </a:r>
          </a:p>
          <a:p>
            <a:pPr lvl="0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1.0</a:t>
            </a: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正文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觅元素 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iconfont  Unsplash 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本网站所提供的任何信息内容（包括但不限于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模板、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Word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文档、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Excel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图表、图片素材等）均受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中华人民共和国著作权法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信息网络传播权保护条例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及其他适用的法律法规的保护，未经权利人书面明确授权，信息内容的任何部分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包括图片或图表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不得被全部或部分的复制、传播、销售，否则将承担法律责任。</a:t>
            </a:r>
          </a:p>
          <a:p>
            <a:pPr lvl="0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晨曦</a:t>
            </a:r>
          </a:p>
        </p:txBody>
      </p:sp>
      <p:sp>
        <p:nvSpPr>
          <p:cNvPr id="8" name="文本占位符 4">
            <a:extLst>
              <a:ext uri="{FF2B5EF4-FFF2-40B4-BE49-F238E27FC236}">
                <a16:creationId xmlns:a16="http://schemas.microsoft.com/office/drawing/2014/main" id="{657799BC-CCC7-465F-A088-DB9D06D53CF9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6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867" b="0" i="0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/>
              <a:t>标注</a:t>
            </a: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948A8E1F-3B42-4289-98BF-9C3BFB395D24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2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字体使用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行距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素材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声明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4950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498964-80F8-5BBE-3777-BF8AEBA66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4" t="9091" r="2546" b="12230"/>
          <a:stretch/>
        </p:blipFill>
        <p:spPr>
          <a:xfrm>
            <a:off x="0" y="0"/>
            <a:ext cx="1216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8CAFDC4-87FE-67EF-D52B-B9AE200CF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3" b="14888"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6">
            <a:extLst>
              <a:ext uri="{FF2B5EF4-FFF2-40B4-BE49-F238E27FC236}">
                <a16:creationId xmlns:a16="http://schemas.microsoft.com/office/drawing/2014/main" id="{90641918-D9E5-61B3-032A-B5508B3617FE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15000"/>
                  <a:lumOff val="85000"/>
                </a:schemeClr>
              </a:gs>
              <a:gs pos="0">
                <a:srgbClr val="FAFAFA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19100" dist="203200" algn="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B44C5-8B61-C0A8-145B-D4E3FE9C60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节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6">
            <a:extLst>
              <a:ext uri="{FF2B5EF4-FFF2-40B4-BE49-F238E27FC236}">
                <a16:creationId xmlns:a16="http://schemas.microsoft.com/office/drawing/2014/main" id="{90641918-D9E5-61B3-032A-B5508B3617FE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15000"/>
                  <a:lumOff val="85000"/>
                </a:schemeClr>
              </a:gs>
              <a:gs pos="0">
                <a:srgbClr val="FAFAFA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19100" dist="203200" algn="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B44C5-8B61-C0A8-145B-D4E3FE9C60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头: 五边形 22">
            <a:extLst>
              <a:ext uri="{FF2B5EF4-FFF2-40B4-BE49-F238E27FC236}">
                <a16:creationId xmlns:a16="http://schemas.microsoft.com/office/drawing/2014/main" id="{56762F88-E56C-CC4D-5C1C-4C4FD281BF39}"/>
              </a:ext>
            </a:extLst>
          </p:cNvPr>
          <p:cNvSpPr/>
          <p:nvPr userDrawn="1"/>
        </p:nvSpPr>
        <p:spPr>
          <a:xfrm>
            <a:off x="210024" y="-1"/>
            <a:ext cx="3308886" cy="6857999"/>
          </a:xfrm>
          <a:prstGeom prst="homePlat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五边形 42">
            <a:extLst>
              <a:ext uri="{FF2B5EF4-FFF2-40B4-BE49-F238E27FC236}">
                <a16:creationId xmlns:a16="http://schemas.microsoft.com/office/drawing/2014/main" id="{5AB37E39-FAE7-3809-86B0-5F907B8DAABA}"/>
              </a:ext>
            </a:extLst>
          </p:cNvPr>
          <p:cNvSpPr/>
          <p:nvPr userDrawn="1"/>
        </p:nvSpPr>
        <p:spPr>
          <a:xfrm>
            <a:off x="-9199" y="0"/>
            <a:ext cx="2923597" cy="6857999"/>
          </a:xfrm>
          <a:prstGeom prst="homePlate">
            <a:avLst>
              <a:gd name="adj" fmla="val 560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2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56AC90-7714-B4AB-AF3A-D53D2651D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r="387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257E180-FAC1-FF28-2E5A-10321502F9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751B5C-B33D-4976-3111-6DA7E8A3D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t="51708" r="20244" b="193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04C589-4107-F70A-1F30-7555F1EA25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E1628-FF36-21AE-7C1B-3E5E06A9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EEC8-1BD6-4DFB-ABE5-1A5112C3F14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C4EAD40-F0E3-E74B-6657-A398F36A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50B15B-6EF9-D98F-4476-63A91E4B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550F-10DA-439D-92D4-F8993481AD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18C2D-9757-2347-FCDE-5B0FD17D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87ECB-8F73-246A-56AC-15228043D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4BB3A9-4C7F-97DF-F228-5CFA9307D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AD8DEEC8-1BD6-4DFB-ABE5-1A5112C3F145}" type="datetimeFigureOut">
              <a:rPr lang="zh-CN" altLang="en-US" smtClean="0"/>
              <a:pPr/>
              <a:t>2022/8/12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AAFBF4-AF79-90FA-988B-61D2DDEE1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DC53E4-9A57-017B-4CA0-7C2137FCA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11EE550F-10DA-439D-92D4-F8993481AD7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405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52" r:id="rId3"/>
    <p:sldLayoutId id="2147483650" r:id="rId4"/>
    <p:sldLayoutId id="2147483664" r:id="rId5"/>
    <p:sldLayoutId id="2147483660" r:id="rId6"/>
    <p:sldLayoutId id="2147483661" r:id="rId7"/>
    <p:sldLayoutId id="2147483662" r:id="rId8"/>
    <p:sldLayoutId id="2147483655" r:id="rId9"/>
    <p:sldLayoutId id="2147483656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068A975-F658-AE1E-6B81-CD6F02229001}"/>
              </a:ext>
            </a:extLst>
          </p:cNvPr>
          <p:cNvSpPr txBox="1"/>
          <p:nvPr/>
        </p:nvSpPr>
        <p:spPr>
          <a:xfrm>
            <a:off x="609600" y="2122885"/>
            <a:ext cx="84187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谋新篇</a:t>
            </a:r>
            <a:r>
              <a:rPr lang="en-US" altLang="zh-CN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·</a:t>
            </a:r>
            <a:r>
              <a:rPr lang="zh-CN" altLang="en-US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谱新章</a:t>
            </a:r>
            <a:r>
              <a:rPr lang="en-US" altLang="zh-CN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·</a:t>
            </a:r>
            <a:r>
              <a:rPr lang="zh-CN" altLang="en-US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开新局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10E797-DE78-4CAA-63A8-49CDCAA9F2D0}"/>
              </a:ext>
            </a:extLst>
          </p:cNvPr>
          <p:cNvSpPr txBox="1"/>
          <p:nvPr/>
        </p:nvSpPr>
        <p:spPr>
          <a:xfrm>
            <a:off x="798786" y="3198167"/>
            <a:ext cx="822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OfficePLUS 20XX</a:t>
            </a:r>
            <a:r>
              <a:rPr lang="zh-CN" altLang="en-US" sz="28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年讲师年会活动庆典</a:t>
            </a:r>
          </a:p>
        </p:txBody>
      </p:sp>
    </p:spTree>
    <p:extLst>
      <p:ext uri="{BB962C8B-B14F-4D97-AF65-F5344CB8AC3E}">
        <p14:creationId xmlns:p14="http://schemas.microsoft.com/office/powerpoint/2010/main" val="27563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3294582" y="1887902"/>
            <a:ext cx="5538267" cy="1139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accent4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获奖讲师合照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7"/>
          <a:stretch/>
        </p:blipFill>
        <p:spPr>
          <a:xfrm>
            <a:off x="2277128" y="819150"/>
            <a:ext cx="7573176" cy="11820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8" y="589137"/>
            <a:ext cx="4876397" cy="48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5F45D938-F282-8B42-8158-605A7E8F6592}"/>
              </a:ext>
            </a:extLst>
          </p:cNvPr>
          <p:cNvSpPr/>
          <p:nvPr/>
        </p:nvSpPr>
        <p:spPr>
          <a:xfrm>
            <a:off x="4465013" y="1179694"/>
            <a:ext cx="5173903" cy="4924762"/>
          </a:xfrm>
          <a:prstGeom prst="ellipse">
            <a:avLst/>
          </a:prstGeom>
          <a:gradFill>
            <a:gsLst>
              <a:gs pos="0">
                <a:schemeClr val="accent2">
                  <a:alpha val="79000"/>
                </a:schemeClr>
              </a:gs>
              <a:gs pos="84000">
                <a:schemeClr val="accent2">
                  <a:alpha val="4000"/>
                </a:schemeClr>
              </a:gs>
            </a:gsLst>
            <a:lin ang="108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23"/>
          <p:cNvSpPr/>
          <p:nvPr/>
        </p:nvSpPr>
        <p:spPr>
          <a:xfrm rot="19744469" flipV="1">
            <a:off x="3219415" y="1878590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25400" cap="rnd">
            <a:solidFill>
              <a:schemeClr val="accent3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" name="任意多边形: 形状 23"/>
          <p:cNvSpPr/>
          <p:nvPr/>
        </p:nvSpPr>
        <p:spPr>
          <a:xfrm rot="19744469" flipV="1">
            <a:off x="8841853" y="4062818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25400" cap="rnd">
            <a:solidFill>
              <a:schemeClr val="accent3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F786C1A-1D3D-C73B-0B7D-9135A8579FAC}"/>
              </a:ext>
            </a:extLst>
          </p:cNvPr>
          <p:cNvSpPr/>
          <p:nvPr/>
        </p:nvSpPr>
        <p:spPr>
          <a:xfrm>
            <a:off x="4855768" y="2224834"/>
            <a:ext cx="2705813" cy="2705813"/>
          </a:xfrm>
          <a:prstGeom prst="ellipse">
            <a:avLst/>
          </a:prstGeom>
          <a:noFill/>
          <a:ln>
            <a:solidFill>
              <a:schemeClr val="bg1">
                <a:alpha val="44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6DFA1B5-E2D3-5C69-A094-68E5942BF63B}"/>
              </a:ext>
            </a:extLst>
          </p:cNvPr>
          <p:cNvGrpSpPr/>
          <p:nvPr/>
        </p:nvGrpSpPr>
        <p:grpSpPr>
          <a:xfrm>
            <a:off x="4020746" y="1401090"/>
            <a:ext cx="4375856" cy="4375856"/>
            <a:chOff x="4654552" y="287970"/>
            <a:chExt cx="3359470" cy="3359470"/>
          </a:xfrm>
        </p:grpSpPr>
        <p:sp>
          <p:nvSpPr>
            <p:cNvPr id="11" name="弧形 10">
              <a:extLst>
                <a:ext uri="{FF2B5EF4-FFF2-40B4-BE49-F238E27FC236}">
                  <a16:creationId xmlns:a16="http://schemas.microsoft.com/office/drawing/2014/main" id="{99A493FC-2D38-4BAB-6FA0-1CC9DEF4578A}"/>
                </a:ext>
              </a:extLst>
            </p:cNvPr>
            <p:cNvSpPr/>
            <p:nvPr/>
          </p:nvSpPr>
          <p:spPr>
            <a:xfrm>
              <a:off x="4654552" y="287970"/>
              <a:ext cx="3359470" cy="3359470"/>
            </a:xfrm>
            <a:prstGeom prst="arc">
              <a:avLst>
                <a:gd name="adj1" fmla="val 16802952"/>
                <a:gd name="adj2" fmla="val 2549239"/>
              </a:avLst>
            </a:prstGeom>
            <a:ln w="76200" cap="rnd">
              <a:gradFill>
                <a:gsLst>
                  <a:gs pos="1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875C27CF-42EC-75A4-9F3A-AAA546D1C7CA}"/>
                </a:ext>
              </a:extLst>
            </p:cNvPr>
            <p:cNvSpPr/>
            <p:nvPr/>
          </p:nvSpPr>
          <p:spPr>
            <a:xfrm flipH="1" flipV="1">
              <a:off x="4654552" y="287970"/>
              <a:ext cx="3359470" cy="3359470"/>
            </a:xfrm>
            <a:prstGeom prst="arc">
              <a:avLst>
                <a:gd name="adj1" fmla="val 18467667"/>
                <a:gd name="adj2" fmla="val 2549239"/>
              </a:avLst>
            </a:prstGeom>
            <a:ln w="76200"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2691333" y="3156385"/>
            <a:ext cx="7085263" cy="1139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授课讲师获奖分享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6DFA1B5-E2D3-5C69-A094-68E5942BF63B}"/>
              </a:ext>
            </a:extLst>
          </p:cNvPr>
          <p:cNvGrpSpPr/>
          <p:nvPr/>
        </p:nvGrpSpPr>
        <p:grpSpPr>
          <a:xfrm rot="5570246">
            <a:off x="4294892" y="1649945"/>
            <a:ext cx="3878147" cy="3878147"/>
            <a:chOff x="4654552" y="287970"/>
            <a:chExt cx="3359470" cy="3359470"/>
          </a:xfrm>
        </p:grpSpPr>
        <p:sp>
          <p:nvSpPr>
            <p:cNvPr id="16" name="弧形 15">
              <a:extLst>
                <a:ext uri="{FF2B5EF4-FFF2-40B4-BE49-F238E27FC236}">
                  <a16:creationId xmlns:a16="http://schemas.microsoft.com/office/drawing/2014/main" id="{99A493FC-2D38-4BAB-6FA0-1CC9DEF4578A}"/>
                </a:ext>
              </a:extLst>
            </p:cNvPr>
            <p:cNvSpPr/>
            <p:nvPr/>
          </p:nvSpPr>
          <p:spPr>
            <a:xfrm>
              <a:off x="4654552" y="287970"/>
              <a:ext cx="3359470" cy="3359470"/>
            </a:xfrm>
            <a:prstGeom prst="arc">
              <a:avLst>
                <a:gd name="adj1" fmla="val 16802952"/>
                <a:gd name="adj2" fmla="val 2549239"/>
              </a:avLst>
            </a:prstGeom>
            <a:ln w="76200" cap="rnd">
              <a:gradFill>
                <a:gsLst>
                  <a:gs pos="1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875C27CF-42EC-75A4-9F3A-AAA546D1C7CA}"/>
                </a:ext>
              </a:extLst>
            </p:cNvPr>
            <p:cNvSpPr/>
            <p:nvPr/>
          </p:nvSpPr>
          <p:spPr>
            <a:xfrm flipH="1" flipV="1">
              <a:off x="4654552" y="287970"/>
              <a:ext cx="3359470" cy="3359470"/>
            </a:xfrm>
            <a:prstGeom prst="arc">
              <a:avLst>
                <a:gd name="adj1" fmla="val 18467667"/>
                <a:gd name="adj2" fmla="val 2549239"/>
              </a:avLst>
            </a:prstGeom>
            <a:ln w="76200"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67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8C29B625-1197-67CD-8B6D-4AF00A625A0A}"/>
              </a:ext>
            </a:extLst>
          </p:cNvPr>
          <p:cNvSpPr txBox="1"/>
          <p:nvPr/>
        </p:nvSpPr>
        <p:spPr>
          <a:xfrm>
            <a:off x="3994468" y="2388726"/>
            <a:ext cx="4797598" cy="19892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+mj-ea"/>
                <a:ea typeface="+mj-ea"/>
              </a:rPr>
              <a:t>第二篇章</a:t>
            </a:r>
            <a:endParaRPr lang="en-US" altLang="zh-CN" sz="4000" dirty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《</a:t>
            </a:r>
            <a:r>
              <a:rPr lang="zh-CN" altLang="en-US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聚力量</a:t>
            </a:r>
            <a:r>
              <a:rPr lang="en-US" altLang="zh-CN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》</a:t>
            </a:r>
            <a:endParaRPr lang="zh-CN" altLang="en-US" sz="6600" dirty="0">
              <a:solidFill>
                <a:schemeClr val="bg1"/>
              </a:solidFill>
              <a:effectLst/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A6C207D-30C0-DDFC-19C1-1D68F4B03C03}"/>
              </a:ext>
            </a:extLst>
          </p:cNvPr>
          <p:cNvGrpSpPr/>
          <p:nvPr/>
        </p:nvGrpSpPr>
        <p:grpSpPr>
          <a:xfrm>
            <a:off x="9970333" y="4496249"/>
            <a:ext cx="1453273" cy="487104"/>
            <a:chOff x="4551444" y="352289"/>
            <a:chExt cx="1826140" cy="381779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112ECD6A-E65F-8E40-BB67-3BA609988E60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A2180B9-8C6A-7EEA-2E48-E5AC44BD49FE}"/>
                </a:ext>
              </a:extLst>
            </p:cNvPr>
            <p:cNvSpPr/>
            <p:nvPr/>
          </p:nvSpPr>
          <p:spPr>
            <a:xfrm>
              <a:off x="4659806" y="422564"/>
              <a:ext cx="1561476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凝聚组织智慧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6FDDD68-3DE5-3041-6EA8-138DD22EA804}"/>
              </a:ext>
            </a:extLst>
          </p:cNvPr>
          <p:cNvGrpSpPr/>
          <p:nvPr/>
        </p:nvGrpSpPr>
        <p:grpSpPr>
          <a:xfrm>
            <a:off x="9373372" y="2651556"/>
            <a:ext cx="1859026" cy="487104"/>
            <a:chOff x="4847488" y="352289"/>
            <a:chExt cx="1530096" cy="381779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197FF573-1080-3B3E-4DF3-52CBCCF86349}"/>
                </a:ext>
              </a:extLst>
            </p:cNvPr>
            <p:cNvSpPr/>
            <p:nvPr/>
          </p:nvSpPr>
          <p:spPr>
            <a:xfrm>
              <a:off x="4847488" y="352289"/>
              <a:ext cx="1530096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661A171-7EF0-B976-C534-41D914AB4F12}"/>
                </a:ext>
              </a:extLst>
            </p:cNvPr>
            <p:cNvSpPr/>
            <p:nvPr/>
          </p:nvSpPr>
          <p:spPr>
            <a:xfrm>
              <a:off x="4956021" y="441943"/>
              <a:ext cx="1313040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积极投稿分享经验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FFEAF4E-122C-1BED-2EE2-3084C17CD8AD}"/>
              </a:ext>
            </a:extLst>
          </p:cNvPr>
          <p:cNvGrpSpPr/>
          <p:nvPr/>
        </p:nvGrpSpPr>
        <p:grpSpPr>
          <a:xfrm>
            <a:off x="9179161" y="3270091"/>
            <a:ext cx="1859026" cy="487104"/>
            <a:chOff x="4551444" y="352289"/>
            <a:chExt cx="1826140" cy="381779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63D085F2-5278-FE8F-7C9B-DB713CFAF2D4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5BF19D0-F6AE-0459-2A28-B1CB75B98820}"/>
                </a:ext>
              </a:extLst>
            </p:cNvPr>
            <p:cNvSpPr/>
            <p:nvPr/>
          </p:nvSpPr>
          <p:spPr>
            <a:xfrm>
              <a:off x="4801908" y="441065"/>
              <a:ext cx="1220667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项目成果发布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47456F2-7DB6-896C-69E2-7BA1C502C96F}"/>
              </a:ext>
            </a:extLst>
          </p:cNvPr>
          <p:cNvGrpSpPr/>
          <p:nvPr/>
        </p:nvGrpSpPr>
        <p:grpSpPr>
          <a:xfrm>
            <a:off x="9621811" y="3877714"/>
            <a:ext cx="1453273" cy="487104"/>
            <a:chOff x="4551444" y="352289"/>
            <a:chExt cx="1826140" cy="381779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4B7F41CE-5FFE-AA5F-3779-D4B6EFA0AC3B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A9D04FF8-579F-609B-28F6-23F8914475FD}"/>
                </a:ext>
              </a:extLst>
            </p:cNvPr>
            <p:cNvSpPr/>
            <p:nvPr/>
          </p:nvSpPr>
          <p:spPr>
            <a:xfrm>
              <a:off x="4626525" y="428321"/>
              <a:ext cx="1561476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精品课程开发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8EF2813-422A-5DC5-B463-F83697EE7D18}"/>
              </a:ext>
            </a:extLst>
          </p:cNvPr>
          <p:cNvGrpSpPr/>
          <p:nvPr/>
        </p:nvGrpSpPr>
        <p:grpSpPr>
          <a:xfrm>
            <a:off x="9788364" y="2043933"/>
            <a:ext cx="1610588" cy="487104"/>
            <a:chOff x="4762955" y="384819"/>
            <a:chExt cx="1262335" cy="381779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C5F9F2F-49A0-0D42-97FC-0729A0F52028}"/>
                </a:ext>
              </a:extLst>
            </p:cNvPr>
            <p:cNvSpPr/>
            <p:nvPr/>
          </p:nvSpPr>
          <p:spPr>
            <a:xfrm>
              <a:off x="4762955" y="384819"/>
              <a:ext cx="1262335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05BF82AD-8C51-3511-04F1-1F4D84B649C1}"/>
                </a:ext>
              </a:extLst>
            </p:cNvPr>
            <p:cNvSpPr/>
            <p:nvPr/>
          </p:nvSpPr>
          <p:spPr>
            <a:xfrm>
              <a:off x="4851484" y="478141"/>
              <a:ext cx="1112157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培训联络人支持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0" y="690475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聚力量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0" y="1398361"/>
            <a:ext cx="2295728" cy="2539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05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Concentrate Strength</a:t>
            </a:r>
          </a:p>
        </p:txBody>
      </p:sp>
      <p:pic>
        <p:nvPicPr>
          <p:cNvPr id="13" name="图形 13">
            <a:extLst>
              <a:ext uri="{FF2B5EF4-FFF2-40B4-BE49-F238E27FC236}">
                <a16:creationId xmlns:a16="http://schemas.microsoft.com/office/drawing/2014/main" id="{E010C1A4-31C6-8100-F611-B652E1353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5901" y="2619063"/>
            <a:ext cx="1283326" cy="2355306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1067" y="2244395"/>
            <a:ext cx="2755213" cy="2141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768418A-05E4-25DB-2866-5C3DA89E29F8}"/>
              </a:ext>
            </a:extLst>
          </p:cNvPr>
          <p:cNvSpPr txBox="1"/>
          <p:nvPr/>
        </p:nvSpPr>
        <p:spPr>
          <a:xfrm>
            <a:off x="3582827" y="782808"/>
            <a:ext cx="3127243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  <a:latin typeface="+mj-ea"/>
                <a:ea typeface="+mj-ea"/>
              </a:rPr>
              <a:t>工作亮点呈现</a:t>
            </a:r>
          </a:p>
        </p:txBody>
      </p:sp>
      <p:sp>
        <p:nvSpPr>
          <p:cNvPr id="20" name="矩形 19"/>
          <p:cNvSpPr/>
          <p:nvPr/>
        </p:nvSpPr>
        <p:spPr>
          <a:xfrm>
            <a:off x="3582827" y="1374086"/>
            <a:ext cx="7378543" cy="54707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开发线上精品课程，产出兼具讲师讲授和动画辅助的高品质课程，聚焦适用人群、提高授课效果转化率，拓宽了后续精品课程使用的角度和路径。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2515" y="2281683"/>
            <a:ext cx="2568832" cy="1996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3438" y="2281683"/>
            <a:ext cx="2568832" cy="1996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43" y="3280050"/>
            <a:ext cx="4076671" cy="26368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任意多边形: 形状 16">
            <a:extLst>
              <a:ext uri="{FF2B5EF4-FFF2-40B4-BE49-F238E27FC236}">
                <a16:creationId xmlns:a16="http://schemas.microsoft.com/office/drawing/2014/main" id="{BC9F14A1-A127-CE7F-A859-C2763708CAA8}"/>
              </a:ext>
            </a:extLst>
          </p:cNvPr>
          <p:cNvSpPr/>
          <p:nvPr/>
        </p:nvSpPr>
        <p:spPr>
          <a:xfrm rot="224154">
            <a:off x="1920663" y="2379759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任意多边形: 形状 23">
            <a:extLst>
              <a:ext uri="{FF2B5EF4-FFF2-40B4-BE49-F238E27FC236}">
                <a16:creationId xmlns:a16="http://schemas.microsoft.com/office/drawing/2014/main" id="{58655E42-CC47-A200-3827-A94CCFAC4D70}"/>
              </a:ext>
            </a:extLst>
          </p:cNvPr>
          <p:cNvSpPr/>
          <p:nvPr/>
        </p:nvSpPr>
        <p:spPr>
          <a:xfrm rot="1746757">
            <a:off x="6399174" y="5086352"/>
            <a:ext cx="621793" cy="621793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25400" cap="rnd">
            <a:solidFill>
              <a:schemeClr val="accent2">
                <a:lumMod val="60000"/>
                <a:lumOff val="40000"/>
              </a:schemeClr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3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3">
            <a:extLst>
              <a:ext uri="{FF2B5EF4-FFF2-40B4-BE49-F238E27FC236}">
                <a16:creationId xmlns:a16="http://schemas.microsoft.com/office/drawing/2014/main" id="{5BEB26C1-57E2-1DE3-89ED-C3A8BC33F850}"/>
              </a:ext>
            </a:extLst>
          </p:cNvPr>
          <p:cNvSpPr/>
          <p:nvPr/>
        </p:nvSpPr>
        <p:spPr>
          <a:xfrm>
            <a:off x="4001774" y="2877939"/>
            <a:ext cx="2536991" cy="2904517"/>
          </a:xfrm>
          <a:prstGeom prst="roundRect">
            <a:avLst>
              <a:gd name="adj" fmla="val 9467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0">
                <a:schemeClr val="accent3">
                  <a:alpha val="73000"/>
                </a:schemeClr>
              </a:gs>
              <a:gs pos="88000">
                <a:schemeClr val="accent1">
                  <a:lumMod val="60000"/>
                  <a:lumOff val="40000"/>
                  <a:alpha val="79000"/>
                </a:schemeClr>
              </a:gs>
              <a:gs pos="40000">
                <a:schemeClr val="accent3">
                  <a:lumMod val="40000"/>
                  <a:lumOff val="60000"/>
                  <a:alpha val="94000"/>
                </a:schemeClr>
              </a:gs>
            </a:gsLst>
            <a:lin ang="2400000" scaled="0"/>
          </a:gra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7" name="矩形: 圆角 23">
            <a:extLst>
              <a:ext uri="{FF2B5EF4-FFF2-40B4-BE49-F238E27FC236}">
                <a16:creationId xmlns:a16="http://schemas.microsoft.com/office/drawing/2014/main" id="{5BEB26C1-57E2-1DE3-89ED-C3A8BC33F850}"/>
              </a:ext>
            </a:extLst>
          </p:cNvPr>
          <p:cNvSpPr/>
          <p:nvPr/>
        </p:nvSpPr>
        <p:spPr>
          <a:xfrm>
            <a:off x="7165784" y="2309160"/>
            <a:ext cx="2536991" cy="2904517"/>
          </a:xfrm>
          <a:prstGeom prst="roundRect">
            <a:avLst>
              <a:gd name="adj" fmla="val 9467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0">
                <a:schemeClr val="accent3">
                  <a:alpha val="73000"/>
                </a:schemeClr>
              </a:gs>
              <a:gs pos="88000">
                <a:schemeClr val="accent1">
                  <a:lumMod val="60000"/>
                  <a:lumOff val="40000"/>
                  <a:alpha val="79000"/>
                </a:schemeClr>
              </a:gs>
              <a:gs pos="40000">
                <a:schemeClr val="accent3">
                  <a:lumMod val="40000"/>
                  <a:lumOff val="60000"/>
                  <a:alpha val="94000"/>
                </a:schemeClr>
              </a:gs>
            </a:gsLst>
            <a:lin ang="2400000" scaled="0"/>
          </a:gra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153521" y="209574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聚力量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153521" y="824792"/>
            <a:ext cx="2295728" cy="2539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05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Concentrate Strength</a:t>
            </a:r>
          </a:p>
        </p:txBody>
      </p:sp>
      <p:sp>
        <p:nvSpPr>
          <p:cNvPr id="7" name="矩形: 圆角 23">
            <a:extLst>
              <a:ext uri="{FF2B5EF4-FFF2-40B4-BE49-F238E27FC236}">
                <a16:creationId xmlns:a16="http://schemas.microsoft.com/office/drawing/2014/main" id="{5BEB26C1-57E2-1DE3-89ED-C3A8BC33F850}"/>
              </a:ext>
            </a:extLst>
          </p:cNvPr>
          <p:cNvSpPr/>
          <p:nvPr/>
        </p:nvSpPr>
        <p:spPr>
          <a:xfrm>
            <a:off x="837764" y="3479676"/>
            <a:ext cx="2536991" cy="2904517"/>
          </a:xfrm>
          <a:prstGeom prst="roundRect">
            <a:avLst>
              <a:gd name="adj" fmla="val 9467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0">
                <a:schemeClr val="accent3">
                  <a:alpha val="73000"/>
                </a:schemeClr>
              </a:gs>
              <a:gs pos="88000">
                <a:schemeClr val="accent1">
                  <a:lumMod val="60000"/>
                  <a:lumOff val="40000"/>
                  <a:alpha val="79000"/>
                </a:schemeClr>
              </a:gs>
              <a:gs pos="40000">
                <a:schemeClr val="accent3">
                  <a:lumMod val="40000"/>
                  <a:lumOff val="60000"/>
                  <a:alpha val="94000"/>
                </a:schemeClr>
              </a:gs>
            </a:gsLst>
            <a:lin ang="2400000" scaled="0"/>
          </a:gra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1054591" y="4363156"/>
            <a:ext cx="2103336" cy="11375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此部分可放置图片或文字，突出视觉化呈现效果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768418A-05E4-25DB-2866-5C3DA89E29F8}"/>
              </a:ext>
            </a:extLst>
          </p:cNvPr>
          <p:cNvSpPr txBox="1"/>
          <p:nvPr/>
        </p:nvSpPr>
        <p:spPr>
          <a:xfrm>
            <a:off x="3582827" y="782808"/>
            <a:ext cx="3127243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  <a:latin typeface="+mj-ea"/>
                <a:ea typeface="+mj-ea"/>
              </a:rPr>
              <a:t>项目成果发布</a:t>
            </a:r>
          </a:p>
        </p:txBody>
      </p:sp>
      <p:sp>
        <p:nvSpPr>
          <p:cNvPr id="24" name="矩形 23"/>
          <p:cNvSpPr/>
          <p:nvPr/>
        </p:nvSpPr>
        <p:spPr>
          <a:xfrm>
            <a:off x="3582827" y="1374086"/>
            <a:ext cx="7435693" cy="54707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充分整合内部人才资源，通过项目化工作方式同步开展三个课题研究，采用科学的研究方法（如</a:t>
            </a:r>
            <a:r>
              <a:rPr lang="en-US" altLang="zh-CN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BEI</a:t>
            </a: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、案例研究、焦点小组访谈等），保证研究内容的科学性和有效性。</a:t>
            </a:r>
          </a:p>
        </p:txBody>
      </p:sp>
      <p:sp>
        <p:nvSpPr>
          <p:cNvPr id="28" name="矩形 27"/>
          <p:cNvSpPr/>
          <p:nvPr/>
        </p:nvSpPr>
        <p:spPr>
          <a:xfrm>
            <a:off x="7382611" y="3192640"/>
            <a:ext cx="2103336" cy="11375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此部分可放置图片或文字，突出视觉化呈现效果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65998" y="3781625"/>
            <a:ext cx="2103336" cy="11375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此部分可放置图片或文字，突出视觉化呈现效果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00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0" y="690475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聚力量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0" y="1398361"/>
            <a:ext cx="2295728" cy="2539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05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Concentrate Strength</a:t>
            </a:r>
          </a:p>
        </p:txBody>
      </p:sp>
      <p:sp>
        <p:nvSpPr>
          <p:cNvPr id="10" name="矩形 9"/>
          <p:cNvSpPr/>
          <p:nvPr/>
        </p:nvSpPr>
        <p:spPr>
          <a:xfrm>
            <a:off x="2683743" y="2360163"/>
            <a:ext cx="6594713" cy="2313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  <a:sp3d z="190500" extrusionH="38100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2908018" y="2947164"/>
            <a:ext cx="6146162" cy="1139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accent2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培训联络人分享</a:t>
            </a:r>
          </a:p>
        </p:txBody>
      </p:sp>
      <p:sp>
        <p:nvSpPr>
          <p:cNvPr id="12" name="任意多边形: 形状 23"/>
          <p:cNvSpPr/>
          <p:nvPr/>
        </p:nvSpPr>
        <p:spPr>
          <a:xfrm rot="19744469" flipV="1">
            <a:off x="2534476" y="2182185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25400" cap="rnd">
            <a:solidFill>
              <a:schemeClr val="accent3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37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任意多边形: 形状 559">
            <a:extLst>
              <a:ext uri="{FF2B5EF4-FFF2-40B4-BE49-F238E27FC236}">
                <a16:creationId xmlns:a16="http://schemas.microsoft.com/office/drawing/2014/main" id="{C76F606A-F719-D534-F05E-DDF3C344EB56}"/>
              </a:ext>
            </a:extLst>
          </p:cNvPr>
          <p:cNvSpPr/>
          <p:nvPr/>
        </p:nvSpPr>
        <p:spPr>
          <a:xfrm rot="19344415">
            <a:off x="-975812" y="3162127"/>
            <a:ext cx="4273909" cy="3559621"/>
          </a:xfrm>
          <a:custGeom>
            <a:avLst/>
            <a:gdLst>
              <a:gd name="connsiteX0" fmla="*/ 4195820 w 4273909"/>
              <a:gd name="connsiteY0" fmla="*/ 1113565 h 3559621"/>
              <a:gd name="connsiteX1" fmla="*/ 4273909 w 4273909"/>
              <a:gd name="connsiteY1" fmla="*/ 1967100 h 3559621"/>
              <a:gd name="connsiteX2" fmla="*/ 1331274 w 4273909"/>
              <a:gd name="connsiteY2" fmla="*/ 3559621 h 3559621"/>
              <a:gd name="connsiteX3" fmla="*/ 0 w 4273909"/>
              <a:gd name="connsiteY3" fmla="*/ 2534658 h 3559621"/>
              <a:gd name="connsiteX4" fmla="*/ 1951462 w 4273909"/>
              <a:gd name="connsiteY4" fmla="*/ 0 h 355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909" h="3559621">
                <a:moveTo>
                  <a:pt x="4195820" y="1113565"/>
                </a:moveTo>
                <a:lnTo>
                  <a:pt x="4273909" y="1967100"/>
                </a:lnTo>
                <a:lnTo>
                  <a:pt x="1331274" y="3559621"/>
                </a:lnTo>
                <a:lnTo>
                  <a:pt x="0" y="2534658"/>
                </a:lnTo>
                <a:lnTo>
                  <a:pt x="1951462" y="0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50000"/>
                  <a:lumOff val="50000"/>
                </a:schemeClr>
              </a:gs>
              <a:gs pos="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0" y="690475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聚力量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0" y="1398361"/>
            <a:ext cx="2295728" cy="2539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05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Concentrate Strength</a:t>
            </a:r>
          </a:p>
        </p:txBody>
      </p:sp>
      <p:sp>
        <p:nvSpPr>
          <p:cNvPr id="7" name="箭头: 上 9">
            <a:extLst>
              <a:ext uri="{FF2B5EF4-FFF2-40B4-BE49-F238E27FC236}">
                <a16:creationId xmlns:a16="http://schemas.microsoft.com/office/drawing/2014/main" id="{C9E9BC4A-B61C-4908-BAC9-E442B47C5A9F}"/>
              </a:ext>
            </a:extLst>
          </p:cNvPr>
          <p:cNvSpPr/>
          <p:nvPr/>
        </p:nvSpPr>
        <p:spPr>
          <a:xfrm>
            <a:off x="2192761" y="2255339"/>
            <a:ext cx="1039434" cy="1540162"/>
          </a:xfrm>
          <a:custGeom>
            <a:avLst/>
            <a:gdLst>
              <a:gd name="connsiteX0" fmla="*/ 0 w 1188720"/>
              <a:gd name="connsiteY0" fmla="*/ 594360 h 1734312"/>
              <a:gd name="connsiteX1" fmla="*/ 594360 w 1188720"/>
              <a:gd name="connsiteY1" fmla="*/ 0 h 1734312"/>
              <a:gd name="connsiteX2" fmla="*/ 1188720 w 1188720"/>
              <a:gd name="connsiteY2" fmla="*/ 594360 h 1734312"/>
              <a:gd name="connsiteX3" fmla="*/ 891540 w 1188720"/>
              <a:gd name="connsiteY3" fmla="*/ 594360 h 1734312"/>
              <a:gd name="connsiteX4" fmla="*/ 891540 w 1188720"/>
              <a:gd name="connsiteY4" fmla="*/ 1734312 h 1734312"/>
              <a:gd name="connsiteX5" fmla="*/ 297180 w 1188720"/>
              <a:gd name="connsiteY5" fmla="*/ 1734312 h 1734312"/>
              <a:gd name="connsiteX6" fmla="*/ 297180 w 1188720"/>
              <a:gd name="connsiteY6" fmla="*/ 594360 h 1734312"/>
              <a:gd name="connsiteX7" fmla="*/ 0 w 1188720"/>
              <a:gd name="connsiteY7" fmla="*/ 594360 h 1734312"/>
              <a:gd name="connsiteX0" fmla="*/ 0 w 1188720"/>
              <a:gd name="connsiteY0" fmla="*/ 594360 h 1734312"/>
              <a:gd name="connsiteX1" fmla="*/ 594360 w 1188720"/>
              <a:gd name="connsiteY1" fmla="*/ 0 h 1734312"/>
              <a:gd name="connsiteX2" fmla="*/ 1188720 w 1188720"/>
              <a:gd name="connsiteY2" fmla="*/ 594360 h 1734312"/>
              <a:gd name="connsiteX3" fmla="*/ 891540 w 1188720"/>
              <a:gd name="connsiteY3" fmla="*/ 594360 h 1734312"/>
              <a:gd name="connsiteX4" fmla="*/ 891540 w 1188720"/>
              <a:gd name="connsiteY4" fmla="*/ 1734312 h 1734312"/>
              <a:gd name="connsiteX5" fmla="*/ 236220 w 1188720"/>
              <a:gd name="connsiteY5" fmla="*/ 1008888 h 1734312"/>
              <a:gd name="connsiteX6" fmla="*/ 297180 w 1188720"/>
              <a:gd name="connsiteY6" fmla="*/ 594360 h 1734312"/>
              <a:gd name="connsiteX7" fmla="*/ 0 w 1188720"/>
              <a:gd name="connsiteY7" fmla="*/ 594360 h 1734312"/>
              <a:gd name="connsiteX0" fmla="*/ 0 w 1188720"/>
              <a:gd name="connsiteY0" fmla="*/ 594360 h 1734312"/>
              <a:gd name="connsiteX1" fmla="*/ 594360 w 1188720"/>
              <a:gd name="connsiteY1" fmla="*/ 0 h 1734312"/>
              <a:gd name="connsiteX2" fmla="*/ 1188720 w 1188720"/>
              <a:gd name="connsiteY2" fmla="*/ 594360 h 1734312"/>
              <a:gd name="connsiteX3" fmla="*/ 891540 w 1188720"/>
              <a:gd name="connsiteY3" fmla="*/ 594360 h 1734312"/>
              <a:gd name="connsiteX4" fmla="*/ 891540 w 1188720"/>
              <a:gd name="connsiteY4" fmla="*/ 1734312 h 1734312"/>
              <a:gd name="connsiteX5" fmla="*/ 242316 w 1188720"/>
              <a:gd name="connsiteY5" fmla="*/ 1069848 h 1734312"/>
              <a:gd name="connsiteX6" fmla="*/ 297180 w 1188720"/>
              <a:gd name="connsiteY6" fmla="*/ 594360 h 1734312"/>
              <a:gd name="connsiteX7" fmla="*/ 0 w 1188720"/>
              <a:gd name="connsiteY7" fmla="*/ 594360 h 1734312"/>
              <a:gd name="connsiteX0" fmla="*/ 0 w 1188720"/>
              <a:gd name="connsiteY0" fmla="*/ 594360 h 1740408"/>
              <a:gd name="connsiteX1" fmla="*/ 594360 w 1188720"/>
              <a:gd name="connsiteY1" fmla="*/ 0 h 1740408"/>
              <a:gd name="connsiteX2" fmla="*/ 1188720 w 1188720"/>
              <a:gd name="connsiteY2" fmla="*/ 594360 h 1740408"/>
              <a:gd name="connsiteX3" fmla="*/ 891540 w 1188720"/>
              <a:gd name="connsiteY3" fmla="*/ 594360 h 1740408"/>
              <a:gd name="connsiteX4" fmla="*/ 873252 w 1188720"/>
              <a:gd name="connsiteY4" fmla="*/ 1740408 h 1740408"/>
              <a:gd name="connsiteX5" fmla="*/ 242316 w 1188720"/>
              <a:gd name="connsiteY5" fmla="*/ 1069848 h 1740408"/>
              <a:gd name="connsiteX6" fmla="*/ 297180 w 1188720"/>
              <a:gd name="connsiteY6" fmla="*/ 594360 h 1740408"/>
              <a:gd name="connsiteX7" fmla="*/ 0 w 1188720"/>
              <a:gd name="connsiteY7" fmla="*/ 594360 h 1740408"/>
              <a:gd name="connsiteX0" fmla="*/ 0 w 1188720"/>
              <a:gd name="connsiteY0" fmla="*/ 594360 h 1763268"/>
              <a:gd name="connsiteX1" fmla="*/ 594360 w 1188720"/>
              <a:gd name="connsiteY1" fmla="*/ 0 h 1763268"/>
              <a:gd name="connsiteX2" fmla="*/ 1188720 w 1188720"/>
              <a:gd name="connsiteY2" fmla="*/ 594360 h 1763268"/>
              <a:gd name="connsiteX3" fmla="*/ 891540 w 1188720"/>
              <a:gd name="connsiteY3" fmla="*/ 594360 h 1763268"/>
              <a:gd name="connsiteX4" fmla="*/ 873252 w 1188720"/>
              <a:gd name="connsiteY4" fmla="*/ 1763268 h 1763268"/>
              <a:gd name="connsiteX5" fmla="*/ 242316 w 1188720"/>
              <a:gd name="connsiteY5" fmla="*/ 1069848 h 1763268"/>
              <a:gd name="connsiteX6" fmla="*/ 297180 w 1188720"/>
              <a:gd name="connsiteY6" fmla="*/ 594360 h 1763268"/>
              <a:gd name="connsiteX7" fmla="*/ 0 w 1188720"/>
              <a:gd name="connsiteY7" fmla="*/ 594360 h 1763268"/>
              <a:gd name="connsiteX0" fmla="*/ 0 w 1188720"/>
              <a:gd name="connsiteY0" fmla="*/ 594360 h 1757553"/>
              <a:gd name="connsiteX1" fmla="*/ 594360 w 1188720"/>
              <a:gd name="connsiteY1" fmla="*/ 0 h 1757553"/>
              <a:gd name="connsiteX2" fmla="*/ 1188720 w 1188720"/>
              <a:gd name="connsiteY2" fmla="*/ 594360 h 1757553"/>
              <a:gd name="connsiteX3" fmla="*/ 891540 w 1188720"/>
              <a:gd name="connsiteY3" fmla="*/ 594360 h 1757553"/>
              <a:gd name="connsiteX4" fmla="*/ 882777 w 1188720"/>
              <a:gd name="connsiteY4" fmla="*/ 1757553 h 1757553"/>
              <a:gd name="connsiteX5" fmla="*/ 242316 w 1188720"/>
              <a:gd name="connsiteY5" fmla="*/ 1069848 h 1757553"/>
              <a:gd name="connsiteX6" fmla="*/ 297180 w 1188720"/>
              <a:gd name="connsiteY6" fmla="*/ 594360 h 1757553"/>
              <a:gd name="connsiteX7" fmla="*/ 0 w 1188720"/>
              <a:gd name="connsiteY7" fmla="*/ 594360 h 1757553"/>
              <a:gd name="connsiteX0" fmla="*/ 0 w 1188720"/>
              <a:gd name="connsiteY0" fmla="*/ 594360 h 1763268"/>
              <a:gd name="connsiteX1" fmla="*/ 594360 w 1188720"/>
              <a:gd name="connsiteY1" fmla="*/ 0 h 1763268"/>
              <a:gd name="connsiteX2" fmla="*/ 1188720 w 1188720"/>
              <a:gd name="connsiteY2" fmla="*/ 594360 h 1763268"/>
              <a:gd name="connsiteX3" fmla="*/ 891540 w 1188720"/>
              <a:gd name="connsiteY3" fmla="*/ 594360 h 1763268"/>
              <a:gd name="connsiteX4" fmla="*/ 869442 w 1188720"/>
              <a:gd name="connsiteY4" fmla="*/ 1763268 h 1763268"/>
              <a:gd name="connsiteX5" fmla="*/ 242316 w 1188720"/>
              <a:gd name="connsiteY5" fmla="*/ 1069848 h 1763268"/>
              <a:gd name="connsiteX6" fmla="*/ 297180 w 1188720"/>
              <a:gd name="connsiteY6" fmla="*/ 594360 h 1763268"/>
              <a:gd name="connsiteX7" fmla="*/ 0 w 1188720"/>
              <a:gd name="connsiteY7" fmla="*/ 594360 h 1763268"/>
              <a:gd name="connsiteX0" fmla="*/ 0 w 1188720"/>
              <a:gd name="connsiteY0" fmla="*/ 594360 h 1761363"/>
              <a:gd name="connsiteX1" fmla="*/ 594360 w 1188720"/>
              <a:gd name="connsiteY1" fmla="*/ 0 h 1761363"/>
              <a:gd name="connsiteX2" fmla="*/ 1188720 w 1188720"/>
              <a:gd name="connsiteY2" fmla="*/ 594360 h 1761363"/>
              <a:gd name="connsiteX3" fmla="*/ 891540 w 1188720"/>
              <a:gd name="connsiteY3" fmla="*/ 594360 h 1761363"/>
              <a:gd name="connsiteX4" fmla="*/ 877062 w 1188720"/>
              <a:gd name="connsiteY4" fmla="*/ 1761363 h 1761363"/>
              <a:gd name="connsiteX5" fmla="*/ 242316 w 1188720"/>
              <a:gd name="connsiteY5" fmla="*/ 1069848 h 1761363"/>
              <a:gd name="connsiteX6" fmla="*/ 297180 w 1188720"/>
              <a:gd name="connsiteY6" fmla="*/ 594360 h 1761363"/>
              <a:gd name="connsiteX7" fmla="*/ 0 w 1188720"/>
              <a:gd name="connsiteY7" fmla="*/ 594360 h 176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8720" h="1761363">
                <a:moveTo>
                  <a:pt x="0" y="594360"/>
                </a:moveTo>
                <a:lnTo>
                  <a:pt x="594360" y="0"/>
                </a:lnTo>
                <a:lnTo>
                  <a:pt x="1188720" y="594360"/>
                </a:lnTo>
                <a:lnTo>
                  <a:pt x="891540" y="594360"/>
                </a:lnTo>
                <a:lnTo>
                  <a:pt x="877062" y="1761363"/>
                </a:lnTo>
                <a:lnTo>
                  <a:pt x="242316" y="1069848"/>
                </a:lnTo>
                <a:lnTo>
                  <a:pt x="297180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DE3B096-5C53-41DB-9E66-6BF2DAF375F1}"/>
              </a:ext>
            </a:extLst>
          </p:cNvPr>
          <p:cNvGrpSpPr/>
          <p:nvPr/>
        </p:nvGrpSpPr>
        <p:grpSpPr>
          <a:xfrm>
            <a:off x="1159949" y="2728824"/>
            <a:ext cx="436276" cy="1279209"/>
            <a:chOff x="8170921" y="4808740"/>
            <a:chExt cx="436276" cy="1279209"/>
          </a:xfrm>
          <a:effectLst>
            <a:outerShdw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9" name="任意多边形: 形状 81">
              <a:extLst>
                <a:ext uri="{FF2B5EF4-FFF2-40B4-BE49-F238E27FC236}">
                  <a16:creationId xmlns:a16="http://schemas.microsoft.com/office/drawing/2014/main" id="{7F94D865-9CC9-421E-8A8A-B7E8A90A39C0}"/>
                </a:ext>
              </a:extLst>
            </p:cNvPr>
            <p:cNvSpPr/>
            <p:nvPr/>
          </p:nvSpPr>
          <p:spPr>
            <a:xfrm>
              <a:off x="8420821" y="5700659"/>
              <a:ext cx="71186" cy="354978"/>
            </a:xfrm>
            <a:custGeom>
              <a:avLst/>
              <a:gdLst>
                <a:gd name="connsiteX0" fmla="*/ 22762 w 71186"/>
                <a:gd name="connsiteY0" fmla="*/ 232464 h 354978"/>
                <a:gd name="connsiteX1" fmla="*/ 34616 w 71186"/>
                <a:gd name="connsiteY1" fmla="*/ 292895 h 354978"/>
                <a:gd name="connsiteX2" fmla="*/ 36196 w 71186"/>
                <a:gd name="connsiteY2" fmla="*/ 340356 h 354978"/>
                <a:gd name="connsiteX3" fmla="*/ 37684 w 71186"/>
                <a:gd name="connsiteY3" fmla="*/ 350303 h 354978"/>
                <a:gd name="connsiteX4" fmla="*/ 51304 w 71186"/>
                <a:gd name="connsiteY4" fmla="*/ 354952 h 354978"/>
                <a:gd name="connsiteX5" fmla="*/ 64691 w 71186"/>
                <a:gd name="connsiteY5" fmla="*/ 350722 h 354978"/>
                <a:gd name="connsiteX6" fmla="*/ 67016 w 71186"/>
                <a:gd name="connsiteY6" fmla="*/ 343145 h 354978"/>
                <a:gd name="connsiteX7" fmla="*/ 63762 w 71186"/>
                <a:gd name="connsiteY7" fmla="*/ 27513 h 354978"/>
                <a:gd name="connsiteX8" fmla="*/ 56231 w 71186"/>
                <a:gd name="connsiteY8" fmla="*/ 2458 h 354978"/>
                <a:gd name="connsiteX9" fmla="*/ 17556 w 71186"/>
                <a:gd name="connsiteY9" fmla="*/ 16729 h 354978"/>
                <a:gd name="connsiteX10" fmla="*/ 356 w 71186"/>
                <a:gd name="connsiteY10" fmla="*/ 27560 h 354978"/>
                <a:gd name="connsiteX11" fmla="*/ 12721 w 71186"/>
                <a:gd name="connsiteY11" fmla="*/ 165852 h 354978"/>
                <a:gd name="connsiteX12" fmla="*/ 22762 w 71186"/>
                <a:gd name="connsiteY12" fmla="*/ 232464 h 35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186" h="354978">
                  <a:moveTo>
                    <a:pt x="22762" y="232464"/>
                  </a:moveTo>
                  <a:cubicBezTo>
                    <a:pt x="26899" y="252639"/>
                    <a:pt x="32059" y="272627"/>
                    <a:pt x="34616" y="292895"/>
                  </a:cubicBezTo>
                  <a:cubicBezTo>
                    <a:pt x="36652" y="308630"/>
                    <a:pt x="37182" y="324523"/>
                    <a:pt x="36196" y="340356"/>
                  </a:cubicBezTo>
                  <a:cubicBezTo>
                    <a:pt x="35615" y="343744"/>
                    <a:pt x="36136" y="347231"/>
                    <a:pt x="37684" y="350303"/>
                  </a:cubicBezTo>
                  <a:cubicBezTo>
                    <a:pt x="40473" y="354487"/>
                    <a:pt x="46283" y="354952"/>
                    <a:pt x="51304" y="354952"/>
                  </a:cubicBezTo>
                  <a:cubicBezTo>
                    <a:pt x="56324" y="354952"/>
                    <a:pt x="61809" y="354626"/>
                    <a:pt x="64691" y="350722"/>
                  </a:cubicBezTo>
                  <a:cubicBezTo>
                    <a:pt x="66118" y="348444"/>
                    <a:pt x="66918" y="345831"/>
                    <a:pt x="67016" y="343145"/>
                  </a:cubicBezTo>
                  <a:cubicBezTo>
                    <a:pt x="79799" y="238600"/>
                    <a:pt x="58462" y="132708"/>
                    <a:pt x="63762" y="27513"/>
                  </a:cubicBezTo>
                  <a:cubicBezTo>
                    <a:pt x="64226" y="18216"/>
                    <a:pt x="63762" y="7339"/>
                    <a:pt x="56231" y="2458"/>
                  </a:cubicBezTo>
                  <a:cubicBezTo>
                    <a:pt x="44006" y="-5258"/>
                    <a:pt x="24807" y="6549"/>
                    <a:pt x="17556" y="16729"/>
                  </a:cubicBezTo>
                  <a:cubicBezTo>
                    <a:pt x="11187" y="25561"/>
                    <a:pt x="1007" y="17287"/>
                    <a:pt x="356" y="27560"/>
                  </a:cubicBezTo>
                  <a:cubicBezTo>
                    <a:pt x="-2200" y="67258"/>
                    <a:pt x="8863" y="126200"/>
                    <a:pt x="12721" y="165852"/>
                  </a:cubicBezTo>
                  <a:cubicBezTo>
                    <a:pt x="14902" y="188216"/>
                    <a:pt x="18253" y="210449"/>
                    <a:pt x="22762" y="232464"/>
                  </a:cubicBezTo>
                  <a:close/>
                </a:path>
              </a:pathLst>
            </a:custGeom>
            <a:solidFill>
              <a:srgbClr val="F5BCBA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任意多边形: 形状 82">
              <a:extLst>
                <a:ext uri="{FF2B5EF4-FFF2-40B4-BE49-F238E27FC236}">
                  <a16:creationId xmlns:a16="http://schemas.microsoft.com/office/drawing/2014/main" id="{442BFDA8-1495-408D-89BB-8EF7F9B586BB}"/>
                </a:ext>
              </a:extLst>
            </p:cNvPr>
            <p:cNvSpPr/>
            <p:nvPr/>
          </p:nvSpPr>
          <p:spPr>
            <a:xfrm>
              <a:off x="8260570" y="5708347"/>
              <a:ext cx="151177" cy="231311"/>
            </a:xfrm>
            <a:custGeom>
              <a:avLst/>
              <a:gdLst>
                <a:gd name="connsiteX0" fmla="*/ 44209 w 151177"/>
                <a:gd name="connsiteY0" fmla="*/ 108657 h 231311"/>
                <a:gd name="connsiteX1" fmla="*/ 29381 w 151177"/>
                <a:gd name="connsiteY1" fmla="*/ 150028 h 231311"/>
                <a:gd name="connsiteX2" fmla="*/ 1490 w 151177"/>
                <a:gd name="connsiteY2" fmla="*/ 203765 h 231311"/>
                <a:gd name="connsiteX3" fmla="*/ 421 w 151177"/>
                <a:gd name="connsiteY3" fmla="*/ 213759 h 231311"/>
                <a:gd name="connsiteX4" fmla="*/ 19015 w 151177"/>
                <a:gd name="connsiteY4" fmla="*/ 231284 h 231311"/>
                <a:gd name="connsiteX5" fmla="*/ 150288 w 151177"/>
                <a:gd name="connsiteY5" fmla="*/ 24380 h 231311"/>
                <a:gd name="connsiteX6" fmla="*/ 149590 w 151177"/>
                <a:gd name="connsiteY6" fmla="*/ 11876 h 231311"/>
                <a:gd name="connsiteX7" fmla="*/ 141734 w 151177"/>
                <a:gd name="connsiteY7" fmla="*/ 4671 h 231311"/>
                <a:gd name="connsiteX8" fmla="*/ 80886 w 151177"/>
                <a:gd name="connsiteY8" fmla="*/ 21545 h 231311"/>
                <a:gd name="connsiteX9" fmla="*/ 44209 w 151177"/>
                <a:gd name="connsiteY9" fmla="*/ 108657 h 23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177" h="231311">
                  <a:moveTo>
                    <a:pt x="44209" y="108657"/>
                  </a:moveTo>
                  <a:lnTo>
                    <a:pt x="29381" y="150028"/>
                  </a:lnTo>
                  <a:cubicBezTo>
                    <a:pt x="23245" y="167181"/>
                    <a:pt x="7765" y="186565"/>
                    <a:pt x="1490" y="203765"/>
                  </a:cubicBezTo>
                  <a:cubicBezTo>
                    <a:pt x="-49" y="206861"/>
                    <a:pt x="-430" y="210407"/>
                    <a:pt x="421" y="213759"/>
                  </a:cubicBezTo>
                  <a:cubicBezTo>
                    <a:pt x="2001" y="217803"/>
                    <a:pt x="14645" y="231098"/>
                    <a:pt x="19015" y="231284"/>
                  </a:cubicBezTo>
                  <a:cubicBezTo>
                    <a:pt x="29985" y="231795"/>
                    <a:pt x="147127" y="35676"/>
                    <a:pt x="150288" y="24380"/>
                  </a:cubicBezTo>
                  <a:cubicBezTo>
                    <a:pt x="151650" y="20276"/>
                    <a:pt x="151399" y="15804"/>
                    <a:pt x="149590" y="11876"/>
                  </a:cubicBezTo>
                  <a:cubicBezTo>
                    <a:pt x="147731" y="8757"/>
                    <a:pt x="145002" y="6256"/>
                    <a:pt x="141734" y="4671"/>
                  </a:cubicBezTo>
                  <a:cubicBezTo>
                    <a:pt x="121978" y="-6253"/>
                    <a:pt x="92879" y="2904"/>
                    <a:pt x="80886" y="21545"/>
                  </a:cubicBezTo>
                  <a:cubicBezTo>
                    <a:pt x="64244" y="47669"/>
                    <a:pt x="54575" y="79604"/>
                    <a:pt x="44209" y="108657"/>
                  </a:cubicBezTo>
                  <a:close/>
                </a:path>
              </a:pathLst>
            </a:custGeom>
            <a:solidFill>
              <a:srgbClr val="F5BCBA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任意多边形: 形状 83">
              <a:extLst>
                <a:ext uri="{FF2B5EF4-FFF2-40B4-BE49-F238E27FC236}">
                  <a16:creationId xmlns:a16="http://schemas.microsoft.com/office/drawing/2014/main" id="{989C7D85-AC02-4F7D-9BE9-CD221AB1849D}"/>
                </a:ext>
              </a:extLst>
            </p:cNvPr>
            <p:cNvSpPr/>
            <p:nvPr/>
          </p:nvSpPr>
          <p:spPr>
            <a:xfrm>
              <a:off x="8450307" y="6031196"/>
              <a:ext cx="71478" cy="56753"/>
            </a:xfrm>
            <a:custGeom>
              <a:avLst/>
              <a:gdLst>
                <a:gd name="connsiteX0" fmla="*/ 14612 w 71478"/>
                <a:gd name="connsiteY0" fmla="*/ 5402 h 56753"/>
                <a:gd name="connsiteX1" fmla="*/ 4478 w 71478"/>
                <a:gd name="connsiteY1" fmla="*/ 5681 h 56753"/>
                <a:gd name="connsiteX2" fmla="*/ 62 w 71478"/>
                <a:gd name="connsiteY2" fmla="*/ 16745 h 56753"/>
                <a:gd name="connsiteX3" fmla="*/ 2805 w 71478"/>
                <a:gd name="connsiteY3" fmla="*/ 47471 h 56753"/>
                <a:gd name="connsiteX4" fmla="*/ 4432 w 71478"/>
                <a:gd name="connsiteY4" fmla="*/ 51515 h 56753"/>
                <a:gd name="connsiteX5" fmla="*/ 6942 w 71478"/>
                <a:gd name="connsiteY5" fmla="*/ 53328 h 56753"/>
                <a:gd name="connsiteX6" fmla="*/ 36274 w 71478"/>
                <a:gd name="connsiteY6" fmla="*/ 54072 h 56753"/>
                <a:gd name="connsiteX7" fmla="*/ 61143 w 71478"/>
                <a:gd name="connsiteY7" fmla="*/ 37244 h 56753"/>
                <a:gd name="connsiteX8" fmla="*/ 71091 w 71478"/>
                <a:gd name="connsiteY8" fmla="*/ 15815 h 56753"/>
                <a:gd name="connsiteX9" fmla="*/ 46965 w 71478"/>
                <a:gd name="connsiteY9" fmla="*/ 661 h 56753"/>
                <a:gd name="connsiteX10" fmla="*/ 14612 w 71478"/>
                <a:gd name="connsiteY10" fmla="*/ 5402 h 5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78" h="56753">
                  <a:moveTo>
                    <a:pt x="14612" y="5402"/>
                  </a:moveTo>
                  <a:cubicBezTo>
                    <a:pt x="11288" y="4440"/>
                    <a:pt x="7746" y="4538"/>
                    <a:pt x="4478" y="5681"/>
                  </a:cubicBezTo>
                  <a:cubicBezTo>
                    <a:pt x="1234" y="8387"/>
                    <a:pt x="-430" y="12547"/>
                    <a:pt x="62" y="16745"/>
                  </a:cubicBezTo>
                  <a:cubicBezTo>
                    <a:pt x="-212" y="27060"/>
                    <a:pt x="709" y="37370"/>
                    <a:pt x="2805" y="47471"/>
                  </a:cubicBezTo>
                  <a:cubicBezTo>
                    <a:pt x="3005" y="48935"/>
                    <a:pt x="3563" y="50325"/>
                    <a:pt x="4432" y="51515"/>
                  </a:cubicBezTo>
                  <a:cubicBezTo>
                    <a:pt x="5134" y="52287"/>
                    <a:pt x="5989" y="52905"/>
                    <a:pt x="6942" y="53328"/>
                  </a:cubicBezTo>
                  <a:cubicBezTo>
                    <a:pt x="16207" y="57586"/>
                    <a:pt x="26810" y="57856"/>
                    <a:pt x="36274" y="54072"/>
                  </a:cubicBezTo>
                  <a:cubicBezTo>
                    <a:pt x="45622" y="50214"/>
                    <a:pt x="54082" y="44487"/>
                    <a:pt x="61143" y="37244"/>
                  </a:cubicBezTo>
                  <a:cubicBezTo>
                    <a:pt x="67093" y="31527"/>
                    <a:pt x="72997" y="23857"/>
                    <a:pt x="71091" y="15815"/>
                  </a:cubicBezTo>
                  <a:cubicBezTo>
                    <a:pt x="68534" y="5077"/>
                    <a:pt x="55798" y="3264"/>
                    <a:pt x="46965" y="661"/>
                  </a:cubicBezTo>
                  <a:cubicBezTo>
                    <a:pt x="35856" y="-2593"/>
                    <a:pt x="26140" y="6843"/>
                    <a:pt x="14612" y="5402"/>
                  </a:cubicBezTo>
                  <a:close/>
                </a:path>
              </a:pathLst>
            </a:custGeom>
            <a:solidFill>
              <a:srgbClr val="473122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任意多边形: 形状 84">
              <a:extLst>
                <a:ext uri="{FF2B5EF4-FFF2-40B4-BE49-F238E27FC236}">
                  <a16:creationId xmlns:a16="http://schemas.microsoft.com/office/drawing/2014/main" id="{2C92232E-58BC-4AF3-AACA-0FF8631AE56B}"/>
                </a:ext>
              </a:extLst>
            </p:cNvPr>
            <p:cNvSpPr/>
            <p:nvPr/>
          </p:nvSpPr>
          <p:spPr>
            <a:xfrm>
              <a:off x="8235773" y="5904685"/>
              <a:ext cx="74015" cy="115902"/>
            </a:xfrm>
            <a:custGeom>
              <a:avLst/>
              <a:gdLst>
                <a:gd name="connsiteX0" fmla="*/ 2812 w 74015"/>
                <a:gd name="connsiteY0" fmla="*/ 30484 h 115902"/>
                <a:gd name="connsiteX1" fmla="*/ 163 w 74015"/>
                <a:gd name="connsiteY1" fmla="*/ 35132 h 115902"/>
                <a:gd name="connsiteX2" fmla="*/ 906 w 74015"/>
                <a:gd name="connsiteY2" fmla="*/ 41315 h 115902"/>
                <a:gd name="connsiteX3" fmla="*/ 11319 w 74015"/>
                <a:gd name="connsiteY3" fmla="*/ 58560 h 115902"/>
                <a:gd name="connsiteX4" fmla="*/ 57385 w 74015"/>
                <a:gd name="connsiteY4" fmla="*/ 111600 h 115902"/>
                <a:gd name="connsiteX5" fmla="*/ 64591 w 74015"/>
                <a:gd name="connsiteY5" fmla="*/ 115876 h 115902"/>
                <a:gd name="connsiteX6" fmla="*/ 73283 w 74015"/>
                <a:gd name="connsiteY6" fmla="*/ 105045 h 115902"/>
                <a:gd name="connsiteX7" fmla="*/ 70401 w 74015"/>
                <a:gd name="connsiteY7" fmla="*/ 75295 h 115902"/>
                <a:gd name="connsiteX8" fmla="*/ 58222 w 74015"/>
                <a:gd name="connsiteY8" fmla="*/ 48148 h 115902"/>
                <a:gd name="connsiteX9" fmla="*/ 55572 w 74015"/>
                <a:gd name="connsiteY9" fmla="*/ 29554 h 115902"/>
                <a:gd name="connsiteX10" fmla="*/ 48135 w 74015"/>
                <a:gd name="connsiteY10" fmla="*/ 12355 h 115902"/>
                <a:gd name="connsiteX11" fmla="*/ 32981 w 74015"/>
                <a:gd name="connsiteY11" fmla="*/ 408 h 115902"/>
                <a:gd name="connsiteX12" fmla="*/ 19035 w 74015"/>
                <a:gd name="connsiteY12" fmla="*/ 10356 h 11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015" h="115902">
                  <a:moveTo>
                    <a:pt x="2812" y="30484"/>
                  </a:moveTo>
                  <a:cubicBezTo>
                    <a:pt x="1580" y="31808"/>
                    <a:pt x="674" y="33398"/>
                    <a:pt x="163" y="35132"/>
                  </a:cubicBezTo>
                  <a:cubicBezTo>
                    <a:pt x="-242" y="37219"/>
                    <a:pt x="19" y="39381"/>
                    <a:pt x="906" y="41315"/>
                  </a:cubicBezTo>
                  <a:cubicBezTo>
                    <a:pt x="3505" y="47548"/>
                    <a:pt x="7015" y="53359"/>
                    <a:pt x="11319" y="58560"/>
                  </a:cubicBezTo>
                  <a:cubicBezTo>
                    <a:pt x="25502" y="77224"/>
                    <a:pt x="40888" y="94944"/>
                    <a:pt x="57385" y="111600"/>
                  </a:cubicBezTo>
                  <a:cubicBezTo>
                    <a:pt x="59170" y="113873"/>
                    <a:pt x="61741" y="115397"/>
                    <a:pt x="64591" y="115876"/>
                  </a:cubicBezTo>
                  <a:cubicBezTo>
                    <a:pt x="69704" y="115876"/>
                    <a:pt x="72493" y="110065"/>
                    <a:pt x="73283" y="105045"/>
                  </a:cubicBezTo>
                  <a:cubicBezTo>
                    <a:pt x="74831" y="95042"/>
                    <a:pt x="73836" y="84815"/>
                    <a:pt x="70401" y="75295"/>
                  </a:cubicBezTo>
                  <a:cubicBezTo>
                    <a:pt x="67008" y="65998"/>
                    <a:pt x="61337" y="57584"/>
                    <a:pt x="58222" y="48148"/>
                  </a:cubicBezTo>
                  <a:cubicBezTo>
                    <a:pt x="56260" y="42151"/>
                    <a:pt x="55368" y="35857"/>
                    <a:pt x="55572" y="29554"/>
                  </a:cubicBezTo>
                  <a:cubicBezTo>
                    <a:pt x="55805" y="21326"/>
                    <a:pt x="55340" y="16910"/>
                    <a:pt x="48135" y="12355"/>
                  </a:cubicBezTo>
                  <a:cubicBezTo>
                    <a:pt x="43208" y="9287"/>
                    <a:pt x="38280" y="2360"/>
                    <a:pt x="32981" y="408"/>
                  </a:cubicBezTo>
                  <a:cubicBezTo>
                    <a:pt x="26380" y="-1963"/>
                    <a:pt x="22336" y="5940"/>
                    <a:pt x="19035" y="10356"/>
                  </a:cubicBezTo>
                  <a:close/>
                </a:path>
              </a:pathLst>
            </a:custGeom>
            <a:solidFill>
              <a:srgbClr val="473122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任意多边形: 形状 85">
              <a:extLst>
                <a:ext uri="{FF2B5EF4-FFF2-40B4-BE49-F238E27FC236}">
                  <a16:creationId xmlns:a16="http://schemas.microsoft.com/office/drawing/2014/main" id="{A0560FF6-AB0D-4D54-BB5D-E17F509B1C4A}"/>
                </a:ext>
              </a:extLst>
            </p:cNvPr>
            <p:cNvSpPr/>
            <p:nvPr/>
          </p:nvSpPr>
          <p:spPr>
            <a:xfrm>
              <a:off x="8243361" y="5251083"/>
              <a:ext cx="259489" cy="489000"/>
            </a:xfrm>
            <a:custGeom>
              <a:avLst/>
              <a:gdLst>
                <a:gd name="connsiteX0" fmla="*/ 24742 w 259489"/>
                <a:gd name="connsiteY0" fmla="*/ 80714 h 489000"/>
                <a:gd name="connsiteX1" fmla="*/ 802 w 259489"/>
                <a:gd name="connsiteY1" fmla="*/ 152580 h 489000"/>
                <a:gd name="connsiteX2" fmla="*/ 37572 w 259489"/>
                <a:gd name="connsiteY2" fmla="*/ 309652 h 489000"/>
                <a:gd name="connsiteX3" fmla="*/ 59559 w 259489"/>
                <a:gd name="connsiteY3" fmla="*/ 438600 h 489000"/>
                <a:gd name="connsiteX4" fmla="*/ 69879 w 259489"/>
                <a:gd name="connsiteY4" fmla="*/ 463237 h 489000"/>
                <a:gd name="connsiteX5" fmla="*/ 141326 w 259489"/>
                <a:gd name="connsiteY5" fmla="*/ 488943 h 489000"/>
                <a:gd name="connsiteX6" fmla="*/ 221698 w 259489"/>
                <a:gd name="connsiteY6" fmla="*/ 477926 h 489000"/>
                <a:gd name="connsiteX7" fmla="*/ 256282 w 259489"/>
                <a:gd name="connsiteY7" fmla="*/ 455800 h 489000"/>
                <a:gd name="connsiteX8" fmla="*/ 259257 w 259489"/>
                <a:gd name="connsiteY8" fmla="*/ 433301 h 489000"/>
                <a:gd name="connsiteX9" fmla="*/ 242430 w 259489"/>
                <a:gd name="connsiteY9" fmla="*/ 186932 h 489000"/>
                <a:gd name="connsiteX10" fmla="*/ 231878 w 259489"/>
                <a:gd name="connsiteY10" fmla="*/ 124410 h 489000"/>
                <a:gd name="connsiteX11" fmla="*/ 223464 w 259489"/>
                <a:gd name="connsiteY11" fmla="*/ 25211 h 489000"/>
                <a:gd name="connsiteX12" fmla="*/ 218816 w 259489"/>
                <a:gd name="connsiteY12" fmla="*/ 13125 h 489000"/>
                <a:gd name="connsiteX13" fmla="*/ 202639 w 259489"/>
                <a:gd name="connsiteY13" fmla="*/ 5734 h 489000"/>
                <a:gd name="connsiteX14" fmla="*/ 82151 w 259489"/>
                <a:gd name="connsiteY14" fmla="*/ 4898 h 489000"/>
                <a:gd name="connsiteX15" fmla="*/ 50774 w 259489"/>
                <a:gd name="connsiteY15" fmla="*/ 23492 h 489000"/>
                <a:gd name="connsiteX16" fmla="*/ 24742 w 259489"/>
                <a:gd name="connsiteY16" fmla="*/ 80714 h 4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489" h="489000">
                  <a:moveTo>
                    <a:pt x="24742" y="80714"/>
                  </a:moveTo>
                  <a:cubicBezTo>
                    <a:pt x="14283" y="103957"/>
                    <a:pt x="3684" y="127199"/>
                    <a:pt x="802" y="152580"/>
                  </a:cubicBezTo>
                  <a:cubicBezTo>
                    <a:pt x="-5334" y="206455"/>
                    <a:pt x="24324" y="257077"/>
                    <a:pt x="37572" y="309652"/>
                  </a:cubicBezTo>
                  <a:cubicBezTo>
                    <a:pt x="48217" y="351953"/>
                    <a:pt x="48263" y="396438"/>
                    <a:pt x="59559" y="438600"/>
                  </a:cubicBezTo>
                  <a:cubicBezTo>
                    <a:pt x="61553" y="447344"/>
                    <a:pt x="65044" y="455679"/>
                    <a:pt x="69879" y="463237"/>
                  </a:cubicBezTo>
                  <a:cubicBezTo>
                    <a:pt x="84986" y="484899"/>
                    <a:pt x="114922" y="489408"/>
                    <a:pt x="141326" y="488943"/>
                  </a:cubicBezTo>
                  <a:cubicBezTo>
                    <a:pt x="168459" y="488469"/>
                    <a:pt x="195439" y="484769"/>
                    <a:pt x="221698" y="477926"/>
                  </a:cubicBezTo>
                  <a:cubicBezTo>
                    <a:pt x="235411" y="474347"/>
                    <a:pt x="250379" y="468629"/>
                    <a:pt x="256282" y="455800"/>
                  </a:cubicBezTo>
                  <a:cubicBezTo>
                    <a:pt x="258927" y="448613"/>
                    <a:pt x="259945" y="440929"/>
                    <a:pt x="259257" y="433301"/>
                  </a:cubicBezTo>
                  <a:cubicBezTo>
                    <a:pt x="258002" y="350883"/>
                    <a:pt x="256701" y="268048"/>
                    <a:pt x="242430" y="186932"/>
                  </a:cubicBezTo>
                  <a:cubicBezTo>
                    <a:pt x="238804" y="166107"/>
                    <a:pt x="234295" y="145421"/>
                    <a:pt x="231878" y="124410"/>
                  </a:cubicBezTo>
                  <a:cubicBezTo>
                    <a:pt x="228113" y="91313"/>
                    <a:pt x="229321" y="57751"/>
                    <a:pt x="223464" y="25211"/>
                  </a:cubicBezTo>
                  <a:cubicBezTo>
                    <a:pt x="222953" y="20856"/>
                    <a:pt x="221354" y="16700"/>
                    <a:pt x="218816" y="13125"/>
                  </a:cubicBezTo>
                  <a:cubicBezTo>
                    <a:pt x="214423" y="8895"/>
                    <a:pt x="208715" y="6288"/>
                    <a:pt x="202639" y="5734"/>
                  </a:cubicBezTo>
                  <a:cubicBezTo>
                    <a:pt x="162839" y="-1657"/>
                    <a:pt x="122048" y="-1936"/>
                    <a:pt x="82151" y="4898"/>
                  </a:cubicBezTo>
                  <a:cubicBezTo>
                    <a:pt x="64626" y="7826"/>
                    <a:pt x="59187" y="7640"/>
                    <a:pt x="50774" y="23492"/>
                  </a:cubicBezTo>
                  <a:cubicBezTo>
                    <a:pt x="41058" y="41760"/>
                    <a:pt x="33388" y="61702"/>
                    <a:pt x="24742" y="80714"/>
                  </a:cubicBezTo>
                  <a:close/>
                </a:path>
              </a:pathLst>
            </a:custGeom>
            <a:solidFill>
              <a:srgbClr val="2E2E3F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任意多边形: 形状 86">
              <a:extLst>
                <a:ext uri="{FF2B5EF4-FFF2-40B4-BE49-F238E27FC236}">
                  <a16:creationId xmlns:a16="http://schemas.microsoft.com/office/drawing/2014/main" id="{AD8EF91C-05AE-439F-BDB2-225547B1D45D}"/>
                </a:ext>
              </a:extLst>
            </p:cNvPr>
            <p:cNvSpPr/>
            <p:nvPr/>
          </p:nvSpPr>
          <p:spPr>
            <a:xfrm>
              <a:off x="8170921" y="5217110"/>
              <a:ext cx="92652" cy="254631"/>
            </a:xfrm>
            <a:custGeom>
              <a:avLst/>
              <a:gdLst>
                <a:gd name="connsiteX0" fmla="*/ 9465 w 92652"/>
                <a:gd name="connsiteY0" fmla="*/ 133931 h 254631"/>
                <a:gd name="connsiteX1" fmla="*/ 168 w 92652"/>
                <a:gd name="connsiteY1" fmla="*/ 189016 h 254631"/>
                <a:gd name="connsiteX2" fmla="*/ 11046 w 92652"/>
                <a:gd name="connsiteY2" fmla="*/ 243356 h 254631"/>
                <a:gd name="connsiteX3" fmla="*/ 26200 w 92652"/>
                <a:gd name="connsiteY3" fmla="*/ 254466 h 254631"/>
                <a:gd name="connsiteX4" fmla="*/ 36891 w 92652"/>
                <a:gd name="connsiteY4" fmla="*/ 239312 h 254631"/>
                <a:gd name="connsiteX5" fmla="*/ 39308 w 92652"/>
                <a:gd name="connsiteY5" fmla="*/ 215698 h 254631"/>
                <a:gd name="connsiteX6" fmla="*/ 41586 w 92652"/>
                <a:gd name="connsiteY6" fmla="*/ 197802 h 254631"/>
                <a:gd name="connsiteX7" fmla="*/ 48233 w 92652"/>
                <a:gd name="connsiteY7" fmla="*/ 187668 h 254631"/>
                <a:gd name="connsiteX8" fmla="*/ 52510 w 92652"/>
                <a:gd name="connsiteY8" fmla="*/ 161172 h 254631"/>
                <a:gd name="connsiteX9" fmla="*/ 90953 w 92652"/>
                <a:gd name="connsiteY9" fmla="*/ 37383 h 254631"/>
                <a:gd name="connsiteX10" fmla="*/ 92068 w 92652"/>
                <a:gd name="connsiteY10" fmla="*/ 17348 h 254631"/>
                <a:gd name="connsiteX11" fmla="*/ 80215 w 92652"/>
                <a:gd name="connsiteY11" fmla="*/ 2054 h 254631"/>
                <a:gd name="connsiteX12" fmla="*/ 37356 w 92652"/>
                <a:gd name="connsiteY12" fmla="*/ 44681 h 254631"/>
                <a:gd name="connsiteX13" fmla="*/ 9465 w 92652"/>
                <a:gd name="connsiteY13" fmla="*/ 133931 h 2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652" h="254631">
                  <a:moveTo>
                    <a:pt x="9465" y="133931"/>
                  </a:moveTo>
                  <a:cubicBezTo>
                    <a:pt x="4408" y="151907"/>
                    <a:pt x="1293" y="170375"/>
                    <a:pt x="168" y="189016"/>
                  </a:cubicBezTo>
                  <a:cubicBezTo>
                    <a:pt x="-943" y="207763"/>
                    <a:pt x="2804" y="226483"/>
                    <a:pt x="11046" y="243356"/>
                  </a:cubicBezTo>
                  <a:cubicBezTo>
                    <a:pt x="14114" y="249307"/>
                    <a:pt x="19552" y="255628"/>
                    <a:pt x="26200" y="254466"/>
                  </a:cubicBezTo>
                  <a:cubicBezTo>
                    <a:pt x="32847" y="253304"/>
                    <a:pt x="35497" y="245774"/>
                    <a:pt x="36891" y="239312"/>
                  </a:cubicBezTo>
                  <a:cubicBezTo>
                    <a:pt x="38416" y="231531"/>
                    <a:pt x="39225" y="223628"/>
                    <a:pt x="39308" y="215698"/>
                  </a:cubicBezTo>
                  <a:cubicBezTo>
                    <a:pt x="38741" y="209636"/>
                    <a:pt x="39518" y="203528"/>
                    <a:pt x="41586" y="197802"/>
                  </a:cubicBezTo>
                  <a:cubicBezTo>
                    <a:pt x="43352" y="194129"/>
                    <a:pt x="46235" y="191201"/>
                    <a:pt x="48233" y="187668"/>
                  </a:cubicBezTo>
                  <a:cubicBezTo>
                    <a:pt x="52882" y="179812"/>
                    <a:pt x="52092" y="170236"/>
                    <a:pt x="52510" y="161172"/>
                  </a:cubicBezTo>
                  <a:cubicBezTo>
                    <a:pt x="54416" y="117848"/>
                    <a:pt x="81609" y="79777"/>
                    <a:pt x="90953" y="37383"/>
                  </a:cubicBezTo>
                  <a:cubicBezTo>
                    <a:pt x="92715" y="30856"/>
                    <a:pt x="93091" y="24032"/>
                    <a:pt x="92068" y="17348"/>
                  </a:cubicBezTo>
                  <a:cubicBezTo>
                    <a:pt x="90916" y="10594"/>
                    <a:pt x="86472" y="4857"/>
                    <a:pt x="80215" y="2054"/>
                  </a:cubicBezTo>
                  <a:cubicBezTo>
                    <a:pt x="51208" y="-8916"/>
                    <a:pt x="44236" y="26180"/>
                    <a:pt x="37356" y="44681"/>
                  </a:cubicBezTo>
                  <a:cubicBezTo>
                    <a:pt x="26488" y="73915"/>
                    <a:pt x="17177" y="103707"/>
                    <a:pt x="9465" y="133931"/>
                  </a:cubicBezTo>
                  <a:close/>
                </a:path>
              </a:pathLst>
            </a:custGeom>
            <a:solidFill>
              <a:srgbClr val="F5BCBA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任意多边形: 形状 87">
              <a:extLst>
                <a:ext uri="{FF2B5EF4-FFF2-40B4-BE49-F238E27FC236}">
                  <a16:creationId xmlns:a16="http://schemas.microsoft.com/office/drawing/2014/main" id="{C95FEF4F-3B6A-47B5-925C-79A49F05D45B}"/>
                </a:ext>
              </a:extLst>
            </p:cNvPr>
            <p:cNvSpPr/>
            <p:nvPr/>
          </p:nvSpPr>
          <p:spPr>
            <a:xfrm>
              <a:off x="8475731" y="5201671"/>
              <a:ext cx="131466" cy="282688"/>
            </a:xfrm>
            <a:custGeom>
              <a:avLst/>
              <a:gdLst>
                <a:gd name="connsiteX0" fmla="*/ 23076 w 131466"/>
                <a:gd name="connsiteY0" fmla="*/ 119528 h 282688"/>
                <a:gd name="connsiteX1" fmla="*/ 74721 w 131466"/>
                <a:gd name="connsiteY1" fmla="*/ 206640 h 282688"/>
                <a:gd name="connsiteX2" fmla="*/ 97963 w 131466"/>
                <a:gd name="connsiteY2" fmla="*/ 255821 h 282688"/>
                <a:gd name="connsiteX3" fmla="*/ 107771 w 131466"/>
                <a:gd name="connsiteY3" fmla="*/ 280644 h 282688"/>
                <a:gd name="connsiteX4" fmla="*/ 111537 w 131466"/>
                <a:gd name="connsiteY4" fmla="*/ 282642 h 282688"/>
                <a:gd name="connsiteX5" fmla="*/ 118602 w 131466"/>
                <a:gd name="connsiteY5" fmla="*/ 275995 h 282688"/>
                <a:gd name="connsiteX6" fmla="*/ 131432 w 131466"/>
                <a:gd name="connsiteY6" fmla="*/ 228720 h 282688"/>
                <a:gd name="connsiteX7" fmla="*/ 110746 w 131466"/>
                <a:gd name="connsiteY7" fmla="*/ 186559 h 282688"/>
                <a:gd name="connsiteX8" fmla="*/ 111862 w 131466"/>
                <a:gd name="connsiteY8" fmla="*/ 176192 h 282688"/>
                <a:gd name="connsiteX9" fmla="*/ 59195 w 131466"/>
                <a:gd name="connsiteY9" fmla="*/ 49057 h 282688"/>
                <a:gd name="connsiteX10" fmla="*/ 59195 w 131466"/>
                <a:gd name="connsiteY10" fmla="*/ 25814 h 282688"/>
                <a:gd name="connsiteX11" fmla="*/ 49479 w 131466"/>
                <a:gd name="connsiteY11" fmla="*/ 5593 h 282688"/>
                <a:gd name="connsiteX12" fmla="*/ 20 w 131466"/>
                <a:gd name="connsiteY12" fmla="*/ 31346 h 282688"/>
                <a:gd name="connsiteX13" fmla="*/ 23076 w 131466"/>
                <a:gd name="connsiteY13" fmla="*/ 119528 h 28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466" h="282688">
                  <a:moveTo>
                    <a:pt x="23076" y="119528"/>
                  </a:moveTo>
                  <a:cubicBezTo>
                    <a:pt x="37486" y="150068"/>
                    <a:pt x="56731" y="178052"/>
                    <a:pt x="74721" y="206640"/>
                  </a:cubicBezTo>
                  <a:cubicBezTo>
                    <a:pt x="84436" y="222073"/>
                    <a:pt x="93919" y="238064"/>
                    <a:pt x="97963" y="255821"/>
                  </a:cubicBezTo>
                  <a:cubicBezTo>
                    <a:pt x="100008" y="264606"/>
                    <a:pt x="101124" y="274415"/>
                    <a:pt x="107771" y="280644"/>
                  </a:cubicBezTo>
                  <a:cubicBezTo>
                    <a:pt x="108780" y="281699"/>
                    <a:pt x="110100" y="282396"/>
                    <a:pt x="111537" y="282642"/>
                  </a:cubicBezTo>
                  <a:cubicBezTo>
                    <a:pt x="115023" y="282968"/>
                    <a:pt x="117254" y="279203"/>
                    <a:pt x="118602" y="275995"/>
                  </a:cubicBezTo>
                  <a:cubicBezTo>
                    <a:pt x="124971" y="260841"/>
                    <a:pt x="131107" y="245176"/>
                    <a:pt x="131432" y="228720"/>
                  </a:cubicBezTo>
                  <a:cubicBezTo>
                    <a:pt x="131758" y="212265"/>
                    <a:pt x="124971" y="194786"/>
                    <a:pt x="110746" y="186559"/>
                  </a:cubicBezTo>
                  <a:cubicBezTo>
                    <a:pt x="113443" y="184095"/>
                    <a:pt x="112838" y="179725"/>
                    <a:pt x="111862" y="176192"/>
                  </a:cubicBezTo>
                  <a:cubicBezTo>
                    <a:pt x="99544" y="131567"/>
                    <a:pt x="59892" y="95309"/>
                    <a:pt x="59195" y="49057"/>
                  </a:cubicBezTo>
                  <a:cubicBezTo>
                    <a:pt x="59195" y="41340"/>
                    <a:pt x="60125" y="33624"/>
                    <a:pt x="59195" y="25814"/>
                  </a:cubicBezTo>
                  <a:cubicBezTo>
                    <a:pt x="58883" y="18024"/>
                    <a:pt x="55369" y="10707"/>
                    <a:pt x="49479" y="5593"/>
                  </a:cubicBezTo>
                  <a:cubicBezTo>
                    <a:pt x="29584" y="-9375"/>
                    <a:pt x="-1328" y="7732"/>
                    <a:pt x="20" y="31346"/>
                  </a:cubicBezTo>
                  <a:cubicBezTo>
                    <a:pt x="1977" y="61947"/>
                    <a:pt x="9805" y="91883"/>
                    <a:pt x="23076" y="119528"/>
                  </a:cubicBezTo>
                  <a:close/>
                </a:path>
              </a:pathLst>
            </a:custGeom>
            <a:solidFill>
              <a:srgbClr val="F5BCBA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任意多边形: 形状 88">
              <a:extLst>
                <a:ext uri="{FF2B5EF4-FFF2-40B4-BE49-F238E27FC236}">
                  <a16:creationId xmlns:a16="http://schemas.microsoft.com/office/drawing/2014/main" id="{7F1F74B2-BB6B-4701-8669-5E30D94FFAD8}"/>
                </a:ext>
              </a:extLst>
            </p:cNvPr>
            <p:cNvSpPr/>
            <p:nvPr/>
          </p:nvSpPr>
          <p:spPr>
            <a:xfrm>
              <a:off x="8379730" y="4856983"/>
              <a:ext cx="76451" cy="173869"/>
            </a:xfrm>
            <a:custGeom>
              <a:avLst/>
              <a:gdLst>
                <a:gd name="connsiteX0" fmla="*/ 74266 w 76451"/>
                <a:gd name="connsiteY0" fmla="*/ 29676 h 173869"/>
                <a:gd name="connsiteX1" fmla="*/ 76079 w 76451"/>
                <a:gd name="connsiteY1" fmla="*/ 72209 h 173869"/>
                <a:gd name="connsiteX2" fmla="*/ 62505 w 76451"/>
                <a:gd name="connsiteY2" fmla="*/ 109955 h 173869"/>
                <a:gd name="connsiteX3" fmla="*/ 51349 w 76451"/>
                <a:gd name="connsiteY3" fmla="*/ 119624 h 173869"/>
                <a:gd name="connsiteX4" fmla="*/ 45864 w 76451"/>
                <a:gd name="connsiteY4" fmla="*/ 146538 h 173869"/>
                <a:gd name="connsiteX5" fmla="*/ 36195 w 76451"/>
                <a:gd name="connsiteY5" fmla="*/ 171547 h 173869"/>
                <a:gd name="connsiteX6" fmla="*/ 11279 w 76451"/>
                <a:gd name="connsiteY6" fmla="*/ 165969 h 173869"/>
                <a:gd name="connsiteX7" fmla="*/ 1657 w 76451"/>
                <a:gd name="connsiteY7" fmla="*/ 140309 h 173869"/>
                <a:gd name="connsiteX8" fmla="*/ 5747 w 76451"/>
                <a:gd name="connsiteY8" fmla="*/ 67235 h 173869"/>
                <a:gd name="connsiteX9" fmla="*/ 25457 w 76451"/>
                <a:gd name="connsiteY9" fmla="*/ 22889 h 173869"/>
                <a:gd name="connsiteX10" fmla="*/ 57113 w 76451"/>
                <a:gd name="connsiteY10" fmla="*/ 65 h 173869"/>
                <a:gd name="connsiteX11" fmla="*/ 74266 w 76451"/>
                <a:gd name="connsiteY11" fmla="*/ 29676 h 17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51" h="173869">
                  <a:moveTo>
                    <a:pt x="74266" y="29676"/>
                  </a:moveTo>
                  <a:cubicBezTo>
                    <a:pt x="76288" y="43756"/>
                    <a:pt x="76892" y="58008"/>
                    <a:pt x="76079" y="72209"/>
                  </a:cubicBezTo>
                  <a:cubicBezTo>
                    <a:pt x="75289" y="86155"/>
                    <a:pt x="72592" y="100658"/>
                    <a:pt x="62505" y="109955"/>
                  </a:cubicBezTo>
                  <a:cubicBezTo>
                    <a:pt x="58545" y="112888"/>
                    <a:pt x="54817" y="116123"/>
                    <a:pt x="51349" y="119624"/>
                  </a:cubicBezTo>
                  <a:cubicBezTo>
                    <a:pt x="45492" y="126922"/>
                    <a:pt x="45957" y="137195"/>
                    <a:pt x="45864" y="146538"/>
                  </a:cubicBezTo>
                  <a:cubicBezTo>
                    <a:pt x="45771" y="155882"/>
                    <a:pt x="44144" y="166620"/>
                    <a:pt x="36195" y="171547"/>
                  </a:cubicBezTo>
                  <a:cubicBezTo>
                    <a:pt x="28246" y="176474"/>
                    <a:pt x="17369" y="172942"/>
                    <a:pt x="11279" y="165969"/>
                  </a:cubicBezTo>
                  <a:cubicBezTo>
                    <a:pt x="5682" y="158513"/>
                    <a:pt x="2340" y="149606"/>
                    <a:pt x="1657" y="140309"/>
                  </a:cubicBezTo>
                  <a:cubicBezTo>
                    <a:pt x="-1546" y="115909"/>
                    <a:pt x="-161" y="91124"/>
                    <a:pt x="5747" y="67235"/>
                  </a:cubicBezTo>
                  <a:cubicBezTo>
                    <a:pt x="8983" y="51184"/>
                    <a:pt x="15714" y="36044"/>
                    <a:pt x="25457" y="22889"/>
                  </a:cubicBezTo>
                  <a:cubicBezTo>
                    <a:pt x="32337" y="14289"/>
                    <a:pt x="45585" y="1599"/>
                    <a:pt x="57113" y="65"/>
                  </a:cubicBezTo>
                  <a:cubicBezTo>
                    <a:pt x="70036" y="-1609"/>
                    <a:pt x="72871" y="20193"/>
                    <a:pt x="74266" y="29676"/>
                  </a:cubicBezTo>
                  <a:close/>
                </a:path>
              </a:pathLst>
            </a:custGeom>
            <a:solidFill>
              <a:srgbClr val="F5BCBA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任意多边形: 形状 89">
              <a:extLst>
                <a:ext uri="{FF2B5EF4-FFF2-40B4-BE49-F238E27FC236}">
                  <a16:creationId xmlns:a16="http://schemas.microsoft.com/office/drawing/2014/main" id="{E9923BFC-7CA4-40F3-B002-69DBFA6BAA7B}"/>
                </a:ext>
              </a:extLst>
            </p:cNvPr>
            <p:cNvSpPr/>
            <p:nvPr/>
          </p:nvSpPr>
          <p:spPr>
            <a:xfrm>
              <a:off x="8248416" y="5004459"/>
              <a:ext cx="256515" cy="310812"/>
            </a:xfrm>
            <a:custGeom>
              <a:avLst/>
              <a:gdLst>
                <a:gd name="connsiteX0" fmla="*/ 197816 w 256515"/>
                <a:gd name="connsiteY0" fmla="*/ 5524 h 310812"/>
                <a:gd name="connsiteX1" fmla="*/ 222639 w 256515"/>
                <a:gd name="connsiteY1" fmla="*/ 22909 h 310812"/>
                <a:gd name="connsiteX2" fmla="*/ 255597 w 256515"/>
                <a:gd name="connsiteY2" fmla="*/ 122201 h 310812"/>
                <a:gd name="connsiteX3" fmla="*/ 217200 w 256515"/>
                <a:gd name="connsiteY3" fmla="*/ 255147 h 310812"/>
                <a:gd name="connsiteX4" fmla="*/ 218734 w 256515"/>
                <a:gd name="connsiteY4" fmla="*/ 299493 h 310812"/>
                <a:gd name="connsiteX5" fmla="*/ 212319 w 256515"/>
                <a:gd name="connsiteY5" fmla="*/ 304142 h 310812"/>
                <a:gd name="connsiteX6" fmla="*/ 91459 w 256515"/>
                <a:gd name="connsiteY6" fmla="*/ 309674 h 310812"/>
                <a:gd name="connsiteX7" fmla="*/ 50831 w 256515"/>
                <a:gd name="connsiteY7" fmla="*/ 303909 h 310812"/>
                <a:gd name="connsiteX8" fmla="*/ 36328 w 256515"/>
                <a:gd name="connsiteY8" fmla="*/ 290568 h 310812"/>
                <a:gd name="connsiteX9" fmla="*/ 44509 w 256515"/>
                <a:gd name="connsiteY9" fmla="*/ 251800 h 310812"/>
                <a:gd name="connsiteX10" fmla="*/ 28286 w 256515"/>
                <a:gd name="connsiteY10" fmla="*/ 173706 h 310812"/>
                <a:gd name="connsiteX11" fmla="*/ 3278 w 256515"/>
                <a:gd name="connsiteY11" fmla="*/ 97703 h 310812"/>
                <a:gd name="connsiteX12" fmla="*/ -23 w 256515"/>
                <a:gd name="connsiteY12" fmla="*/ 83246 h 310812"/>
                <a:gd name="connsiteX13" fmla="*/ 6346 w 256515"/>
                <a:gd name="connsiteY13" fmla="*/ 67023 h 310812"/>
                <a:gd name="connsiteX14" fmla="*/ 46694 w 256515"/>
                <a:gd name="connsiteY14" fmla="*/ 18912 h 310812"/>
                <a:gd name="connsiteX15" fmla="*/ 108008 w 256515"/>
                <a:gd name="connsiteY15" fmla="*/ 5477 h 310812"/>
                <a:gd name="connsiteX16" fmla="*/ 136875 w 256515"/>
                <a:gd name="connsiteY16" fmla="*/ 2967 h 310812"/>
                <a:gd name="connsiteX17" fmla="*/ 158955 w 256515"/>
                <a:gd name="connsiteY17" fmla="*/ -8 h 310812"/>
                <a:gd name="connsiteX18" fmla="*/ 197816 w 256515"/>
                <a:gd name="connsiteY18" fmla="*/ 5524 h 31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6515" h="310812">
                  <a:moveTo>
                    <a:pt x="197816" y="5524"/>
                  </a:moveTo>
                  <a:cubicBezTo>
                    <a:pt x="207266" y="9429"/>
                    <a:pt x="215741" y="15365"/>
                    <a:pt x="222639" y="22909"/>
                  </a:cubicBezTo>
                  <a:cubicBezTo>
                    <a:pt x="247922" y="49410"/>
                    <a:pt x="260017" y="85840"/>
                    <a:pt x="255597" y="122201"/>
                  </a:cubicBezTo>
                  <a:cubicBezTo>
                    <a:pt x="249600" y="168174"/>
                    <a:pt x="217526" y="208802"/>
                    <a:pt x="217200" y="255147"/>
                  </a:cubicBezTo>
                  <a:cubicBezTo>
                    <a:pt x="217200" y="260539"/>
                    <a:pt x="221849" y="295217"/>
                    <a:pt x="218734" y="299493"/>
                  </a:cubicBezTo>
                  <a:cubicBezTo>
                    <a:pt x="216931" y="301460"/>
                    <a:pt x="214750" y="303040"/>
                    <a:pt x="212319" y="304142"/>
                  </a:cubicBezTo>
                  <a:cubicBezTo>
                    <a:pt x="191448" y="315345"/>
                    <a:pt x="106148" y="308790"/>
                    <a:pt x="91459" y="309674"/>
                  </a:cubicBezTo>
                  <a:cubicBezTo>
                    <a:pt x="84672" y="310045"/>
                    <a:pt x="57060" y="306699"/>
                    <a:pt x="50831" y="303909"/>
                  </a:cubicBezTo>
                  <a:cubicBezTo>
                    <a:pt x="44946" y="300762"/>
                    <a:pt x="39954" y="296170"/>
                    <a:pt x="36328" y="290568"/>
                  </a:cubicBezTo>
                  <a:cubicBezTo>
                    <a:pt x="30332" y="282666"/>
                    <a:pt x="48600" y="260865"/>
                    <a:pt x="44509" y="251800"/>
                  </a:cubicBezTo>
                  <a:cubicBezTo>
                    <a:pt x="33493" y="227489"/>
                    <a:pt x="33400" y="199877"/>
                    <a:pt x="28286" y="173706"/>
                  </a:cubicBezTo>
                  <a:cubicBezTo>
                    <a:pt x="23173" y="147535"/>
                    <a:pt x="12853" y="122572"/>
                    <a:pt x="3278" y="97703"/>
                  </a:cubicBezTo>
                  <a:cubicBezTo>
                    <a:pt x="1181" y="93166"/>
                    <a:pt x="56" y="88244"/>
                    <a:pt x="-23" y="83246"/>
                  </a:cubicBezTo>
                  <a:cubicBezTo>
                    <a:pt x="758" y="77403"/>
                    <a:pt x="2943" y="71839"/>
                    <a:pt x="6346" y="67023"/>
                  </a:cubicBezTo>
                  <a:cubicBezTo>
                    <a:pt x="17177" y="48848"/>
                    <a:pt x="28705" y="29835"/>
                    <a:pt x="46694" y="18912"/>
                  </a:cubicBezTo>
                  <a:cubicBezTo>
                    <a:pt x="64684" y="7988"/>
                    <a:pt x="87089" y="6082"/>
                    <a:pt x="108008" y="5477"/>
                  </a:cubicBezTo>
                  <a:cubicBezTo>
                    <a:pt x="117690" y="5640"/>
                    <a:pt x="127364" y="4799"/>
                    <a:pt x="136875" y="2967"/>
                  </a:cubicBezTo>
                  <a:cubicBezTo>
                    <a:pt x="144061" y="955"/>
                    <a:pt x="151494" y="-45"/>
                    <a:pt x="158955" y="-8"/>
                  </a:cubicBezTo>
                  <a:cubicBezTo>
                    <a:pt x="172119" y="-236"/>
                    <a:pt x="185237" y="1633"/>
                    <a:pt x="197816" y="5524"/>
                  </a:cubicBezTo>
                  <a:close/>
                </a:path>
              </a:pathLst>
            </a:custGeom>
            <a:solidFill>
              <a:srgbClr val="2399F3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任意多边形: 形状 90">
              <a:extLst>
                <a:ext uri="{FF2B5EF4-FFF2-40B4-BE49-F238E27FC236}">
                  <a16:creationId xmlns:a16="http://schemas.microsoft.com/office/drawing/2014/main" id="{2B7821A8-1D74-4C09-A051-18DD73900974}"/>
                </a:ext>
              </a:extLst>
            </p:cNvPr>
            <p:cNvSpPr/>
            <p:nvPr/>
          </p:nvSpPr>
          <p:spPr>
            <a:xfrm>
              <a:off x="8248416" y="5001857"/>
              <a:ext cx="256515" cy="313415"/>
            </a:xfrm>
            <a:custGeom>
              <a:avLst/>
              <a:gdLst>
                <a:gd name="connsiteX0" fmla="*/ 177177 w 256515"/>
                <a:gd name="connsiteY0" fmla="*/ 1665 h 313415"/>
                <a:gd name="connsiteX1" fmla="*/ 222639 w 256515"/>
                <a:gd name="connsiteY1" fmla="*/ 25512 h 313415"/>
                <a:gd name="connsiteX2" fmla="*/ 255597 w 256515"/>
                <a:gd name="connsiteY2" fmla="*/ 124803 h 313415"/>
                <a:gd name="connsiteX3" fmla="*/ 217200 w 256515"/>
                <a:gd name="connsiteY3" fmla="*/ 257749 h 313415"/>
                <a:gd name="connsiteX4" fmla="*/ 218734 w 256515"/>
                <a:gd name="connsiteY4" fmla="*/ 302096 h 313415"/>
                <a:gd name="connsiteX5" fmla="*/ 212319 w 256515"/>
                <a:gd name="connsiteY5" fmla="*/ 306744 h 313415"/>
                <a:gd name="connsiteX6" fmla="*/ 91459 w 256515"/>
                <a:gd name="connsiteY6" fmla="*/ 312276 h 313415"/>
                <a:gd name="connsiteX7" fmla="*/ 50831 w 256515"/>
                <a:gd name="connsiteY7" fmla="*/ 306512 h 313415"/>
                <a:gd name="connsiteX8" fmla="*/ 36328 w 256515"/>
                <a:gd name="connsiteY8" fmla="*/ 293171 h 313415"/>
                <a:gd name="connsiteX9" fmla="*/ 44509 w 256515"/>
                <a:gd name="connsiteY9" fmla="*/ 254402 h 313415"/>
                <a:gd name="connsiteX10" fmla="*/ 28286 w 256515"/>
                <a:gd name="connsiteY10" fmla="*/ 176308 h 313415"/>
                <a:gd name="connsiteX11" fmla="*/ 3278 w 256515"/>
                <a:gd name="connsiteY11" fmla="*/ 100306 h 313415"/>
                <a:gd name="connsiteX12" fmla="*/ -23 w 256515"/>
                <a:gd name="connsiteY12" fmla="*/ 85849 h 313415"/>
                <a:gd name="connsiteX13" fmla="*/ 6346 w 256515"/>
                <a:gd name="connsiteY13" fmla="*/ 69626 h 313415"/>
                <a:gd name="connsiteX14" fmla="*/ 46694 w 256515"/>
                <a:gd name="connsiteY14" fmla="*/ 21514 h 313415"/>
                <a:gd name="connsiteX15" fmla="*/ 108008 w 256515"/>
                <a:gd name="connsiteY15" fmla="*/ 8080 h 313415"/>
                <a:gd name="connsiteX16" fmla="*/ 136875 w 256515"/>
                <a:gd name="connsiteY16" fmla="*/ 5570 h 313415"/>
                <a:gd name="connsiteX17" fmla="*/ 158955 w 256515"/>
                <a:gd name="connsiteY17" fmla="*/ 2595 h 313415"/>
                <a:gd name="connsiteX18" fmla="*/ 177177 w 256515"/>
                <a:gd name="connsiteY18" fmla="*/ 1665 h 31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6515" h="313415">
                  <a:moveTo>
                    <a:pt x="177177" y="1665"/>
                  </a:moveTo>
                  <a:cubicBezTo>
                    <a:pt x="186706" y="5244"/>
                    <a:pt x="215527" y="18214"/>
                    <a:pt x="222639" y="25512"/>
                  </a:cubicBezTo>
                  <a:cubicBezTo>
                    <a:pt x="247922" y="52013"/>
                    <a:pt x="260017" y="88443"/>
                    <a:pt x="255597" y="124803"/>
                  </a:cubicBezTo>
                  <a:cubicBezTo>
                    <a:pt x="249600" y="170776"/>
                    <a:pt x="217526" y="211404"/>
                    <a:pt x="217200" y="257749"/>
                  </a:cubicBezTo>
                  <a:cubicBezTo>
                    <a:pt x="217200" y="263142"/>
                    <a:pt x="221849" y="297819"/>
                    <a:pt x="218734" y="302096"/>
                  </a:cubicBezTo>
                  <a:cubicBezTo>
                    <a:pt x="216931" y="304062"/>
                    <a:pt x="214750" y="305643"/>
                    <a:pt x="212319" y="306744"/>
                  </a:cubicBezTo>
                  <a:cubicBezTo>
                    <a:pt x="191448" y="317947"/>
                    <a:pt x="106148" y="311393"/>
                    <a:pt x="91459" y="312276"/>
                  </a:cubicBezTo>
                  <a:cubicBezTo>
                    <a:pt x="84672" y="312648"/>
                    <a:pt x="57060" y="309301"/>
                    <a:pt x="50831" y="306512"/>
                  </a:cubicBezTo>
                  <a:cubicBezTo>
                    <a:pt x="44946" y="303365"/>
                    <a:pt x="39954" y="298772"/>
                    <a:pt x="36328" y="293171"/>
                  </a:cubicBezTo>
                  <a:cubicBezTo>
                    <a:pt x="30332" y="285268"/>
                    <a:pt x="48600" y="263467"/>
                    <a:pt x="44509" y="254402"/>
                  </a:cubicBezTo>
                  <a:cubicBezTo>
                    <a:pt x="33493" y="230091"/>
                    <a:pt x="33400" y="202479"/>
                    <a:pt x="28286" y="176308"/>
                  </a:cubicBezTo>
                  <a:cubicBezTo>
                    <a:pt x="23173" y="150137"/>
                    <a:pt x="12853" y="125175"/>
                    <a:pt x="3278" y="100306"/>
                  </a:cubicBezTo>
                  <a:cubicBezTo>
                    <a:pt x="1181" y="95769"/>
                    <a:pt x="56" y="90846"/>
                    <a:pt x="-23" y="85849"/>
                  </a:cubicBezTo>
                  <a:cubicBezTo>
                    <a:pt x="758" y="80006"/>
                    <a:pt x="2943" y="74441"/>
                    <a:pt x="6346" y="69626"/>
                  </a:cubicBezTo>
                  <a:cubicBezTo>
                    <a:pt x="17177" y="51450"/>
                    <a:pt x="28705" y="32438"/>
                    <a:pt x="46694" y="21514"/>
                  </a:cubicBezTo>
                  <a:cubicBezTo>
                    <a:pt x="64684" y="10590"/>
                    <a:pt x="87089" y="8684"/>
                    <a:pt x="108008" y="8080"/>
                  </a:cubicBezTo>
                  <a:cubicBezTo>
                    <a:pt x="117690" y="8243"/>
                    <a:pt x="127364" y="7401"/>
                    <a:pt x="136875" y="5570"/>
                  </a:cubicBezTo>
                  <a:cubicBezTo>
                    <a:pt x="144061" y="3557"/>
                    <a:pt x="151494" y="2557"/>
                    <a:pt x="158955" y="2595"/>
                  </a:cubicBezTo>
                  <a:cubicBezTo>
                    <a:pt x="171924" y="3153"/>
                    <a:pt x="165137" y="-2844"/>
                    <a:pt x="177177" y="1665"/>
                  </a:cubicBezTo>
                  <a:close/>
                </a:path>
              </a:pathLst>
            </a:custGeom>
            <a:solidFill>
              <a:schemeClr val="accent1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任意多边形: 形状 91">
              <a:extLst>
                <a:ext uri="{FF2B5EF4-FFF2-40B4-BE49-F238E27FC236}">
                  <a16:creationId xmlns:a16="http://schemas.microsoft.com/office/drawing/2014/main" id="{152572F8-A3ED-43C1-AA89-FC049527264A}"/>
                </a:ext>
              </a:extLst>
            </p:cNvPr>
            <p:cNvSpPr/>
            <p:nvPr/>
          </p:nvSpPr>
          <p:spPr>
            <a:xfrm>
              <a:off x="8219837" y="5098765"/>
              <a:ext cx="76138" cy="146646"/>
            </a:xfrm>
            <a:custGeom>
              <a:avLst/>
              <a:gdLst>
                <a:gd name="connsiteX0" fmla="*/ 620 w 76138"/>
                <a:gd name="connsiteY0" fmla="*/ 106128 h 146646"/>
                <a:gd name="connsiteX1" fmla="*/ 1038 w 76138"/>
                <a:gd name="connsiteY1" fmla="*/ 120073 h 146646"/>
                <a:gd name="connsiteX2" fmla="*/ 13496 w 76138"/>
                <a:gd name="connsiteY2" fmla="*/ 133229 h 146646"/>
                <a:gd name="connsiteX3" fmla="*/ 47988 w 76138"/>
                <a:gd name="connsiteY3" fmla="*/ 146430 h 146646"/>
                <a:gd name="connsiteX4" fmla="*/ 70347 w 76138"/>
                <a:gd name="connsiteY4" fmla="*/ 70614 h 146646"/>
                <a:gd name="connsiteX5" fmla="*/ 75228 w 76138"/>
                <a:gd name="connsiteY5" fmla="*/ 31799 h 146646"/>
                <a:gd name="connsiteX6" fmla="*/ 23258 w 76138"/>
                <a:gd name="connsiteY6" fmla="*/ 9672 h 146646"/>
                <a:gd name="connsiteX7" fmla="*/ 620 w 76138"/>
                <a:gd name="connsiteY7" fmla="*/ 106128 h 14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38" h="146646">
                  <a:moveTo>
                    <a:pt x="620" y="106128"/>
                  </a:moveTo>
                  <a:cubicBezTo>
                    <a:pt x="-361" y="110744"/>
                    <a:pt x="-217" y="115527"/>
                    <a:pt x="1038" y="120073"/>
                  </a:cubicBezTo>
                  <a:cubicBezTo>
                    <a:pt x="3725" y="125647"/>
                    <a:pt x="8080" y="130244"/>
                    <a:pt x="13496" y="133229"/>
                  </a:cubicBezTo>
                  <a:cubicBezTo>
                    <a:pt x="23862" y="140387"/>
                    <a:pt x="35483" y="147918"/>
                    <a:pt x="47988" y="146430"/>
                  </a:cubicBezTo>
                  <a:lnTo>
                    <a:pt x="70347" y="70614"/>
                  </a:lnTo>
                  <a:cubicBezTo>
                    <a:pt x="74112" y="57970"/>
                    <a:pt x="77877" y="44722"/>
                    <a:pt x="75228" y="31799"/>
                  </a:cubicBezTo>
                  <a:cubicBezTo>
                    <a:pt x="70951" y="10788"/>
                    <a:pt x="39481" y="-14128"/>
                    <a:pt x="23258" y="9672"/>
                  </a:cubicBezTo>
                  <a:cubicBezTo>
                    <a:pt x="6616" y="34170"/>
                    <a:pt x="4385" y="77540"/>
                    <a:pt x="620" y="106128"/>
                  </a:cubicBezTo>
                  <a:close/>
                </a:path>
              </a:pathLst>
            </a:custGeom>
            <a:solidFill>
              <a:srgbClr val="2399F3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任意多边形: 形状 92">
              <a:extLst>
                <a:ext uri="{FF2B5EF4-FFF2-40B4-BE49-F238E27FC236}">
                  <a16:creationId xmlns:a16="http://schemas.microsoft.com/office/drawing/2014/main" id="{C5E70A03-9221-46D8-B95E-FD04EE02C8A3}"/>
                </a:ext>
              </a:extLst>
            </p:cNvPr>
            <p:cNvSpPr/>
            <p:nvPr/>
          </p:nvSpPr>
          <p:spPr>
            <a:xfrm>
              <a:off x="8219837" y="5098765"/>
              <a:ext cx="76138" cy="146646"/>
            </a:xfrm>
            <a:custGeom>
              <a:avLst/>
              <a:gdLst>
                <a:gd name="connsiteX0" fmla="*/ 620 w 76138"/>
                <a:gd name="connsiteY0" fmla="*/ 106128 h 146646"/>
                <a:gd name="connsiteX1" fmla="*/ 1038 w 76138"/>
                <a:gd name="connsiteY1" fmla="*/ 120073 h 146646"/>
                <a:gd name="connsiteX2" fmla="*/ 13496 w 76138"/>
                <a:gd name="connsiteY2" fmla="*/ 133229 h 146646"/>
                <a:gd name="connsiteX3" fmla="*/ 47988 w 76138"/>
                <a:gd name="connsiteY3" fmla="*/ 146430 h 146646"/>
                <a:gd name="connsiteX4" fmla="*/ 70347 w 76138"/>
                <a:gd name="connsiteY4" fmla="*/ 70614 h 146646"/>
                <a:gd name="connsiteX5" fmla="*/ 75228 w 76138"/>
                <a:gd name="connsiteY5" fmla="*/ 31799 h 146646"/>
                <a:gd name="connsiteX6" fmla="*/ 23258 w 76138"/>
                <a:gd name="connsiteY6" fmla="*/ 9672 h 146646"/>
                <a:gd name="connsiteX7" fmla="*/ 620 w 76138"/>
                <a:gd name="connsiteY7" fmla="*/ 106128 h 14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38" h="146646">
                  <a:moveTo>
                    <a:pt x="620" y="106128"/>
                  </a:moveTo>
                  <a:cubicBezTo>
                    <a:pt x="-361" y="110744"/>
                    <a:pt x="-217" y="115527"/>
                    <a:pt x="1038" y="120073"/>
                  </a:cubicBezTo>
                  <a:cubicBezTo>
                    <a:pt x="3725" y="125647"/>
                    <a:pt x="8080" y="130244"/>
                    <a:pt x="13496" y="133229"/>
                  </a:cubicBezTo>
                  <a:cubicBezTo>
                    <a:pt x="23862" y="140387"/>
                    <a:pt x="35483" y="147918"/>
                    <a:pt x="47988" y="146430"/>
                  </a:cubicBezTo>
                  <a:lnTo>
                    <a:pt x="70347" y="70614"/>
                  </a:lnTo>
                  <a:cubicBezTo>
                    <a:pt x="74112" y="57970"/>
                    <a:pt x="77877" y="44722"/>
                    <a:pt x="75228" y="31799"/>
                  </a:cubicBezTo>
                  <a:cubicBezTo>
                    <a:pt x="70951" y="10788"/>
                    <a:pt x="39481" y="-14128"/>
                    <a:pt x="23258" y="9672"/>
                  </a:cubicBezTo>
                  <a:cubicBezTo>
                    <a:pt x="6616" y="34170"/>
                    <a:pt x="4385" y="77540"/>
                    <a:pt x="620" y="106128"/>
                  </a:cubicBezTo>
                  <a:close/>
                </a:path>
              </a:pathLst>
            </a:custGeom>
            <a:solidFill>
              <a:schemeClr val="accent1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任意多边形: 形状 93">
              <a:extLst>
                <a:ext uri="{FF2B5EF4-FFF2-40B4-BE49-F238E27FC236}">
                  <a16:creationId xmlns:a16="http://schemas.microsoft.com/office/drawing/2014/main" id="{B3A7B9AB-8ED4-41E4-9C1E-4D812BB2C739}"/>
                </a:ext>
              </a:extLst>
            </p:cNvPr>
            <p:cNvSpPr/>
            <p:nvPr/>
          </p:nvSpPr>
          <p:spPr>
            <a:xfrm>
              <a:off x="8215007" y="4808740"/>
              <a:ext cx="233971" cy="398841"/>
            </a:xfrm>
            <a:custGeom>
              <a:avLst/>
              <a:gdLst>
                <a:gd name="connsiteX0" fmla="*/ 107716 w 233971"/>
                <a:gd name="connsiteY0" fmla="*/ 37059 h 398841"/>
                <a:gd name="connsiteX1" fmla="*/ 100511 w 233971"/>
                <a:gd name="connsiteY1" fmla="*/ 77547 h 398841"/>
                <a:gd name="connsiteX2" fmla="*/ 72620 w 233971"/>
                <a:gd name="connsiteY2" fmla="*/ 148483 h 398841"/>
                <a:gd name="connsiteX3" fmla="*/ 47472 w 233971"/>
                <a:gd name="connsiteY3" fmla="*/ 174189 h 398841"/>
                <a:gd name="connsiteX4" fmla="*/ 4752 w 233971"/>
                <a:gd name="connsiteY4" fmla="*/ 239267 h 398841"/>
                <a:gd name="connsiteX5" fmla="*/ 12794 w 233971"/>
                <a:gd name="connsiteY5" fmla="*/ 314666 h 398841"/>
                <a:gd name="connsiteX6" fmla="*/ 58163 w 233971"/>
                <a:gd name="connsiteY6" fmla="*/ 360360 h 398841"/>
                <a:gd name="connsiteX7" fmla="*/ 87355 w 233971"/>
                <a:gd name="connsiteY7" fmla="*/ 392434 h 398841"/>
                <a:gd name="connsiteX8" fmla="*/ 125055 w 233971"/>
                <a:gd name="connsiteY8" fmla="*/ 397083 h 398841"/>
                <a:gd name="connsiteX9" fmla="*/ 159639 w 233971"/>
                <a:gd name="connsiteY9" fmla="*/ 379744 h 398841"/>
                <a:gd name="connsiteX10" fmla="*/ 178837 w 233971"/>
                <a:gd name="connsiteY10" fmla="*/ 361476 h 398841"/>
                <a:gd name="connsiteX11" fmla="*/ 189994 w 233971"/>
                <a:gd name="connsiteY11" fmla="*/ 332980 h 398841"/>
                <a:gd name="connsiteX12" fmla="*/ 195897 w 233971"/>
                <a:gd name="connsiteY12" fmla="*/ 162707 h 398841"/>
                <a:gd name="connsiteX13" fmla="*/ 205845 w 233971"/>
                <a:gd name="connsiteY13" fmla="*/ 100929 h 398841"/>
                <a:gd name="connsiteX14" fmla="*/ 227135 w 233971"/>
                <a:gd name="connsiteY14" fmla="*/ 69319 h 398841"/>
                <a:gd name="connsiteX15" fmla="*/ 107716 w 233971"/>
                <a:gd name="connsiteY15" fmla="*/ 37059 h 39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3971" h="398841">
                  <a:moveTo>
                    <a:pt x="107716" y="37059"/>
                  </a:moveTo>
                  <a:cubicBezTo>
                    <a:pt x="102742" y="49888"/>
                    <a:pt x="102277" y="63927"/>
                    <a:pt x="100511" y="77547"/>
                  </a:cubicBezTo>
                  <a:cubicBezTo>
                    <a:pt x="97210" y="103067"/>
                    <a:pt x="88889" y="128680"/>
                    <a:pt x="72620" y="148483"/>
                  </a:cubicBezTo>
                  <a:cubicBezTo>
                    <a:pt x="64690" y="157482"/>
                    <a:pt x="56294" y="166063"/>
                    <a:pt x="47472" y="174189"/>
                  </a:cubicBezTo>
                  <a:cubicBezTo>
                    <a:pt x="28878" y="192783"/>
                    <a:pt x="12655" y="214119"/>
                    <a:pt x="4752" y="239267"/>
                  </a:cubicBezTo>
                  <a:cubicBezTo>
                    <a:pt x="-3150" y="264416"/>
                    <a:pt x="-1756" y="292957"/>
                    <a:pt x="12794" y="314666"/>
                  </a:cubicBezTo>
                  <a:cubicBezTo>
                    <a:pt x="24787" y="332516"/>
                    <a:pt x="44125" y="344044"/>
                    <a:pt x="58163" y="360360"/>
                  </a:cubicBezTo>
                  <a:cubicBezTo>
                    <a:pt x="67460" y="371423"/>
                    <a:pt x="74898" y="384950"/>
                    <a:pt x="87355" y="392434"/>
                  </a:cubicBezTo>
                  <a:cubicBezTo>
                    <a:pt x="98837" y="398826"/>
                    <a:pt x="112360" y="400495"/>
                    <a:pt x="125055" y="397083"/>
                  </a:cubicBezTo>
                  <a:cubicBezTo>
                    <a:pt x="137592" y="393578"/>
                    <a:pt x="149334" y="387693"/>
                    <a:pt x="159639" y="379744"/>
                  </a:cubicBezTo>
                  <a:cubicBezTo>
                    <a:pt x="167021" y="374780"/>
                    <a:pt x="173510" y="368602"/>
                    <a:pt x="178837" y="361476"/>
                  </a:cubicBezTo>
                  <a:cubicBezTo>
                    <a:pt x="184323" y="352769"/>
                    <a:pt x="188107" y="343100"/>
                    <a:pt x="189994" y="332980"/>
                  </a:cubicBezTo>
                  <a:cubicBezTo>
                    <a:pt x="202824" y="277478"/>
                    <a:pt x="196873" y="219651"/>
                    <a:pt x="195897" y="162707"/>
                  </a:cubicBezTo>
                  <a:cubicBezTo>
                    <a:pt x="195572" y="141603"/>
                    <a:pt x="195897" y="119616"/>
                    <a:pt x="205845" y="100929"/>
                  </a:cubicBezTo>
                  <a:cubicBezTo>
                    <a:pt x="211702" y="89633"/>
                    <a:pt x="220627" y="80243"/>
                    <a:pt x="227135" y="69319"/>
                  </a:cubicBezTo>
                  <a:cubicBezTo>
                    <a:pt x="264927" y="5403"/>
                    <a:pt x="134398" y="-32204"/>
                    <a:pt x="107716" y="37059"/>
                  </a:cubicBezTo>
                  <a:close/>
                </a:path>
              </a:pathLst>
            </a:custGeom>
            <a:solidFill>
              <a:srgbClr val="F6A75C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任意多边形: 形状 94">
              <a:extLst>
                <a:ext uri="{FF2B5EF4-FFF2-40B4-BE49-F238E27FC236}">
                  <a16:creationId xmlns:a16="http://schemas.microsoft.com/office/drawing/2014/main" id="{BBFE097C-CA30-4C1F-8433-C144D5204201}"/>
                </a:ext>
              </a:extLst>
            </p:cNvPr>
            <p:cNvSpPr/>
            <p:nvPr/>
          </p:nvSpPr>
          <p:spPr>
            <a:xfrm>
              <a:off x="8215007" y="4808740"/>
              <a:ext cx="233971" cy="398841"/>
            </a:xfrm>
            <a:custGeom>
              <a:avLst/>
              <a:gdLst>
                <a:gd name="connsiteX0" fmla="*/ 107716 w 233971"/>
                <a:gd name="connsiteY0" fmla="*/ 37059 h 398841"/>
                <a:gd name="connsiteX1" fmla="*/ 100511 w 233971"/>
                <a:gd name="connsiteY1" fmla="*/ 77547 h 398841"/>
                <a:gd name="connsiteX2" fmla="*/ 72620 w 233971"/>
                <a:gd name="connsiteY2" fmla="*/ 148483 h 398841"/>
                <a:gd name="connsiteX3" fmla="*/ 47472 w 233971"/>
                <a:gd name="connsiteY3" fmla="*/ 174189 h 398841"/>
                <a:gd name="connsiteX4" fmla="*/ 4752 w 233971"/>
                <a:gd name="connsiteY4" fmla="*/ 239267 h 398841"/>
                <a:gd name="connsiteX5" fmla="*/ 12794 w 233971"/>
                <a:gd name="connsiteY5" fmla="*/ 314666 h 398841"/>
                <a:gd name="connsiteX6" fmla="*/ 58163 w 233971"/>
                <a:gd name="connsiteY6" fmla="*/ 360360 h 398841"/>
                <a:gd name="connsiteX7" fmla="*/ 87355 w 233971"/>
                <a:gd name="connsiteY7" fmla="*/ 392434 h 398841"/>
                <a:gd name="connsiteX8" fmla="*/ 125055 w 233971"/>
                <a:gd name="connsiteY8" fmla="*/ 397083 h 398841"/>
                <a:gd name="connsiteX9" fmla="*/ 159639 w 233971"/>
                <a:gd name="connsiteY9" fmla="*/ 379744 h 398841"/>
                <a:gd name="connsiteX10" fmla="*/ 178837 w 233971"/>
                <a:gd name="connsiteY10" fmla="*/ 361476 h 398841"/>
                <a:gd name="connsiteX11" fmla="*/ 189994 w 233971"/>
                <a:gd name="connsiteY11" fmla="*/ 332980 h 398841"/>
                <a:gd name="connsiteX12" fmla="*/ 195897 w 233971"/>
                <a:gd name="connsiteY12" fmla="*/ 162707 h 398841"/>
                <a:gd name="connsiteX13" fmla="*/ 205845 w 233971"/>
                <a:gd name="connsiteY13" fmla="*/ 100929 h 398841"/>
                <a:gd name="connsiteX14" fmla="*/ 227135 w 233971"/>
                <a:gd name="connsiteY14" fmla="*/ 69319 h 398841"/>
                <a:gd name="connsiteX15" fmla="*/ 107716 w 233971"/>
                <a:gd name="connsiteY15" fmla="*/ 37059 h 39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3971" h="398841">
                  <a:moveTo>
                    <a:pt x="107716" y="37059"/>
                  </a:moveTo>
                  <a:cubicBezTo>
                    <a:pt x="102742" y="49888"/>
                    <a:pt x="102277" y="63927"/>
                    <a:pt x="100511" y="77547"/>
                  </a:cubicBezTo>
                  <a:cubicBezTo>
                    <a:pt x="97210" y="103067"/>
                    <a:pt x="88889" y="128680"/>
                    <a:pt x="72620" y="148483"/>
                  </a:cubicBezTo>
                  <a:cubicBezTo>
                    <a:pt x="64690" y="157482"/>
                    <a:pt x="56294" y="166063"/>
                    <a:pt x="47472" y="174189"/>
                  </a:cubicBezTo>
                  <a:cubicBezTo>
                    <a:pt x="28878" y="192783"/>
                    <a:pt x="12655" y="214119"/>
                    <a:pt x="4752" y="239267"/>
                  </a:cubicBezTo>
                  <a:cubicBezTo>
                    <a:pt x="-3150" y="264416"/>
                    <a:pt x="-1756" y="292957"/>
                    <a:pt x="12794" y="314666"/>
                  </a:cubicBezTo>
                  <a:cubicBezTo>
                    <a:pt x="24787" y="332516"/>
                    <a:pt x="44125" y="344044"/>
                    <a:pt x="58163" y="360360"/>
                  </a:cubicBezTo>
                  <a:cubicBezTo>
                    <a:pt x="67460" y="371423"/>
                    <a:pt x="74898" y="384950"/>
                    <a:pt x="87355" y="392434"/>
                  </a:cubicBezTo>
                  <a:cubicBezTo>
                    <a:pt x="98837" y="398826"/>
                    <a:pt x="112360" y="400495"/>
                    <a:pt x="125055" y="397083"/>
                  </a:cubicBezTo>
                  <a:cubicBezTo>
                    <a:pt x="137592" y="393578"/>
                    <a:pt x="149334" y="387693"/>
                    <a:pt x="159639" y="379744"/>
                  </a:cubicBezTo>
                  <a:cubicBezTo>
                    <a:pt x="167021" y="374780"/>
                    <a:pt x="173510" y="368602"/>
                    <a:pt x="178837" y="361476"/>
                  </a:cubicBezTo>
                  <a:cubicBezTo>
                    <a:pt x="184323" y="352769"/>
                    <a:pt x="188107" y="343100"/>
                    <a:pt x="189994" y="332980"/>
                  </a:cubicBezTo>
                  <a:cubicBezTo>
                    <a:pt x="202824" y="277478"/>
                    <a:pt x="196873" y="219651"/>
                    <a:pt x="195897" y="162707"/>
                  </a:cubicBezTo>
                  <a:cubicBezTo>
                    <a:pt x="195572" y="141603"/>
                    <a:pt x="195897" y="119616"/>
                    <a:pt x="205845" y="100929"/>
                  </a:cubicBezTo>
                  <a:cubicBezTo>
                    <a:pt x="211702" y="89633"/>
                    <a:pt x="220627" y="80243"/>
                    <a:pt x="227135" y="69319"/>
                  </a:cubicBezTo>
                  <a:cubicBezTo>
                    <a:pt x="264927" y="5403"/>
                    <a:pt x="134398" y="-32204"/>
                    <a:pt x="107716" y="37059"/>
                  </a:cubicBezTo>
                  <a:close/>
                </a:path>
              </a:pathLst>
            </a:custGeom>
            <a:solidFill>
              <a:srgbClr val="000000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任意多边形: 形状 95">
              <a:extLst>
                <a:ext uri="{FF2B5EF4-FFF2-40B4-BE49-F238E27FC236}">
                  <a16:creationId xmlns:a16="http://schemas.microsoft.com/office/drawing/2014/main" id="{CA6AB15B-D828-4320-95AD-C18E73E4D46E}"/>
                </a:ext>
              </a:extLst>
            </p:cNvPr>
            <p:cNvSpPr/>
            <p:nvPr/>
          </p:nvSpPr>
          <p:spPr>
            <a:xfrm>
              <a:off x="8443159" y="5031591"/>
              <a:ext cx="90805" cy="220771"/>
            </a:xfrm>
            <a:custGeom>
              <a:avLst/>
              <a:gdLst>
                <a:gd name="connsiteX0" fmla="*/ 73452 w 90805"/>
                <a:gd name="connsiteY0" fmla="*/ 68061 h 220771"/>
                <a:gd name="connsiteX1" fmla="*/ 90047 w 90805"/>
                <a:gd name="connsiteY1" fmla="*/ 160473 h 220771"/>
                <a:gd name="connsiteX2" fmla="*/ 86328 w 90805"/>
                <a:gd name="connsiteY2" fmla="*/ 209235 h 220771"/>
                <a:gd name="connsiteX3" fmla="*/ 81679 w 90805"/>
                <a:gd name="connsiteY3" fmla="*/ 216998 h 220771"/>
                <a:gd name="connsiteX4" fmla="*/ 74056 w 90805"/>
                <a:gd name="connsiteY4" fmla="*/ 219601 h 220771"/>
                <a:gd name="connsiteX5" fmla="*/ 56299 w 90805"/>
                <a:gd name="connsiteY5" fmla="*/ 220717 h 220771"/>
                <a:gd name="connsiteX6" fmla="*/ 37426 w 90805"/>
                <a:gd name="connsiteY6" fmla="*/ 216068 h 220771"/>
                <a:gd name="connsiteX7" fmla="*/ 22969 w 90805"/>
                <a:gd name="connsiteY7" fmla="*/ 185807 h 220771"/>
                <a:gd name="connsiteX8" fmla="*/ 3492 w 90805"/>
                <a:gd name="connsiteY8" fmla="*/ 77126 h 220771"/>
                <a:gd name="connsiteX9" fmla="*/ 24317 w 90805"/>
                <a:gd name="connsiteY9" fmla="*/ 7 h 220771"/>
                <a:gd name="connsiteX10" fmla="*/ 73452 w 90805"/>
                <a:gd name="connsiteY10" fmla="*/ 68061 h 22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05" h="220771">
                  <a:moveTo>
                    <a:pt x="73452" y="68061"/>
                  </a:moveTo>
                  <a:cubicBezTo>
                    <a:pt x="83957" y="97625"/>
                    <a:pt x="87908" y="129142"/>
                    <a:pt x="90047" y="160473"/>
                  </a:cubicBezTo>
                  <a:cubicBezTo>
                    <a:pt x="91162" y="176835"/>
                    <a:pt x="91720" y="193756"/>
                    <a:pt x="86328" y="209235"/>
                  </a:cubicBezTo>
                  <a:cubicBezTo>
                    <a:pt x="85565" y="212219"/>
                    <a:pt x="83952" y="214916"/>
                    <a:pt x="81679" y="216998"/>
                  </a:cubicBezTo>
                  <a:cubicBezTo>
                    <a:pt x="79402" y="218500"/>
                    <a:pt x="76775" y="219392"/>
                    <a:pt x="74056" y="219601"/>
                  </a:cubicBezTo>
                  <a:cubicBezTo>
                    <a:pt x="68180" y="220480"/>
                    <a:pt x="62239" y="220856"/>
                    <a:pt x="56299" y="220717"/>
                  </a:cubicBezTo>
                  <a:cubicBezTo>
                    <a:pt x="49698" y="220973"/>
                    <a:pt x="43153" y="219360"/>
                    <a:pt x="37426" y="216068"/>
                  </a:cubicBezTo>
                  <a:cubicBezTo>
                    <a:pt x="27803" y="209746"/>
                    <a:pt x="24968" y="197149"/>
                    <a:pt x="22969" y="185807"/>
                  </a:cubicBezTo>
                  <a:lnTo>
                    <a:pt x="3492" y="77126"/>
                  </a:lnTo>
                  <a:cubicBezTo>
                    <a:pt x="331" y="59508"/>
                    <a:pt x="-8594" y="-1666"/>
                    <a:pt x="24317" y="7"/>
                  </a:cubicBezTo>
                  <a:cubicBezTo>
                    <a:pt x="47885" y="1169"/>
                    <a:pt x="66897" y="49467"/>
                    <a:pt x="73452" y="68061"/>
                  </a:cubicBezTo>
                  <a:close/>
                </a:path>
              </a:pathLst>
            </a:custGeom>
            <a:solidFill>
              <a:srgbClr val="2399F3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任意多边形: 形状 96">
              <a:extLst>
                <a:ext uri="{FF2B5EF4-FFF2-40B4-BE49-F238E27FC236}">
                  <a16:creationId xmlns:a16="http://schemas.microsoft.com/office/drawing/2014/main" id="{BA663177-5319-43C0-AE43-1B85004EE87A}"/>
                </a:ext>
              </a:extLst>
            </p:cNvPr>
            <p:cNvSpPr/>
            <p:nvPr/>
          </p:nvSpPr>
          <p:spPr>
            <a:xfrm>
              <a:off x="8443159" y="5031591"/>
              <a:ext cx="90805" cy="220771"/>
            </a:xfrm>
            <a:custGeom>
              <a:avLst/>
              <a:gdLst>
                <a:gd name="connsiteX0" fmla="*/ 73452 w 90805"/>
                <a:gd name="connsiteY0" fmla="*/ 68061 h 220771"/>
                <a:gd name="connsiteX1" fmla="*/ 90047 w 90805"/>
                <a:gd name="connsiteY1" fmla="*/ 160473 h 220771"/>
                <a:gd name="connsiteX2" fmla="*/ 86328 w 90805"/>
                <a:gd name="connsiteY2" fmla="*/ 209235 h 220771"/>
                <a:gd name="connsiteX3" fmla="*/ 81679 w 90805"/>
                <a:gd name="connsiteY3" fmla="*/ 216998 h 220771"/>
                <a:gd name="connsiteX4" fmla="*/ 74056 w 90805"/>
                <a:gd name="connsiteY4" fmla="*/ 219601 h 220771"/>
                <a:gd name="connsiteX5" fmla="*/ 56299 w 90805"/>
                <a:gd name="connsiteY5" fmla="*/ 220717 h 220771"/>
                <a:gd name="connsiteX6" fmla="*/ 37426 w 90805"/>
                <a:gd name="connsiteY6" fmla="*/ 216068 h 220771"/>
                <a:gd name="connsiteX7" fmla="*/ 22969 w 90805"/>
                <a:gd name="connsiteY7" fmla="*/ 185807 h 220771"/>
                <a:gd name="connsiteX8" fmla="*/ 3492 w 90805"/>
                <a:gd name="connsiteY8" fmla="*/ 77126 h 220771"/>
                <a:gd name="connsiteX9" fmla="*/ 24317 w 90805"/>
                <a:gd name="connsiteY9" fmla="*/ 7 h 220771"/>
                <a:gd name="connsiteX10" fmla="*/ 73452 w 90805"/>
                <a:gd name="connsiteY10" fmla="*/ 68061 h 22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05" h="220771">
                  <a:moveTo>
                    <a:pt x="73452" y="68061"/>
                  </a:moveTo>
                  <a:cubicBezTo>
                    <a:pt x="83957" y="97625"/>
                    <a:pt x="87908" y="129142"/>
                    <a:pt x="90047" y="160473"/>
                  </a:cubicBezTo>
                  <a:cubicBezTo>
                    <a:pt x="91162" y="176835"/>
                    <a:pt x="91720" y="193756"/>
                    <a:pt x="86328" y="209235"/>
                  </a:cubicBezTo>
                  <a:cubicBezTo>
                    <a:pt x="85565" y="212219"/>
                    <a:pt x="83952" y="214916"/>
                    <a:pt x="81679" y="216998"/>
                  </a:cubicBezTo>
                  <a:cubicBezTo>
                    <a:pt x="79402" y="218500"/>
                    <a:pt x="76775" y="219392"/>
                    <a:pt x="74056" y="219601"/>
                  </a:cubicBezTo>
                  <a:cubicBezTo>
                    <a:pt x="68180" y="220480"/>
                    <a:pt x="62239" y="220856"/>
                    <a:pt x="56299" y="220717"/>
                  </a:cubicBezTo>
                  <a:cubicBezTo>
                    <a:pt x="49698" y="220973"/>
                    <a:pt x="43153" y="219360"/>
                    <a:pt x="37426" y="216068"/>
                  </a:cubicBezTo>
                  <a:cubicBezTo>
                    <a:pt x="27803" y="209746"/>
                    <a:pt x="24968" y="197149"/>
                    <a:pt x="22969" y="185807"/>
                  </a:cubicBezTo>
                  <a:lnTo>
                    <a:pt x="3492" y="77126"/>
                  </a:lnTo>
                  <a:cubicBezTo>
                    <a:pt x="331" y="59508"/>
                    <a:pt x="-8594" y="-1666"/>
                    <a:pt x="24317" y="7"/>
                  </a:cubicBezTo>
                  <a:cubicBezTo>
                    <a:pt x="47885" y="1169"/>
                    <a:pt x="66897" y="49467"/>
                    <a:pt x="73452" y="68061"/>
                  </a:cubicBezTo>
                  <a:close/>
                </a:path>
              </a:pathLst>
            </a:custGeom>
            <a:solidFill>
              <a:schemeClr val="accent1"/>
            </a:solidFill>
            <a:ln w="46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13EB87F-52BE-458A-8843-EDF5E35C1B37}"/>
              </a:ext>
            </a:extLst>
          </p:cNvPr>
          <p:cNvGrpSpPr/>
          <p:nvPr/>
        </p:nvGrpSpPr>
        <p:grpSpPr>
          <a:xfrm>
            <a:off x="252044" y="2882575"/>
            <a:ext cx="608402" cy="1477597"/>
            <a:chOff x="9405177" y="3042062"/>
            <a:chExt cx="468186" cy="1137060"/>
          </a:xfrm>
          <a:effectLst>
            <a:outerShdw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29" name="任意多边形: 形状 22">
              <a:extLst>
                <a:ext uri="{FF2B5EF4-FFF2-40B4-BE49-F238E27FC236}">
                  <a16:creationId xmlns:a16="http://schemas.microsoft.com/office/drawing/2014/main" id="{6244989E-B61F-4582-9875-5423DB61F0A9}"/>
                </a:ext>
              </a:extLst>
            </p:cNvPr>
            <p:cNvSpPr/>
            <p:nvPr/>
          </p:nvSpPr>
          <p:spPr>
            <a:xfrm>
              <a:off x="9420990" y="4107894"/>
              <a:ext cx="124108" cy="71223"/>
            </a:xfrm>
            <a:custGeom>
              <a:avLst/>
              <a:gdLst>
                <a:gd name="connsiteX0" fmla="*/ 735 w 124108"/>
                <a:gd name="connsiteY0" fmla="*/ 52874 h 71223"/>
                <a:gd name="connsiteX1" fmla="*/ 2164 w 124108"/>
                <a:gd name="connsiteY1" fmla="*/ 66304 h 71223"/>
                <a:gd name="connsiteX2" fmla="*/ 15690 w 124108"/>
                <a:gd name="connsiteY2" fmla="*/ 71162 h 71223"/>
                <a:gd name="connsiteX3" fmla="*/ 111892 w 124108"/>
                <a:gd name="connsiteY3" fmla="*/ 34776 h 71223"/>
                <a:gd name="connsiteX4" fmla="*/ 123894 w 124108"/>
                <a:gd name="connsiteY4" fmla="*/ 14107 h 71223"/>
                <a:gd name="connsiteX5" fmla="*/ 114369 w 124108"/>
                <a:gd name="connsiteY5" fmla="*/ 2868 h 71223"/>
                <a:gd name="connsiteX6" fmla="*/ 99414 w 124108"/>
                <a:gd name="connsiteY6" fmla="*/ 10 h 71223"/>
                <a:gd name="connsiteX7" fmla="*/ 27691 w 124108"/>
                <a:gd name="connsiteY7" fmla="*/ 14679 h 71223"/>
                <a:gd name="connsiteX8" fmla="*/ 735 w 124108"/>
                <a:gd name="connsiteY8" fmla="*/ 52874 h 7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08" h="71223">
                  <a:moveTo>
                    <a:pt x="735" y="52874"/>
                  </a:moveTo>
                  <a:cubicBezTo>
                    <a:pt x="-646" y="57357"/>
                    <a:pt x="-130" y="62211"/>
                    <a:pt x="2164" y="66304"/>
                  </a:cubicBezTo>
                  <a:cubicBezTo>
                    <a:pt x="5764" y="69793"/>
                    <a:pt x="10692" y="71563"/>
                    <a:pt x="15690" y="71162"/>
                  </a:cubicBezTo>
                  <a:cubicBezTo>
                    <a:pt x="51005" y="70548"/>
                    <a:pt x="85010" y="57686"/>
                    <a:pt x="111892" y="34776"/>
                  </a:cubicBezTo>
                  <a:cubicBezTo>
                    <a:pt x="118464" y="29538"/>
                    <a:pt x="125322" y="22394"/>
                    <a:pt x="123894" y="14107"/>
                  </a:cubicBezTo>
                  <a:cubicBezTo>
                    <a:pt x="122765" y="9020"/>
                    <a:pt x="119202" y="4816"/>
                    <a:pt x="114369" y="2868"/>
                  </a:cubicBezTo>
                  <a:cubicBezTo>
                    <a:pt x="109627" y="919"/>
                    <a:pt x="104541" y="-53"/>
                    <a:pt x="99414" y="10"/>
                  </a:cubicBezTo>
                  <a:cubicBezTo>
                    <a:pt x="73983" y="-466"/>
                    <a:pt x="51789" y="10106"/>
                    <a:pt x="27691" y="14679"/>
                  </a:cubicBezTo>
                  <a:cubicBezTo>
                    <a:pt x="7117" y="18203"/>
                    <a:pt x="4355" y="32300"/>
                    <a:pt x="735" y="52874"/>
                  </a:cubicBezTo>
                  <a:close/>
                </a:path>
              </a:pathLst>
            </a:custGeom>
            <a:solidFill>
              <a:srgbClr val="473F4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任意多边形: 形状 24">
              <a:extLst>
                <a:ext uri="{FF2B5EF4-FFF2-40B4-BE49-F238E27FC236}">
                  <a16:creationId xmlns:a16="http://schemas.microsoft.com/office/drawing/2014/main" id="{939A0826-DB7E-4DC1-8955-4F1981FBA51C}"/>
                </a:ext>
              </a:extLst>
            </p:cNvPr>
            <p:cNvSpPr/>
            <p:nvPr/>
          </p:nvSpPr>
          <p:spPr>
            <a:xfrm>
              <a:off x="9636924" y="4107894"/>
              <a:ext cx="124295" cy="71228"/>
            </a:xfrm>
            <a:custGeom>
              <a:avLst/>
              <a:gdLst>
                <a:gd name="connsiteX0" fmla="*/ 734 w 124295"/>
                <a:gd name="connsiteY0" fmla="*/ 52874 h 71228"/>
                <a:gd name="connsiteX1" fmla="*/ 2258 w 124295"/>
                <a:gd name="connsiteY1" fmla="*/ 66304 h 71228"/>
                <a:gd name="connsiteX2" fmla="*/ 15688 w 124295"/>
                <a:gd name="connsiteY2" fmla="*/ 71162 h 71228"/>
                <a:gd name="connsiteX3" fmla="*/ 111986 w 124295"/>
                <a:gd name="connsiteY3" fmla="*/ 34776 h 71228"/>
                <a:gd name="connsiteX4" fmla="*/ 124083 w 124295"/>
                <a:gd name="connsiteY4" fmla="*/ 14107 h 71228"/>
                <a:gd name="connsiteX5" fmla="*/ 114558 w 124295"/>
                <a:gd name="connsiteY5" fmla="*/ 2868 h 71228"/>
                <a:gd name="connsiteX6" fmla="*/ 99699 w 124295"/>
                <a:gd name="connsiteY6" fmla="*/ 10 h 71228"/>
                <a:gd name="connsiteX7" fmla="*/ 27880 w 124295"/>
                <a:gd name="connsiteY7" fmla="*/ 14679 h 71228"/>
                <a:gd name="connsiteX8" fmla="*/ 734 w 124295"/>
                <a:gd name="connsiteY8" fmla="*/ 52874 h 7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5" h="71228">
                  <a:moveTo>
                    <a:pt x="734" y="52874"/>
                  </a:moveTo>
                  <a:cubicBezTo>
                    <a:pt x="-665" y="57366"/>
                    <a:pt x="-112" y="62239"/>
                    <a:pt x="2258" y="66304"/>
                  </a:cubicBezTo>
                  <a:cubicBezTo>
                    <a:pt x="5808" y="69811"/>
                    <a:pt x="10716" y="71586"/>
                    <a:pt x="15688" y="71162"/>
                  </a:cubicBezTo>
                  <a:cubicBezTo>
                    <a:pt x="51036" y="70570"/>
                    <a:pt x="85079" y="57707"/>
                    <a:pt x="111986" y="34776"/>
                  </a:cubicBezTo>
                  <a:cubicBezTo>
                    <a:pt x="118558" y="29538"/>
                    <a:pt x="125511" y="22394"/>
                    <a:pt x="124083" y="14107"/>
                  </a:cubicBezTo>
                  <a:cubicBezTo>
                    <a:pt x="122939" y="9027"/>
                    <a:pt x="119381" y="4829"/>
                    <a:pt x="114558" y="2868"/>
                  </a:cubicBezTo>
                  <a:cubicBezTo>
                    <a:pt x="109850" y="916"/>
                    <a:pt x="104794" y="-56"/>
                    <a:pt x="99699" y="10"/>
                  </a:cubicBezTo>
                  <a:cubicBezTo>
                    <a:pt x="74267" y="-466"/>
                    <a:pt x="52074" y="10106"/>
                    <a:pt x="27880" y="14679"/>
                  </a:cubicBezTo>
                  <a:cubicBezTo>
                    <a:pt x="6258" y="18203"/>
                    <a:pt x="3877" y="32300"/>
                    <a:pt x="734" y="52874"/>
                  </a:cubicBezTo>
                  <a:close/>
                </a:path>
              </a:pathLst>
            </a:custGeom>
            <a:solidFill>
              <a:srgbClr val="473F47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任意多边形: 形状 25">
              <a:extLst>
                <a:ext uri="{FF2B5EF4-FFF2-40B4-BE49-F238E27FC236}">
                  <a16:creationId xmlns:a16="http://schemas.microsoft.com/office/drawing/2014/main" id="{48A44B38-502E-4AC8-869B-A790248432D9}"/>
                </a:ext>
              </a:extLst>
            </p:cNvPr>
            <p:cNvSpPr/>
            <p:nvPr/>
          </p:nvSpPr>
          <p:spPr>
            <a:xfrm>
              <a:off x="9432418" y="3605752"/>
              <a:ext cx="282166" cy="528422"/>
            </a:xfrm>
            <a:custGeom>
              <a:avLst/>
              <a:gdLst>
                <a:gd name="connsiteX0" fmla="*/ 265151 w 282166"/>
                <a:gd name="connsiteY0" fmla="*/ 523774 h 528422"/>
                <a:gd name="connsiteX1" fmla="*/ 244006 w 282166"/>
                <a:gd name="connsiteY1" fmla="*/ 528251 h 528422"/>
                <a:gd name="connsiteX2" fmla="*/ 243339 w 282166"/>
                <a:gd name="connsiteY2" fmla="*/ 528251 h 528422"/>
                <a:gd name="connsiteX3" fmla="*/ 214764 w 282166"/>
                <a:gd name="connsiteY3" fmla="*/ 523774 h 528422"/>
                <a:gd name="connsiteX4" fmla="*/ 199334 w 282166"/>
                <a:gd name="connsiteY4" fmla="*/ 297079 h 528422"/>
                <a:gd name="connsiteX5" fmla="*/ 157614 w 282166"/>
                <a:gd name="connsiteY5" fmla="*/ 122200 h 528422"/>
                <a:gd name="connsiteX6" fmla="*/ 151328 w 282166"/>
                <a:gd name="connsiteY6" fmla="*/ 163729 h 528422"/>
                <a:gd name="connsiteX7" fmla="*/ 130373 w 282166"/>
                <a:gd name="connsiteY7" fmla="*/ 276315 h 528422"/>
                <a:gd name="connsiteX8" fmla="*/ 43219 w 282166"/>
                <a:gd name="connsiteY8" fmla="*/ 523965 h 528422"/>
                <a:gd name="connsiteX9" fmla="*/ -25 w 282166"/>
                <a:gd name="connsiteY9" fmla="*/ 523965 h 528422"/>
                <a:gd name="connsiteX10" fmla="*/ 50553 w 282166"/>
                <a:gd name="connsiteY10" fmla="*/ 267838 h 528422"/>
                <a:gd name="connsiteX11" fmla="*/ 31503 w 282166"/>
                <a:gd name="connsiteY11" fmla="*/ 16854 h 528422"/>
                <a:gd name="connsiteX12" fmla="*/ 69603 w 282166"/>
                <a:gd name="connsiteY12" fmla="*/ 13806 h 528422"/>
                <a:gd name="connsiteX13" fmla="*/ 242101 w 282166"/>
                <a:gd name="connsiteY13" fmla="*/ -5 h 528422"/>
                <a:gd name="connsiteX14" fmla="*/ 279153 w 282166"/>
                <a:gd name="connsiteY14" fmla="*/ 153633 h 528422"/>
                <a:gd name="connsiteX15" fmla="*/ 265151 w 282166"/>
                <a:gd name="connsiteY15" fmla="*/ 523774 h 52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166" h="528422">
                  <a:moveTo>
                    <a:pt x="265151" y="523774"/>
                  </a:moveTo>
                  <a:cubicBezTo>
                    <a:pt x="262294" y="528061"/>
                    <a:pt x="253531" y="528823"/>
                    <a:pt x="244006" y="528251"/>
                  </a:cubicBezTo>
                  <a:lnTo>
                    <a:pt x="243339" y="528251"/>
                  </a:lnTo>
                  <a:cubicBezTo>
                    <a:pt x="233714" y="527491"/>
                    <a:pt x="224161" y="525994"/>
                    <a:pt x="214764" y="523774"/>
                  </a:cubicBezTo>
                  <a:cubicBezTo>
                    <a:pt x="214764" y="523774"/>
                    <a:pt x="209621" y="336894"/>
                    <a:pt x="199334" y="297079"/>
                  </a:cubicBezTo>
                  <a:cubicBezTo>
                    <a:pt x="189047" y="257265"/>
                    <a:pt x="157614" y="122200"/>
                    <a:pt x="157614" y="122200"/>
                  </a:cubicBezTo>
                  <a:cubicBezTo>
                    <a:pt x="157614" y="122200"/>
                    <a:pt x="155233" y="139060"/>
                    <a:pt x="151328" y="163729"/>
                  </a:cubicBezTo>
                  <a:cubicBezTo>
                    <a:pt x="146375" y="194876"/>
                    <a:pt x="138850" y="238596"/>
                    <a:pt x="130373" y="276315"/>
                  </a:cubicBezTo>
                  <a:cubicBezTo>
                    <a:pt x="115323" y="343752"/>
                    <a:pt x="43219" y="523965"/>
                    <a:pt x="43219" y="523965"/>
                  </a:cubicBezTo>
                  <a:lnTo>
                    <a:pt x="-25" y="523965"/>
                  </a:lnTo>
                  <a:cubicBezTo>
                    <a:pt x="-25" y="523965"/>
                    <a:pt x="50553" y="297270"/>
                    <a:pt x="50553" y="267838"/>
                  </a:cubicBezTo>
                  <a:cubicBezTo>
                    <a:pt x="50553" y="238405"/>
                    <a:pt x="31503" y="16854"/>
                    <a:pt x="31503" y="16854"/>
                  </a:cubicBezTo>
                  <a:lnTo>
                    <a:pt x="69603" y="13806"/>
                  </a:lnTo>
                  <a:lnTo>
                    <a:pt x="242101" y="-5"/>
                  </a:lnTo>
                  <a:cubicBezTo>
                    <a:pt x="242101" y="-5"/>
                    <a:pt x="267628" y="108580"/>
                    <a:pt x="279153" y="153633"/>
                  </a:cubicBezTo>
                  <a:cubicBezTo>
                    <a:pt x="290678" y="198686"/>
                    <a:pt x="265151" y="523774"/>
                    <a:pt x="265151" y="52377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任意多边形: 形状 33">
              <a:extLst>
                <a:ext uri="{FF2B5EF4-FFF2-40B4-BE49-F238E27FC236}">
                  <a16:creationId xmlns:a16="http://schemas.microsoft.com/office/drawing/2014/main" id="{DAFF1C93-E365-46DF-A79A-EB8D120A66A5}"/>
                </a:ext>
              </a:extLst>
            </p:cNvPr>
            <p:cNvSpPr/>
            <p:nvPr/>
          </p:nvSpPr>
          <p:spPr>
            <a:xfrm>
              <a:off x="9431942" y="3619563"/>
              <a:ext cx="248689" cy="514445"/>
            </a:xfrm>
            <a:custGeom>
              <a:avLst/>
              <a:gdLst>
                <a:gd name="connsiteX0" fmla="*/ 244482 w 248689"/>
                <a:gd name="connsiteY0" fmla="*/ 514440 h 514445"/>
                <a:gd name="connsiteX1" fmla="*/ 243815 w 248689"/>
                <a:gd name="connsiteY1" fmla="*/ 514440 h 514445"/>
                <a:gd name="connsiteX2" fmla="*/ 215240 w 248689"/>
                <a:gd name="connsiteY2" fmla="*/ 509963 h 514445"/>
                <a:gd name="connsiteX3" fmla="*/ 199810 w 248689"/>
                <a:gd name="connsiteY3" fmla="*/ 283268 h 514445"/>
                <a:gd name="connsiteX4" fmla="*/ 158090 w 248689"/>
                <a:gd name="connsiteY4" fmla="*/ 108389 h 514445"/>
                <a:gd name="connsiteX5" fmla="*/ 112942 w 248689"/>
                <a:gd name="connsiteY5" fmla="*/ 117914 h 514445"/>
                <a:gd name="connsiteX6" fmla="*/ 105131 w 248689"/>
                <a:gd name="connsiteY6" fmla="*/ 128963 h 514445"/>
                <a:gd name="connsiteX7" fmla="*/ 79509 w 248689"/>
                <a:gd name="connsiteY7" fmla="*/ 263742 h 514445"/>
                <a:gd name="connsiteX8" fmla="*/ 28550 w 248689"/>
                <a:gd name="connsiteY8" fmla="*/ 510154 h 514445"/>
                <a:gd name="connsiteX9" fmla="*/ -25 w 248689"/>
                <a:gd name="connsiteY9" fmla="*/ 510154 h 514445"/>
                <a:gd name="connsiteX10" fmla="*/ 50553 w 248689"/>
                <a:gd name="connsiteY10" fmla="*/ 254026 h 514445"/>
                <a:gd name="connsiteX11" fmla="*/ 31503 w 248689"/>
                <a:gd name="connsiteY11" fmla="*/ 3042 h 514445"/>
                <a:gd name="connsiteX12" fmla="*/ 69603 w 248689"/>
                <a:gd name="connsiteY12" fmla="*/ -5 h 514445"/>
                <a:gd name="connsiteX13" fmla="*/ 192476 w 248689"/>
                <a:gd name="connsiteY13" fmla="*/ 30379 h 514445"/>
                <a:gd name="connsiteX14" fmla="*/ 225908 w 248689"/>
                <a:gd name="connsiteY14" fmla="*/ 151251 h 514445"/>
                <a:gd name="connsiteX15" fmla="*/ 244482 w 248689"/>
                <a:gd name="connsiteY15" fmla="*/ 514440 h 5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689" h="514445">
                  <a:moveTo>
                    <a:pt x="244482" y="514440"/>
                  </a:moveTo>
                  <a:lnTo>
                    <a:pt x="243815" y="514440"/>
                  </a:lnTo>
                  <a:cubicBezTo>
                    <a:pt x="234190" y="513680"/>
                    <a:pt x="224637" y="512183"/>
                    <a:pt x="215240" y="509963"/>
                  </a:cubicBezTo>
                  <a:cubicBezTo>
                    <a:pt x="215240" y="509963"/>
                    <a:pt x="210097" y="323083"/>
                    <a:pt x="199810" y="283268"/>
                  </a:cubicBezTo>
                  <a:cubicBezTo>
                    <a:pt x="189523" y="243454"/>
                    <a:pt x="158090" y="108389"/>
                    <a:pt x="158090" y="108389"/>
                  </a:cubicBezTo>
                  <a:lnTo>
                    <a:pt x="112942" y="117914"/>
                  </a:lnTo>
                  <a:lnTo>
                    <a:pt x="105131" y="128963"/>
                  </a:lnTo>
                  <a:cubicBezTo>
                    <a:pt x="105131" y="128963"/>
                    <a:pt x="88177" y="204401"/>
                    <a:pt x="79509" y="263742"/>
                  </a:cubicBezTo>
                  <a:cubicBezTo>
                    <a:pt x="71603" y="317558"/>
                    <a:pt x="35218" y="480721"/>
                    <a:pt x="28550" y="510154"/>
                  </a:cubicBezTo>
                  <a:lnTo>
                    <a:pt x="-25" y="510154"/>
                  </a:lnTo>
                  <a:cubicBezTo>
                    <a:pt x="-25" y="510154"/>
                    <a:pt x="50553" y="283458"/>
                    <a:pt x="50553" y="254026"/>
                  </a:cubicBezTo>
                  <a:cubicBezTo>
                    <a:pt x="50553" y="224594"/>
                    <a:pt x="31503" y="3042"/>
                    <a:pt x="31503" y="3042"/>
                  </a:cubicBezTo>
                  <a:lnTo>
                    <a:pt x="69603" y="-5"/>
                  </a:lnTo>
                  <a:lnTo>
                    <a:pt x="192476" y="30379"/>
                  </a:lnTo>
                  <a:cubicBezTo>
                    <a:pt x="192476" y="30379"/>
                    <a:pt x="189999" y="52382"/>
                    <a:pt x="225908" y="151251"/>
                  </a:cubicBezTo>
                  <a:cubicBezTo>
                    <a:pt x="261818" y="250121"/>
                    <a:pt x="244482" y="514440"/>
                    <a:pt x="244482" y="51444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任意多边形: 形状 40">
              <a:extLst>
                <a:ext uri="{FF2B5EF4-FFF2-40B4-BE49-F238E27FC236}">
                  <a16:creationId xmlns:a16="http://schemas.microsoft.com/office/drawing/2014/main" id="{1ADCACB1-AF59-4B62-8F26-7C28E021FC71}"/>
                </a:ext>
              </a:extLst>
            </p:cNvPr>
            <p:cNvSpPr/>
            <p:nvPr/>
          </p:nvSpPr>
          <p:spPr>
            <a:xfrm>
              <a:off x="9710822" y="3275997"/>
              <a:ext cx="162541" cy="214025"/>
            </a:xfrm>
            <a:custGeom>
              <a:avLst/>
              <a:gdLst>
                <a:gd name="connsiteX0" fmla="*/ 24848 w 162541"/>
                <a:gd name="connsiteY0" fmla="*/ 132200 h 214025"/>
                <a:gd name="connsiteX1" fmla="*/ 45136 w 162541"/>
                <a:gd name="connsiteY1" fmla="*/ 134105 h 214025"/>
                <a:gd name="connsiteX2" fmla="*/ 59423 w 162541"/>
                <a:gd name="connsiteY2" fmla="*/ 119246 h 214025"/>
                <a:gd name="connsiteX3" fmla="*/ 76473 w 162541"/>
                <a:gd name="connsiteY3" fmla="*/ 94958 h 214025"/>
                <a:gd name="connsiteX4" fmla="*/ 93523 w 162541"/>
                <a:gd name="connsiteY4" fmla="*/ 64859 h 214025"/>
                <a:gd name="connsiteX5" fmla="*/ 103048 w 162541"/>
                <a:gd name="connsiteY5" fmla="*/ 29330 h 214025"/>
                <a:gd name="connsiteX6" fmla="*/ 106382 w 162541"/>
                <a:gd name="connsiteY6" fmla="*/ 25616 h 214025"/>
                <a:gd name="connsiteX7" fmla="*/ 114859 w 162541"/>
                <a:gd name="connsiteY7" fmla="*/ 26473 h 214025"/>
                <a:gd name="connsiteX8" fmla="*/ 130480 w 162541"/>
                <a:gd name="connsiteY8" fmla="*/ 19615 h 214025"/>
                <a:gd name="connsiteX9" fmla="*/ 141434 w 162541"/>
                <a:gd name="connsiteY9" fmla="*/ 5423 h 214025"/>
                <a:gd name="connsiteX10" fmla="*/ 155912 w 162541"/>
                <a:gd name="connsiteY10" fmla="*/ 1232 h 214025"/>
                <a:gd name="connsiteX11" fmla="*/ 159912 w 162541"/>
                <a:gd name="connsiteY11" fmla="*/ 19139 h 214025"/>
                <a:gd name="connsiteX12" fmla="*/ 162198 w 162541"/>
                <a:gd name="connsiteY12" fmla="*/ 51428 h 214025"/>
                <a:gd name="connsiteX13" fmla="*/ 146005 w 162541"/>
                <a:gd name="connsiteY13" fmla="*/ 91433 h 214025"/>
                <a:gd name="connsiteX14" fmla="*/ 130956 w 162541"/>
                <a:gd name="connsiteY14" fmla="*/ 98291 h 214025"/>
                <a:gd name="connsiteX15" fmla="*/ 114478 w 162541"/>
                <a:gd name="connsiteY15" fmla="*/ 122390 h 214025"/>
                <a:gd name="connsiteX16" fmla="*/ 71615 w 162541"/>
                <a:gd name="connsiteY16" fmla="*/ 191541 h 214025"/>
                <a:gd name="connsiteX17" fmla="*/ 37040 w 162541"/>
                <a:gd name="connsiteY17" fmla="*/ 214020 h 214025"/>
                <a:gd name="connsiteX18" fmla="*/ 3321 w 162541"/>
                <a:gd name="connsiteY18" fmla="*/ 179540 h 214025"/>
                <a:gd name="connsiteX19" fmla="*/ -13 w 162541"/>
                <a:gd name="connsiteY19" fmla="*/ 170015 h 214025"/>
                <a:gd name="connsiteX20" fmla="*/ 1988 w 162541"/>
                <a:gd name="connsiteY20" fmla="*/ 160490 h 214025"/>
                <a:gd name="connsiteX21" fmla="*/ 24848 w 162541"/>
                <a:gd name="connsiteY21" fmla="*/ 132200 h 21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541" h="214025">
                  <a:moveTo>
                    <a:pt x="24848" y="132200"/>
                  </a:moveTo>
                  <a:cubicBezTo>
                    <a:pt x="30520" y="137078"/>
                    <a:pt x="38654" y="137841"/>
                    <a:pt x="45136" y="134105"/>
                  </a:cubicBezTo>
                  <a:cubicBezTo>
                    <a:pt x="50908" y="130234"/>
                    <a:pt x="55781" y="125166"/>
                    <a:pt x="59423" y="119246"/>
                  </a:cubicBezTo>
                  <a:lnTo>
                    <a:pt x="76473" y="94958"/>
                  </a:lnTo>
                  <a:cubicBezTo>
                    <a:pt x="83625" y="85831"/>
                    <a:pt x="89372" y="75685"/>
                    <a:pt x="93523" y="64859"/>
                  </a:cubicBezTo>
                  <a:cubicBezTo>
                    <a:pt x="95696" y="52770"/>
                    <a:pt x="98882" y="40885"/>
                    <a:pt x="103048" y="29330"/>
                  </a:cubicBezTo>
                  <a:cubicBezTo>
                    <a:pt x="103734" y="27768"/>
                    <a:pt x="104903" y="26467"/>
                    <a:pt x="106382" y="25616"/>
                  </a:cubicBezTo>
                  <a:cubicBezTo>
                    <a:pt x="109049" y="24377"/>
                    <a:pt x="112001" y="25616"/>
                    <a:pt x="114859" y="26473"/>
                  </a:cubicBezTo>
                  <a:cubicBezTo>
                    <a:pt x="120887" y="26956"/>
                    <a:pt x="126755" y="24380"/>
                    <a:pt x="130480" y="19615"/>
                  </a:cubicBezTo>
                  <a:cubicBezTo>
                    <a:pt x="134480" y="15138"/>
                    <a:pt x="137338" y="10090"/>
                    <a:pt x="141434" y="5423"/>
                  </a:cubicBezTo>
                  <a:cubicBezTo>
                    <a:pt x="145529" y="755"/>
                    <a:pt x="150959" y="-1626"/>
                    <a:pt x="155912" y="1232"/>
                  </a:cubicBezTo>
                  <a:cubicBezTo>
                    <a:pt x="160865" y="4089"/>
                    <a:pt x="160484" y="12662"/>
                    <a:pt x="159912" y="19139"/>
                  </a:cubicBezTo>
                  <a:cubicBezTo>
                    <a:pt x="159725" y="29948"/>
                    <a:pt x="160489" y="40753"/>
                    <a:pt x="162198" y="51428"/>
                  </a:cubicBezTo>
                  <a:cubicBezTo>
                    <a:pt x="163532" y="66668"/>
                    <a:pt x="161150" y="83718"/>
                    <a:pt x="146005" y="91433"/>
                  </a:cubicBezTo>
                  <a:cubicBezTo>
                    <a:pt x="140869" y="93445"/>
                    <a:pt x="135845" y="95735"/>
                    <a:pt x="130956" y="98291"/>
                  </a:cubicBezTo>
                  <a:cubicBezTo>
                    <a:pt x="123322" y="104629"/>
                    <a:pt x="117613" y="112976"/>
                    <a:pt x="114478" y="122390"/>
                  </a:cubicBezTo>
                  <a:cubicBezTo>
                    <a:pt x="103192" y="147171"/>
                    <a:pt x="88788" y="170409"/>
                    <a:pt x="71615" y="191541"/>
                  </a:cubicBezTo>
                  <a:cubicBezTo>
                    <a:pt x="62662" y="202590"/>
                    <a:pt x="51232" y="213830"/>
                    <a:pt x="37040" y="214020"/>
                  </a:cubicBezTo>
                  <a:cubicBezTo>
                    <a:pt x="19609" y="214020"/>
                    <a:pt x="10179" y="192589"/>
                    <a:pt x="3321" y="179540"/>
                  </a:cubicBezTo>
                  <a:cubicBezTo>
                    <a:pt x="1568" y="176627"/>
                    <a:pt x="433" y="173385"/>
                    <a:pt x="-13" y="170015"/>
                  </a:cubicBezTo>
                  <a:cubicBezTo>
                    <a:pt x="-125" y="166725"/>
                    <a:pt x="561" y="163456"/>
                    <a:pt x="1988" y="160490"/>
                  </a:cubicBezTo>
                  <a:cubicBezTo>
                    <a:pt x="7816" y="149743"/>
                    <a:pt x="15564" y="140155"/>
                    <a:pt x="24848" y="132200"/>
                  </a:cubicBezTo>
                  <a:close/>
                </a:path>
              </a:pathLst>
            </a:custGeom>
            <a:solidFill>
              <a:srgbClr val="FBC4D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任意多边形: 形状 41">
              <a:extLst>
                <a:ext uri="{FF2B5EF4-FFF2-40B4-BE49-F238E27FC236}">
                  <a16:creationId xmlns:a16="http://schemas.microsoft.com/office/drawing/2014/main" id="{9BBCFE0F-19DC-43CD-B04B-92F7B9062863}"/>
                </a:ext>
              </a:extLst>
            </p:cNvPr>
            <p:cNvSpPr/>
            <p:nvPr/>
          </p:nvSpPr>
          <p:spPr>
            <a:xfrm>
              <a:off x="9414585" y="3408203"/>
              <a:ext cx="61362" cy="137636"/>
            </a:xfrm>
            <a:custGeom>
              <a:avLst/>
              <a:gdLst>
                <a:gd name="connsiteX0" fmla="*/ 9998 w 61362"/>
                <a:gd name="connsiteY0" fmla="*/ -5 h 137636"/>
                <a:gd name="connsiteX1" fmla="*/ 473 w 61362"/>
                <a:gd name="connsiteY1" fmla="*/ 84386 h 137636"/>
                <a:gd name="connsiteX2" fmla="*/ 51813 w 61362"/>
                <a:gd name="connsiteY2" fmla="*/ 137631 h 137636"/>
                <a:gd name="connsiteX3" fmla="*/ 61338 w 61362"/>
                <a:gd name="connsiteY3" fmla="*/ 16282 h 13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62" h="137636">
                  <a:moveTo>
                    <a:pt x="9998" y="-5"/>
                  </a:moveTo>
                  <a:cubicBezTo>
                    <a:pt x="1868" y="27343"/>
                    <a:pt x="-1357" y="55914"/>
                    <a:pt x="473" y="84386"/>
                  </a:cubicBezTo>
                  <a:cubicBezTo>
                    <a:pt x="3807" y="132011"/>
                    <a:pt x="51813" y="137631"/>
                    <a:pt x="51813" y="137631"/>
                  </a:cubicBezTo>
                  <a:lnTo>
                    <a:pt x="61338" y="16282"/>
                  </a:lnTo>
                  <a:close/>
                </a:path>
              </a:pathLst>
            </a:custGeom>
            <a:solidFill>
              <a:srgbClr val="FBC4D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任意多边形: 形状 42">
              <a:extLst>
                <a:ext uri="{FF2B5EF4-FFF2-40B4-BE49-F238E27FC236}">
                  <a16:creationId xmlns:a16="http://schemas.microsoft.com/office/drawing/2014/main" id="{468A94A1-0178-4B43-8084-D00DB4E18878}"/>
                </a:ext>
              </a:extLst>
            </p:cNvPr>
            <p:cNvSpPr/>
            <p:nvPr/>
          </p:nvSpPr>
          <p:spPr>
            <a:xfrm>
              <a:off x="9449631" y="3231946"/>
              <a:ext cx="226814" cy="439516"/>
            </a:xfrm>
            <a:custGeom>
              <a:avLst/>
              <a:gdLst>
                <a:gd name="connsiteX0" fmla="*/ 142116 w 226814"/>
                <a:gd name="connsiteY0" fmla="*/ 10231 h 439516"/>
                <a:gd name="connsiteX1" fmla="*/ 217650 w 226814"/>
                <a:gd name="connsiteY1" fmla="*/ 43473 h 439516"/>
                <a:gd name="connsiteX2" fmla="*/ 224222 w 226814"/>
                <a:gd name="connsiteY2" fmla="*/ 373610 h 439516"/>
                <a:gd name="connsiteX3" fmla="*/ 13910 w 226814"/>
                <a:gd name="connsiteY3" fmla="*/ 390469 h 439516"/>
                <a:gd name="connsiteX4" fmla="*/ 4385 w 226814"/>
                <a:gd name="connsiteY4" fmla="*/ 51665 h 439516"/>
                <a:gd name="connsiteX5" fmla="*/ 142116 w 226814"/>
                <a:gd name="connsiteY5" fmla="*/ 10231 h 43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814" h="439516">
                  <a:moveTo>
                    <a:pt x="142116" y="10231"/>
                  </a:moveTo>
                  <a:cubicBezTo>
                    <a:pt x="142116" y="10231"/>
                    <a:pt x="202124" y="27376"/>
                    <a:pt x="217650" y="43473"/>
                  </a:cubicBezTo>
                  <a:cubicBezTo>
                    <a:pt x="233175" y="59571"/>
                    <a:pt x="224222" y="373610"/>
                    <a:pt x="224222" y="373610"/>
                  </a:cubicBezTo>
                  <a:cubicBezTo>
                    <a:pt x="224222" y="373610"/>
                    <a:pt x="119447" y="509913"/>
                    <a:pt x="13910" y="390469"/>
                  </a:cubicBezTo>
                  <a:cubicBezTo>
                    <a:pt x="13910" y="390469"/>
                    <a:pt x="-9522" y="69858"/>
                    <a:pt x="4385" y="51665"/>
                  </a:cubicBezTo>
                  <a:cubicBezTo>
                    <a:pt x="18291" y="33472"/>
                    <a:pt x="66583" y="-22916"/>
                    <a:pt x="142116" y="1023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任意多边形: 形状 43">
              <a:extLst>
                <a:ext uri="{FF2B5EF4-FFF2-40B4-BE49-F238E27FC236}">
                  <a16:creationId xmlns:a16="http://schemas.microsoft.com/office/drawing/2014/main" id="{70EA6596-B78A-486C-8BAB-095303BBCE92}"/>
                </a:ext>
              </a:extLst>
            </p:cNvPr>
            <p:cNvSpPr/>
            <p:nvPr/>
          </p:nvSpPr>
          <p:spPr>
            <a:xfrm>
              <a:off x="9410193" y="3283616"/>
              <a:ext cx="44228" cy="179165"/>
            </a:xfrm>
            <a:custGeom>
              <a:avLst/>
              <a:gdLst>
                <a:gd name="connsiteX0" fmla="*/ 44204 w 44228"/>
                <a:gd name="connsiteY0" fmla="*/ -5 h 179165"/>
                <a:gd name="connsiteX1" fmla="*/ 1436 w 44228"/>
                <a:gd name="connsiteY1" fmla="*/ 102579 h 179165"/>
                <a:gd name="connsiteX2" fmla="*/ 1436 w 44228"/>
                <a:gd name="connsiteY2" fmla="*/ 144108 h 179165"/>
                <a:gd name="connsiteX3" fmla="*/ 44204 w 44228"/>
                <a:gd name="connsiteY3" fmla="*/ 179160 h 17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28" h="179165">
                  <a:moveTo>
                    <a:pt x="44204" y="-5"/>
                  </a:moveTo>
                  <a:cubicBezTo>
                    <a:pt x="44204" y="-5"/>
                    <a:pt x="4008" y="71337"/>
                    <a:pt x="1436" y="102579"/>
                  </a:cubicBezTo>
                  <a:cubicBezTo>
                    <a:pt x="-512" y="116353"/>
                    <a:pt x="-512" y="130333"/>
                    <a:pt x="1436" y="144108"/>
                  </a:cubicBezTo>
                  <a:lnTo>
                    <a:pt x="44204" y="179160"/>
                  </a:lnTo>
                  <a:close/>
                </a:path>
              </a:pathLst>
            </a:custGeom>
            <a:solidFill>
              <a:srgbClr val="FD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任意多边形: 形状 44">
              <a:extLst>
                <a:ext uri="{FF2B5EF4-FFF2-40B4-BE49-F238E27FC236}">
                  <a16:creationId xmlns:a16="http://schemas.microsoft.com/office/drawing/2014/main" id="{4632AFCE-B7D5-442A-9621-FF21C0A18D64}"/>
                </a:ext>
              </a:extLst>
            </p:cNvPr>
            <p:cNvSpPr/>
            <p:nvPr/>
          </p:nvSpPr>
          <p:spPr>
            <a:xfrm>
              <a:off x="9630822" y="3275425"/>
              <a:ext cx="111590" cy="192595"/>
            </a:xfrm>
            <a:custGeom>
              <a:avLst/>
              <a:gdLst>
                <a:gd name="connsiteX0" fmla="*/ 36458 w 111590"/>
                <a:gd name="connsiteY0" fmla="*/ -5 h 192595"/>
                <a:gd name="connsiteX1" fmla="*/ 106562 w 111590"/>
                <a:gd name="connsiteY1" fmla="*/ 95245 h 192595"/>
                <a:gd name="connsiteX2" fmla="*/ 76749 w 111590"/>
                <a:gd name="connsiteY2" fmla="*/ 192590 h 192595"/>
                <a:gd name="connsiteX3" fmla="*/ 1121 w 111590"/>
                <a:gd name="connsiteY3" fmla="*/ 57621 h 192595"/>
                <a:gd name="connsiteX4" fmla="*/ 36458 w 111590"/>
                <a:gd name="connsiteY4" fmla="*/ -5 h 19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0" h="192595">
                  <a:moveTo>
                    <a:pt x="36458" y="-5"/>
                  </a:moveTo>
                  <a:cubicBezTo>
                    <a:pt x="36458" y="-5"/>
                    <a:pt x="85798" y="41904"/>
                    <a:pt x="106562" y="95245"/>
                  </a:cubicBezTo>
                  <a:cubicBezTo>
                    <a:pt x="127327" y="148585"/>
                    <a:pt x="76749" y="192590"/>
                    <a:pt x="76749" y="192590"/>
                  </a:cubicBezTo>
                  <a:cubicBezTo>
                    <a:pt x="76749" y="192590"/>
                    <a:pt x="-10976" y="105627"/>
                    <a:pt x="1121" y="57621"/>
                  </a:cubicBezTo>
                  <a:cubicBezTo>
                    <a:pt x="13217" y="9615"/>
                    <a:pt x="23504" y="852"/>
                    <a:pt x="36458" y="-5"/>
                  </a:cubicBezTo>
                  <a:close/>
                </a:path>
              </a:pathLst>
            </a:custGeom>
            <a:solidFill>
              <a:srgbClr val="FD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任意多边形: 形状 45">
              <a:extLst>
                <a:ext uri="{FF2B5EF4-FFF2-40B4-BE49-F238E27FC236}">
                  <a16:creationId xmlns:a16="http://schemas.microsoft.com/office/drawing/2014/main" id="{10F56E79-94EA-4C98-8AF7-79DD9F13CA8C}"/>
                </a:ext>
              </a:extLst>
            </p:cNvPr>
            <p:cNvSpPr/>
            <p:nvPr/>
          </p:nvSpPr>
          <p:spPr>
            <a:xfrm>
              <a:off x="9405177" y="3257515"/>
              <a:ext cx="328900" cy="428151"/>
            </a:xfrm>
            <a:custGeom>
              <a:avLst/>
              <a:gdLst>
                <a:gd name="connsiteX0" fmla="*/ 209621 w 328900"/>
                <a:gd name="connsiteY0" fmla="*/ 164304 h 428151"/>
                <a:gd name="connsiteX1" fmla="*/ 217431 w 328900"/>
                <a:gd name="connsiteY1" fmla="*/ 129156 h 428151"/>
                <a:gd name="connsiteX2" fmla="*/ 284773 w 328900"/>
                <a:gd name="connsiteY2" fmla="*/ 179448 h 428151"/>
                <a:gd name="connsiteX3" fmla="*/ 317158 w 328900"/>
                <a:gd name="connsiteY3" fmla="*/ 201451 h 428151"/>
                <a:gd name="connsiteX4" fmla="*/ 328778 w 328900"/>
                <a:gd name="connsiteY4" fmla="*/ 181544 h 428151"/>
                <a:gd name="connsiteX5" fmla="*/ 320587 w 328900"/>
                <a:gd name="connsiteY5" fmla="*/ 158303 h 428151"/>
                <a:gd name="connsiteX6" fmla="*/ 211335 w 328900"/>
                <a:gd name="connsiteY6" fmla="*/ 28477 h 428151"/>
                <a:gd name="connsiteX7" fmla="*/ 165329 w 328900"/>
                <a:gd name="connsiteY7" fmla="*/ 13904 h 428151"/>
                <a:gd name="connsiteX8" fmla="*/ 121324 w 328900"/>
                <a:gd name="connsiteY8" fmla="*/ 2760 h 428151"/>
                <a:gd name="connsiteX9" fmla="*/ 97130 w 328900"/>
                <a:gd name="connsiteY9" fmla="*/ 474 h 428151"/>
                <a:gd name="connsiteX10" fmla="*/ 72746 w 328900"/>
                <a:gd name="connsiteY10" fmla="*/ 16857 h 428151"/>
                <a:gd name="connsiteX11" fmla="*/ 10739 w 328900"/>
                <a:gd name="connsiteY11" fmla="*/ 112869 h 428151"/>
                <a:gd name="connsiteX12" fmla="*/ -25 w 328900"/>
                <a:gd name="connsiteY12" fmla="*/ 155731 h 428151"/>
                <a:gd name="connsiteX13" fmla="*/ 22931 w 328900"/>
                <a:gd name="connsiteY13" fmla="*/ 190593 h 428151"/>
                <a:gd name="connsiteX14" fmla="*/ 49220 w 328900"/>
                <a:gd name="connsiteY14" fmla="*/ 140110 h 428151"/>
                <a:gd name="connsiteX15" fmla="*/ 49220 w 328900"/>
                <a:gd name="connsiteY15" fmla="*/ 303845 h 428151"/>
                <a:gd name="connsiteX16" fmla="*/ 66269 w 328900"/>
                <a:gd name="connsiteY16" fmla="*/ 383569 h 428151"/>
                <a:gd name="connsiteX17" fmla="*/ 144089 w 328900"/>
                <a:gd name="connsiteY17" fmla="*/ 428146 h 428151"/>
                <a:gd name="connsiteX18" fmla="*/ 206763 w 328900"/>
                <a:gd name="connsiteY18" fmla="*/ 401571 h 428151"/>
                <a:gd name="connsiteX19" fmla="*/ 213526 w 328900"/>
                <a:gd name="connsiteY19" fmla="*/ 348517 h 428151"/>
                <a:gd name="connsiteX20" fmla="*/ 209621 w 328900"/>
                <a:gd name="connsiteY20" fmla="*/ 164304 h 42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8900" h="428151">
                  <a:moveTo>
                    <a:pt x="209621" y="164304"/>
                  </a:moveTo>
                  <a:cubicBezTo>
                    <a:pt x="208285" y="152048"/>
                    <a:pt x="211030" y="139693"/>
                    <a:pt x="217431" y="129156"/>
                  </a:cubicBezTo>
                  <a:cubicBezTo>
                    <a:pt x="242291" y="142587"/>
                    <a:pt x="268009" y="156779"/>
                    <a:pt x="284773" y="179448"/>
                  </a:cubicBezTo>
                  <a:cubicBezTo>
                    <a:pt x="293155" y="190783"/>
                    <a:pt x="303823" y="205928"/>
                    <a:pt x="317158" y="201451"/>
                  </a:cubicBezTo>
                  <a:cubicBezTo>
                    <a:pt x="324932" y="198030"/>
                    <a:pt x="329622" y="189995"/>
                    <a:pt x="328778" y="181544"/>
                  </a:cubicBezTo>
                  <a:cubicBezTo>
                    <a:pt x="327798" y="173287"/>
                    <a:pt x="325000" y="165350"/>
                    <a:pt x="320587" y="158303"/>
                  </a:cubicBezTo>
                  <a:cubicBezTo>
                    <a:pt x="293917" y="107154"/>
                    <a:pt x="263437" y="52575"/>
                    <a:pt x="211335" y="28477"/>
                  </a:cubicBezTo>
                  <a:cubicBezTo>
                    <a:pt x="196472" y="22239"/>
                    <a:pt x="181074" y="17361"/>
                    <a:pt x="165329" y="13904"/>
                  </a:cubicBezTo>
                  <a:lnTo>
                    <a:pt x="121324" y="2760"/>
                  </a:lnTo>
                  <a:cubicBezTo>
                    <a:pt x="113539" y="163"/>
                    <a:pt x="105264" y="-619"/>
                    <a:pt x="97130" y="474"/>
                  </a:cubicBezTo>
                  <a:cubicBezTo>
                    <a:pt x="87533" y="3343"/>
                    <a:pt x="79031" y="9055"/>
                    <a:pt x="72746" y="16857"/>
                  </a:cubicBezTo>
                  <a:cubicBezTo>
                    <a:pt x="46665" y="45022"/>
                    <a:pt x="25682" y="77510"/>
                    <a:pt x="10739" y="112869"/>
                  </a:cubicBezTo>
                  <a:cubicBezTo>
                    <a:pt x="3840" y="126115"/>
                    <a:pt x="153" y="140797"/>
                    <a:pt x="-25" y="155731"/>
                  </a:cubicBezTo>
                  <a:cubicBezTo>
                    <a:pt x="15" y="170882"/>
                    <a:pt x="9028" y="184570"/>
                    <a:pt x="22931" y="190593"/>
                  </a:cubicBezTo>
                  <a:lnTo>
                    <a:pt x="49220" y="140110"/>
                  </a:lnTo>
                  <a:cubicBezTo>
                    <a:pt x="46997" y="194720"/>
                    <a:pt x="46997" y="249298"/>
                    <a:pt x="49220" y="303845"/>
                  </a:cubicBezTo>
                  <a:cubicBezTo>
                    <a:pt x="50458" y="331277"/>
                    <a:pt x="52458" y="359757"/>
                    <a:pt x="66269" y="383569"/>
                  </a:cubicBezTo>
                  <a:cubicBezTo>
                    <a:pt x="82600" y="411044"/>
                    <a:pt x="112128" y="427958"/>
                    <a:pt x="144089" y="428146"/>
                  </a:cubicBezTo>
                  <a:cubicBezTo>
                    <a:pt x="167721" y="428162"/>
                    <a:pt x="190345" y="418569"/>
                    <a:pt x="206763" y="401571"/>
                  </a:cubicBezTo>
                  <a:cubicBezTo>
                    <a:pt x="219908" y="385665"/>
                    <a:pt x="214478" y="368043"/>
                    <a:pt x="213526" y="348517"/>
                  </a:cubicBezTo>
                  <a:cubicBezTo>
                    <a:pt x="211335" y="287557"/>
                    <a:pt x="210002" y="225645"/>
                    <a:pt x="209621" y="16430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任意多边形: 形状 46">
              <a:extLst>
                <a:ext uri="{FF2B5EF4-FFF2-40B4-BE49-F238E27FC236}">
                  <a16:creationId xmlns:a16="http://schemas.microsoft.com/office/drawing/2014/main" id="{1B802C37-3DFF-4879-B4FC-F54679A32631}"/>
                </a:ext>
              </a:extLst>
            </p:cNvPr>
            <p:cNvSpPr/>
            <p:nvPr/>
          </p:nvSpPr>
          <p:spPr>
            <a:xfrm>
              <a:off x="9517512" y="3099668"/>
              <a:ext cx="114645" cy="175217"/>
            </a:xfrm>
            <a:custGeom>
              <a:avLst/>
              <a:gdLst>
                <a:gd name="connsiteX0" fmla="*/ 109001 w 114645"/>
                <a:gd name="connsiteY0" fmla="*/ 73929 h 175217"/>
                <a:gd name="connsiteX1" fmla="*/ 95762 w 114645"/>
                <a:gd name="connsiteY1" fmla="*/ 110981 h 175217"/>
                <a:gd name="connsiteX2" fmla="*/ 79283 w 114645"/>
                <a:gd name="connsiteY2" fmla="*/ 121173 h 175217"/>
                <a:gd name="connsiteX3" fmla="*/ 69092 w 114645"/>
                <a:gd name="connsiteY3" fmla="*/ 168798 h 175217"/>
                <a:gd name="connsiteX4" fmla="*/ 57471 w 114645"/>
                <a:gd name="connsiteY4" fmla="*/ 174227 h 175217"/>
                <a:gd name="connsiteX5" fmla="*/ 24610 w 114645"/>
                <a:gd name="connsiteY5" fmla="*/ 169369 h 175217"/>
                <a:gd name="connsiteX6" fmla="*/ 15085 w 114645"/>
                <a:gd name="connsiteY6" fmla="*/ 161464 h 175217"/>
                <a:gd name="connsiteX7" fmla="*/ 11370 w 114645"/>
                <a:gd name="connsiteY7" fmla="*/ 149557 h 175217"/>
                <a:gd name="connsiteX8" fmla="*/ 2512 w 114645"/>
                <a:gd name="connsiteY8" fmla="*/ 96884 h 175217"/>
                <a:gd name="connsiteX9" fmla="*/ 2512 w 114645"/>
                <a:gd name="connsiteY9" fmla="*/ 46783 h 175217"/>
                <a:gd name="connsiteX10" fmla="*/ 40612 w 114645"/>
                <a:gd name="connsiteY10" fmla="*/ 3920 h 175217"/>
                <a:gd name="connsiteX11" fmla="*/ 97762 w 114645"/>
                <a:gd name="connsiteY11" fmla="*/ 15064 h 175217"/>
                <a:gd name="connsiteX12" fmla="*/ 107287 w 114645"/>
                <a:gd name="connsiteY12" fmla="*/ 38305 h 175217"/>
                <a:gd name="connsiteX13" fmla="*/ 114621 w 114645"/>
                <a:gd name="connsiteY13" fmla="*/ 56117 h 175217"/>
                <a:gd name="connsiteX14" fmla="*/ 109001 w 114645"/>
                <a:gd name="connsiteY14" fmla="*/ 73929 h 1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645" h="175217">
                  <a:moveTo>
                    <a:pt x="109001" y="73929"/>
                  </a:moveTo>
                  <a:cubicBezTo>
                    <a:pt x="103953" y="86311"/>
                    <a:pt x="105953" y="102504"/>
                    <a:pt x="95762" y="110981"/>
                  </a:cubicBezTo>
                  <a:cubicBezTo>
                    <a:pt x="90809" y="115077"/>
                    <a:pt x="83760" y="116506"/>
                    <a:pt x="79283" y="121173"/>
                  </a:cubicBezTo>
                  <a:cubicBezTo>
                    <a:pt x="67663" y="133460"/>
                    <a:pt x="81093" y="157273"/>
                    <a:pt x="69092" y="168798"/>
                  </a:cubicBezTo>
                  <a:cubicBezTo>
                    <a:pt x="65822" y="171689"/>
                    <a:pt x="61787" y="173574"/>
                    <a:pt x="57471" y="174227"/>
                  </a:cubicBezTo>
                  <a:cubicBezTo>
                    <a:pt x="46287" y="176512"/>
                    <a:pt x="34655" y="174792"/>
                    <a:pt x="24610" y="169369"/>
                  </a:cubicBezTo>
                  <a:cubicBezTo>
                    <a:pt x="20830" y="167562"/>
                    <a:pt x="17557" y="164846"/>
                    <a:pt x="15085" y="161464"/>
                  </a:cubicBezTo>
                  <a:cubicBezTo>
                    <a:pt x="13042" y="157792"/>
                    <a:pt x="11777" y="153739"/>
                    <a:pt x="11370" y="149557"/>
                  </a:cubicBezTo>
                  <a:cubicBezTo>
                    <a:pt x="8227" y="132031"/>
                    <a:pt x="4988" y="114505"/>
                    <a:pt x="2512" y="96884"/>
                  </a:cubicBezTo>
                  <a:cubicBezTo>
                    <a:pt x="-870" y="80355"/>
                    <a:pt x="-870" y="63312"/>
                    <a:pt x="2512" y="46783"/>
                  </a:cubicBezTo>
                  <a:cubicBezTo>
                    <a:pt x="7757" y="27294"/>
                    <a:pt x="21873" y="11413"/>
                    <a:pt x="40612" y="3920"/>
                  </a:cubicBezTo>
                  <a:cubicBezTo>
                    <a:pt x="57662" y="-2747"/>
                    <a:pt x="86237" y="-2081"/>
                    <a:pt x="97762" y="15064"/>
                  </a:cubicBezTo>
                  <a:cubicBezTo>
                    <a:pt x="101759" y="22448"/>
                    <a:pt x="104953" y="30240"/>
                    <a:pt x="107287" y="38305"/>
                  </a:cubicBezTo>
                  <a:cubicBezTo>
                    <a:pt x="110402" y="43944"/>
                    <a:pt x="112863" y="49920"/>
                    <a:pt x="114621" y="56117"/>
                  </a:cubicBezTo>
                  <a:cubicBezTo>
                    <a:pt x="114437" y="62461"/>
                    <a:pt x="112491" y="68628"/>
                    <a:pt x="109001" y="73929"/>
                  </a:cubicBezTo>
                  <a:close/>
                </a:path>
              </a:pathLst>
            </a:custGeom>
            <a:solidFill>
              <a:srgbClr val="FBC4D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任意多边形: 形状 47">
              <a:extLst>
                <a:ext uri="{FF2B5EF4-FFF2-40B4-BE49-F238E27FC236}">
                  <a16:creationId xmlns:a16="http://schemas.microsoft.com/office/drawing/2014/main" id="{DF59AF8F-2331-447A-B580-27F350273BD4}"/>
                </a:ext>
              </a:extLst>
            </p:cNvPr>
            <p:cNvSpPr/>
            <p:nvPr/>
          </p:nvSpPr>
          <p:spPr>
            <a:xfrm>
              <a:off x="9480886" y="3042062"/>
              <a:ext cx="157918" cy="200348"/>
            </a:xfrm>
            <a:custGeom>
              <a:avLst/>
              <a:gdLst>
                <a:gd name="connsiteX0" fmla="*/ 156771 w 157918"/>
                <a:gd name="connsiteY0" fmla="*/ 58002 h 200348"/>
                <a:gd name="connsiteX1" fmla="*/ 152485 w 157918"/>
                <a:gd name="connsiteY1" fmla="*/ 70003 h 200348"/>
                <a:gd name="connsiteX2" fmla="*/ 148294 w 157918"/>
                <a:gd name="connsiteY2" fmla="*/ 75051 h 200348"/>
                <a:gd name="connsiteX3" fmla="*/ 142293 w 157918"/>
                <a:gd name="connsiteY3" fmla="*/ 74099 h 200348"/>
                <a:gd name="connsiteX4" fmla="*/ 125529 w 157918"/>
                <a:gd name="connsiteY4" fmla="*/ 92387 h 200348"/>
                <a:gd name="connsiteX5" fmla="*/ 122672 w 157918"/>
                <a:gd name="connsiteY5" fmla="*/ 95721 h 200348"/>
                <a:gd name="connsiteX6" fmla="*/ 122672 w 157918"/>
                <a:gd name="connsiteY6" fmla="*/ 106579 h 200348"/>
                <a:gd name="connsiteX7" fmla="*/ 109051 w 157918"/>
                <a:gd name="connsiteY7" fmla="*/ 121248 h 200348"/>
                <a:gd name="connsiteX8" fmla="*/ 100669 w 157918"/>
                <a:gd name="connsiteY8" fmla="*/ 139060 h 200348"/>
                <a:gd name="connsiteX9" fmla="*/ 92001 w 157918"/>
                <a:gd name="connsiteY9" fmla="*/ 131820 h 200348"/>
                <a:gd name="connsiteX10" fmla="*/ 87144 w 157918"/>
                <a:gd name="connsiteY10" fmla="*/ 135631 h 200348"/>
                <a:gd name="connsiteX11" fmla="*/ 82476 w 157918"/>
                <a:gd name="connsiteY11" fmla="*/ 153061 h 200348"/>
                <a:gd name="connsiteX12" fmla="*/ 94668 w 157918"/>
                <a:gd name="connsiteY12" fmla="*/ 164301 h 200348"/>
                <a:gd name="connsiteX13" fmla="*/ 86286 w 157918"/>
                <a:gd name="connsiteY13" fmla="*/ 188113 h 200348"/>
                <a:gd name="connsiteX14" fmla="*/ 78190 w 157918"/>
                <a:gd name="connsiteY14" fmla="*/ 197638 h 200348"/>
                <a:gd name="connsiteX15" fmla="*/ 67141 w 157918"/>
                <a:gd name="connsiteY15" fmla="*/ 200020 h 200348"/>
                <a:gd name="connsiteX16" fmla="*/ 45710 w 157918"/>
                <a:gd name="connsiteY16" fmla="*/ 197734 h 200348"/>
                <a:gd name="connsiteX17" fmla="*/ 28851 w 157918"/>
                <a:gd name="connsiteY17" fmla="*/ 181732 h 200348"/>
                <a:gd name="connsiteX18" fmla="*/ 16659 w 157918"/>
                <a:gd name="connsiteY18" fmla="*/ 143632 h 200348"/>
                <a:gd name="connsiteX19" fmla="*/ 4371 w 157918"/>
                <a:gd name="connsiteY19" fmla="*/ 104579 h 200348"/>
                <a:gd name="connsiteX20" fmla="*/ -10 w 157918"/>
                <a:gd name="connsiteY20" fmla="*/ 82005 h 200348"/>
                <a:gd name="connsiteX21" fmla="*/ 8848 w 157918"/>
                <a:gd name="connsiteY21" fmla="*/ 61621 h 200348"/>
                <a:gd name="connsiteX22" fmla="*/ 15897 w 157918"/>
                <a:gd name="connsiteY22" fmla="*/ 56383 h 200348"/>
                <a:gd name="connsiteX23" fmla="*/ 21231 w 157918"/>
                <a:gd name="connsiteY23" fmla="*/ 46858 h 200348"/>
                <a:gd name="connsiteX24" fmla="*/ 32946 w 157918"/>
                <a:gd name="connsiteY24" fmla="*/ 30665 h 200348"/>
                <a:gd name="connsiteX25" fmla="*/ 47805 w 157918"/>
                <a:gd name="connsiteY25" fmla="*/ 23140 h 200348"/>
                <a:gd name="connsiteX26" fmla="*/ 107051 w 157918"/>
                <a:gd name="connsiteY26" fmla="*/ -5 h 200348"/>
                <a:gd name="connsiteX27" fmla="*/ 105717 w 157918"/>
                <a:gd name="connsiteY27" fmla="*/ 8472 h 200348"/>
                <a:gd name="connsiteX28" fmla="*/ 149913 w 157918"/>
                <a:gd name="connsiteY28" fmla="*/ 22569 h 200348"/>
                <a:gd name="connsiteX29" fmla="*/ 156771 w 157918"/>
                <a:gd name="connsiteY29" fmla="*/ 58002 h 20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918" h="200348">
                  <a:moveTo>
                    <a:pt x="156771" y="58002"/>
                  </a:moveTo>
                  <a:cubicBezTo>
                    <a:pt x="155932" y="62189"/>
                    <a:pt x="154489" y="66232"/>
                    <a:pt x="152485" y="70003"/>
                  </a:cubicBezTo>
                  <a:cubicBezTo>
                    <a:pt x="151607" y="72057"/>
                    <a:pt x="150151" y="73810"/>
                    <a:pt x="148294" y="75051"/>
                  </a:cubicBezTo>
                  <a:cubicBezTo>
                    <a:pt x="146342" y="76301"/>
                    <a:pt x="143763" y="75892"/>
                    <a:pt x="142293" y="74099"/>
                  </a:cubicBezTo>
                  <a:cubicBezTo>
                    <a:pt x="138112" y="81349"/>
                    <a:pt x="132389" y="87592"/>
                    <a:pt x="125529" y="92387"/>
                  </a:cubicBezTo>
                  <a:cubicBezTo>
                    <a:pt x="124330" y="93261"/>
                    <a:pt x="123352" y="94402"/>
                    <a:pt x="122672" y="95721"/>
                  </a:cubicBezTo>
                  <a:cubicBezTo>
                    <a:pt x="121148" y="99054"/>
                    <a:pt x="122672" y="102960"/>
                    <a:pt x="122672" y="106579"/>
                  </a:cubicBezTo>
                  <a:cubicBezTo>
                    <a:pt x="121910" y="113437"/>
                    <a:pt x="114195" y="116676"/>
                    <a:pt x="109051" y="121248"/>
                  </a:cubicBezTo>
                  <a:cubicBezTo>
                    <a:pt x="103878" y="125743"/>
                    <a:pt x="100836" y="132208"/>
                    <a:pt x="100669" y="139060"/>
                  </a:cubicBezTo>
                  <a:cubicBezTo>
                    <a:pt x="96764" y="139060"/>
                    <a:pt x="95907" y="132011"/>
                    <a:pt x="92001" y="131820"/>
                  </a:cubicBezTo>
                  <a:cubicBezTo>
                    <a:pt x="89811" y="131820"/>
                    <a:pt x="88191" y="133726"/>
                    <a:pt x="87144" y="135631"/>
                  </a:cubicBezTo>
                  <a:cubicBezTo>
                    <a:pt x="83617" y="140725"/>
                    <a:pt x="81967" y="146886"/>
                    <a:pt x="82476" y="153061"/>
                  </a:cubicBezTo>
                  <a:cubicBezTo>
                    <a:pt x="83144" y="159337"/>
                    <a:pt x="88360" y="164145"/>
                    <a:pt x="94668" y="164301"/>
                  </a:cubicBezTo>
                  <a:cubicBezTo>
                    <a:pt x="93127" y="172625"/>
                    <a:pt x="90300" y="180659"/>
                    <a:pt x="86286" y="188113"/>
                  </a:cubicBezTo>
                  <a:cubicBezTo>
                    <a:pt x="84521" y="191976"/>
                    <a:pt x="81718" y="195273"/>
                    <a:pt x="78190" y="197638"/>
                  </a:cubicBezTo>
                  <a:cubicBezTo>
                    <a:pt x="74730" y="199245"/>
                    <a:pt x="70955" y="200058"/>
                    <a:pt x="67141" y="200020"/>
                  </a:cubicBezTo>
                  <a:cubicBezTo>
                    <a:pt x="59916" y="200853"/>
                    <a:pt x="52596" y="200072"/>
                    <a:pt x="45710" y="197734"/>
                  </a:cubicBezTo>
                  <a:cubicBezTo>
                    <a:pt x="38421" y="194492"/>
                    <a:pt x="32468" y="188842"/>
                    <a:pt x="28851" y="181732"/>
                  </a:cubicBezTo>
                  <a:cubicBezTo>
                    <a:pt x="23461" y="169495"/>
                    <a:pt x="19374" y="156724"/>
                    <a:pt x="16659" y="143632"/>
                  </a:cubicBezTo>
                  <a:cubicBezTo>
                    <a:pt x="13363" y="130376"/>
                    <a:pt x="9260" y="117334"/>
                    <a:pt x="4371" y="104579"/>
                  </a:cubicBezTo>
                  <a:cubicBezTo>
                    <a:pt x="1777" y="97319"/>
                    <a:pt x="300" y="89708"/>
                    <a:pt x="-10" y="82005"/>
                  </a:cubicBezTo>
                  <a:cubicBezTo>
                    <a:pt x="-270" y="74225"/>
                    <a:pt x="2983" y="66740"/>
                    <a:pt x="8848" y="61621"/>
                  </a:cubicBezTo>
                  <a:cubicBezTo>
                    <a:pt x="11314" y="60038"/>
                    <a:pt x="13669" y="58287"/>
                    <a:pt x="15897" y="56383"/>
                  </a:cubicBezTo>
                  <a:cubicBezTo>
                    <a:pt x="18301" y="53601"/>
                    <a:pt x="20116" y="50361"/>
                    <a:pt x="21231" y="46858"/>
                  </a:cubicBezTo>
                  <a:cubicBezTo>
                    <a:pt x="23714" y="40562"/>
                    <a:pt x="27743" y="34993"/>
                    <a:pt x="32946" y="30665"/>
                  </a:cubicBezTo>
                  <a:cubicBezTo>
                    <a:pt x="37518" y="27466"/>
                    <a:pt x="42521" y="24933"/>
                    <a:pt x="47805" y="23140"/>
                  </a:cubicBezTo>
                  <a:lnTo>
                    <a:pt x="107051" y="-5"/>
                  </a:lnTo>
                  <a:cubicBezTo>
                    <a:pt x="105711" y="2605"/>
                    <a:pt x="105244" y="5576"/>
                    <a:pt x="105717" y="8472"/>
                  </a:cubicBezTo>
                  <a:cubicBezTo>
                    <a:pt x="121946" y="2931"/>
                    <a:pt x="139890" y="8655"/>
                    <a:pt x="149913" y="22569"/>
                  </a:cubicBezTo>
                  <a:cubicBezTo>
                    <a:pt x="157081" y="32890"/>
                    <a:pt x="159570" y="45752"/>
                    <a:pt x="156771" y="58002"/>
                  </a:cubicBezTo>
                  <a:close/>
                </a:path>
              </a:pathLst>
            </a:custGeom>
            <a:solidFill>
              <a:srgbClr val="FF681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5CA7C84-6D8D-4084-B073-B1393FE62658}"/>
              </a:ext>
            </a:extLst>
          </p:cNvPr>
          <p:cNvGrpSpPr/>
          <p:nvPr/>
        </p:nvGrpSpPr>
        <p:grpSpPr>
          <a:xfrm>
            <a:off x="794676" y="3914564"/>
            <a:ext cx="897173" cy="1881994"/>
            <a:chOff x="7166942" y="3381184"/>
            <a:chExt cx="985581" cy="2257066"/>
          </a:xfrm>
          <a:effectLst>
            <a:outerShdw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42" name="任意多边形: 形状 176">
              <a:extLst>
                <a:ext uri="{FF2B5EF4-FFF2-40B4-BE49-F238E27FC236}">
                  <a16:creationId xmlns:a16="http://schemas.microsoft.com/office/drawing/2014/main" id="{FBB65AB3-29BD-4FAD-B908-53492E4480CD}"/>
                </a:ext>
              </a:extLst>
            </p:cNvPr>
            <p:cNvSpPr/>
            <p:nvPr/>
          </p:nvSpPr>
          <p:spPr>
            <a:xfrm>
              <a:off x="7544118" y="5513835"/>
              <a:ext cx="200406" cy="124415"/>
            </a:xfrm>
            <a:custGeom>
              <a:avLst/>
              <a:gdLst>
                <a:gd name="connsiteX0" fmla="*/ 532 w 200406"/>
                <a:gd name="connsiteY0" fmla="*/ 55980 h 124415"/>
                <a:gd name="connsiteX1" fmla="*/ 16343 w 200406"/>
                <a:gd name="connsiteY1" fmla="*/ 109701 h 124415"/>
                <a:gd name="connsiteX2" fmla="*/ 47585 w 200406"/>
                <a:gd name="connsiteY2" fmla="*/ 121608 h 124415"/>
                <a:gd name="connsiteX3" fmla="*/ 190460 w 200406"/>
                <a:gd name="connsiteY3" fmla="*/ 101986 h 124415"/>
                <a:gd name="connsiteX4" fmla="*/ 199223 w 200406"/>
                <a:gd name="connsiteY4" fmla="*/ 95319 h 124415"/>
                <a:gd name="connsiteX5" fmla="*/ 200366 w 200406"/>
                <a:gd name="connsiteY5" fmla="*/ 88175 h 124415"/>
                <a:gd name="connsiteX6" fmla="*/ 186746 w 200406"/>
                <a:gd name="connsiteY6" fmla="*/ 55218 h 124415"/>
                <a:gd name="connsiteX7" fmla="*/ 142740 w 200406"/>
                <a:gd name="connsiteY7" fmla="*/ 31787 h 124415"/>
                <a:gd name="connsiteX8" fmla="*/ 72922 w 200406"/>
                <a:gd name="connsiteY8" fmla="*/ 8641 h 124415"/>
                <a:gd name="connsiteX9" fmla="*/ 10152 w 200406"/>
                <a:gd name="connsiteY9" fmla="*/ 2926 h 124415"/>
                <a:gd name="connsiteX10" fmla="*/ 56 w 200406"/>
                <a:gd name="connsiteY10" fmla="*/ 17023 h 124415"/>
                <a:gd name="connsiteX11" fmla="*/ 532 w 200406"/>
                <a:gd name="connsiteY11" fmla="*/ 55980 h 12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406" h="124415">
                  <a:moveTo>
                    <a:pt x="532" y="55980"/>
                  </a:moveTo>
                  <a:cubicBezTo>
                    <a:pt x="532" y="75030"/>
                    <a:pt x="1770" y="97033"/>
                    <a:pt x="16343" y="109701"/>
                  </a:cubicBezTo>
                  <a:cubicBezTo>
                    <a:pt x="25459" y="116474"/>
                    <a:pt x="36270" y="120598"/>
                    <a:pt x="47585" y="121608"/>
                  </a:cubicBezTo>
                  <a:cubicBezTo>
                    <a:pt x="96106" y="128828"/>
                    <a:pt x="145683" y="122017"/>
                    <a:pt x="190460" y="101986"/>
                  </a:cubicBezTo>
                  <a:cubicBezTo>
                    <a:pt x="194051" y="100814"/>
                    <a:pt x="197137" y="98462"/>
                    <a:pt x="199223" y="95319"/>
                  </a:cubicBezTo>
                  <a:cubicBezTo>
                    <a:pt x="200128" y="93052"/>
                    <a:pt x="200519" y="90613"/>
                    <a:pt x="200366" y="88175"/>
                  </a:cubicBezTo>
                  <a:cubicBezTo>
                    <a:pt x="199938" y="75907"/>
                    <a:pt x="195099" y="64210"/>
                    <a:pt x="186746" y="55218"/>
                  </a:cubicBezTo>
                  <a:cubicBezTo>
                    <a:pt x="174239" y="43893"/>
                    <a:pt x="159123" y="35845"/>
                    <a:pt x="142740" y="31787"/>
                  </a:cubicBezTo>
                  <a:lnTo>
                    <a:pt x="72922" y="8641"/>
                  </a:lnTo>
                  <a:cubicBezTo>
                    <a:pt x="53872" y="2164"/>
                    <a:pt x="30155" y="-3741"/>
                    <a:pt x="10152" y="2926"/>
                  </a:cubicBezTo>
                  <a:cubicBezTo>
                    <a:pt x="-706" y="6545"/>
                    <a:pt x="627" y="1783"/>
                    <a:pt x="56" y="17023"/>
                  </a:cubicBezTo>
                  <a:cubicBezTo>
                    <a:pt x="-230" y="29882"/>
                    <a:pt x="532" y="43026"/>
                    <a:pt x="532" y="55980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任意多边形: 形状 177">
              <a:extLst>
                <a:ext uri="{FF2B5EF4-FFF2-40B4-BE49-F238E27FC236}">
                  <a16:creationId xmlns:a16="http://schemas.microsoft.com/office/drawing/2014/main" id="{E34033B0-AC33-40C6-B4F2-B85015D15A39}"/>
                </a:ext>
              </a:extLst>
            </p:cNvPr>
            <p:cNvSpPr/>
            <p:nvPr/>
          </p:nvSpPr>
          <p:spPr>
            <a:xfrm>
              <a:off x="7544118" y="5513835"/>
              <a:ext cx="200406" cy="124415"/>
            </a:xfrm>
            <a:custGeom>
              <a:avLst/>
              <a:gdLst>
                <a:gd name="connsiteX0" fmla="*/ 532 w 200406"/>
                <a:gd name="connsiteY0" fmla="*/ 55980 h 124415"/>
                <a:gd name="connsiteX1" fmla="*/ 16343 w 200406"/>
                <a:gd name="connsiteY1" fmla="*/ 109701 h 124415"/>
                <a:gd name="connsiteX2" fmla="*/ 47585 w 200406"/>
                <a:gd name="connsiteY2" fmla="*/ 121608 h 124415"/>
                <a:gd name="connsiteX3" fmla="*/ 190460 w 200406"/>
                <a:gd name="connsiteY3" fmla="*/ 101986 h 124415"/>
                <a:gd name="connsiteX4" fmla="*/ 199223 w 200406"/>
                <a:gd name="connsiteY4" fmla="*/ 95319 h 124415"/>
                <a:gd name="connsiteX5" fmla="*/ 200366 w 200406"/>
                <a:gd name="connsiteY5" fmla="*/ 88175 h 124415"/>
                <a:gd name="connsiteX6" fmla="*/ 186746 w 200406"/>
                <a:gd name="connsiteY6" fmla="*/ 55218 h 124415"/>
                <a:gd name="connsiteX7" fmla="*/ 142740 w 200406"/>
                <a:gd name="connsiteY7" fmla="*/ 31787 h 124415"/>
                <a:gd name="connsiteX8" fmla="*/ 72922 w 200406"/>
                <a:gd name="connsiteY8" fmla="*/ 8641 h 124415"/>
                <a:gd name="connsiteX9" fmla="*/ 10152 w 200406"/>
                <a:gd name="connsiteY9" fmla="*/ 2926 h 124415"/>
                <a:gd name="connsiteX10" fmla="*/ 56 w 200406"/>
                <a:gd name="connsiteY10" fmla="*/ 17023 h 124415"/>
                <a:gd name="connsiteX11" fmla="*/ 532 w 200406"/>
                <a:gd name="connsiteY11" fmla="*/ 55980 h 12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406" h="124415">
                  <a:moveTo>
                    <a:pt x="532" y="55980"/>
                  </a:moveTo>
                  <a:cubicBezTo>
                    <a:pt x="532" y="75030"/>
                    <a:pt x="1770" y="97033"/>
                    <a:pt x="16343" y="109701"/>
                  </a:cubicBezTo>
                  <a:cubicBezTo>
                    <a:pt x="25459" y="116474"/>
                    <a:pt x="36270" y="120598"/>
                    <a:pt x="47585" y="121608"/>
                  </a:cubicBezTo>
                  <a:cubicBezTo>
                    <a:pt x="96106" y="128828"/>
                    <a:pt x="145683" y="122017"/>
                    <a:pt x="190460" y="101986"/>
                  </a:cubicBezTo>
                  <a:cubicBezTo>
                    <a:pt x="194051" y="100814"/>
                    <a:pt x="197137" y="98462"/>
                    <a:pt x="199223" y="95319"/>
                  </a:cubicBezTo>
                  <a:cubicBezTo>
                    <a:pt x="200128" y="93052"/>
                    <a:pt x="200519" y="90613"/>
                    <a:pt x="200366" y="88175"/>
                  </a:cubicBezTo>
                  <a:cubicBezTo>
                    <a:pt x="199938" y="75907"/>
                    <a:pt x="195099" y="64210"/>
                    <a:pt x="186746" y="55218"/>
                  </a:cubicBezTo>
                  <a:cubicBezTo>
                    <a:pt x="174239" y="43893"/>
                    <a:pt x="159123" y="35845"/>
                    <a:pt x="142740" y="31787"/>
                  </a:cubicBezTo>
                  <a:lnTo>
                    <a:pt x="72922" y="8641"/>
                  </a:lnTo>
                  <a:cubicBezTo>
                    <a:pt x="53872" y="2164"/>
                    <a:pt x="30155" y="-3741"/>
                    <a:pt x="10152" y="2926"/>
                  </a:cubicBezTo>
                  <a:cubicBezTo>
                    <a:pt x="-706" y="6545"/>
                    <a:pt x="627" y="1783"/>
                    <a:pt x="56" y="17023"/>
                  </a:cubicBezTo>
                  <a:cubicBezTo>
                    <a:pt x="-230" y="29882"/>
                    <a:pt x="532" y="43026"/>
                    <a:pt x="532" y="5598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任意多边形: 形状 178">
              <a:extLst>
                <a:ext uri="{FF2B5EF4-FFF2-40B4-BE49-F238E27FC236}">
                  <a16:creationId xmlns:a16="http://schemas.microsoft.com/office/drawing/2014/main" id="{58F6817D-1EFF-457F-9717-5507C1FC67A0}"/>
                </a:ext>
              </a:extLst>
            </p:cNvPr>
            <p:cNvSpPr/>
            <p:nvPr/>
          </p:nvSpPr>
          <p:spPr>
            <a:xfrm>
              <a:off x="7294901" y="4455303"/>
              <a:ext cx="293460" cy="1060456"/>
            </a:xfrm>
            <a:custGeom>
              <a:avLst/>
              <a:gdLst>
                <a:gd name="connsiteX0" fmla="*/ 26579 w 293460"/>
                <a:gd name="connsiteY0" fmla="*/ 196207 h 1060456"/>
                <a:gd name="connsiteX1" fmla="*/ 5529 w 293460"/>
                <a:gd name="connsiteY1" fmla="*/ 967732 h 1060456"/>
                <a:gd name="connsiteX2" fmla="*/ 195 w 293460"/>
                <a:gd name="connsiteY2" fmla="*/ 1017072 h 1060456"/>
                <a:gd name="connsiteX3" fmla="*/ 25627 w 293460"/>
                <a:gd name="connsiteY3" fmla="*/ 1057363 h 1060456"/>
                <a:gd name="connsiteX4" fmla="*/ 78300 w 293460"/>
                <a:gd name="connsiteY4" fmla="*/ 1045075 h 1060456"/>
                <a:gd name="connsiteX5" fmla="*/ 106875 w 293460"/>
                <a:gd name="connsiteY5" fmla="*/ 995641 h 1060456"/>
                <a:gd name="connsiteX6" fmla="*/ 189171 w 293460"/>
                <a:gd name="connsiteY6" fmla="*/ 696937 h 1060456"/>
                <a:gd name="connsiteX7" fmla="*/ 266609 w 293460"/>
                <a:gd name="connsiteY7" fmla="*/ 306412 h 1060456"/>
                <a:gd name="connsiteX8" fmla="*/ 288802 w 293460"/>
                <a:gd name="connsiteY8" fmla="*/ -8 h 1060456"/>
                <a:gd name="connsiteX9" fmla="*/ 132688 w 293460"/>
                <a:gd name="connsiteY9" fmla="*/ 15899 h 1060456"/>
                <a:gd name="connsiteX10" fmla="*/ 25627 w 293460"/>
                <a:gd name="connsiteY10" fmla="*/ 69239 h 1060456"/>
                <a:gd name="connsiteX11" fmla="*/ 26579 w 293460"/>
                <a:gd name="connsiteY11" fmla="*/ 196207 h 10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60" h="1060456">
                  <a:moveTo>
                    <a:pt x="26579" y="196207"/>
                  </a:moveTo>
                  <a:cubicBezTo>
                    <a:pt x="42391" y="453954"/>
                    <a:pt x="58583" y="715320"/>
                    <a:pt x="5529" y="967732"/>
                  </a:cubicBezTo>
                  <a:cubicBezTo>
                    <a:pt x="1157" y="983792"/>
                    <a:pt x="-653" y="1000451"/>
                    <a:pt x="195" y="1017072"/>
                  </a:cubicBezTo>
                  <a:cubicBezTo>
                    <a:pt x="1252" y="1033960"/>
                    <a:pt x="10834" y="1049143"/>
                    <a:pt x="25627" y="1057363"/>
                  </a:cubicBezTo>
                  <a:cubicBezTo>
                    <a:pt x="44057" y="1064240"/>
                    <a:pt x="64812" y="1059401"/>
                    <a:pt x="78300" y="1045075"/>
                  </a:cubicBezTo>
                  <a:cubicBezTo>
                    <a:pt x="91282" y="1030855"/>
                    <a:pt x="101027" y="1013986"/>
                    <a:pt x="106875" y="995641"/>
                  </a:cubicBezTo>
                  <a:cubicBezTo>
                    <a:pt x="144118" y="899248"/>
                    <a:pt x="167359" y="797997"/>
                    <a:pt x="189171" y="696937"/>
                  </a:cubicBezTo>
                  <a:cubicBezTo>
                    <a:pt x="217108" y="567330"/>
                    <a:pt x="242920" y="437161"/>
                    <a:pt x="266609" y="306412"/>
                  </a:cubicBezTo>
                  <a:cubicBezTo>
                    <a:pt x="284897" y="205256"/>
                    <a:pt x="301947" y="102005"/>
                    <a:pt x="288802" y="-8"/>
                  </a:cubicBezTo>
                  <a:lnTo>
                    <a:pt x="132688" y="15899"/>
                  </a:lnTo>
                  <a:cubicBezTo>
                    <a:pt x="94588" y="19709"/>
                    <a:pt x="42200" y="27901"/>
                    <a:pt x="25627" y="69239"/>
                  </a:cubicBezTo>
                  <a:cubicBezTo>
                    <a:pt x="11625" y="103720"/>
                    <a:pt x="24388" y="160584"/>
                    <a:pt x="26579" y="196207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任意多边形: 形状 179">
              <a:extLst>
                <a:ext uri="{FF2B5EF4-FFF2-40B4-BE49-F238E27FC236}">
                  <a16:creationId xmlns:a16="http://schemas.microsoft.com/office/drawing/2014/main" id="{66B3522D-4BE8-486A-9C13-D9BCF215AF42}"/>
                </a:ext>
              </a:extLst>
            </p:cNvPr>
            <p:cNvSpPr/>
            <p:nvPr/>
          </p:nvSpPr>
          <p:spPr>
            <a:xfrm>
              <a:off x="7294901" y="4455303"/>
              <a:ext cx="293460" cy="1060456"/>
            </a:xfrm>
            <a:custGeom>
              <a:avLst/>
              <a:gdLst>
                <a:gd name="connsiteX0" fmla="*/ 26579 w 293460"/>
                <a:gd name="connsiteY0" fmla="*/ 196207 h 1060456"/>
                <a:gd name="connsiteX1" fmla="*/ 5529 w 293460"/>
                <a:gd name="connsiteY1" fmla="*/ 967732 h 1060456"/>
                <a:gd name="connsiteX2" fmla="*/ 195 w 293460"/>
                <a:gd name="connsiteY2" fmla="*/ 1017072 h 1060456"/>
                <a:gd name="connsiteX3" fmla="*/ 25627 w 293460"/>
                <a:gd name="connsiteY3" fmla="*/ 1057363 h 1060456"/>
                <a:gd name="connsiteX4" fmla="*/ 78300 w 293460"/>
                <a:gd name="connsiteY4" fmla="*/ 1045075 h 1060456"/>
                <a:gd name="connsiteX5" fmla="*/ 106875 w 293460"/>
                <a:gd name="connsiteY5" fmla="*/ 995641 h 1060456"/>
                <a:gd name="connsiteX6" fmla="*/ 189171 w 293460"/>
                <a:gd name="connsiteY6" fmla="*/ 696937 h 1060456"/>
                <a:gd name="connsiteX7" fmla="*/ 266609 w 293460"/>
                <a:gd name="connsiteY7" fmla="*/ 306412 h 1060456"/>
                <a:gd name="connsiteX8" fmla="*/ 288802 w 293460"/>
                <a:gd name="connsiteY8" fmla="*/ -8 h 1060456"/>
                <a:gd name="connsiteX9" fmla="*/ 132688 w 293460"/>
                <a:gd name="connsiteY9" fmla="*/ 15899 h 1060456"/>
                <a:gd name="connsiteX10" fmla="*/ 25627 w 293460"/>
                <a:gd name="connsiteY10" fmla="*/ 69239 h 1060456"/>
                <a:gd name="connsiteX11" fmla="*/ 26579 w 293460"/>
                <a:gd name="connsiteY11" fmla="*/ 196207 h 10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60" h="1060456">
                  <a:moveTo>
                    <a:pt x="26579" y="196207"/>
                  </a:moveTo>
                  <a:cubicBezTo>
                    <a:pt x="42391" y="453954"/>
                    <a:pt x="58583" y="715320"/>
                    <a:pt x="5529" y="967732"/>
                  </a:cubicBezTo>
                  <a:cubicBezTo>
                    <a:pt x="1157" y="983792"/>
                    <a:pt x="-653" y="1000451"/>
                    <a:pt x="195" y="1017072"/>
                  </a:cubicBezTo>
                  <a:cubicBezTo>
                    <a:pt x="1252" y="1033960"/>
                    <a:pt x="10834" y="1049143"/>
                    <a:pt x="25627" y="1057363"/>
                  </a:cubicBezTo>
                  <a:cubicBezTo>
                    <a:pt x="44057" y="1064240"/>
                    <a:pt x="64812" y="1059401"/>
                    <a:pt x="78300" y="1045075"/>
                  </a:cubicBezTo>
                  <a:cubicBezTo>
                    <a:pt x="91282" y="1030855"/>
                    <a:pt x="101027" y="1013986"/>
                    <a:pt x="106875" y="995641"/>
                  </a:cubicBezTo>
                  <a:cubicBezTo>
                    <a:pt x="144118" y="899248"/>
                    <a:pt x="167359" y="797997"/>
                    <a:pt x="189171" y="696937"/>
                  </a:cubicBezTo>
                  <a:cubicBezTo>
                    <a:pt x="217108" y="567330"/>
                    <a:pt x="242920" y="437161"/>
                    <a:pt x="266609" y="306412"/>
                  </a:cubicBezTo>
                  <a:cubicBezTo>
                    <a:pt x="284897" y="205256"/>
                    <a:pt x="301947" y="102005"/>
                    <a:pt x="288802" y="-8"/>
                  </a:cubicBezTo>
                  <a:lnTo>
                    <a:pt x="132688" y="15899"/>
                  </a:lnTo>
                  <a:cubicBezTo>
                    <a:pt x="94588" y="19709"/>
                    <a:pt x="42200" y="27901"/>
                    <a:pt x="25627" y="69239"/>
                  </a:cubicBezTo>
                  <a:cubicBezTo>
                    <a:pt x="11625" y="103720"/>
                    <a:pt x="24388" y="160584"/>
                    <a:pt x="26579" y="19620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任意多边形: 形状 180">
              <a:extLst>
                <a:ext uri="{FF2B5EF4-FFF2-40B4-BE49-F238E27FC236}">
                  <a16:creationId xmlns:a16="http://schemas.microsoft.com/office/drawing/2014/main" id="{A0477EEC-AF35-4907-BB31-463368E494D7}"/>
                </a:ext>
              </a:extLst>
            </p:cNvPr>
            <p:cNvSpPr/>
            <p:nvPr/>
          </p:nvSpPr>
          <p:spPr>
            <a:xfrm>
              <a:off x="7288130" y="5454262"/>
              <a:ext cx="190522" cy="147723"/>
            </a:xfrm>
            <a:custGeom>
              <a:avLst/>
              <a:gdLst>
                <a:gd name="connsiteX0" fmla="*/ 298 w 190522"/>
                <a:gd name="connsiteY0" fmla="*/ 81931 h 147723"/>
                <a:gd name="connsiteX1" fmla="*/ 9061 w 190522"/>
                <a:gd name="connsiteY1" fmla="*/ 116411 h 147723"/>
                <a:gd name="connsiteX2" fmla="*/ 28111 w 190522"/>
                <a:gd name="connsiteY2" fmla="*/ 130127 h 147723"/>
                <a:gd name="connsiteX3" fmla="*/ 145840 w 190522"/>
                <a:gd name="connsiteY3" fmla="*/ 143367 h 147723"/>
                <a:gd name="connsiteX4" fmla="*/ 176225 w 190522"/>
                <a:gd name="connsiteY4" fmla="*/ 130508 h 147723"/>
                <a:gd name="connsiteX5" fmla="*/ 190512 w 190522"/>
                <a:gd name="connsiteY5" fmla="*/ 101933 h 147723"/>
                <a:gd name="connsiteX6" fmla="*/ 174606 w 190522"/>
                <a:gd name="connsiteY6" fmla="*/ 75549 h 147723"/>
                <a:gd name="connsiteX7" fmla="*/ 146793 w 190522"/>
                <a:gd name="connsiteY7" fmla="*/ 60499 h 147723"/>
                <a:gd name="connsiteX8" fmla="*/ 40113 w 190522"/>
                <a:gd name="connsiteY8" fmla="*/ 397 h 147723"/>
                <a:gd name="connsiteX9" fmla="*/ 298 w 190522"/>
                <a:gd name="connsiteY9" fmla="*/ 81931 h 14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22" h="147723">
                  <a:moveTo>
                    <a:pt x="298" y="81931"/>
                  </a:moveTo>
                  <a:cubicBezTo>
                    <a:pt x="-569" y="94066"/>
                    <a:pt x="2508" y="106162"/>
                    <a:pt x="9061" y="116411"/>
                  </a:cubicBezTo>
                  <a:cubicBezTo>
                    <a:pt x="14309" y="122345"/>
                    <a:pt x="20815" y="127032"/>
                    <a:pt x="28111" y="130127"/>
                  </a:cubicBezTo>
                  <a:cubicBezTo>
                    <a:pt x="64792" y="147520"/>
                    <a:pt x="106216" y="152177"/>
                    <a:pt x="145840" y="143367"/>
                  </a:cubicBezTo>
                  <a:cubicBezTo>
                    <a:pt x="156784" y="141348"/>
                    <a:pt x="167157" y="136966"/>
                    <a:pt x="176225" y="130508"/>
                  </a:cubicBezTo>
                  <a:cubicBezTo>
                    <a:pt x="185302" y="123831"/>
                    <a:pt x="190617" y="113201"/>
                    <a:pt x="190512" y="101933"/>
                  </a:cubicBezTo>
                  <a:cubicBezTo>
                    <a:pt x="189160" y="91294"/>
                    <a:pt x="183388" y="81711"/>
                    <a:pt x="174606" y="75549"/>
                  </a:cubicBezTo>
                  <a:cubicBezTo>
                    <a:pt x="165890" y="69567"/>
                    <a:pt x="156565" y="64528"/>
                    <a:pt x="146793" y="60499"/>
                  </a:cubicBezTo>
                  <a:cubicBezTo>
                    <a:pt x="110979" y="43449"/>
                    <a:pt x="80118" y="5921"/>
                    <a:pt x="40113" y="397"/>
                  </a:cubicBezTo>
                  <a:cubicBezTo>
                    <a:pt x="-3417" y="-5414"/>
                    <a:pt x="-369" y="52879"/>
                    <a:pt x="298" y="81931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任意多边形: 形状 181">
              <a:extLst>
                <a:ext uri="{FF2B5EF4-FFF2-40B4-BE49-F238E27FC236}">
                  <a16:creationId xmlns:a16="http://schemas.microsoft.com/office/drawing/2014/main" id="{FE2F118F-A381-4A5C-9117-9CE32DF33223}"/>
                </a:ext>
              </a:extLst>
            </p:cNvPr>
            <p:cNvSpPr/>
            <p:nvPr/>
          </p:nvSpPr>
          <p:spPr>
            <a:xfrm>
              <a:off x="7288130" y="5454262"/>
              <a:ext cx="190522" cy="147723"/>
            </a:xfrm>
            <a:custGeom>
              <a:avLst/>
              <a:gdLst>
                <a:gd name="connsiteX0" fmla="*/ 298 w 190522"/>
                <a:gd name="connsiteY0" fmla="*/ 81931 h 147723"/>
                <a:gd name="connsiteX1" fmla="*/ 9061 w 190522"/>
                <a:gd name="connsiteY1" fmla="*/ 116411 h 147723"/>
                <a:gd name="connsiteX2" fmla="*/ 28111 w 190522"/>
                <a:gd name="connsiteY2" fmla="*/ 130127 h 147723"/>
                <a:gd name="connsiteX3" fmla="*/ 145840 w 190522"/>
                <a:gd name="connsiteY3" fmla="*/ 143367 h 147723"/>
                <a:gd name="connsiteX4" fmla="*/ 176225 w 190522"/>
                <a:gd name="connsiteY4" fmla="*/ 130508 h 147723"/>
                <a:gd name="connsiteX5" fmla="*/ 190512 w 190522"/>
                <a:gd name="connsiteY5" fmla="*/ 101933 h 147723"/>
                <a:gd name="connsiteX6" fmla="*/ 174606 w 190522"/>
                <a:gd name="connsiteY6" fmla="*/ 75549 h 147723"/>
                <a:gd name="connsiteX7" fmla="*/ 146793 w 190522"/>
                <a:gd name="connsiteY7" fmla="*/ 60499 h 147723"/>
                <a:gd name="connsiteX8" fmla="*/ 40113 w 190522"/>
                <a:gd name="connsiteY8" fmla="*/ 397 h 147723"/>
                <a:gd name="connsiteX9" fmla="*/ 298 w 190522"/>
                <a:gd name="connsiteY9" fmla="*/ 81931 h 14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22" h="147723">
                  <a:moveTo>
                    <a:pt x="298" y="81931"/>
                  </a:moveTo>
                  <a:cubicBezTo>
                    <a:pt x="-569" y="94066"/>
                    <a:pt x="2508" y="106162"/>
                    <a:pt x="9061" y="116411"/>
                  </a:cubicBezTo>
                  <a:cubicBezTo>
                    <a:pt x="14309" y="122345"/>
                    <a:pt x="20815" y="127032"/>
                    <a:pt x="28111" y="130127"/>
                  </a:cubicBezTo>
                  <a:cubicBezTo>
                    <a:pt x="64792" y="147520"/>
                    <a:pt x="106216" y="152177"/>
                    <a:pt x="145840" y="143367"/>
                  </a:cubicBezTo>
                  <a:cubicBezTo>
                    <a:pt x="156784" y="141348"/>
                    <a:pt x="167157" y="136966"/>
                    <a:pt x="176225" y="130508"/>
                  </a:cubicBezTo>
                  <a:cubicBezTo>
                    <a:pt x="185302" y="123831"/>
                    <a:pt x="190617" y="113201"/>
                    <a:pt x="190512" y="101933"/>
                  </a:cubicBezTo>
                  <a:cubicBezTo>
                    <a:pt x="189160" y="91294"/>
                    <a:pt x="183388" y="81711"/>
                    <a:pt x="174606" y="75549"/>
                  </a:cubicBezTo>
                  <a:cubicBezTo>
                    <a:pt x="165890" y="69567"/>
                    <a:pt x="156565" y="64528"/>
                    <a:pt x="146793" y="60499"/>
                  </a:cubicBezTo>
                  <a:cubicBezTo>
                    <a:pt x="110979" y="43449"/>
                    <a:pt x="80118" y="5921"/>
                    <a:pt x="40113" y="397"/>
                  </a:cubicBezTo>
                  <a:cubicBezTo>
                    <a:pt x="-3417" y="-5414"/>
                    <a:pt x="-369" y="52879"/>
                    <a:pt x="298" y="819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任意多边形: 形状 182">
              <a:extLst>
                <a:ext uri="{FF2B5EF4-FFF2-40B4-BE49-F238E27FC236}">
                  <a16:creationId xmlns:a16="http://schemas.microsoft.com/office/drawing/2014/main" id="{F774554F-DF95-4D5B-9D39-FFAA6317B587}"/>
                </a:ext>
              </a:extLst>
            </p:cNvPr>
            <p:cNvSpPr/>
            <p:nvPr/>
          </p:nvSpPr>
          <p:spPr>
            <a:xfrm>
              <a:off x="7501311" y="4420760"/>
              <a:ext cx="249397" cy="1130900"/>
            </a:xfrm>
            <a:custGeom>
              <a:avLst/>
              <a:gdLst>
                <a:gd name="connsiteX0" fmla="*/ 247651 w 249397"/>
                <a:gd name="connsiteY0" fmla="*/ 440682 h 1130900"/>
                <a:gd name="connsiteX1" fmla="*/ 230220 w 249397"/>
                <a:gd name="connsiteY1" fmla="*/ 654137 h 1130900"/>
                <a:gd name="connsiteX2" fmla="*/ 190405 w 249397"/>
                <a:gd name="connsiteY2" fmla="*/ 837493 h 1130900"/>
                <a:gd name="connsiteX3" fmla="*/ 126302 w 249397"/>
                <a:gd name="connsiteY3" fmla="*/ 1098383 h 1130900"/>
                <a:gd name="connsiteX4" fmla="*/ 117539 w 249397"/>
                <a:gd name="connsiteY4" fmla="*/ 1116290 h 1130900"/>
                <a:gd name="connsiteX5" fmla="*/ 103728 w 249397"/>
                <a:gd name="connsiteY5" fmla="*/ 1121814 h 1130900"/>
                <a:gd name="connsiteX6" fmla="*/ 68390 w 249397"/>
                <a:gd name="connsiteY6" fmla="*/ 1129625 h 1130900"/>
                <a:gd name="connsiteX7" fmla="*/ 54198 w 249397"/>
                <a:gd name="connsiteY7" fmla="*/ 1130196 h 1130900"/>
                <a:gd name="connsiteX8" fmla="*/ 41911 w 249397"/>
                <a:gd name="connsiteY8" fmla="*/ 1102955 h 1130900"/>
                <a:gd name="connsiteX9" fmla="*/ 39625 w 249397"/>
                <a:gd name="connsiteY9" fmla="*/ 560030 h 1130900"/>
                <a:gd name="connsiteX10" fmla="*/ 2096 w 249397"/>
                <a:gd name="connsiteY10" fmla="*/ 187983 h 1130900"/>
                <a:gd name="connsiteX11" fmla="*/ 13336 w 249397"/>
                <a:gd name="connsiteY11" fmla="*/ 87399 h 1130900"/>
                <a:gd name="connsiteX12" fmla="*/ 105824 w 249397"/>
                <a:gd name="connsiteY12" fmla="*/ 23487 h 1130900"/>
                <a:gd name="connsiteX13" fmla="*/ 217838 w 249397"/>
                <a:gd name="connsiteY13" fmla="*/ 7389 h 1130900"/>
                <a:gd name="connsiteX14" fmla="*/ 242793 w 249397"/>
                <a:gd name="connsiteY14" fmla="*/ 109021 h 1130900"/>
                <a:gd name="connsiteX15" fmla="*/ 249080 w 249397"/>
                <a:gd name="connsiteY15" fmla="*/ 265898 h 1130900"/>
                <a:gd name="connsiteX16" fmla="*/ 247651 w 249397"/>
                <a:gd name="connsiteY16" fmla="*/ 440682 h 113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397" h="1130900">
                  <a:moveTo>
                    <a:pt x="247651" y="440682"/>
                  </a:moveTo>
                  <a:cubicBezTo>
                    <a:pt x="246374" y="512129"/>
                    <a:pt x="240555" y="583423"/>
                    <a:pt x="230220" y="654137"/>
                  </a:cubicBezTo>
                  <a:cubicBezTo>
                    <a:pt x="220695" y="715954"/>
                    <a:pt x="205455" y="776819"/>
                    <a:pt x="190405" y="837493"/>
                  </a:cubicBezTo>
                  <a:lnTo>
                    <a:pt x="126302" y="1098383"/>
                  </a:lnTo>
                  <a:cubicBezTo>
                    <a:pt x="125369" y="1105136"/>
                    <a:pt x="122302" y="1111413"/>
                    <a:pt x="117539" y="1116290"/>
                  </a:cubicBezTo>
                  <a:cubicBezTo>
                    <a:pt x="113424" y="1119176"/>
                    <a:pt x="108700" y="1121062"/>
                    <a:pt x="103728" y="1121814"/>
                  </a:cubicBezTo>
                  <a:lnTo>
                    <a:pt x="68390" y="1129625"/>
                  </a:lnTo>
                  <a:cubicBezTo>
                    <a:pt x="63799" y="1131092"/>
                    <a:pt x="58894" y="1131292"/>
                    <a:pt x="54198" y="1130196"/>
                  </a:cubicBezTo>
                  <a:cubicBezTo>
                    <a:pt x="44101" y="1126672"/>
                    <a:pt x="42101" y="1113623"/>
                    <a:pt x="41911" y="1102955"/>
                  </a:cubicBezTo>
                  <a:cubicBezTo>
                    <a:pt x="38196" y="921980"/>
                    <a:pt x="50674" y="740433"/>
                    <a:pt x="39625" y="560030"/>
                  </a:cubicBezTo>
                  <a:cubicBezTo>
                    <a:pt x="32005" y="435633"/>
                    <a:pt x="13336" y="312380"/>
                    <a:pt x="2096" y="187983"/>
                  </a:cubicBezTo>
                  <a:cubicBezTo>
                    <a:pt x="-952" y="153884"/>
                    <a:pt x="-3047" y="117498"/>
                    <a:pt x="13336" y="87399"/>
                  </a:cubicBezTo>
                  <a:cubicBezTo>
                    <a:pt x="32386" y="52633"/>
                    <a:pt x="70486" y="35679"/>
                    <a:pt x="105824" y="23487"/>
                  </a:cubicBezTo>
                  <a:cubicBezTo>
                    <a:pt x="134399" y="13962"/>
                    <a:pt x="189358" y="-12899"/>
                    <a:pt x="217838" y="7389"/>
                  </a:cubicBezTo>
                  <a:cubicBezTo>
                    <a:pt x="246317" y="27678"/>
                    <a:pt x="241079" y="80351"/>
                    <a:pt x="242793" y="109021"/>
                  </a:cubicBezTo>
                  <a:cubicBezTo>
                    <a:pt x="246032" y="161285"/>
                    <a:pt x="248127" y="213577"/>
                    <a:pt x="249080" y="265898"/>
                  </a:cubicBezTo>
                  <a:cubicBezTo>
                    <a:pt x="249775" y="324067"/>
                    <a:pt x="249299" y="382322"/>
                    <a:pt x="247651" y="440682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任意多边形: 形状 183">
              <a:extLst>
                <a:ext uri="{FF2B5EF4-FFF2-40B4-BE49-F238E27FC236}">
                  <a16:creationId xmlns:a16="http://schemas.microsoft.com/office/drawing/2014/main" id="{BAECDBD8-C78D-40B6-B4A0-A31C0EF12C64}"/>
                </a:ext>
              </a:extLst>
            </p:cNvPr>
            <p:cNvSpPr/>
            <p:nvPr/>
          </p:nvSpPr>
          <p:spPr>
            <a:xfrm>
              <a:off x="7501311" y="4420760"/>
              <a:ext cx="249397" cy="1130900"/>
            </a:xfrm>
            <a:custGeom>
              <a:avLst/>
              <a:gdLst>
                <a:gd name="connsiteX0" fmla="*/ 247651 w 249397"/>
                <a:gd name="connsiteY0" fmla="*/ 440682 h 1130900"/>
                <a:gd name="connsiteX1" fmla="*/ 230220 w 249397"/>
                <a:gd name="connsiteY1" fmla="*/ 654137 h 1130900"/>
                <a:gd name="connsiteX2" fmla="*/ 190405 w 249397"/>
                <a:gd name="connsiteY2" fmla="*/ 837493 h 1130900"/>
                <a:gd name="connsiteX3" fmla="*/ 126302 w 249397"/>
                <a:gd name="connsiteY3" fmla="*/ 1098383 h 1130900"/>
                <a:gd name="connsiteX4" fmla="*/ 117539 w 249397"/>
                <a:gd name="connsiteY4" fmla="*/ 1116290 h 1130900"/>
                <a:gd name="connsiteX5" fmla="*/ 103728 w 249397"/>
                <a:gd name="connsiteY5" fmla="*/ 1121814 h 1130900"/>
                <a:gd name="connsiteX6" fmla="*/ 68390 w 249397"/>
                <a:gd name="connsiteY6" fmla="*/ 1129625 h 1130900"/>
                <a:gd name="connsiteX7" fmla="*/ 54198 w 249397"/>
                <a:gd name="connsiteY7" fmla="*/ 1130196 h 1130900"/>
                <a:gd name="connsiteX8" fmla="*/ 41911 w 249397"/>
                <a:gd name="connsiteY8" fmla="*/ 1102955 h 1130900"/>
                <a:gd name="connsiteX9" fmla="*/ 39625 w 249397"/>
                <a:gd name="connsiteY9" fmla="*/ 560030 h 1130900"/>
                <a:gd name="connsiteX10" fmla="*/ 2096 w 249397"/>
                <a:gd name="connsiteY10" fmla="*/ 187983 h 1130900"/>
                <a:gd name="connsiteX11" fmla="*/ 13336 w 249397"/>
                <a:gd name="connsiteY11" fmla="*/ 87399 h 1130900"/>
                <a:gd name="connsiteX12" fmla="*/ 105824 w 249397"/>
                <a:gd name="connsiteY12" fmla="*/ 23487 h 1130900"/>
                <a:gd name="connsiteX13" fmla="*/ 217838 w 249397"/>
                <a:gd name="connsiteY13" fmla="*/ 7389 h 1130900"/>
                <a:gd name="connsiteX14" fmla="*/ 242793 w 249397"/>
                <a:gd name="connsiteY14" fmla="*/ 109021 h 1130900"/>
                <a:gd name="connsiteX15" fmla="*/ 249080 w 249397"/>
                <a:gd name="connsiteY15" fmla="*/ 265898 h 1130900"/>
                <a:gd name="connsiteX16" fmla="*/ 247651 w 249397"/>
                <a:gd name="connsiteY16" fmla="*/ 440682 h 113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397" h="1130900">
                  <a:moveTo>
                    <a:pt x="247651" y="440682"/>
                  </a:moveTo>
                  <a:cubicBezTo>
                    <a:pt x="246374" y="512129"/>
                    <a:pt x="240555" y="583423"/>
                    <a:pt x="230220" y="654137"/>
                  </a:cubicBezTo>
                  <a:cubicBezTo>
                    <a:pt x="220695" y="715954"/>
                    <a:pt x="205455" y="776819"/>
                    <a:pt x="190405" y="837493"/>
                  </a:cubicBezTo>
                  <a:lnTo>
                    <a:pt x="126302" y="1098383"/>
                  </a:lnTo>
                  <a:cubicBezTo>
                    <a:pt x="125369" y="1105136"/>
                    <a:pt x="122302" y="1111413"/>
                    <a:pt x="117539" y="1116290"/>
                  </a:cubicBezTo>
                  <a:cubicBezTo>
                    <a:pt x="113424" y="1119176"/>
                    <a:pt x="108700" y="1121062"/>
                    <a:pt x="103728" y="1121814"/>
                  </a:cubicBezTo>
                  <a:lnTo>
                    <a:pt x="68390" y="1129625"/>
                  </a:lnTo>
                  <a:cubicBezTo>
                    <a:pt x="63799" y="1131092"/>
                    <a:pt x="58894" y="1131292"/>
                    <a:pt x="54198" y="1130196"/>
                  </a:cubicBezTo>
                  <a:cubicBezTo>
                    <a:pt x="44101" y="1126672"/>
                    <a:pt x="42101" y="1113623"/>
                    <a:pt x="41911" y="1102955"/>
                  </a:cubicBezTo>
                  <a:cubicBezTo>
                    <a:pt x="38196" y="921980"/>
                    <a:pt x="50674" y="740433"/>
                    <a:pt x="39625" y="560030"/>
                  </a:cubicBezTo>
                  <a:cubicBezTo>
                    <a:pt x="32005" y="435633"/>
                    <a:pt x="13336" y="312380"/>
                    <a:pt x="2096" y="187983"/>
                  </a:cubicBezTo>
                  <a:cubicBezTo>
                    <a:pt x="-952" y="153884"/>
                    <a:pt x="-3047" y="117498"/>
                    <a:pt x="13336" y="87399"/>
                  </a:cubicBezTo>
                  <a:cubicBezTo>
                    <a:pt x="32386" y="52633"/>
                    <a:pt x="70486" y="35679"/>
                    <a:pt x="105824" y="23487"/>
                  </a:cubicBezTo>
                  <a:cubicBezTo>
                    <a:pt x="134399" y="13962"/>
                    <a:pt x="189358" y="-12899"/>
                    <a:pt x="217838" y="7389"/>
                  </a:cubicBezTo>
                  <a:cubicBezTo>
                    <a:pt x="246317" y="27678"/>
                    <a:pt x="241079" y="80351"/>
                    <a:pt x="242793" y="109021"/>
                  </a:cubicBezTo>
                  <a:cubicBezTo>
                    <a:pt x="246032" y="161285"/>
                    <a:pt x="248127" y="213577"/>
                    <a:pt x="249080" y="265898"/>
                  </a:cubicBezTo>
                  <a:cubicBezTo>
                    <a:pt x="249775" y="324067"/>
                    <a:pt x="249299" y="382322"/>
                    <a:pt x="247651" y="44068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任意多边形: 形状 184">
              <a:extLst>
                <a:ext uri="{FF2B5EF4-FFF2-40B4-BE49-F238E27FC236}">
                  <a16:creationId xmlns:a16="http://schemas.microsoft.com/office/drawing/2014/main" id="{9B66E765-0065-4FBF-87C1-75001F4EBDD1}"/>
                </a:ext>
              </a:extLst>
            </p:cNvPr>
            <p:cNvSpPr/>
            <p:nvPr/>
          </p:nvSpPr>
          <p:spPr>
            <a:xfrm>
              <a:off x="7412277" y="3453248"/>
              <a:ext cx="262900" cy="365182"/>
            </a:xfrm>
            <a:custGeom>
              <a:avLst/>
              <a:gdLst>
                <a:gd name="connsiteX0" fmla="*/ 230767 w 262900"/>
                <a:gd name="connsiteY0" fmla="*/ 47738 h 365182"/>
                <a:gd name="connsiteX1" fmla="*/ 243626 w 262900"/>
                <a:gd name="connsiteY1" fmla="*/ 89743 h 365182"/>
                <a:gd name="connsiteX2" fmla="*/ 262676 w 262900"/>
                <a:gd name="connsiteY2" fmla="*/ 111174 h 365182"/>
                <a:gd name="connsiteX3" fmla="*/ 250388 w 262900"/>
                <a:gd name="connsiteY3" fmla="*/ 138797 h 365182"/>
                <a:gd name="connsiteX4" fmla="*/ 237435 w 262900"/>
                <a:gd name="connsiteY4" fmla="*/ 207662 h 365182"/>
                <a:gd name="connsiteX5" fmla="*/ 208860 w 262900"/>
                <a:gd name="connsiteY5" fmla="*/ 235095 h 365182"/>
                <a:gd name="connsiteX6" fmla="*/ 170760 w 262900"/>
                <a:gd name="connsiteY6" fmla="*/ 249382 h 365182"/>
                <a:gd name="connsiteX7" fmla="*/ 140470 w 262900"/>
                <a:gd name="connsiteY7" fmla="*/ 269194 h 365182"/>
                <a:gd name="connsiteX8" fmla="*/ 135327 w 262900"/>
                <a:gd name="connsiteY8" fmla="*/ 337965 h 365182"/>
                <a:gd name="connsiteX9" fmla="*/ 89797 w 262900"/>
                <a:gd name="connsiteY9" fmla="*/ 363682 h 365182"/>
                <a:gd name="connsiteX10" fmla="*/ 61222 w 262900"/>
                <a:gd name="connsiteY10" fmla="*/ 363682 h 365182"/>
                <a:gd name="connsiteX11" fmla="*/ 29504 w 262900"/>
                <a:gd name="connsiteY11" fmla="*/ 335869 h 365182"/>
                <a:gd name="connsiteX12" fmla="*/ 17597 w 262900"/>
                <a:gd name="connsiteY12" fmla="*/ 294245 h 365182"/>
                <a:gd name="connsiteX13" fmla="*/ 1500 w 262900"/>
                <a:gd name="connsiteY13" fmla="*/ 153275 h 365182"/>
                <a:gd name="connsiteX14" fmla="*/ 9406 w 262900"/>
                <a:gd name="connsiteY14" fmla="*/ 74503 h 365182"/>
                <a:gd name="connsiteX15" fmla="*/ 44934 w 262900"/>
                <a:gd name="connsiteY15" fmla="*/ 33736 h 365182"/>
                <a:gd name="connsiteX16" fmla="*/ 100751 w 262900"/>
                <a:gd name="connsiteY16" fmla="*/ 2780 h 365182"/>
                <a:gd name="connsiteX17" fmla="*/ 157234 w 262900"/>
                <a:gd name="connsiteY17" fmla="*/ 1827 h 365182"/>
                <a:gd name="connsiteX18" fmla="*/ 188762 w 262900"/>
                <a:gd name="connsiteY18" fmla="*/ 4780 h 365182"/>
                <a:gd name="connsiteX19" fmla="*/ 212765 w 262900"/>
                <a:gd name="connsiteY19" fmla="*/ 6590 h 365182"/>
                <a:gd name="connsiteX20" fmla="*/ 230767 w 262900"/>
                <a:gd name="connsiteY20" fmla="*/ 47738 h 36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2900" h="365182">
                  <a:moveTo>
                    <a:pt x="230767" y="47738"/>
                  </a:moveTo>
                  <a:cubicBezTo>
                    <a:pt x="232005" y="62597"/>
                    <a:pt x="233244" y="78980"/>
                    <a:pt x="243626" y="89743"/>
                  </a:cubicBezTo>
                  <a:cubicBezTo>
                    <a:pt x="250388" y="96792"/>
                    <a:pt x="260961" y="101554"/>
                    <a:pt x="262676" y="111174"/>
                  </a:cubicBezTo>
                  <a:cubicBezTo>
                    <a:pt x="264390" y="120795"/>
                    <a:pt x="255532" y="130224"/>
                    <a:pt x="250388" y="138797"/>
                  </a:cubicBezTo>
                  <a:cubicBezTo>
                    <a:pt x="238673" y="159276"/>
                    <a:pt x="247150" y="186422"/>
                    <a:pt x="237435" y="207662"/>
                  </a:cubicBezTo>
                  <a:cubicBezTo>
                    <a:pt x="231243" y="219740"/>
                    <a:pt x="221185" y="229399"/>
                    <a:pt x="208860" y="235095"/>
                  </a:cubicBezTo>
                  <a:cubicBezTo>
                    <a:pt x="196544" y="240829"/>
                    <a:pt x="183809" y="245610"/>
                    <a:pt x="170760" y="249382"/>
                  </a:cubicBezTo>
                  <a:cubicBezTo>
                    <a:pt x="158634" y="252182"/>
                    <a:pt x="147899" y="259212"/>
                    <a:pt x="140470" y="269194"/>
                  </a:cubicBezTo>
                  <a:cubicBezTo>
                    <a:pt x="128659" y="289292"/>
                    <a:pt x="144947" y="316819"/>
                    <a:pt x="135327" y="337965"/>
                  </a:cubicBezTo>
                  <a:cubicBezTo>
                    <a:pt x="127897" y="354538"/>
                    <a:pt x="107799" y="360920"/>
                    <a:pt x="89797" y="363682"/>
                  </a:cubicBezTo>
                  <a:cubicBezTo>
                    <a:pt x="80377" y="365673"/>
                    <a:pt x="70642" y="365673"/>
                    <a:pt x="61222" y="363682"/>
                  </a:cubicBezTo>
                  <a:cubicBezTo>
                    <a:pt x="47249" y="359215"/>
                    <a:pt x="35762" y="349137"/>
                    <a:pt x="29504" y="335869"/>
                  </a:cubicBezTo>
                  <a:cubicBezTo>
                    <a:pt x="23389" y="322696"/>
                    <a:pt x="19369" y="308656"/>
                    <a:pt x="17597" y="294245"/>
                  </a:cubicBezTo>
                  <a:cubicBezTo>
                    <a:pt x="9596" y="247668"/>
                    <a:pt x="5215" y="200424"/>
                    <a:pt x="1500" y="153275"/>
                  </a:cubicBezTo>
                  <a:cubicBezTo>
                    <a:pt x="-595" y="126605"/>
                    <a:pt x="-2310" y="98506"/>
                    <a:pt x="9406" y="74503"/>
                  </a:cubicBezTo>
                  <a:cubicBezTo>
                    <a:pt x="18179" y="58511"/>
                    <a:pt x="30294" y="44604"/>
                    <a:pt x="44934" y="33736"/>
                  </a:cubicBezTo>
                  <a:cubicBezTo>
                    <a:pt x="60984" y="19363"/>
                    <a:pt x="80062" y="8781"/>
                    <a:pt x="100751" y="2780"/>
                  </a:cubicBezTo>
                  <a:cubicBezTo>
                    <a:pt x="119401" y="-583"/>
                    <a:pt x="138479" y="-906"/>
                    <a:pt x="157234" y="1827"/>
                  </a:cubicBezTo>
                  <a:lnTo>
                    <a:pt x="188762" y="4780"/>
                  </a:lnTo>
                  <a:cubicBezTo>
                    <a:pt x="196810" y="4313"/>
                    <a:pt x="204878" y="4923"/>
                    <a:pt x="212765" y="6590"/>
                  </a:cubicBezTo>
                  <a:cubicBezTo>
                    <a:pt x="227528" y="12400"/>
                    <a:pt x="229719" y="35355"/>
                    <a:pt x="230767" y="47738"/>
                  </a:cubicBezTo>
                  <a:close/>
                </a:path>
              </a:pathLst>
            </a:custGeom>
            <a:solidFill>
              <a:srgbClr val="98646A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任意多边形: 形状 185">
              <a:extLst>
                <a:ext uri="{FF2B5EF4-FFF2-40B4-BE49-F238E27FC236}">
                  <a16:creationId xmlns:a16="http://schemas.microsoft.com/office/drawing/2014/main" id="{2D5C1644-A22D-41B4-A97C-A075FFA38382}"/>
                </a:ext>
              </a:extLst>
            </p:cNvPr>
            <p:cNvSpPr/>
            <p:nvPr/>
          </p:nvSpPr>
          <p:spPr>
            <a:xfrm>
              <a:off x="7352496" y="3381184"/>
              <a:ext cx="282876" cy="319643"/>
            </a:xfrm>
            <a:custGeom>
              <a:avLst/>
              <a:gdLst>
                <a:gd name="connsiteX0" fmla="*/ 280261 w 282876"/>
                <a:gd name="connsiteY0" fmla="*/ 91703 h 319643"/>
                <a:gd name="connsiteX1" fmla="*/ 273689 w 282876"/>
                <a:gd name="connsiteY1" fmla="*/ 100085 h 319643"/>
                <a:gd name="connsiteX2" fmla="*/ 149864 w 282876"/>
                <a:gd name="connsiteY2" fmla="*/ 172570 h 319643"/>
                <a:gd name="connsiteX3" fmla="*/ 143768 w 282876"/>
                <a:gd name="connsiteY3" fmla="*/ 179143 h 319643"/>
                <a:gd name="connsiteX4" fmla="*/ 141577 w 282876"/>
                <a:gd name="connsiteY4" fmla="*/ 195525 h 319643"/>
                <a:gd name="connsiteX5" fmla="*/ 138624 w 282876"/>
                <a:gd name="connsiteY5" fmla="*/ 238960 h 319643"/>
                <a:gd name="connsiteX6" fmla="*/ 131576 w 282876"/>
                <a:gd name="connsiteY6" fmla="*/ 223053 h 319643"/>
                <a:gd name="connsiteX7" fmla="*/ 120717 w 282876"/>
                <a:gd name="connsiteY7" fmla="*/ 210385 h 319643"/>
                <a:gd name="connsiteX8" fmla="*/ 110430 w 282876"/>
                <a:gd name="connsiteY8" fmla="*/ 216862 h 319643"/>
                <a:gd name="connsiteX9" fmla="*/ 107478 w 282876"/>
                <a:gd name="connsiteY9" fmla="*/ 229244 h 319643"/>
                <a:gd name="connsiteX10" fmla="*/ 107478 w 282876"/>
                <a:gd name="connsiteY10" fmla="*/ 255628 h 319643"/>
                <a:gd name="connsiteX11" fmla="*/ 123670 w 282876"/>
                <a:gd name="connsiteY11" fmla="*/ 275631 h 319643"/>
                <a:gd name="connsiteX12" fmla="*/ 126813 w 282876"/>
                <a:gd name="connsiteY12" fmla="*/ 277441 h 319643"/>
                <a:gd name="connsiteX13" fmla="*/ 123765 w 282876"/>
                <a:gd name="connsiteY13" fmla="*/ 283060 h 319643"/>
                <a:gd name="connsiteX14" fmla="*/ 70616 w 282876"/>
                <a:gd name="connsiteY14" fmla="*/ 317065 h 319643"/>
                <a:gd name="connsiteX15" fmla="*/ 64043 w 282876"/>
                <a:gd name="connsiteY15" fmla="*/ 319636 h 319643"/>
                <a:gd name="connsiteX16" fmla="*/ 54518 w 282876"/>
                <a:gd name="connsiteY16" fmla="*/ 312207 h 319643"/>
                <a:gd name="connsiteX17" fmla="*/ 21848 w 282876"/>
                <a:gd name="connsiteY17" fmla="*/ 248580 h 319643"/>
                <a:gd name="connsiteX18" fmla="*/ 11180 w 282876"/>
                <a:gd name="connsiteY18" fmla="*/ 205146 h 319643"/>
                <a:gd name="connsiteX19" fmla="*/ 1655 w 282876"/>
                <a:gd name="connsiteY19" fmla="*/ 173809 h 319643"/>
                <a:gd name="connsiteX20" fmla="*/ 321 w 282876"/>
                <a:gd name="connsiteY20" fmla="*/ 145234 h 319643"/>
                <a:gd name="connsiteX21" fmla="*/ 4131 w 282876"/>
                <a:gd name="connsiteY21" fmla="*/ 113515 h 319643"/>
                <a:gd name="connsiteX22" fmla="*/ 32706 w 282876"/>
                <a:gd name="connsiteY22" fmla="*/ 46078 h 319643"/>
                <a:gd name="connsiteX23" fmla="*/ 124337 w 282876"/>
                <a:gd name="connsiteY23" fmla="*/ 168 h 319643"/>
                <a:gd name="connsiteX24" fmla="*/ 224349 w 282876"/>
                <a:gd name="connsiteY24" fmla="*/ 27695 h 319643"/>
                <a:gd name="connsiteX25" fmla="*/ 280261 w 282876"/>
                <a:gd name="connsiteY25" fmla="*/ 91703 h 31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2876" h="319643">
                  <a:moveTo>
                    <a:pt x="280261" y="91703"/>
                  </a:moveTo>
                  <a:cubicBezTo>
                    <a:pt x="278594" y="94875"/>
                    <a:pt x="276375" y="97713"/>
                    <a:pt x="273689" y="100085"/>
                  </a:cubicBezTo>
                  <a:cubicBezTo>
                    <a:pt x="239304" y="133708"/>
                    <a:pt x="186535" y="141614"/>
                    <a:pt x="149864" y="172570"/>
                  </a:cubicBezTo>
                  <a:cubicBezTo>
                    <a:pt x="147454" y="174371"/>
                    <a:pt x="145387" y="176599"/>
                    <a:pt x="143768" y="179143"/>
                  </a:cubicBezTo>
                  <a:cubicBezTo>
                    <a:pt x="141548" y="184296"/>
                    <a:pt x="140796" y="189963"/>
                    <a:pt x="141577" y="195525"/>
                  </a:cubicBezTo>
                  <a:cubicBezTo>
                    <a:pt x="142072" y="210070"/>
                    <a:pt x="141082" y="224615"/>
                    <a:pt x="138624" y="238960"/>
                  </a:cubicBezTo>
                  <a:cubicBezTo>
                    <a:pt x="134681" y="234521"/>
                    <a:pt x="132214" y="228958"/>
                    <a:pt x="131576" y="223053"/>
                  </a:cubicBezTo>
                  <a:cubicBezTo>
                    <a:pt x="130052" y="217243"/>
                    <a:pt x="126623" y="210956"/>
                    <a:pt x="120717" y="210385"/>
                  </a:cubicBezTo>
                  <a:cubicBezTo>
                    <a:pt x="116317" y="210346"/>
                    <a:pt x="112297" y="212871"/>
                    <a:pt x="110430" y="216862"/>
                  </a:cubicBezTo>
                  <a:cubicBezTo>
                    <a:pt x="108592" y="220738"/>
                    <a:pt x="107582" y="224958"/>
                    <a:pt x="107478" y="229244"/>
                  </a:cubicBezTo>
                  <a:cubicBezTo>
                    <a:pt x="106001" y="237978"/>
                    <a:pt x="106001" y="246894"/>
                    <a:pt x="107478" y="255628"/>
                  </a:cubicBezTo>
                  <a:cubicBezTo>
                    <a:pt x="109106" y="264620"/>
                    <a:pt x="115212" y="272164"/>
                    <a:pt x="123670" y="275631"/>
                  </a:cubicBezTo>
                  <a:cubicBezTo>
                    <a:pt x="124908" y="275812"/>
                    <a:pt x="126032" y="276460"/>
                    <a:pt x="126813" y="277441"/>
                  </a:cubicBezTo>
                  <a:cubicBezTo>
                    <a:pt x="128051" y="279441"/>
                    <a:pt x="125766" y="281727"/>
                    <a:pt x="123765" y="283060"/>
                  </a:cubicBezTo>
                  <a:lnTo>
                    <a:pt x="70616" y="317065"/>
                  </a:lnTo>
                  <a:cubicBezTo>
                    <a:pt x="68701" y="318512"/>
                    <a:pt x="66425" y="319398"/>
                    <a:pt x="64043" y="319636"/>
                  </a:cubicBezTo>
                  <a:cubicBezTo>
                    <a:pt x="59948" y="319636"/>
                    <a:pt x="57090" y="315636"/>
                    <a:pt x="54518" y="312207"/>
                  </a:cubicBezTo>
                  <a:cubicBezTo>
                    <a:pt x="40907" y="292509"/>
                    <a:pt x="29925" y="271116"/>
                    <a:pt x="21848" y="248580"/>
                  </a:cubicBezTo>
                  <a:cubicBezTo>
                    <a:pt x="17466" y="234292"/>
                    <a:pt x="15371" y="219433"/>
                    <a:pt x="11180" y="205146"/>
                  </a:cubicBezTo>
                  <a:cubicBezTo>
                    <a:pt x="8132" y="194668"/>
                    <a:pt x="3941" y="184572"/>
                    <a:pt x="1655" y="173809"/>
                  </a:cubicBezTo>
                  <a:cubicBezTo>
                    <a:pt x="55" y="164369"/>
                    <a:pt x="-393" y="154778"/>
                    <a:pt x="321" y="145234"/>
                  </a:cubicBezTo>
                  <a:cubicBezTo>
                    <a:pt x="874" y="134585"/>
                    <a:pt x="2150" y="123993"/>
                    <a:pt x="4131" y="113515"/>
                  </a:cubicBezTo>
                  <a:cubicBezTo>
                    <a:pt x="8122" y="89074"/>
                    <a:pt x="17923" y="65947"/>
                    <a:pt x="32706" y="46078"/>
                  </a:cubicBezTo>
                  <a:cubicBezTo>
                    <a:pt x="55538" y="18703"/>
                    <a:pt x="88742" y="2063"/>
                    <a:pt x="124337" y="168"/>
                  </a:cubicBezTo>
                  <a:cubicBezTo>
                    <a:pt x="159741" y="-1451"/>
                    <a:pt x="194755" y="8178"/>
                    <a:pt x="224349" y="27695"/>
                  </a:cubicBezTo>
                  <a:cubicBezTo>
                    <a:pt x="243114" y="38649"/>
                    <a:pt x="295025" y="61128"/>
                    <a:pt x="280261" y="91703"/>
                  </a:cubicBezTo>
                  <a:close/>
                </a:path>
              </a:pathLst>
            </a:custGeom>
            <a:solidFill>
              <a:srgbClr val="3D3D5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任意多边形: 形状 186">
              <a:extLst>
                <a:ext uri="{FF2B5EF4-FFF2-40B4-BE49-F238E27FC236}">
                  <a16:creationId xmlns:a16="http://schemas.microsoft.com/office/drawing/2014/main" id="{AE2D9398-3759-410D-A630-57E39FB0F9B3}"/>
                </a:ext>
              </a:extLst>
            </p:cNvPr>
            <p:cNvSpPr/>
            <p:nvPr/>
          </p:nvSpPr>
          <p:spPr>
            <a:xfrm>
              <a:off x="7352496" y="3381184"/>
              <a:ext cx="282876" cy="319643"/>
            </a:xfrm>
            <a:custGeom>
              <a:avLst/>
              <a:gdLst>
                <a:gd name="connsiteX0" fmla="*/ 280261 w 282876"/>
                <a:gd name="connsiteY0" fmla="*/ 91703 h 319643"/>
                <a:gd name="connsiteX1" fmla="*/ 273689 w 282876"/>
                <a:gd name="connsiteY1" fmla="*/ 100085 h 319643"/>
                <a:gd name="connsiteX2" fmla="*/ 149864 w 282876"/>
                <a:gd name="connsiteY2" fmla="*/ 172570 h 319643"/>
                <a:gd name="connsiteX3" fmla="*/ 143768 w 282876"/>
                <a:gd name="connsiteY3" fmla="*/ 179143 h 319643"/>
                <a:gd name="connsiteX4" fmla="*/ 141577 w 282876"/>
                <a:gd name="connsiteY4" fmla="*/ 195525 h 319643"/>
                <a:gd name="connsiteX5" fmla="*/ 138624 w 282876"/>
                <a:gd name="connsiteY5" fmla="*/ 238960 h 319643"/>
                <a:gd name="connsiteX6" fmla="*/ 131576 w 282876"/>
                <a:gd name="connsiteY6" fmla="*/ 223053 h 319643"/>
                <a:gd name="connsiteX7" fmla="*/ 120717 w 282876"/>
                <a:gd name="connsiteY7" fmla="*/ 210385 h 319643"/>
                <a:gd name="connsiteX8" fmla="*/ 110430 w 282876"/>
                <a:gd name="connsiteY8" fmla="*/ 216862 h 319643"/>
                <a:gd name="connsiteX9" fmla="*/ 107478 w 282876"/>
                <a:gd name="connsiteY9" fmla="*/ 229244 h 319643"/>
                <a:gd name="connsiteX10" fmla="*/ 107478 w 282876"/>
                <a:gd name="connsiteY10" fmla="*/ 255628 h 319643"/>
                <a:gd name="connsiteX11" fmla="*/ 123670 w 282876"/>
                <a:gd name="connsiteY11" fmla="*/ 275631 h 319643"/>
                <a:gd name="connsiteX12" fmla="*/ 126813 w 282876"/>
                <a:gd name="connsiteY12" fmla="*/ 277441 h 319643"/>
                <a:gd name="connsiteX13" fmla="*/ 123765 w 282876"/>
                <a:gd name="connsiteY13" fmla="*/ 283060 h 319643"/>
                <a:gd name="connsiteX14" fmla="*/ 70616 w 282876"/>
                <a:gd name="connsiteY14" fmla="*/ 317065 h 319643"/>
                <a:gd name="connsiteX15" fmla="*/ 64043 w 282876"/>
                <a:gd name="connsiteY15" fmla="*/ 319636 h 319643"/>
                <a:gd name="connsiteX16" fmla="*/ 54518 w 282876"/>
                <a:gd name="connsiteY16" fmla="*/ 312207 h 319643"/>
                <a:gd name="connsiteX17" fmla="*/ 21848 w 282876"/>
                <a:gd name="connsiteY17" fmla="*/ 248580 h 319643"/>
                <a:gd name="connsiteX18" fmla="*/ 11180 w 282876"/>
                <a:gd name="connsiteY18" fmla="*/ 205146 h 319643"/>
                <a:gd name="connsiteX19" fmla="*/ 1655 w 282876"/>
                <a:gd name="connsiteY19" fmla="*/ 173809 h 319643"/>
                <a:gd name="connsiteX20" fmla="*/ 321 w 282876"/>
                <a:gd name="connsiteY20" fmla="*/ 145234 h 319643"/>
                <a:gd name="connsiteX21" fmla="*/ 4131 w 282876"/>
                <a:gd name="connsiteY21" fmla="*/ 113515 h 319643"/>
                <a:gd name="connsiteX22" fmla="*/ 32706 w 282876"/>
                <a:gd name="connsiteY22" fmla="*/ 46078 h 319643"/>
                <a:gd name="connsiteX23" fmla="*/ 124337 w 282876"/>
                <a:gd name="connsiteY23" fmla="*/ 168 h 319643"/>
                <a:gd name="connsiteX24" fmla="*/ 224349 w 282876"/>
                <a:gd name="connsiteY24" fmla="*/ 27695 h 319643"/>
                <a:gd name="connsiteX25" fmla="*/ 280261 w 282876"/>
                <a:gd name="connsiteY25" fmla="*/ 91703 h 31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2876" h="319643">
                  <a:moveTo>
                    <a:pt x="280261" y="91703"/>
                  </a:moveTo>
                  <a:cubicBezTo>
                    <a:pt x="278594" y="94875"/>
                    <a:pt x="276375" y="97713"/>
                    <a:pt x="273689" y="100085"/>
                  </a:cubicBezTo>
                  <a:cubicBezTo>
                    <a:pt x="239304" y="133708"/>
                    <a:pt x="186535" y="141614"/>
                    <a:pt x="149864" y="172570"/>
                  </a:cubicBezTo>
                  <a:cubicBezTo>
                    <a:pt x="147454" y="174371"/>
                    <a:pt x="145387" y="176599"/>
                    <a:pt x="143768" y="179143"/>
                  </a:cubicBezTo>
                  <a:cubicBezTo>
                    <a:pt x="141548" y="184296"/>
                    <a:pt x="140796" y="189963"/>
                    <a:pt x="141577" y="195525"/>
                  </a:cubicBezTo>
                  <a:cubicBezTo>
                    <a:pt x="142072" y="210070"/>
                    <a:pt x="141082" y="224615"/>
                    <a:pt x="138624" y="238960"/>
                  </a:cubicBezTo>
                  <a:cubicBezTo>
                    <a:pt x="134681" y="234521"/>
                    <a:pt x="132214" y="228958"/>
                    <a:pt x="131576" y="223053"/>
                  </a:cubicBezTo>
                  <a:cubicBezTo>
                    <a:pt x="130052" y="217243"/>
                    <a:pt x="126623" y="210956"/>
                    <a:pt x="120717" y="210385"/>
                  </a:cubicBezTo>
                  <a:cubicBezTo>
                    <a:pt x="116317" y="210346"/>
                    <a:pt x="112297" y="212871"/>
                    <a:pt x="110430" y="216862"/>
                  </a:cubicBezTo>
                  <a:cubicBezTo>
                    <a:pt x="108592" y="220738"/>
                    <a:pt x="107582" y="224958"/>
                    <a:pt x="107478" y="229244"/>
                  </a:cubicBezTo>
                  <a:cubicBezTo>
                    <a:pt x="106001" y="237978"/>
                    <a:pt x="106001" y="246894"/>
                    <a:pt x="107478" y="255628"/>
                  </a:cubicBezTo>
                  <a:cubicBezTo>
                    <a:pt x="109106" y="264620"/>
                    <a:pt x="115212" y="272164"/>
                    <a:pt x="123670" y="275631"/>
                  </a:cubicBezTo>
                  <a:cubicBezTo>
                    <a:pt x="124908" y="275812"/>
                    <a:pt x="126032" y="276460"/>
                    <a:pt x="126813" y="277441"/>
                  </a:cubicBezTo>
                  <a:cubicBezTo>
                    <a:pt x="128051" y="279441"/>
                    <a:pt x="125766" y="281727"/>
                    <a:pt x="123765" y="283060"/>
                  </a:cubicBezTo>
                  <a:lnTo>
                    <a:pt x="70616" y="317065"/>
                  </a:lnTo>
                  <a:cubicBezTo>
                    <a:pt x="68701" y="318512"/>
                    <a:pt x="66425" y="319398"/>
                    <a:pt x="64043" y="319636"/>
                  </a:cubicBezTo>
                  <a:cubicBezTo>
                    <a:pt x="59948" y="319636"/>
                    <a:pt x="57090" y="315636"/>
                    <a:pt x="54518" y="312207"/>
                  </a:cubicBezTo>
                  <a:cubicBezTo>
                    <a:pt x="40907" y="292509"/>
                    <a:pt x="29925" y="271116"/>
                    <a:pt x="21848" y="248580"/>
                  </a:cubicBezTo>
                  <a:cubicBezTo>
                    <a:pt x="17466" y="234292"/>
                    <a:pt x="15371" y="219433"/>
                    <a:pt x="11180" y="205146"/>
                  </a:cubicBezTo>
                  <a:cubicBezTo>
                    <a:pt x="8132" y="194668"/>
                    <a:pt x="3941" y="184572"/>
                    <a:pt x="1655" y="173809"/>
                  </a:cubicBezTo>
                  <a:cubicBezTo>
                    <a:pt x="55" y="164369"/>
                    <a:pt x="-393" y="154778"/>
                    <a:pt x="321" y="145234"/>
                  </a:cubicBezTo>
                  <a:cubicBezTo>
                    <a:pt x="874" y="134585"/>
                    <a:pt x="2150" y="123993"/>
                    <a:pt x="4131" y="113515"/>
                  </a:cubicBezTo>
                  <a:cubicBezTo>
                    <a:pt x="8122" y="89074"/>
                    <a:pt x="17923" y="65947"/>
                    <a:pt x="32706" y="46078"/>
                  </a:cubicBezTo>
                  <a:cubicBezTo>
                    <a:pt x="55538" y="18703"/>
                    <a:pt x="88742" y="2063"/>
                    <a:pt x="124337" y="168"/>
                  </a:cubicBezTo>
                  <a:cubicBezTo>
                    <a:pt x="159741" y="-1451"/>
                    <a:pt x="194755" y="8178"/>
                    <a:pt x="224349" y="27695"/>
                  </a:cubicBezTo>
                  <a:cubicBezTo>
                    <a:pt x="243114" y="38649"/>
                    <a:pt x="295025" y="61128"/>
                    <a:pt x="280261" y="917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任意多边形: 形状 187">
              <a:extLst>
                <a:ext uri="{FF2B5EF4-FFF2-40B4-BE49-F238E27FC236}">
                  <a16:creationId xmlns:a16="http://schemas.microsoft.com/office/drawing/2014/main" id="{CC053A86-C5E2-4C4F-B2B3-95CEC79129DE}"/>
                </a:ext>
              </a:extLst>
            </p:cNvPr>
            <p:cNvSpPr/>
            <p:nvPr/>
          </p:nvSpPr>
          <p:spPr>
            <a:xfrm>
              <a:off x="8028119" y="3539191"/>
              <a:ext cx="124404" cy="207666"/>
            </a:xfrm>
            <a:custGeom>
              <a:avLst/>
              <a:gdLst>
                <a:gd name="connsiteX0" fmla="*/ 43168 w 124404"/>
                <a:gd name="connsiteY0" fmla="*/ 44567 h 207666"/>
                <a:gd name="connsiteX1" fmla="*/ 77839 w 124404"/>
                <a:gd name="connsiteY1" fmla="*/ 11420 h 207666"/>
                <a:gd name="connsiteX2" fmla="*/ 123654 w 124404"/>
                <a:gd name="connsiteY2" fmla="*/ 561 h 207666"/>
                <a:gd name="connsiteX3" fmla="*/ 88126 w 124404"/>
                <a:gd name="connsiteY3" fmla="*/ 44948 h 207666"/>
                <a:gd name="connsiteX4" fmla="*/ 86507 w 124404"/>
                <a:gd name="connsiteY4" fmla="*/ 50092 h 207666"/>
                <a:gd name="connsiteX5" fmla="*/ 92032 w 124404"/>
                <a:gd name="connsiteY5" fmla="*/ 58759 h 207666"/>
                <a:gd name="connsiteX6" fmla="*/ 117939 w 124404"/>
                <a:gd name="connsiteY6" fmla="*/ 90382 h 207666"/>
                <a:gd name="connsiteX7" fmla="*/ 122321 w 124404"/>
                <a:gd name="connsiteY7" fmla="*/ 130101 h 207666"/>
                <a:gd name="connsiteX8" fmla="*/ 88412 w 124404"/>
                <a:gd name="connsiteY8" fmla="*/ 164868 h 207666"/>
                <a:gd name="connsiteX9" fmla="*/ 46502 w 124404"/>
                <a:gd name="connsiteY9" fmla="*/ 191062 h 207666"/>
                <a:gd name="connsiteX10" fmla="*/ 20784 w 124404"/>
                <a:gd name="connsiteY10" fmla="*/ 207635 h 207666"/>
                <a:gd name="connsiteX11" fmla="*/ 5830 w 124404"/>
                <a:gd name="connsiteY11" fmla="*/ 197348 h 207666"/>
                <a:gd name="connsiteX12" fmla="*/ 877 w 124404"/>
                <a:gd name="connsiteY12" fmla="*/ 179441 h 207666"/>
                <a:gd name="connsiteX13" fmla="*/ 43168 w 124404"/>
                <a:gd name="connsiteY13" fmla="*/ 44567 h 2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404" h="207666">
                  <a:moveTo>
                    <a:pt x="43168" y="44567"/>
                  </a:moveTo>
                  <a:cubicBezTo>
                    <a:pt x="52807" y="31670"/>
                    <a:pt x="64523" y="20469"/>
                    <a:pt x="77839" y="11420"/>
                  </a:cubicBezTo>
                  <a:cubicBezTo>
                    <a:pt x="91260" y="2305"/>
                    <a:pt x="107567" y="-1563"/>
                    <a:pt x="123654" y="561"/>
                  </a:cubicBezTo>
                  <a:cubicBezTo>
                    <a:pt x="120225" y="19611"/>
                    <a:pt x="97270" y="27993"/>
                    <a:pt x="88126" y="44948"/>
                  </a:cubicBezTo>
                  <a:cubicBezTo>
                    <a:pt x="87164" y="46501"/>
                    <a:pt x="86602" y="48272"/>
                    <a:pt x="86507" y="50092"/>
                  </a:cubicBezTo>
                  <a:cubicBezTo>
                    <a:pt x="87136" y="53597"/>
                    <a:pt x="89117" y="56711"/>
                    <a:pt x="92032" y="58759"/>
                  </a:cubicBezTo>
                  <a:cubicBezTo>
                    <a:pt x="102538" y="67617"/>
                    <a:pt x="111320" y="78343"/>
                    <a:pt x="117939" y="90382"/>
                  </a:cubicBezTo>
                  <a:cubicBezTo>
                    <a:pt x="124607" y="102517"/>
                    <a:pt x="126188" y="116805"/>
                    <a:pt x="122321" y="130101"/>
                  </a:cubicBezTo>
                  <a:cubicBezTo>
                    <a:pt x="115596" y="145408"/>
                    <a:pt x="103547" y="157762"/>
                    <a:pt x="88412" y="164868"/>
                  </a:cubicBezTo>
                  <a:cubicBezTo>
                    <a:pt x="73420" y="171849"/>
                    <a:pt x="59342" y="180641"/>
                    <a:pt x="46502" y="191062"/>
                  </a:cubicBezTo>
                  <a:cubicBezTo>
                    <a:pt x="38882" y="198396"/>
                    <a:pt x="31262" y="208206"/>
                    <a:pt x="20784" y="207635"/>
                  </a:cubicBezTo>
                  <a:cubicBezTo>
                    <a:pt x="14422" y="206854"/>
                    <a:pt x="8831" y="203015"/>
                    <a:pt x="5830" y="197348"/>
                  </a:cubicBezTo>
                  <a:cubicBezTo>
                    <a:pt x="2935" y="191795"/>
                    <a:pt x="1249" y="185689"/>
                    <a:pt x="877" y="179441"/>
                  </a:cubicBezTo>
                  <a:cubicBezTo>
                    <a:pt x="-3980" y="130597"/>
                    <a:pt x="11288" y="81886"/>
                    <a:pt x="43168" y="44567"/>
                  </a:cubicBezTo>
                  <a:close/>
                </a:path>
              </a:pathLst>
            </a:custGeom>
            <a:solidFill>
              <a:srgbClr val="98646A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任意多边形: 形状 188">
              <a:extLst>
                <a:ext uri="{FF2B5EF4-FFF2-40B4-BE49-F238E27FC236}">
                  <a16:creationId xmlns:a16="http://schemas.microsoft.com/office/drawing/2014/main" id="{7C6B8D4D-DCEB-4960-BF66-BA00F27CC1C5}"/>
                </a:ext>
              </a:extLst>
            </p:cNvPr>
            <p:cNvSpPr/>
            <p:nvPr/>
          </p:nvSpPr>
          <p:spPr>
            <a:xfrm>
              <a:off x="7209104" y="3682349"/>
              <a:ext cx="889758" cy="879527"/>
            </a:xfrm>
            <a:custGeom>
              <a:avLst/>
              <a:gdLst>
                <a:gd name="connsiteX0" fmla="*/ 887520 w 889758"/>
                <a:gd name="connsiteY0" fmla="*/ 85908 h 879527"/>
                <a:gd name="connsiteX1" fmla="*/ 829037 w 889758"/>
                <a:gd name="connsiteY1" fmla="*/ 244499 h 879527"/>
                <a:gd name="connsiteX2" fmla="*/ 796080 w 889758"/>
                <a:gd name="connsiteY2" fmla="*/ 292124 h 879527"/>
                <a:gd name="connsiteX3" fmla="*/ 678542 w 889758"/>
                <a:gd name="connsiteY3" fmla="*/ 339749 h 879527"/>
                <a:gd name="connsiteX4" fmla="*/ 498805 w 889758"/>
                <a:gd name="connsiteY4" fmla="*/ 332606 h 879527"/>
                <a:gd name="connsiteX5" fmla="*/ 498805 w 889758"/>
                <a:gd name="connsiteY5" fmla="*/ 341178 h 879527"/>
                <a:gd name="connsiteX6" fmla="*/ 527380 w 889758"/>
                <a:gd name="connsiteY6" fmla="*/ 816476 h 879527"/>
                <a:gd name="connsiteX7" fmla="*/ 420700 w 889758"/>
                <a:gd name="connsiteY7" fmla="*/ 838669 h 879527"/>
                <a:gd name="connsiteX8" fmla="*/ 177907 w 889758"/>
                <a:gd name="connsiteY8" fmla="*/ 876769 h 879527"/>
                <a:gd name="connsiteX9" fmla="*/ 122186 w 889758"/>
                <a:gd name="connsiteY9" fmla="*/ 868292 h 879527"/>
                <a:gd name="connsiteX10" fmla="*/ 119329 w 889758"/>
                <a:gd name="connsiteY10" fmla="*/ 864672 h 879527"/>
                <a:gd name="connsiteX11" fmla="*/ 109804 w 889758"/>
                <a:gd name="connsiteY11" fmla="*/ 827334 h 879527"/>
                <a:gd name="connsiteX12" fmla="*/ 77895 w 889758"/>
                <a:gd name="connsiteY12" fmla="*/ 737513 h 879527"/>
                <a:gd name="connsiteX13" fmla="*/ 27317 w 889758"/>
                <a:gd name="connsiteY13" fmla="*/ 439381 h 879527"/>
                <a:gd name="connsiteX14" fmla="*/ 4267 w 889758"/>
                <a:gd name="connsiteY14" fmla="*/ 326986 h 879527"/>
                <a:gd name="connsiteX15" fmla="*/ 1886 w 889758"/>
                <a:gd name="connsiteY15" fmla="*/ 217734 h 879527"/>
                <a:gd name="connsiteX16" fmla="*/ 51415 w 889758"/>
                <a:gd name="connsiteY16" fmla="*/ 122484 h 879527"/>
                <a:gd name="connsiteX17" fmla="*/ 52844 w 889758"/>
                <a:gd name="connsiteY17" fmla="*/ 121913 h 879527"/>
                <a:gd name="connsiteX18" fmla="*/ 52844 w 889758"/>
                <a:gd name="connsiteY18" fmla="*/ 121913 h 879527"/>
                <a:gd name="connsiteX19" fmla="*/ 82848 w 889758"/>
                <a:gd name="connsiteY19" fmla="*/ 108578 h 879527"/>
                <a:gd name="connsiteX20" fmla="*/ 92373 w 889758"/>
                <a:gd name="connsiteY20" fmla="*/ 68287 h 879527"/>
                <a:gd name="connsiteX21" fmla="*/ 93421 w 889758"/>
                <a:gd name="connsiteY21" fmla="*/ 64667 h 879527"/>
                <a:gd name="connsiteX22" fmla="*/ 153238 w 889758"/>
                <a:gd name="connsiteY22" fmla="*/ 30473 h 879527"/>
                <a:gd name="connsiteX23" fmla="*/ 211626 w 889758"/>
                <a:gd name="connsiteY23" fmla="*/ 50666 h 879527"/>
                <a:gd name="connsiteX24" fmla="*/ 259251 w 889758"/>
                <a:gd name="connsiteY24" fmla="*/ 55809 h 879527"/>
                <a:gd name="connsiteX25" fmla="*/ 361359 w 889758"/>
                <a:gd name="connsiteY25" fmla="*/ 72859 h 879527"/>
                <a:gd name="connsiteX26" fmla="*/ 365550 w 889758"/>
                <a:gd name="connsiteY26" fmla="*/ 108768 h 879527"/>
                <a:gd name="connsiteX27" fmla="*/ 448608 w 889758"/>
                <a:gd name="connsiteY27" fmla="*/ 124770 h 879527"/>
                <a:gd name="connsiteX28" fmla="*/ 564051 w 889758"/>
                <a:gd name="connsiteY28" fmla="*/ 169633 h 879527"/>
                <a:gd name="connsiteX29" fmla="*/ 660634 w 889758"/>
                <a:gd name="connsiteY29" fmla="*/ 172109 h 879527"/>
                <a:gd name="connsiteX30" fmla="*/ 720451 w 889758"/>
                <a:gd name="connsiteY30" fmla="*/ 112483 h 879527"/>
                <a:gd name="connsiteX31" fmla="*/ 785126 w 889758"/>
                <a:gd name="connsiteY31" fmla="*/ 18185 h 879527"/>
                <a:gd name="connsiteX32" fmla="*/ 808653 w 889758"/>
                <a:gd name="connsiteY32" fmla="*/ -8 h 879527"/>
                <a:gd name="connsiteX33" fmla="*/ 825893 w 889758"/>
                <a:gd name="connsiteY33" fmla="*/ 6374 h 879527"/>
                <a:gd name="connsiteX34" fmla="*/ 862184 w 889758"/>
                <a:gd name="connsiteY34" fmla="*/ 28472 h 879527"/>
                <a:gd name="connsiteX35" fmla="*/ 885615 w 889758"/>
                <a:gd name="connsiteY35" fmla="*/ 49237 h 879527"/>
                <a:gd name="connsiteX36" fmla="*/ 887520 w 889758"/>
                <a:gd name="connsiteY36" fmla="*/ 85908 h 8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758" h="879527">
                  <a:moveTo>
                    <a:pt x="887520" y="85908"/>
                  </a:moveTo>
                  <a:cubicBezTo>
                    <a:pt x="876128" y="141420"/>
                    <a:pt x="856411" y="194884"/>
                    <a:pt x="829037" y="244499"/>
                  </a:cubicBezTo>
                  <a:cubicBezTo>
                    <a:pt x="820226" y="261778"/>
                    <a:pt x="809139" y="277789"/>
                    <a:pt x="796080" y="292124"/>
                  </a:cubicBezTo>
                  <a:cubicBezTo>
                    <a:pt x="765886" y="323081"/>
                    <a:pt x="721785" y="337273"/>
                    <a:pt x="678542" y="339749"/>
                  </a:cubicBezTo>
                  <a:cubicBezTo>
                    <a:pt x="635298" y="342226"/>
                    <a:pt x="541191" y="340797"/>
                    <a:pt x="498805" y="332606"/>
                  </a:cubicBezTo>
                  <a:cubicBezTo>
                    <a:pt x="498805" y="335463"/>
                    <a:pt x="498805" y="338225"/>
                    <a:pt x="498805" y="341178"/>
                  </a:cubicBezTo>
                  <a:cubicBezTo>
                    <a:pt x="498138" y="490816"/>
                    <a:pt x="589673" y="762374"/>
                    <a:pt x="527380" y="816476"/>
                  </a:cubicBezTo>
                  <a:cubicBezTo>
                    <a:pt x="521665" y="821524"/>
                    <a:pt x="477373" y="829620"/>
                    <a:pt x="420700" y="838669"/>
                  </a:cubicBezTo>
                  <a:cubicBezTo>
                    <a:pt x="339451" y="851718"/>
                    <a:pt x="232962" y="866577"/>
                    <a:pt x="177907" y="876769"/>
                  </a:cubicBezTo>
                  <a:cubicBezTo>
                    <a:pt x="158857" y="880388"/>
                    <a:pt x="135426" y="882770"/>
                    <a:pt x="122186" y="868292"/>
                  </a:cubicBezTo>
                  <a:cubicBezTo>
                    <a:pt x="121138" y="867149"/>
                    <a:pt x="120281" y="865910"/>
                    <a:pt x="119329" y="864672"/>
                  </a:cubicBezTo>
                  <a:cubicBezTo>
                    <a:pt x="113547" y="853042"/>
                    <a:pt x="110299" y="840317"/>
                    <a:pt x="109804" y="827334"/>
                  </a:cubicBezTo>
                  <a:cubicBezTo>
                    <a:pt x="105136" y="795711"/>
                    <a:pt x="89420" y="767231"/>
                    <a:pt x="77895" y="737513"/>
                  </a:cubicBezTo>
                  <a:cubicBezTo>
                    <a:pt x="41319" y="643311"/>
                    <a:pt x="46367" y="538631"/>
                    <a:pt x="27317" y="439381"/>
                  </a:cubicBezTo>
                  <a:cubicBezTo>
                    <a:pt x="20173" y="401757"/>
                    <a:pt x="9505" y="364895"/>
                    <a:pt x="4267" y="326986"/>
                  </a:cubicBezTo>
                  <a:cubicBezTo>
                    <a:pt x="-478" y="290762"/>
                    <a:pt x="-1276" y="254129"/>
                    <a:pt x="1886" y="217734"/>
                  </a:cubicBezTo>
                  <a:cubicBezTo>
                    <a:pt x="4838" y="179634"/>
                    <a:pt x="16078" y="135914"/>
                    <a:pt x="51415" y="122484"/>
                  </a:cubicBezTo>
                  <a:lnTo>
                    <a:pt x="52844" y="121913"/>
                  </a:lnTo>
                  <a:lnTo>
                    <a:pt x="52844" y="121913"/>
                  </a:lnTo>
                  <a:cubicBezTo>
                    <a:pt x="63417" y="118388"/>
                    <a:pt x="75514" y="117055"/>
                    <a:pt x="82848" y="108578"/>
                  </a:cubicBezTo>
                  <a:cubicBezTo>
                    <a:pt x="92373" y="98005"/>
                    <a:pt x="89134" y="81908"/>
                    <a:pt x="92373" y="68287"/>
                  </a:cubicBezTo>
                  <a:cubicBezTo>
                    <a:pt x="92373" y="67049"/>
                    <a:pt x="93040" y="65906"/>
                    <a:pt x="93421" y="64667"/>
                  </a:cubicBezTo>
                  <a:cubicBezTo>
                    <a:pt x="101326" y="41807"/>
                    <a:pt x="128663" y="29044"/>
                    <a:pt x="153238" y="30473"/>
                  </a:cubicBezTo>
                  <a:cubicBezTo>
                    <a:pt x="175240" y="31806"/>
                    <a:pt x="191909" y="42379"/>
                    <a:pt x="211626" y="50666"/>
                  </a:cubicBezTo>
                  <a:cubicBezTo>
                    <a:pt x="227438" y="57333"/>
                    <a:pt x="242392" y="55047"/>
                    <a:pt x="259251" y="55809"/>
                  </a:cubicBezTo>
                  <a:cubicBezTo>
                    <a:pt x="302590" y="58000"/>
                    <a:pt x="322402" y="52285"/>
                    <a:pt x="361359" y="72859"/>
                  </a:cubicBezTo>
                  <a:cubicBezTo>
                    <a:pt x="367074" y="75907"/>
                    <a:pt x="360026" y="105244"/>
                    <a:pt x="365550" y="108768"/>
                  </a:cubicBezTo>
                  <a:cubicBezTo>
                    <a:pt x="380980" y="118293"/>
                    <a:pt x="432892" y="115340"/>
                    <a:pt x="448608" y="124770"/>
                  </a:cubicBezTo>
                  <a:cubicBezTo>
                    <a:pt x="484784" y="145096"/>
                    <a:pt x="523646" y="160203"/>
                    <a:pt x="564051" y="169633"/>
                  </a:cubicBezTo>
                  <a:cubicBezTo>
                    <a:pt x="595769" y="178015"/>
                    <a:pt x="630726" y="185254"/>
                    <a:pt x="660634" y="172109"/>
                  </a:cubicBezTo>
                  <a:cubicBezTo>
                    <a:pt x="686828" y="160584"/>
                    <a:pt x="704259" y="136010"/>
                    <a:pt x="720451" y="112483"/>
                  </a:cubicBezTo>
                  <a:cubicBezTo>
                    <a:pt x="741978" y="80955"/>
                    <a:pt x="763600" y="49618"/>
                    <a:pt x="785126" y="18185"/>
                  </a:cubicBezTo>
                  <a:cubicBezTo>
                    <a:pt x="790937" y="9708"/>
                    <a:pt x="798366" y="278"/>
                    <a:pt x="808653" y="-8"/>
                  </a:cubicBezTo>
                  <a:cubicBezTo>
                    <a:pt x="814873" y="516"/>
                    <a:pt x="820835" y="2726"/>
                    <a:pt x="825893" y="6374"/>
                  </a:cubicBezTo>
                  <a:lnTo>
                    <a:pt x="862184" y="28472"/>
                  </a:lnTo>
                  <a:cubicBezTo>
                    <a:pt x="871718" y="33159"/>
                    <a:pt x="879814" y="40331"/>
                    <a:pt x="885615" y="49237"/>
                  </a:cubicBezTo>
                  <a:cubicBezTo>
                    <a:pt x="890377" y="60895"/>
                    <a:pt x="891044" y="73821"/>
                    <a:pt x="887520" y="8590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任意多边形: 形状 189">
              <a:extLst>
                <a:ext uri="{FF2B5EF4-FFF2-40B4-BE49-F238E27FC236}">
                  <a16:creationId xmlns:a16="http://schemas.microsoft.com/office/drawing/2014/main" id="{90736432-6F97-4BAA-87AA-51A58420D4A6}"/>
                </a:ext>
              </a:extLst>
            </p:cNvPr>
            <p:cNvSpPr/>
            <p:nvPr/>
          </p:nvSpPr>
          <p:spPr>
            <a:xfrm>
              <a:off x="7166942" y="3804079"/>
              <a:ext cx="161308" cy="742664"/>
            </a:xfrm>
            <a:custGeom>
              <a:avLst/>
              <a:gdLst>
                <a:gd name="connsiteX0" fmla="*/ 161300 w 161308"/>
                <a:gd name="connsiteY0" fmla="*/ 742657 h 742664"/>
                <a:gd name="connsiteX1" fmla="*/ 143393 w 161308"/>
                <a:gd name="connsiteY1" fmla="*/ 728464 h 742664"/>
                <a:gd name="connsiteX2" fmla="*/ 102912 w 161308"/>
                <a:gd name="connsiteY2" fmla="*/ 668552 h 742664"/>
                <a:gd name="connsiteX3" fmla="*/ 69670 w 161308"/>
                <a:gd name="connsiteY3" fmla="*/ 632262 h 742664"/>
                <a:gd name="connsiteX4" fmla="*/ 51096 w 161308"/>
                <a:gd name="connsiteY4" fmla="*/ 590066 h 742664"/>
                <a:gd name="connsiteX5" fmla="*/ 518 w 161308"/>
                <a:gd name="connsiteY5" fmla="*/ 166585 h 742664"/>
                <a:gd name="connsiteX6" fmla="*/ 8710 w 161308"/>
                <a:gd name="connsiteY6" fmla="*/ 84098 h 742664"/>
                <a:gd name="connsiteX7" fmla="*/ 87577 w 161308"/>
                <a:gd name="connsiteY7" fmla="*/ 2183 h 742664"/>
                <a:gd name="connsiteX8" fmla="*/ 94530 w 161308"/>
                <a:gd name="connsiteY8" fmla="*/ -8 h 742664"/>
                <a:gd name="connsiteX9" fmla="*/ 93101 w 161308"/>
                <a:gd name="connsiteY9" fmla="*/ 564 h 742664"/>
                <a:gd name="connsiteX10" fmla="*/ 43571 w 161308"/>
                <a:gd name="connsiteY10" fmla="*/ 95814 h 742664"/>
                <a:gd name="connsiteX11" fmla="*/ 46334 w 161308"/>
                <a:gd name="connsiteY11" fmla="*/ 205161 h 742664"/>
                <a:gd name="connsiteX12" fmla="*/ 69384 w 161308"/>
                <a:gd name="connsiteY12" fmla="*/ 317556 h 742664"/>
                <a:gd name="connsiteX13" fmla="*/ 119962 w 161308"/>
                <a:gd name="connsiteY13" fmla="*/ 615688 h 742664"/>
                <a:gd name="connsiteX14" fmla="*/ 151871 w 161308"/>
                <a:gd name="connsiteY14" fmla="*/ 705509 h 742664"/>
                <a:gd name="connsiteX15" fmla="*/ 161300 w 161308"/>
                <a:gd name="connsiteY15" fmla="*/ 742657 h 7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308" h="742664">
                  <a:moveTo>
                    <a:pt x="161300" y="742657"/>
                  </a:moveTo>
                  <a:cubicBezTo>
                    <a:pt x="154557" y="738990"/>
                    <a:pt x="148499" y="734189"/>
                    <a:pt x="143393" y="728464"/>
                  </a:cubicBezTo>
                  <a:cubicBezTo>
                    <a:pt x="127296" y="710557"/>
                    <a:pt x="118438" y="687126"/>
                    <a:pt x="102912" y="668552"/>
                  </a:cubicBezTo>
                  <a:cubicBezTo>
                    <a:pt x="92434" y="655884"/>
                    <a:pt x="79100" y="645692"/>
                    <a:pt x="69670" y="632262"/>
                  </a:cubicBezTo>
                  <a:cubicBezTo>
                    <a:pt x="61269" y="619279"/>
                    <a:pt x="54994" y="605030"/>
                    <a:pt x="51096" y="590066"/>
                  </a:cubicBezTo>
                  <a:cubicBezTo>
                    <a:pt x="9853" y="453573"/>
                    <a:pt x="2233" y="309269"/>
                    <a:pt x="518" y="166585"/>
                  </a:cubicBezTo>
                  <a:cubicBezTo>
                    <a:pt x="-1269" y="138829"/>
                    <a:pt x="1498" y="110959"/>
                    <a:pt x="8710" y="84098"/>
                  </a:cubicBezTo>
                  <a:cubicBezTo>
                    <a:pt x="21338" y="46322"/>
                    <a:pt x="50304" y="16232"/>
                    <a:pt x="87577" y="2183"/>
                  </a:cubicBezTo>
                  <a:cubicBezTo>
                    <a:pt x="89834" y="1269"/>
                    <a:pt x="92158" y="535"/>
                    <a:pt x="94530" y="-8"/>
                  </a:cubicBezTo>
                  <a:lnTo>
                    <a:pt x="93101" y="564"/>
                  </a:lnTo>
                  <a:cubicBezTo>
                    <a:pt x="57763" y="13899"/>
                    <a:pt x="46524" y="57714"/>
                    <a:pt x="43571" y="95814"/>
                  </a:cubicBezTo>
                  <a:cubicBezTo>
                    <a:pt x="40529" y="132256"/>
                    <a:pt x="41455" y="168918"/>
                    <a:pt x="46334" y="205161"/>
                  </a:cubicBezTo>
                  <a:cubicBezTo>
                    <a:pt x="51572" y="243261"/>
                    <a:pt x="62240" y="279932"/>
                    <a:pt x="69384" y="317556"/>
                  </a:cubicBezTo>
                  <a:cubicBezTo>
                    <a:pt x="88434" y="416806"/>
                    <a:pt x="83386" y="521486"/>
                    <a:pt x="119962" y="615688"/>
                  </a:cubicBezTo>
                  <a:cubicBezTo>
                    <a:pt x="131487" y="645406"/>
                    <a:pt x="147203" y="673886"/>
                    <a:pt x="151871" y="705509"/>
                  </a:cubicBezTo>
                  <a:cubicBezTo>
                    <a:pt x="152356" y="718416"/>
                    <a:pt x="155576" y="731074"/>
                    <a:pt x="161300" y="742657"/>
                  </a:cubicBezTo>
                  <a:close/>
                </a:path>
              </a:pathLst>
            </a:custGeom>
            <a:solidFill>
              <a:srgbClr val="2399F3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任意多边形: 形状 190">
              <a:extLst>
                <a:ext uri="{FF2B5EF4-FFF2-40B4-BE49-F238E27FC236}">
                  <a16:creationId xmlns:a16="http://schemas.microsoft.com/office/drawing/2014/main" id="{4B2BBC07-E75F-4667-B0A6-9B9CFA7CBBEC}"/>
                </a:ext>
              </a:extLst>
            </p:cNvPr>
            <p:cNvSpPr/>
            <p:nvPr/>
          </p:nvSpPr>
          <p:spPr>
            <a:xfrm>
              <a:off x="7166942" y="3804079"/>
              <a:ext cx="161308" cy="742664"/>
            </a:xfrm>
            <a:custGeom>
              <a:avLst/>
              <a:gdLst>
                <a:gd name="connsiteX0" fmla="*/ 161300 w 161308"/>
                <a:gd name="connsiteY0" fmla="*/ 742657 h 742664"/>
                <a:gd name="connsiteX1" fmla="*/ 143393 w 161308"/>
                <a:gd name="connsiteY1" fmla="*/ 728464 h 742664"/>
                <a:gd name="connsiteX2" fmla="*/ 102912 w 161308"/>
                <a:gd name="connsiteY2" fmla="*/ 668552 h 742664"/>
                <a:gd name="connsiteX3" fmla="*/ 69670 w 161308"/>
                <a:gd name="connsiteY3" fmla="*/ 632262 h 742664"/>
                <a:gd name="connsiteX4" fmla="*/ 51096 w 161308"/>
                <a:gd name="connsiteY4" fmla="*/ 590066 h 742664"/>
                <a:gd name="connsiteX5" fmla="*/ 518 w 161308"/>
                <a:gd name="connsiteY5" fmla="*/ 166585 h 742664"/>
                <a:gd name="connsiteX6" fmla="*/ 8710 w 161308"/>
                <a:gd name="connsiteY6" fmla="*/ 84098 h 742664"/>
                <a:gd name="connsiteX7" fmla="*/ 87577 w 161308"/>
                <a:gd name="connsiteY7" fmla="*/ 2183 h 742664"/>
                <a:gd name="connsiteX8" fmla="*/ 94530 w 161308"/>
                <a:gd name="connsiteY8" fmla="*/ -8 h 742664"/>
                <a:gd name="connsiteX9" fmla="*/ 93101 w 161308"/>
                <a:gd name="connsiteY9" fmla="*/ 564 h 742664"/>
                <a:gd name="connsiteX10" fmla="*/ 43571 w 161308"/>
                <a:gd name="connsiteY10" fmla="*/ 95814 h 742664"/>
                <a:gd name="connsiteX11" fmla="*/ 46334 w 161308"/>
                <a:gd name="connsiteY11" fmla="*/ 205161 h 742664"/>
                <a:gd name="connsiteX12" fmla="*/ 69384 w 161308"/>
                <a:gd name="connsiteY12" fmla="*/ 317556 h 742664"/>
                <a:gd name="connsiteX13" fmla="*/ 119962 w 161308"/>
                <a:gd name="connsiteY13" fmla="*/ 615688 h 742664"/>
                <a:gd name="connsiteX14" fmla="*/ 151871 w 161308"/>
                <a:gd name="connsiteY14" fmla="*/ 705509 h 742664"/>
                <a:gd name="connsiteX15" fmla="*/ 161300 w 161308"/>
                <a:gd name="connsiteY15" fmla="*/ 742657 h 7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308" h="742664">
                  <a:moveTo>
                    <a:pt x="161300" y="742657"/>
                  </a:moveTo>
                  <a:cubicBezTo>
                    <a:pt x="154557" y="738990"/>
                    <a:pt x="148499" y="734189"/>
                    <a:pt x="143393" y="728464"/>
                  </a:cubicBezTo>
                  <a:cubicBezTo>
                    <a:pt x="127296" y="710557"/>
                    <a:pt x="118438" y="687126"/>
                    <a:pt x="102912" y="668552"/>
                  </a:cubicBezTo>
                  <a:cubicBezTo>
                    <a:pt x="92434" y="655884"/>
                    <a:pt x="79100" y="645692"/>
                    <a:pt x="69670" y="632262"/>
                  </a:cubicBezTo>
                  <a:cubicBezTo>
                    <a:pt x="61269" y="619279"/>
                    <a:pt x="54994" y="605030"/>
                    <a:pt x="51096" y="590066"/>
                  </a:cubicBezTo>
                  <a:cubicBezTo>
                    <a:pt x="9853" y="453573"/>
                    <a:pt x="2233" y="309269"/>
                    <a:pt x="518" y="166585"/>
                  </a:cubicBezTo>
                  <a:cubicBezTo>
                    <a:pt x="-1269" y="138829"/>
                    <a:pt x="1498" y="110959"/>
                    <a:pt x="8710" y="84098"/>
                  </a:cubicBezTo>
                  <a:cubicBezTo>
                    <a:pt x="21338" y="46322"/>
                    <a:pt x="50304" y="16232"/>
                    <a:pt x="87577" y="2183"/>
                  </a:cubicBezTo>
                  <a:cubicBezTo>
                    <a:pt x="89834" y="1269"/>
                    <a:pt x="92158" y="535"/>
                    <a:pt x="94530" y="-8"/>
                  </a:cubicBezTo>
                  <a:lnTo>
                    <a:pt x="93101" y="564"/>
                  </a:lnTo>
                  <a:cubicBezTo>
                    <a:pt x="57763" y="13899"/>
                    <a:pt x="46524" y="57714"/>
                    <a:pt x="43571" y="95814"/>
                  </a:cubicBezTo>
                  <a:cubicBezTo>
                    <a:pt x="40529" y="132256"/>
                    <a:pt x="41455" y="168918"/>
                    <a:pt x="46334" y="205161"/>
                  </a:cubicBezTo>
                  <a:cubicBezTo>
                    <a:pt x="51572" y="243261"/>
                    <a:pt x="62240" y="279932"/>
                    <a:pt x="69384" y="317556"/>
                  </a:cubicBezTo>
                  <a:cubicBezTo>
                    <a:pt x="88434" y="416806"/>
                    <a:pt x="83386" y="521486"/>
                    <a:pt x="119962" y="615688"/>
                  </a:cubicBezTo>
                  <a:cubicBezTo>
                    <a:pt x="131487" y="645406"/>
                    <a:pt x="147203" y="673886"/>
                    <a:pt x="151871" y="705509"/>
                  </a:cubicBezTo>
                  <a:cubicBezTo>
                    <a:pt x="152356" y="718416"/>
                    <a:pt x="155576" y="731074"/>
                    <a:pt x="161300" y="7426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任意多边形: 形状 191">
              <a:extLst>
                <a:ext uri="{FF2B5EF4-FFF2-40B4-BE49-F238E27FC236}">
                  <a16:creationId xmlns:a16="http://schemas.microsoft.com/office/drawing/2014/main" id="{ACB48CED-293B-4B44-ADCD-FA8F20449C72}"/>
                </a:ext>
              </a:extLst>
            </p:cNvPr>
            <p:cNvSpPr/>
            <p:nvPr/>
          </p:nvSpPr>
          <p:spPr>
            <a:xfrm>
              <a:off x="7208914" y="3746738"/>
              <a:ext cx="328669" cy="807174"/>
            </a:xfrm>
            <a:custGeom>
              <a:avLst/>
              <a:gdLst>
                <a:gd name="connsiteX0" fmla="*/ 320401 w 328669"/>
                <a:gd name="connsiteY0" fmla="*/ 168680 h 807174"/>
                <a:gd name="connsiteX1" fmla="*/ 284778 w 328669"/>
                <a:gd name="connsiteY1" fmla="*/ 294220 h 807174"/>
                <a:gd name="connsiteX2" fmla="*/ 182670 w 328669"/>
                <a:gd name="connsiteY2" fmla="*/ 777994 h 807174"/>
                <a:gd name="connsiteX3" fmla="*/ 165716 w 328669"/>
                <a:gd name="connsiteY3" fmla="*/ 800759 h 807174"/>
                <a:gd name="connsiteX4" fmla="*/ 119329 w 328669"/>
                <a:gd name="connsiteY4" fmla="*/ 799997 h 807174"/>
                <a:gd name="connsiteX5" fmla="*/ 109804 w 328669"/>
                <a:gd name="connsiteY5" fmla="*/ 762659 h 807174"/>
                <a:gd name="connsiteX6" fmla="*/ 77895 w 328669"/>
                <a:gd name="connsiteY6" fmla="*/ 672838 h 807174"/>
                <a:gd name="connsiteX7" fmla="*/ 27317 w 328669"/>
                <a:gd name="connsiteY7" fmla="*/ 374706 h 807174"/>
                <a:gd name="connsiteX8" fmla="*/ 4267 w 328669"/>
                <a:gd name="connsiteY8" fmla="*/ 262311 h 807174"/>
                <a:gd name="connsiteX9" fmla="*/ 1886 w 328669"/>
                <a:gd name="connsiteY9" fmla="*/ 153059 h 807174"/>
                <a:gd name="connsiteX10" fmla="*/ 51416 w 328669"/>
                <a:gd name="connsiteY10" fmla="*/ 57809 h 807174"/>
                <a:gd name="connsiteX11" fmla="*/ 52844 w 328669"/>
                <a:gd name="connsiteY11" fmla="*/ 57238 h 807174"/>
                <a:gd name="connsiteX12" fmla="*/ 52844 w 328669"/>
                <a:gd name="connsiteY12" fmla="*/ 57238 h 807174"/>
                <a:gd name="connsiteX13" fmla="*/ 82848 w 328669"/>
                <a:gd name="connsiteY13" fmla="*/ 43903 h 807174"/>
                <a:gd name="connsiteX14" fmla="*/ 92373 w 328669"/>
                <a:gd name="connsiteY14" fmla="*/ 3612 h 807174"/>
                <a:gd name="connsiteX15" fmla="*/ 93421 w 328669"/>
                <a:gd name="connsiteY15" fmla="*/ -8 h 807174"/>
                <a:gd name="connsiteX16" fmla="*/ 74371 w 328669"/>
                <a:gd name="connsiteY16" fmla="*/ 109816 h 807174"/>
                <a:gd name="connsiteX17" fmla="*/ 127044 w 328669"/>
                <a:gd name="connsiteY17" fmla="*/ 168204 h 807174"/>
                <a:gd name="connsiteX18" fmla="*/ 210769 w 328669"/>
                <a:gd name="connsiteY18" fmla="*/ 157822 h 807174"/>
                <a:gd name="connsiteX19" fmla="*/ 327164 w 328669"/>
                <a:gd name="connsiteY19" fmla="*/ 89908 h 807174"/>
                <a:gd name="connsiteX20" fmla="*/ 320401 w 328669"/>
                <a:gd name="connsiteY20" fmla="*/ 168680 h 80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8669" h="807174">
                  <a:moveTo>
                    <a:pt x="320401" y="168680"/>
                  </a:moveTo>
                  <a:cubicBezTo>
                    <a:pt x="314877" y="211828"/>
                    <a:pt x="297446" y="252500"/>
                    <a:pt x="284778" y="294220"/>
                  </a:cubicBezTo>
                  <a:cubicBezTo>
                    <a:pt x="237153" y="452716"/>
                    <a:pt x="258203" y="630738"/>
                    <a:pt x="182670" y="777994"/>
                  </a:cubicBezTo>
                  <a:cubicBezTo>
                    <a:pt x="178851" y="786786"/>
                    <a:pt x="173050" y="794577"/>
                    <a:pt x="165716" y="800759"/>
                  </a:cubicBezTo>
                  <a:cubicBezTo>
                    <a:pt x="151428" y="809570"/>
                    <a:pt x="133321" y="809275"/>
                    <a:pt x="119329" y="799997"/>
                  </a:cubicBezTo>
                  <a:cubicBezTo>
                    <a:pt x="113547" y="788367"/>
                    <a:pt x="110299" y="775642"/>
                    <a:pt x="109804" y="762659"/>
                  </a:cubicBezTo>
                  <a:cubicBezTo>
                    <a:pt x="105137" y="731036"/>
                    <a:pt x="89420" y="702556"/>
                    <a:pt x="77895" y="672838"/>
                  </a:cubicBezTo>
                  <a:cubicBezTo>
                    <a:pt x="41319" y="578636"/>
                    <a:pt x="46367" y="473956"/>
                    <a:pt x="27317" y="374706"/>
                  </a:cubicBezTo>
                  <a:cubicBezTo>
                    <a:pt x="20174" y="337082"/>
                    <a:pt x="9506" y="300221"/>
                    <a:pt x="4267" y="262311"/>
                  </a:cubicBezTo>
                  <a:cubicBezTo>
                    <a:pt x="-478" y="226087"/>
                    <a:pt x="-1276" y="189454"/>
                    <a:pt x="1886" y="153059"/>
                  </a:cubicBezTo>
                  <a:cubicBezTo>
                    <a:pt x="4838" y="114959"/>
                    <a:pt x="16078" y="71239"/>
                    <a:pt x="51416" y="57809"/>
                  </a:cubicBezTo>
                  <a:lnTo>
                    <a:pt x="52844" y="57238"/>
                  </a:lnTo>
                  <a:lnTo>
                    <a:pt x="52844" y="57238"/>
                  </a:lnTo>
                  <a:cubicBezTo>
                    <a:pt x="63417" y="53713"/>
                    <a:pt x="75514" y="52380"/>
                    <a:pt x="82848" y="43903"/>
                  </a:cubicBezTo>
                  <a:cubicBezTo>
                    <a:pt x="92373" y="33330"/>
                    <a:pt x="89135" y="17233"/>
                    <a:pt x="92373" y="3612"/>
                  </a:cubicBezTo>
                  <a:cubicBezTo>
                    <a:pt x="92373" y="2374"/>
                    <a:pt x="93040" y="1231"/>
                    <a:pt x="93421" y="-8"/>
                  </a:cubicBezTo>
                  <a:cubicBezTo>
                    <a:pt x="90468" y="37045"/>
                    <a:pt x="75323" y="96671"/>
                    <a:pt x="74371" y="109816"/>
                  </a:cubicBezTo>
                  <a:cubicBezTo>
                    <a:pt x="73228" y="138391"/>
                    <a:pt x="99231" y="162203"/>
                    <a:pt x="127044" y="168204"/>
                  </a:cubicBezTo>
                  <a:cubicBezTo>
                    <a:pt x="154857" y="174205"/>
                    <a:pt x="183623" y="166585"/>
                    <a:pt x="210769" y="157822"/>
                  </a:cubicBezTo>
                  <a:cubicBezTo>
                    <a:pt x="254584" y="145144"/>
                    <a:pt x="294570" y="121808"/>
                    <a:pt x="327164" y="89908"/>
                  </a:cubicBezTo>
                  <a:cubicBezTo>
                    <a:pt x="332117" y="112292"/>
                    <a:pt x="323450" y="145249"/>
                    <a:pt x="320401" y="1686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任意多边形: 形状 192">
              <a:extLst>
                <a:ext uri="{FF2B5EF4-FFF2-40B4-BE49-F238E27FC236}">
                  <a16:creationId xmlns:a16="http://schemas.microsoft.com/office/drawing/2014/main" id="{B6022902-E93E-463F-9644-AD495DB048EA}"/>
                </a:ext>
              </a:extLst>
            </p:cNvPr>
            <p:cNvSpPr/>
            <p:nvPr/>
          </p:nvSpPr>
          <p:spPr>
            <a:xfrm>
              <a:off x="7620469" y="4005671"/>
              <a:ext cx="137791" cy="514782"/>
            </a:xfrm>
            <a:custGeom>
              <a:avLst/>
              <a:gdLst>
                <a:gd name="connsiteX0" fmla="*/ 115824 w 137791"/>
                <a:gd name="connsiteY0" fmla="*/ 492582 h 514782"/>
                <a:gd name="connsiteX1" fmla="*/ 9144 w 137791"/>
                <a:gd name="connsiteY1" fmla="*/ 514775 h 514782"/>
                <a:gd name="connsiteX2" fmla="*/ 38671 w 137791"/>
                <a:gd name="connsiteY2" fmla="*/ 425335 h 514782"/>
                <a:gd name="connsiteX3" fmla="*/ 45625 w 137791"/>
                <a:gd name="connsiteY3" fmla="*/ 280270 h 514782"/>
                <a:gd name="connsiteX4" fmla="*/ 0 w 137791"/>
                <a:gd name="connsiteY4" fmla="*/ 1187 h 514782"/>
                <a:gd name="connsiteX5" fmla="*/ 87439 w 137791"/>
                <a:gd name="connsiteY5" fmla="*/ 8712 h 514782"/>
                <a:gd name="connsiteX6" fmla="*/ 115824 w 137791"/>
                <a:gd name="connsiteY6" fmla="*/ 492582 h 51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91" h="514782">
                  <a:moveTo>
                    <a:pt x="115824" y="492582"/>
                  </a:moveTo>
                  <a:cubicBezTo>
                    <a:pt x="110109" y="497630"/>
                    <a:pt x="65818" y="505726"/>
                    <a:pt x="9144" y="514775"/>
                  </a:cubicBezTo>
                  <a:cubicBezTo>
                    <a:pt x="13430" y="483819"/>
                    <a:pt x="29432" y="455339"/>
                    <a:pt x="38671" y="425335"/>
                  </a:cubicBezTo>
                  <a:cubicBezTo>
                    <a:pt x="52959" y="378758"/>
                    <a:pt x="50863" y="328752"/>
                    <a:pt x="45625" y="280270"/>
                  </a:cubicBezTo>
                  <a:cubicBezTo>
                    <a:pt x="35338" y="186544"/>
                    <a:pt x="13811" y="94437"/>
                    <a:pt x="0" y="1187"/>
                  </a:cubicBezTo>
                  <a:cubicBezTo>
                    <a:pt x="-857" y="-4242"/>
                    <a:pt x="64103" y="10712"/>
                    <a:pt x="87439" y="8712"/>
                  </a:cubicBezTo>
                  <a:cubicBezTo>
                    <a:pt x="86773" y="158350"/>
                    <a:pt x="178594" y="438480"/>
                    <a:pt x="115824" y="4925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C8405396-1E16-483A-AD51-62D24BF663AB}"/>
              </a:ext>
            </a:extLst>
          </p:cNvPr>
          <p:cNvGrpSpPr/>
          <p:nvPr/>
        </p:nvGrpSpPr>
        <p:grpSpPr>
          <a:xfrm>
            <a:off x="2002096" y="3101740"/>
            <a:ext cx="432737" cy="907761"/>
            <a:chOff x="7166942" y="3381184"/>
            <a:chExt cx="985581" cy="2257066"/>
          </a:xfrm>
          <a:effectLst>
            <a:outerShdw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60" name="任意多边形: 形状 114">
              <a:extLst>
                <a:ext uri="{FF2B5EF4-FFF2-40B4-BE49-F238E27FC236}">
                  <a16:creationId xmlns:a16="http://schemas.microsoft.com/office/drawing/2014/main" id="{471AEAEE-4479-4D78-9197-58229B41C9D9}"/>
                </a:ext>
              </a:extLst>
            </p:cNvPr>
            <p:cNvSpPr/>
            <p:nvPr/>
          </p:nvSpPr>
          <p:spPr>
            <a:xfrm>
              <a:off x="7544118" y="5513835"/>
              <a:ext cx="200406" cy="124415"/>
            </a:xfrm>
            <a:custGeom>
              <a:avLst/>
              <a:gdLst>
                <a:gd name="connsiteX0" fmla="*/ 532 w 200406"/>
                <a:gd name="connsiteY0" fmla="*/ 55980 h 124415"/>
                <a:gd name="connsiteX1" fmla="*/ 16343 w 200406"/>
                <a:gd name="connsiteY1" fmla="*/ 109701 h 124415"/>
                <a:gd name="connsiteX2" fmla="*/ 47585 w 200406"/>
                <a:gd name="connsiteY2" fmla="*/ 121608 h 124415"/>
                <a:gd name="connsiteX3" fmla="*/ 190460 w 200406"/>
                <a:gd name="connsiteY3" fmla="*/ 101986 h 124415"/>
                <a:gd name="connsiteX4" fmla="*/ 199223 w 200406"/>
                <a:gd name="connsiteY4" fmla="*/ 95319 h 124415"/>
                <a:gd name="connsiteX5" fmla="*/ 200366 w 200406"/>
                <a:gd name="connsiteY5" fmla="*/ 88175 h 124415"/>
                <a:gd name="connsiteX6" fmla="*/ 186746 w 200406"/>
                <a:gd name="connsiteY6" fmla="*/ 55218 h 124415"/>
                <a:gd name="connsiteX7" fmla="*/ 142740 w 200406"/>
                <a:gd name="connsiteY7" fmla="*/ 31787 h 124415"/>
                <a:gd name="connsiteX8" fmla="*/ 72922 w 200406"/>
                <a:gd name="connsiteY8" fmla="*/ 8641 h 124415"/>
                <a:gd name="connsiteX9" fmla="*/ 10152 w 200406"/>
                <a:gd name="connsiteY9" fmla="*/ 2926 h 124415"/>
                <a:gd name="connsiteX10" fmla="*/ 56 w 200406"/>
                <a:gd name="connsiteY10" fmla="*/ 17023 h 124415"/>
                <a:gd name="connsiteX11" fmla="*/ 532 w 200406"/>
                <a:gd name="connsiteY11" fmla="*/ 55980 h 12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406" h="124415">
                  <a:moveTo>
                    <a:pt x="532" y="55980"/>
                  </a:moveTo>
                  <a:cubicBezTo>
                    <a:pt x="532" y="75030"/>
                    <a:pt x="1770" y="97033"/>
                    <a:pt x="16343" y="109701"/>
                  </a:cubicBezTo>
                  <a:cubicBezTo>
                    <a:pt x="25459" y="116474"/>
                    <a:pt x="36270" y="120598"/>
                    <a:pt x="47585" y="121608"/>
                  </a:cubicBezTo>
                  <a:cubicBezTo>
                    <a:pt x="96106" y="128828"/>
                    <a:pt x="145683" y="122017"/>
                    <a:pt x="190460" y="101986"/>
                  </a:cubicBezTo>
                  <a:cubicBezTo>
                    <a:pt x="194051" y="100814"/>
                    <a:pt x="197137" y="98462"/>
                    <a:pt x="199223" y="95319"/>
                  </a:cubicBezTo>
                  <a:cubicBezTo>
                    <a:pt x="200128" y="93052"/>
                    <a:pt x="200519" y="90613"/>
                    <a:pt x="200366" y="88175"/>
                  </a:cubicBezTo>
                  <a:cubicBezTo>
                    <a:pt x="199938" y="75907"/>
                    <a:pt x="195099" y="64210"/>
                    <a:pt x="186746" y="55218"/>
                  </a:cubicBezTo>
                  <a:cubicBezTo>
                    <a:pt x="174239" y="43893"/>
                    <a:pt x="159123" y="35845"/>
                    <a:pt x="142740" y="31787"/>
                  </a:cubicBezTo>
                  <a:lnTo>
                    <a:pt x="72922" y="8641"/>
                  </a:lnTo>
                  <a:cubicBezTo>
                    <a:pt x="53872" y="2164"/>
                    <a:pt x="30155" y="-3741"/>
                    <a:pt x="10152" y="2926"/>
                  </a:cubicBezTo>
                  <a:cubicBezTo>
                    <a:pt x="-706" y="6545"/>
                    <a:pt x="627" y="1783"/>
                    <a:pt x="56" y="17023"/>
                  </a:cubicBezTo>
                  <a:cubicBezTo>
                    <a:pt x="-230" y="29882"/>
                    <a:pt x="532" y="43026"/>
                    <a:pt x="532" y="55980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任意多边形: 形状 115">
              <a:extLst>
                <a:ext uri="{FF2B5EF4-FFF2-40B4-BE49-F238E27FC236}">
                  <a16:creationId xmlns:a16="http://schemas.microsoft.com/office/drawing/2014/main" id="{C1F67421-9A06-46E1-9484-6407F59E887A}"/>
                </a:ext>
              </a:extLst>
            </p:cNvPr>
            <p:cNvSpPr/>
            <p:nvPr/>
          </p:nvSpPr>
          <p:spPr>
            <a:xfrm>
              <a:off x="7544118" y="5513835"/>
              <a:ext cx="200406" cy="124415"/>
            </a:xfrm>
            <a:custGeom>
              <a:avLst/>
              <a:gdLst>
                <a:gd name="connsiteX0" fmla="*/ 532 w 200406"/>
                <a:gd name="connsiteY0" fmla="*/ 55980 h 124415"/>
                <a:gd name="connsiteX1" fmla="*/ 16343 w 200406"/>
                <a:gd name="connsiteY1" fmla="*/ 109701 h 124415"/>
                <a:gd name="connsiteX2" fmla="*/ 47585 w 200406"/>
                <a:gd name="connsiteY2" fmla="*/ 121608 h 124415"/>
                <a:gd name="connsiteX3" fmla="*/ 190460 w 200406"/>
                <a:gd name="connsiteY3" fmla="*/ 101986 h 124415"/>
                <a:gd name="connsiteX4" fmla="*/ 199223 w 200406"/>
                <a:gd name="connsiteY4" fmla="*/ 95319 h 124415"/>
                <a:gd name="connsiteX5" fmla="*/ 200366 w 200406"/>
                <a:gd name="connsiteY5" fmla="*/ 88175 h 124415"/>
                <a:gd name="connsiteX6" fmla="*/ 186746 w 200406"/>
                <a:gd name="connsiteY6" fmla="*/ 55218 h 124415"/>
                <a:gd name="connsiteX7" fmla="*/ 142740 w 200406"/>
                <a:gd name="connsiteY7" fmla="*/ 31787 h 124415"/>
                <a:gd name="connsiteX8" fmla="*/ 72922 w 200406"/>
                <a:gd name="connsiteY8" fmla="*/ 8641 h 124415"/>
                <a:gd name="connsiteX9" fmla="*/ 10152 w 200406"/>
                <a:gd name="connsiteY9" fmla="*/ 2926 h 124415"/>
                <a:gd name="connsiteX10" fmla="*/ 56 w 200406"/>
                <a:gd name="connsiteY10" fmla="*/ 17023 h 124415"/>
                <a:gd name="connsiteX11" fmla="*/ 532 w 200406"/>
                <a:gd name="connsiteY11" fmla="*/ 55980 h 12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406" h="124415">
                  <a:moveTo>
                    <a:pt x="532" y="55980"/>
                  </a:moveTo>
                  <a:cubicBezTo>
                    <a:pt x="532" y="75030"/>
                    <a:pt x="1770" y="97033"/>
                    <a:pt x="16343" y="109701"/>
                  </a:cubicBezTo>
                  <a:cubicBezTo>
                    <a:pt x="25459" y="116474"/>
                    <a:pt x="36270" y="120598"/>
                    <a:pt x="47585" y="121608"/>
                  </a:cubicBezTo>
                  <a:cubicBezTo>
                    <a:pt x="96106" y="128828"/>
                    <a:pt x="145683" y="122017"/>
                    <a:pt x="190460" y="101986"/>
                  </a:cubicBezTo>
                  <a:cubicBezTo>
                    <a:pt x="194051" y="100814"/>
                    <a:pt x="197137" y="98462"/>
                    <a:pt x="199223" y="95319"/>
                  </a:cubicBezTo>
                  <a:cubicBezTo>
                    <a:pt x="200128" y="93052"/>
                    <a:pt x="200519" y="90613"/>
                    <a:pt x="200366" y="88175"/>
                  </a:cubicBezTo>
                  <a:cubicBezTo>
                    <a:pt x="199938" y="75907"/>
                    <a:pt x="195099" y="64210"/>
                    <a:pt x="186746" y="55218"/>
                  </a:cubicBezTo>
                  <a:cubicBezTo>
                    <a:pt x="174239" y="43893"/>
                    <a:pt x="159123" y="35845"/>
                    <a:pt x="142740" y="31787"/>
                  </a:cubicBezTo>
                  <a:lnTo>
                    <a:pt x="72922" y="8641"/>
                  </a:lnTo>
                  <a:cubicBezTo>
                    <a:pt x="53872" y="2164"/>
                    <a:pt x="30155" y="-3741"/>
                    <a:pt x="10152" y="2926"/>
                  </a:cubicBezTo>
                  <a:cubicBezTo>
                    <a:pt x="-706" y="6545"/>
                    <a:pt x="627" y="1783"/>
                    <a:pt x="56" y="17023"/>
                  </a:cubicBezTo>
                  <a:cubicBezTo>
                    <a:pt x="-230" y="29882"/>
                    <a:pt x="532" y="43026"/>
                    <a:pt x="532" y="5598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任意多边形: 形状 116">
              <a:extLst>
                <a:ext uri="{FF2B5EF4-FFF2-40B4-BE49-F238E27FC236}">
                  <a16:creationId xmlns:a16="http://schemas.microsoft.com/office/drawing/2014/main" id="{11A957E7-F0BD-4207-BDCB-5C4EAABC6EE5}"/>
                </a:ext>
              </a:extLst>
            </p:cNvPr>
            <p:cNvSpPr/>
            <p:nvPr/>
          </p:nvSpPr>
          <p:spPr>
            <a:xfrm>
              <a:off x="7294901" y="4455303"/>
              <a:ext cx="293460" cy="1060456"/>
            </a:xfrm>
            <a:custGeom>
              <a:avLst/>
              <a:gdLst>
                <a:gd name="connsiteX0" fmla="*/ 26579 w 293460"/>
                <a:gd name="connsiteY0" fmla="*/ 196207 h 1060456"/>
                <a:gd name="connsiteX1" fmla="*/ 5529 w 293460"/>
                <a:gd name="connsiteY1" fmla="*/ 967732 h 1060456"/>
                <a:gd name="connsiteX2" fmla="*/ 195 w 293460"/>
                <a:gd name="connsiteY2" fmla="*/ 1017072 h 1060456"/>
                <a:gd name="connsiteX3" fmla="*/ 25627 w 293460"/>
                <a:gd name="connsiteY3" fmla="*/ 1057363 h 1060456"/>
                <a:gd name="connsiteX4" fmla="*/ 78300 w 293460"/>
                <a:gd name="connsiteY4" fmla="*/ 1045075 h 1060456"/>
                <a:gd name="connsiteX5" fmla="*/ 106875 w 293460"/>
                <a:gd name="connsiteY5" fmla="*/ 995641 h 1060456"/>
                <a:gd name="connsiteX6" fmla="*/ 189171 w 293460"/>
                <a:gd name="connsiteY6" fmla="*/ 696937 h 1060456"/>
                <a:gd name="connsiteX7" fmla="*/ 266609 w 293460"/>
                <a:gd name="connsiteY7" fmla="*/ 306412 h 1060456"/>
                <a:gd name="connsiteX8" fmla="*/ 288802 w 293460"/>
                <a:gd name="connsiteY8" fmla="*/ -8 h 1060456"/>
                <a:gd name="connsiteX9" fmla="*/ 132688 w 293460"/>
                <a:gd name="connsiteY9" fmla="*/ 15899 h 1060456"/>
                <a:gd name="connsiteX10" fmla="*/ 25627 w 293460"/>
                <a:gd name="connsiteY10" fmla="*/ 69239 h 1060456"/>
                <a:gd name="connsiteX11" fmla="*/ 26579 w 293460"/>
                <a:gd name="connsiteY11" fmla="*/ 196207 h 10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60" h="1060456">
                  <a:moveTo>
                    <a:pt x="26579" y="196207"/>
                  </a:moveTo>
                  <a:cubicBezTo>
                    <a:pt x="42391" y="453954"/>
                    <a:pt x="58583" y="715320"/>
                    <a:pt x="5529" y="967732"/>
                  </a:cubicBezTo>
                  <a:cubicBezTo>
                    <a:pt x="1157" y="983792"/>
                    <a:pt x="-653" y="1000451"/>
                    <a:pt x="195" y="1017072"/>
                  </a:cubicBezTo>
                  <a:cubicBezTo>
                    <a:pt x="1252" y="1033960"/>
                    <a:pt x="10834" y="1049143"/>
                    <a:pt x="25627" y="1057363"/>
                  </a:cubicBezTo>
                  <a:cubicBezTo>
                    <a:pt x="44057" y="1064240"/>
                    <a:pt x="64812" y="1059401"/>
                    <a:pt x="78300" y="1045075"/>
                  </a:cubicBezTo>
                  <a:cubicBezTo>
                    <a:pt x="91282" y="1030855"/>
                    <a:pt x="101027" y="1013986"/>
                    <a:pt x="106875" y="995641"/>
                  </a:cubicBezTo>
                  <a:cubicBezTo>
                    <a:pt x="144118" y="899248"/>
                    <a:pt x="167359" y="797997"/>
                    <a:pt x="189171" y="696937"/>
                  </a:cubicBezTo>
                  <a:cubicBezTo>
                    <a:pt x="217108" y="567330"/>
                    <a:pt x="242920" y="437161"/>
                    <a:pt x="266609" y="306412"/>
                  </a:cubicBezTo>
                  <a:cubicBezTo>
                    <a:pt x="284897" y="205256"/>
                    <a:pt x="301947" y="102005"/>
                    <a:pt x="288802" y="-8"/>
                  </a:cubicBezTo>
                  <a:lnTo>
                    <a:pt x="132688" y="15899"/>
                  </a:lnTo>
                  <a:cubicBezTo>
                    <a:pt x="94588" y="19709"/>
                    <a:pt x="42200" y="27901"/>
                    <a:pt x="25627" y="69239"/>
                  </a:cubicBezTo>
                  <a:cubicBezTo>
                    <a:pt x="11625" y="103720"/>
                    <a:pt x="24388" y="160584"/>
                    <a:pt x="26579" y="196207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任意多边形: 形状 117">
              <a:extLst>
                <a:ext uri="{FF2B5EF4-FFF2-40B4-BE49-F238E27FC236}">
                  <a16:creationId xmlns:a16="http://schemas.microsoft.com/office/drawing/2014/main" id="{BE1D0973-6DFA-4236-8983-9D76B3E79CF9}"/>
                </a:ext>
              </a:extLst>
            </p:cNvPr>
            <p:cNvSpPr/>
            <p:nvPr/>
          </p:nvSpPr>
          <p:spPr>
            <a:xfrm>
              <a:off x="7294901" y="4455303"/>
              <a:ext cx="293460" cy="1060456"/>
            </a:xfrm>
            <a:custGeom>
              <a:avLst/>
              <a:gdLst>
                <a:gd name="connsiteX0" fmla="*/ 26579 w 293460"/>
                <a:gd name="connsiteY0" fmla="*/ 196207 h 1060456"/>
                <a:gd name="connsiteX1" fmla="*/ 5529 w 293460"/>
                <a:gd name="connsiteY1" fmla="*/ 967732 h 1060456"/>
                <a:gd name="connsiteX2" fmla="*/ 195 w 293460"/>
                <a:gd name="connsiteY2" fmla="*/ 1017072 h 1060456"/>
                <a:gd name="connsiteX3" fmla="*/ 25627 w 293460"/>
                <a:gd name="connsiteY3" fmla="*/ 1057363 h 1060456"/>
                <a:gd name="connsiteX4" fmla="*/ 78300 w 293460"/>
                <a:gd name="connsiteY4" fmla="*/ 1045075 h 1060456"/>
                <a:gd name="connsiteX5" fmla="*/ 106875 w 293460"/>
                <a:gd name="connsiteY5" fmla="*/ 995641 h 1060456"/>
                <a:gd name="connsiteX6" fmla="*/ 189171 w 293460"/>
                <a:gd name="connsiteY6" fmla="*/ 696937 h 1060456"/>
                <a:gd name="connsiteX7" fmla="*/ 266609 w 293460"/>
                <a:gd name="connsiteY7" fmla="*/ 306412 h 1060456"/>
                <a:gd name="connsiteX8" fmla="*/ 288802 w 293460"/>
                <a:gd name="connsiteY8" fmla="*/ -8 h 1060456"/>
                <a:gd name="connsiteX9" fmla="*/ 132688 w 293460"/>
                <a:gd name="connsiteY9" fmla="*/ 15899 h 1060456"/>
                <a:gd name="connsiteX10" fmla="*/ 25627 w 293460"/>
                <a:gd name="connsiteY10" fmla="*/ 69239 h 1060456"/>
                <a:gd name="connsiteX11" fmla="*/ 26579 w 293460"/>
                <a:gd name="connsiteY11" fmla="*/ 196207 h 10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60" h="1060456">
                  <a:moveTo>
                    <a:pt x="26579" y="196207"/>
                  </a:moveTo>
                  <a:cubicBezTo>
                    <a:pt x="42391" y="453954"/>
                    <a:pt x="58583" y="715320"/>
                    <a:pt x="5529" y="967732"/>
                  </a:cubicBezTo>
                  <a:cubicBezTo>
                    <a:pt x="1157" y="983792"/>
                    <a:pt x="-653" y="1000451"/>
                    <a:pt x="195" y="1017072"/>
                  </a:cubicBezTo>
                  <a:cubicBezTo>
                    <a:pt x="1252" y="1033960"/>
                    <a:pt x="10834" y="1049143"/>
                    <a:pt x="25627" y="1057363"/>
                  </a:cubicBezTo>
                  <a:cubicBezTo>
                    <a:pt x="44057" y="1064240"/>
                    <a:pt x="64812" y="1059401"/>
                    <a:pt x="78300" y="1045075"/>
                  </a:cubicBezTo>
                  <a:cubicBezTo>
                    <a:pt x="91282" y="1030855"/>
                    <a:pt x="101027" y="1013986"/>
                    <a:pt x="106875" y="995641"/>
                  </a:cubicBezTo>
                  <a:cubicBezTo>
                    <a:pt x="144118" y="899248"/>
                    <a:pt x="167359" y="797997"/>
                    <a:pt x="189171" y="696937"/>
                  </a:cubicBezTo>
                  <a:cubicBezTo>
                    <a:pt x="217108" y="567330"/>
                    <a:pt x="242920" y="437161"/>
                    <a:pt x="266609" y="306412"/>
                  </a:cubicBezTo>
                  <a:cubicBezTo>
                    <a:pt x="284897" y="205256"/>
                    <a:pt x="301947" y="102005"/>
                    <a:pt x="288802" y="-8"/>
                  </a:cubicBezTo>
                  <a:lnTo>
                    <a:pt x="132688" y="15899"/>
                  </a:lnTo>
                  <a:cubicBezTo>
                    <a:pt x="94588" y="19709"/>
                    <a:pt x="42200" y="27901"/>
                    <a:pt x="25627" y="69239"/>
                  </a:cubicBezTo>
                  <a:cubicBezTo>
                    <a:pt x="11625" y="103720"/>
                    <a:pt x="24388" y="160584"/>
                    <a:pt x="26579" y="19620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任意多边形: 形状 118">
              <a:extLst>
                <a:ext uri="{FF2B5EF4-FFF2-40B4-BE49-F238E27FC236}">
                  <a16:creationId xmlns:a16="http://schemas.microsoft.com/office/drawing/2014/main" id="{95ED18CB-2CD6-4C4B-A4D4-154E61DD2AE3}"/>
                </a:ext>
              </a:extLst>
            </p:cNvPr>
            <p:cNvSpPr/>
            <p:nvPr/>
          </p:nvSpPr>
          <p:spPr>
            <a:xfrm>
              <a:off x="7288130" y="5454262"/>
              <a:ext cx="190522" cy="147723"/>
            </a:xfrm>
            <a:custGeom>
              <a:avLst/>
              <a:gdLst>
                <a:gd name="connsiteX0" fmla="*/ 298 w 190522"/>
                <a:gd name="connsiteY0" fmla="*/ 81931 h 147723"/>
                <a:gd name="connsiteX1" fmla="*/ 9061 w 190522"/>
                <a:gd name="connsiteY1" fmla="*/ 116411 h 147723"/>
                <a:gd name="connsiteX2" fmla="*/ 28111 w 190522"/>
                <a:gd name="connsiteY2" fmla="*/ 130127 h 147723"/>
                <a:gd name="connsiteX3" fmla="*/ 145840 w 190522"/>
                <a:gd name="connsiteY3" fmla="*/ 143367 h 147723"/>
                <a:gd name="connsiteX4" fmla="*/ 176225 w 190522"/>
                <a:gd name="connsiteY4" fmla="*/ 130508 h 147723"/>
                <a:gd name="connsiteX5" fmla="*/ 190512 w 190522"/>
                <a:gd name="connsiteY5" fmla="*/ 101933 h 147723"/>
                <a:gd name="connsiteX6" fmla="*/ 174606 w 190522"/>
                <a:gd name="connsiteY6" fmla="*/ 75549 h 147723"/>
                <a:gd name="connsiteX7" fmla="*/ 146793 w 190522"/>
                <a:gd name="connsiteY7" fmla="*/ 60499 h 147723"/>
                <a:gd name="connsiteX8" fmla="*/ 40113 w 190522"/>
                <a:gd name="connsiteY8" fmla="*/ 397 h 147723"/>
                <a:gd name="connsiteX9" fmla="*/ 298 w 190522"/>
                <a:gd name="connsiteY9" fmla="*/ 81931 h 14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22" h="147723">
                  <a:moveTo>
                    <a:pt x="298" y="81931"/>
                  </a:moveTo>
                  <a:cubicBezTo>
                    <a:pt x="-569" y="94066"/>
                    <a:pt x="2508" y="106162"/>
                    <a:pt x="9061" y="116411"/>
                  </a:cubicBezTo>
                  <a:cubicBezTo>
                    <a:pt x="14309" y="122345"/>
                    <a:pt x="20815" y="127032"/>
                    <a:pt x="28111" y="130127"/>
                  </a:cubicBezTo>
                  <a:cubicBezTo>
                    <a:pt x="64792" y="147520"/>
                    <a:pt x="106216" y="152177"/>
                    <a:pt x="145840" y="143367"/>
                  </a:cubicBezTo>
                  <a:cubicBezTo>
                    <a:pt x="156784" y="141348"/>
                    <a:pt x="167157" y="136966"/>
                    <a:pt x="176225" y="130508"/>
                  </a:cubicBezTo>
                  <a:cubicBezTo>
                    <a:pt x="185302" y="123831"/>
                    <a:pt x="190617" y="113201"/>
                    <a:pt x="190512" y="101933"/>
                  </a:cubicBezTo>
                  <a:cubicBezTo>
                    <a:pt x="189160" y="91294"/>
                    <a:pt x="183388" y="81711"/>
                    <a:pt x="174606" y="75549"/>
                  </a:cubicBezTo>
                  <a:cubicBezTo>
                    <a:pt x="165890" y="69567"/>
                    <a:pt x="156565" y="64528"/>
                    <a:pt x="146793" y="60499"/>
                  </a:cubicBezTo>
                  <a:cubicBezTo>
                    <a:pt x="110979" y="43449"/>
                    <a:pt x="80118" y="5921"/>
                    <a:pt x="40113" y="397"/>
                  </a:cubicBezTo>
                  <a:cubicBezTo>
                    <a:pt x="-3417" y="-5414"/>
                    <a:pt x="-369" y="52879"/>
                    <a:pt x="298" y="81931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任意多边形: 形状 119">
              <a:extLst>
                <a:ext uri="{FF2B5EF4-FFF2-40B4-BE49-F238E27FC236}">
                  <a16:creationId xmlns:a16="http://schemas.microsoft.com/office/drawing/2014/main" id="{8123522F-94CC-4DE0-9CC9-1C833560DAAF}"/>
                </a:ext>
              </a:extLst>
            </p:cNvPr>
            <p:cNvSpPr/>
            <p:nvPr/>
          </p:nvSpPr>
          <p:spPr>
            <a:xfrm>
              <a:off x="7288130" y="5454262"/>
              <a:ext cx="190522" cy="147723"/>
            </a:xfrm>
            <a:custGeom>
              <a:avLst/>
              <a:gdLst>
                <a:gd name="connsiteX0" fmla="*/ 298 w 190522"/>
                <a:gd name="connsiteY0" fmla="*/ 81931 h 147723"/>
                <a:gd name="connsiteX1" fmla="*/ 9061 w 190522"/>
                <a:gd name="connsiteY1" fmla="*/ 116411 h 147723"/>
                <a:gd name="connsiteX2" fmla="*/ 28111 w 190522"/>
                <a:gd name="connsiteY2" fmla="*/ 130127 h 147723"/>
                <a:gd name="connsiteX3" fmla="*/ 145840 w 190522"/>
                <a:gd name="connsiteY3" fmla="*/ 143367 h 147723"/>
                <a:gd name="connsiteX4" fmla="*/ 176225 w 190522"/>
                <a:gd name="connsiteY4" fmla="*/ 130508 h 147723"/>
                <a:gd name="connsiteX5" fmla="*/ 190512 w 190522"/>
                <a:gd name="connsiteY5" fmla="*/ 101933 h 147723"/>
                <a:gd name="connsiteX6" fmla="*/ 174606 w 190522"/>
                <a:gd name="connsiteY6" fmla="*/ 75549 h 147723"/>
                <a:gd name="connsiteX7" fmla="*/ 146793 w 190522"/>
                <a:gd name="connsiteY7" fmla="*/ 60499 h 147723"/>
                <a:gd name="connsiteX8" fmla="*/ 40113 w 190522"/>
                <a:gd name="connsiteY8" fmla="*/ 397 h 147723"/>
                <a:gd name="connsiteX9" fmla="*/ 298 w 190522"/>
                <a:gd name="connsiteY9" fmla="*/ 81931 h 14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22" h="147723">
                  <a:moveTo>
                    <a:pt x="298" y="81931"/>
                  </a:moveTo>
                  <a:cubicBezTo>
                    <a:pt x="-569" y="94066"/>
                    <a:pt x="2508" y="106162"/>
                    <a:pt x="9061" y="116411"/>
                  </a:cubicBezTo>
                  <a:cubicBezTo>
                    <a:pt x="14309" y="122345"/>
                    <a:pt x="20815" y="127032"/>
                    <a:pt x="28111" y="130127"/>
                  </a:cubicBezTo>
                  <a:cubicBezTo>
                    <a:pt x="64792" y="147520"/>
                    <a:pt x="106216" y="152177"/>
                    <a:pt x="145840" y="143367"/>
                  </a:cubicBezTo>
                  <a:cubicBezTo>
                    <a:pt x="156784" y="141348"/>
                    <a:pt x="167157" y="136966"/>
                    <a:pt x="176225" y="130508"/>
                  </a:cubicBezTo>
                  <a:cubicBezTo>
                    <a:pt x="185302" y="123831"/>
                    <a:pt x="190617" y="113201"/>
                    <a:pt x="190512" y="101933"/>
                  </a:cubicBezTo>
                  <a:cubicBezTo>
                    <a:pt x="189160" y="91294"/>
                    <a:pt x="183388" y="81711"/>
                    <a:pt x="174606" y="75549"/>
                  </a:cubicBezTo>
                  <a:cubicBezTo>
                    <a:pt x="165890" y="69567"/>
                    <a:pt x="156565" y="64528"/>
                    <a:pt x="146793" y="60499"/>
                  </a:cubicBezTo>
                  <a:cubicBezTo>
                    <a:pt x="110979" y="43449"/>
                    <a:pt x="80118" y="5921"/>
                    <a:pt x="40113" y="397"/>
                  </a:cubicBezTo>
                  <a:cubicBezTo>
                    <a:pt x="-3417" y="-5414"/>
                    <a:pt x="-369" y="52879"/>
                    <a:pt x="298" y="819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任意多边形: 形状 120">
              <a:extLst>
                <a:ext uri="{FF2B5EF4-FFF2-40B4-BE49-F238E27FC236}">
                  <a16:creationId xmlns:a16="http://schemas.microsoft.com/office/drawing/2014/main" id="{498933EE-6EBA-4FB7-AC55-BA121CE091F1}"/>
                </a:ext>
              </a:extLst>
            </p:cNvPr>
            <p:cNvSpPr/>
            <p:nvPr/>
          </p:nvSpPr>
          <p:spPr>
            <a:xfrm>
              <a:off x="7501311" y="4420760"/>
              <a:ext cx="249397" cy="1130900"/>
            </a:xfrm>
            <a:custGeom>
              <a:avLst/>
              <a:gdLst>
                <a:gd name="connsiteX0" fmla="*/ 247651 w 249397"/>
                <a:gd name="connsiteY0" fmla="*/ 440682 h 1130900"/>
                <a:gd name="connsiteX1" fmla="*/ 230220 w 249397"/>
                <a:gd name="connsiteY1" fmla="*/ 654137 h 1130900"/>
                <a:gd name="connsiteX2" fmla="*/ 190405 w 249397"/>
                <a:gd name="connsiteY2" fmla="*/ 837493 h 1130900"/>
                <a:gd name="connsiteX3" fmla="*/ 126302 w 249397"/>
                <a:gd name="connsiteY3" fmla="*/ 1098383 h 1130900"/>
                <a:gd name="connsiteX4" fmla="*/ 117539 w 249397"/>
                <a:gd name="connsiteY4" fmla="*/ 1116290 h 1130900"/>
                <a:gd name="connsiteX5" fmla="*/ 103728 w 249397"/>
                <a:gd name="connsiteY5" fmla="*/ 1121814 h 1130900"/>
                <a:gd name="connsiteX6" fmla="*/ 68390 w 249397"/>
                <a:gd name="connsiteY6" fmla="*/ 1129625 h 1130900"/>
                <a:gd name="connsiteX7" fmla="*/ 54198 w 249397"/>
                <a:gd name="connsiteY7" fmla="*/ 1130196 h 1130900"/>
                <a:gd name="connsiteX8" fmla="*/ 41911 w 249397"/>
                <a:gd name="connsiteY8" fmla="*/ 1102955 h 1130900"/>
                <a:gd name="connsiteX9" fmla="*/ 39625 w 249397"/>
                <a:gd name="connsiteY9" fmla="*/ 560030 h 1130900"/>
                <a:gd name="connsiteX10" fmla="*/ 2096 w 249397"/>
                <a:gd name="connsiteY10" fmla="*/ 187983 h 1130900"/>
                <a:gd name="connsiteX11" fmla="*/ 13336 w 249397"/>
                <a:gd name="connsiteY11" fmla="*/ 87399 h 1130900"/>
                <a:gd name="connsiteX12" fmla="*/ 105824 w 249397"/>
                <a:gd name="connsiteY12" fmla="*/ 23487 h 1130900"/>
                <a:gd name="connsiteX13" fmla="*/ 217838 w 249397"/>
                <a:gd name="connsiteY13" fmla="*/ 7389 h 1130900"/>
                <a:gd name="connsiteX14" fmla="*/ 242793 w 249397"/>
                <a:gd name="connsiteY14" fmla="*/ 109021 h 1130900"/>
                <a:gd name="connsiteX15" fmla="*/ 249080 w 249397"/>
                <a:gd name="connsiteY15" fmla="*/ 265898 h 1130900"/>
                <a:gd name="connsiteX16" fmla="*/ 247651 w 249397"/>
                <a:gd name="connsiteY16" fmla="*/ 440682 h 113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397" h="1130900">
                  <a:moveTo>
                    <a:pt x="247651" y="440682"/>
                  </a:moveTo>
                  <a:cubicBezTo>
                    <a:pt x="246374" y="512129"/>
                    <a:pt x="240555" y="583423"/>
                    <a:pt x="230220" y="654137"/>
                  </a:cubicBezTo>
                  <a:cubicBezTo>
                    <a:pt x="220695" y="715954"/>
                    <a:pt x="205455" y="776819"/>
                    <a:pt x="190405" y="837493"/>
                  </a:cubicBezTo>
                  <a:lnTo>
                    <a:pt x="126302" y="1098383"/>
                  </a:lnTo>
                  <a:cubicBezTo>
                    <a:pt x="125369" y="1105136"/>
                    <a:pt x="122302" y="1111413"/>
                    <a:pt x="117539" y="1116290"/>
                  </a:cubicBezTo>
                  <a:cubicBezTo>
                    <a:pt x="113424" y="1119176"/>
                    <a:pt x="108700" y="1121062"/>
                    <a:pt x="103728" y="1121814"/>
                  </a:cubicBezTo>
                  <a:lnTo>
                    <a:pt x="68390" y="1129625"/>
                  </a:lnTo>
                  <a:cubicBezTo>
                    <a:pt x="63799" y="1131092"/>
                    <a:pt x="58894" y="1131292"/>
                    <a:pt x="54198" y="1130196"/>
                  </a:cubicBezTo>
                  <a:cubicBezTo>
                    <a:pt x="44101" y="1126672"/>
                    <a:pt x="42101" y="1113623"/>
                    <a:pt x="41911" y="1102955"/>
                  </a:cubicBezTo>
                  <a:cubicBezTo>
                    <a:pt x="38196" y="921980"/>
                    <a:pt x="50674" y="740433"/>
                    <a:pt x="39625" y="560030"/>
                  </a:cubicBezTo>
                  <a:cubicBezTo>
                    <a:pt x="32005" y="435633"/>
                    <a:pt x="13336" y="312380"/>
                    <a:pt x="2096" y="187983"/>
                  </a:cubicBezTo>
                  <a:cubicBezTo>
                    <a:pt x="-952" y="153884"/>
                    <a:pt x="-3047" y="117498"/>
                    <a:pt x="13336" y="87399"/>
                  </a:cubicBezTo>
                  <a:cubicBezTo>
                    <a:pt x="32386" y="52633"/>
                    <a:pt x="70486" y="35679"/>
                    <a:pt x="105824" y="23487"/>
                  </a:cubicBezTo>
                  <a:cubicBezTo>
                    <a:pt x="134399" y="13962"/>
                    <a:pt x="189358" y="-12899"/>
                    <a:pt x="217838" y="7389"/>
                  </a:cubicBezTo>
                  <a:cubicBezTo>
                    <a:pt x="246317" y="27678"/>
                    <a:pt x="241079" y="80351"/>
                    <a:pt x="242793" y="109021"/>
                  </a:cubicBezTo>
                  <a:cubicBezTo>
                    <a:pt x="246032" y="161285"/>
                    <a:pt x="248127" y="213577"/>
                    <a:pt x="249080" y="265898"/>
                  </a:cubicBezTo>
                  <a:cubicBezTo>
                    <a:pt x="249775" y="324067"/>
                    <a:pt x="249299" y="382322"/>
                    <a:pt x="247651" y="440682"/>
                  </a:cubicBezTo>
                  <a:close/>
                </a:path>
              </a:pathLst>
            </a:custGeom>
            <a:solidFill>
              <a:srgbClr val="2E2E3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任意多边形: 形状 121">
              <a:extLst>
                <a:ext uri="{FF2B5EF4-FFF2-40B4-BE49-F238E27FC236}">
                  <a16:creationId xmlns:a16="http://schemas.microsoft.com/office/drawing/2014/main" id="{C69FD4B2-B453-4BC2-89FD-B1EB3786716E}"/>
                </a:ext>
              </a:extLst>
            </p:cNvPr>
            <p:cNvSpPr/>
            <p:nvPr/>
          </p:nvSpPr>
          <p:spPr>
            <a:xfrm>
              <a:off x="7501311" y="4420760"/>
              <a:ext cx="249397" cy="1130900"/>
            </a:xfrm>
            <a:custGeom>
              <a:avLst/>
              <a:gdLst>
                <a:gd name="connsiteX0" fmla="*/ 247651 w 249397"/>
                <a:gd name="connsiteY0" fmla="*/ 440682 h 1130900"/>
                <a:gd name="connsiteX1" fmla="*/ 230220 w 249397"/>
                <a:gd name="connsiteY1" fmla="*/ 654137 h 1130900"/>
                <a:gd name="connsiteX2" fmla="*/ 190405 w 249397"/>
                <a:gd name="connsiteY2" fmla="*/ 837493 h 1130900"/>
                <a:gd name="connsiteX3" fmla="*/ 126302 w 249397"/>
                <a:gd name="connsiteY3" fmla="*/ 1098383 h 1130900"/>
                <a:gd name="connsiteX4" fmla="*/ 117539 w 249397"/>
                <a:gd name="connsiteY4" fmla="*/ 1116290 h 1130900"/>
                <a:gd name="connsiteX5" fmla="*/ 103728 w 249397"/>
                <a:gd name="connsiteY5" fmla="*/ 1121814 h 1130900"/>
                <a:gd name="connsiteX6" fmla="*/ 68390 w 249397"/>
                <a:gd name="connsiteY6" fmla="*/ 1129625 h 1130900"/>
                <a:gd name="connsiteX7" fmla="*/ 54198 w 249397"/>
                <a:gd name="connsiteY7" fmla="*/ 1130196 h 1130900"/>
                <a:gd name="connsiteX8" fmla="*/ 41911 w 249397"/>
                <a:gd name="connsiteY8" fmla="*/ 1102955 h 1130900"/>
                <a:gd name="connsiteX9" fmla="*/ 39625 w 249397"/>
                <a:gd name="connsiteY9" fmla="*/ 560030 h 1130900"/>
                <a:gd name="connsiteX10" fmla="*/ 2096 w 249397"/>
                <a:gd name="connsiteY10" fmla="*/ 187983 h 1130900"/>
                <a:gd name="connsiteX11" fmla="*/ 13336 w 249397"/>
                <a:gd name="connsiteY11" fmla="*/ 87399 h 1130900"/>
                <a:gd name="connsiteX12" fmla="*/ 105824 w 249397"/>
                <a:gd name="connsiteY12" fmla="*/ 23487 h 1130900"/>
                <a:gd name="connsiteX13" fmla="*/ 217838 w 249397"/>
                <a:gd name="connsiteY13" fmla="*/ 7389 h 1130900"/>
                <a:gd name="connsiteX14" fmla="*/ 242793 w 249397"/>
                <a:gd name="connsiteY14" fmla="*/ 109021 h 1130900"/>
                <a:gd name="connsiteX15" fmla="*/ 249080 w 249397"/>
                <a:gd name="connsiteY15" fmla="*/ 265898 h 1130900"/>
                <a:gd name="connsiteX16" fmla="*/ 247651 w 249397"/>
                <a:gd name="connsiteY16" fmla="*/ 440682 h 113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397" h="1130900">
                  <a:moveTo>
                    <a:pt x="247651" y="440682"/>
                  </a:moveTo>
                  <a:cubicBezTo>
                    <a:pt x="246374" y="512129"/>
                    <a:pt x="240555" y="583423"/>
                    <a:pt x="230220" y="654137"/>
                  </a:cubicBezTo>
                  <a:cubicBezTo>
                    <a:pt x="220695" y="715954"/>
                    <a:pt x="205455" y="776819"/>
                    <a:pt x="190405" y="837493"/>
                  </a:cubicBezTo>
                  <a:lnTo>
                    <a:pt x="126302" y="1098383"/>
                  </a:lnTo>
                  <a:cubicBezTo>
                    <a:pt x="125369" y="1105136"/>
                    <a:pt x="122302" y="1111413"/>
                    <a:pt x="117539" y="1116290"/>
                  </a:cubicBezTo>
                  <a:cubicBezTo>
                    <a:pt x="113424" y="1119176"/>
                    <a:pt x="108700" y="1121062"/>
                    <a:pt x="103728" y="1121814"/>
                  </a:cubicBezTo>
                  <a:lnTo>
                    <a:pt x="68390" y="1129625"/>
                  </a:lnTo>
                  <a:cubicBezTo>
                    <a:pt x="63799" y="1131092"/>
                    <a:pt x="58894" y="1131292"/>
                    <a:pt x="54198" y="1130196"/>
                  </a:cubicBezTo>
                  <a:cubicBezTo>
                    <a:pt x="44101" y="1126672"/>
                    <a:pt x="42101" y="1113623"/>
                    <a:pt x="41911" y="1102955"/>
                  </a:cubicBezTo>
                  <a:cubicBezTo>
                    <a:pt x="38196" y="921980"/>
                    <a:pt x="50674" y="740433"/>
                    <a:pt x="39625" y="560030"/>
                  </a:cubicBezTo>
                  <a:cubicBezTo>
                    <a:pt x="32005" y="435633"/>
                    <a:pt x="13336" y="312380"/>
                    <a:pt x="2096" y="187983"/>
                  </a:cubicBezTo>
                  <a:cubicBezTo>
                    <a:pt x="-952" y="153884"/>
                    <a:pt x="-3047" y="117498"/>
                    <a:pt x="13336" y="87399"/>
                  </a:cubicBezTo>
                  <a:cubicBezTo>
                    <a:pt x="32386" y="52633"/>
                    <a:pt x="70486" y="35679"/>
                    <a:pt x="105824" y="23487"/>
                  </a:cubicBezTo>
                  <a:cubicBezTo>
                    <a:pt x="134399" y="13962"/>
                    <a:pt x="189358" y="-12899"/>
                    <a:pt x="217838" y="7389"/>
                  </a:cubicBezTo>
                  <a:cubicBezTo>
                    <a:pt x="246317" y="27678"/>
                    <a:pt x="241079" y="80351"/>
                    <a:pt x="242793" y="109021"/>
                  </a:cubicBezTo>
                  <a:cubicBezTo>
                    <a:pt x="246032" y="161285"/>
                    <a:pt x="248127" y="213577"/>
                    <a:pt x="249080" y="265898"/>
                  </a:cubicBezTo>
                  <a:cubicBezTo>
                    <a:pt x="249775" y="324067"/>
                    <a:pt x="249299" y="382322"/>
                    <a:pt x="247651" y="44068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任意多边形: 形状 122">
              <a:extLst>
                <a:ext uri="{FF2B5EF4-FFF2-40B4-BE49-F238E27FC236}">
                  <a16:creationId xmlns:a16="http://schemas.microsoft.com/office/drawing/2014/main" id="{68F3F848-B3A6-4230-8890-56CEDEAB859D}"/>
                </a:ext>
              </a:extLst>
            </p:cNvPr>
            <p:cNvSpPr/>
            <p:nvPr/>
          </p:nvSpPr>
          <p:spPr>
            <a:xfrm>
              <a:off x="7412277" y="3453248"/>
              <a:ext cx="262900" cy="365182"/>
            </a:xfrm>
            <a:custGeom>
              <a:avLst/>
              <a:gdLst>
                <a:gd name="connsiteX0" fmla="*/ 230767 w 262900"/>
                <a:gd name="connsiteY0" fmla="*/ 47738 h 365182"/>
                <a:gd name="connsiteX1" fmla="*/ 243626 w 262900"/>
                <a:gd name="connsiteY1" fmla="*/ 89743 h 365182"/>
                <a:gd name="connsiteX2" fmla="*/ 262676 w 262900"/>
                <a:gd name="connsiteY2" fmla="*/ 111174 h 365182"/>
                <a:gd name="connsiteX3" fmla="*/ 250388 w 262900"/>
                <a:gd name="connsiteY3" fmla="*/ 138797 h 365182"/>
                <a:gd name="connsiteX4" fmla="*/ 237435 w 262900"/>
                <a:gd name="connsiteY4" fmla="*/ 207662 h 365182"/>
                <a:gd name="connsiteX5" fmla="*/ 208860 w 262900"/>
                <a:gd name="connsiteY5" fmla="*/ 235095 h 365182"/>
                <a:gd name="connsiteX6" fmla="*/ 170760 w 262900"/>
                <a:gd name="connsiteY6" fmla="*/ 249382 h 365182"/>
                <a:gd name="connsiteX7" fmla="*/ 140470 w 262900"/>
                <a:gd name="connsiteY7" fmla="*/ 269194 h 365182"/>
                <a:gd name="connsiteX8" fmla="*/ 135327 w 262900"/>
                <a:gd name="connsiteY8" fmla="*/ 337965 h 365182"/>
                <a:gd name="connsiteX9" fmla="*/ 89797 w 262900"/>
                <a:gd name="connsiteY9" fmla="*/ 363682 h 365182"/>
                <a:gd name="connsiteX10" fmla="*/ 61222 w 262900"/>
                <a:gd name="connsiteY10" fmla="*/ 363682 h 365182"/>
                <a:gd name="connsiteX11" fmla="*/ 29504 w 262900"/>
                <a:gd name="connsiteY11" fmla="*/ 335869 h 365182"/>
                <a:gd name="connsiteX12" fmla="*/ 17597 w 262900"/>
                <a:gd name="connsiteY12" fmla="*/ 294245 h 365182"/>
                <a:gd name="connsiteX13" fmla="*/ 1500 w 262900"/>
                <a:gd name="connsiteY13" fmla="*/ 153275 h 365182"/>
                <a:gd name="connsiteX14" fmla="*/ 9406 w 262900"/>
                <a:gd name="connsiteY14" fmla="*/ 74503 h 365182"/>
                <a:gd name="connsiteX15" fmla="*/ 44934 w 262900"/>
                <a:gd name="connsiteY15" fmla="*/ 33736 h 365182"/>
                <a:gd name="connsiteX16" fmla="*/ 100751 w 262900"/>
                <a:gd name="connsiteY16" fmla="*/ 2780 h 365182"/>
                <a:gd name="connsiteX17" fmla="*/ 157234 w 262900"/>
                <a:gd name="connsiteY17" fmla="*/ 1827 h 365182"/>
                <a:gd name="connsiteX18" fmla="*/ 188762 w 262900"/>
                <a:gd name="connsiteY18" fmla="*/ 4780 h 365182"/>
                <a:gd name="connsiteX19" fmla="*/ 212765 w 262900"/>
                <a:gd name="connsiteY19" fmla="*/ 6590 h 365182"/>
                <a:gd name="connsiteX20" fmla="*/ 230767 w 262900"/>
                <a:gd name="connsiteY20" fmla="*/ 47738 h 36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2900" h="365182">
                  <a:moveTo>
                    <a:pt x="230767" y="47738"/>
                  </a:moveTo>
                  <a:cubicBezTo>
                    <a:pt x="232005" y="62597"/>
                    <a:pt x="233244" y="78980"/>
                    <a:pt x="243626" y="89743"/>
                  </a:cubicBezTo>
                  <a:cubicBezTo>
                    <a:pt x="250388" y="96792"/>
                    <a:pt x="260961" y="101554"/>
                    <a:pt x="262676" y="111174"/>
                  </a:cubicBezTo>
                  <a:cubicBezTo>
                    <a:pt x="264390" y="120795"/>
                    <a:pt x="255532" y="130224"/>
                    <a:pt x="250388" y="138797"/>
                  </a:cubicBezTo>
                  <a:cubicBezTo>
                    <a:pt x="238673" y="159276"/>
                    <a:pt x="247150" y="186422"/>
                    <a:pt x="237435" y="207662"/>
                  </a:cubicBezTo>
                  <a:cubicBezTo>
                    <a:pt x="231243" y="219740"/>
                    <a:pt x="221185" y="229399"/>
                    <a:pt x="208860" y="235095"/>
                  </a:cubicBezTo>
                  <a:cubicBezTo>
                    <a:pt x="196544" y="240829"/>
                    <a:pt x="183809" y="245610"/>
                    <a:pt x="170760" y="249382"/>
                  </a:cubicBezTo>
                  <a:cubicBezTo>
                    <a:pt x="158634" y="252182"/>
                    <a:pt x="147899" y="259212"/>
                    <a:pt x="140470" y="269194"/>
                  </a:cubicBezTo>
                  <a:cubicBezTo>
                    <a:pt x="128659" y="289292"/>
                    <a:pt x="144947" y="316819"/>
                    <a:pt x="135327" y="337965"/>
                  </a:cubicBezTo>
                  <a:cubicBezTo>
                    <a:pt x="127897" y="354538"/>
                    <a:pt x="107799" y="360920"/>
                    <a:pt x="89797" y="363682"/>
                  </a:cubicBezTo>
                  <a:cubicBezTo>
                    <a:pt x="80377" y="365673"/>
                    <a:pt x="70642" y="365673"/>
                    <a:pt x="61222" y="363682"/>
                  </a:cubicBezTo>
                  <a:cubicBezTo>
                    <a:pt x="47249" y="359215"/>
                    <a:pt x="35762" y="349137"/>
                    <a:pt x="29504" y="335869"/>
                  </a:cubicBezTo>
                  <a:cubicBezTo>
                    <a:pt x="23389" y="322696"/>
                    <a:pt x="19369" y="308656"/>
                    <a:pt x="17597" y="294245"/>
                  </a:cubicBezTo>
                  <a:cubicBezTo>
                    <a:pt x="9596" y="247668"/>
                    <a:pt x="5215" y="200424"/>
                    <a:pt x="1500" y="153275"/>
                  </a:cubicBezTo>
                  <a:cubicBezTo>
                    <a:pt x="-595" y="126605"/>
                    <a:pt x="-2310" y="98506"/>
                    <a:pt x="9406" y="74503"/>
                  </a:cubicBezTo>
                  <a:cubicBezTo>
                    <a:pt x="18179" y="58511"/>
                    <a:pt x="30294" y="44604"/>
                    <a:pt x="44934" y="33736"/>
                  </a:cubicBezTo>
                  <a:cubicBezTo>
                    <a:pt x="60984" y="19363"/>
                    <a:pt x="80062" y="8781"/>
                    <a:pt x="100751" y="2780"/>
                  </a:cubicBezTo>
                  <a:cubicBezTo>
                    <a:pt x="119401" y="-583"/>
                    <a:pt x="138479" y="-906"/>
                    <a:pt x="157234" y="1827"/>
                  </a:cubicBezTo>
                  <a:lnTo>
                    <a:pt x="188762" y="4780"/>
                  </a:lnTo>
                  <a:cubicBezTo>
                    <a:pt x="196810" y="4313"/>
                    <a:pt x="204878" y="4923"/>
                    <a:pt x="212765" y="6590"/>
                  </a:cubicBezTo>
                  <a:cubicBezTo>
                    <a:pt x="227528" y="12400"/>
                    <a:pt x="229719" y="35355"/>
                    <a:pt x="230767" y="47738"/>
                  </a:cubicBezTo>
                  <a:close/>
                </a:path>
              </a:pathLst>
            </a:custGeom>
            <a:solidFill>
              <a:srgbClr val="98646A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任意多边形: 形状 123">
              <a:extLst>
                <a:ext uri="{FF2B5EF4-FFF2-40B4-BE49-F238E27FC236}">
                  <a16:creationId xmlns:a16="http://schemas.microsoft.com/office/drawing/2014/main" id="{35E9D73B-C1C5-4C51-962C-8FEF6DD65F9B}"/>
                </a:ext>
              </a:extLst>
            </p:cNvPr>
            <p:cNvSpPr/>
            <p:nvPr/>
          </p:nvSpPr>
          <p:spPr>
            <a:xfrm>
              <a:off x="7352496" y="3381184"/>
              <a:ext cx="282876" cy="319643"/>
            </a:xfrm>
            <a:custGeom>
              <a:avLst/>
              <a:gdLst>
                <a:gd name="connsiteX0" fmla="*/ 280261 w 282876"/>
                <a:gd name="connsiteY0" fmla="*/ 91703 h 319643"/>
                <a:gd name="connsiteX1" fmla="*/ 273689 w 282876"/>
                <a:gd name="connsiteY1" fmla="*/ 100085 h 319643"/>
                <a:gd name="connsiteX2" fmla="*/ 149864 w 282876"/>
                <a:gd name="connsiteY2" fmla="*/ 172570 h 319643"/>
                <a:gd name="connsiteX3" fmla="*/ 143768 w 282876"/>
                <a:gd name="connsiteY3" fmla="*/ 179143 h 319643"/>
                <a:gd name="connsiteX4" fmla="*/ 141577 w 282876"/>
                <a:gd name="connsiteY4" fmla="*/ 195525 h 319643"/>
                <a:gd name="connsiteX5" fmla="*/ 138624 w 282876"/>
                <a:gd name="connsiteY5" fmla="*/ 238960 h 319643"/>
                <a:gd name="connsiteX6" fmla="*/ 131576 w 282876"/>
                <a:gd name="connsiteY6" fmla="*/ 223053 h 319643"/>
                <a:gd name="connsiteX7" fmla="*/ 120717 w 282876"/>
                <a:gd name="connsiteY7" fmla="*/ 210385 h 319643"/>
                <a:gd name="connsiteX8" fmla="*/ 110430 w 282876"/>
                <a:gd name="connsiteY8" fmla="*/ 216862 h 319643"/>
                <a:gd name="connsiteX9" fmla="*/ 107478 w 282876"/>
                <a:gd name="connsiteY9" fmla="*/ 229244 h 319643"/>
                <a:gd name="connsiteX10" fmla="*/ 107478 w 282876"/>
                <a:gd name="connsiteY10" fmla="*/ 255628 h 319643"/>
                <a:gd name="connsiteX11" fmla="*/ 123670 w 282876"/>
                <a:gd name="connsiteY11" fmla="*/ 275631 h 319643"/>
                <a:gd name="connsiteX12" fmla="*/ 126813 w 282876"/>
                <a:gd name="connsiteY12" fmla="*/ 277441 h 319643"/>
                <a:gd name="connsiteX13" fmla="*/ 123765 w 282876"/>
                <a:gd name="connsiteY13" fmla="*/ 283060 h 319643"/>
                <a:gd name="connsiteX14" fmla="*/ 70616 w 282876"/>
                <a:gd name="connsiteY14" fmla="*/ 317065 h 319643"/>
                <a:gd name="connsiteX15" fmla="*/ 64043 w 282876"/>
                <a:gd name="connsiteY15" fmla="*/ 319636 h 319643"/>
                <a:gd name="connsiteX16" fmla="*/ 54518 w 282876"/>
                <a:gd name="connsiteY16" fmla="*/ 312207 h 319643"/>
                <a:gd name="connsiteX17" fmla="*/ 21848 w 282876"/>
                <a:gd name="connsiteY17" fmla="*/ 248580 h 319643"/>
                <a:gd name="connsiteX18" fmla="*/ 11180 w 282876"/>
                <a:gd name="connsiteY18" fmla="*/ 205146 h 319643"/>
                <a:gd name="connsiteX19" fmla="*/ 1655 w 282876"/>
                <a:gd name="connsiteY19" fmla="*/ 173809 h 319643"/>
                <a:gd name="connsiteX20" fmla="*/ 321 w 282876"/>
                <a:gd name="connsiteY20" fmla="*/ 145234 h 319643"/>
                <a:gd name="connsiteX21" fmla="*/ 4131 w 282876"/>
                <a:gd name="connsiteY21" fmla="*/ 113515 h 319643"/>
                <a:gd name="connsiteX22" fmla="*/ 32706 w 282876"/>
                <a:gd name="connsiteY22" fmla="*/ 46078 h 319643"/>
                <a:gd name="connsiteX23" fmla="*/ 124337 w 282876"/>
                <a:gd name="connsiteY23" fmla="*/ 168 h 319643"/>
                <a:gd name="connsiteX24" fmla="*/ 224349 w 282876"/>
                <a:gd name="connsiteY24" fmla="*/ 27695 h 319643"/>
                <a:gd name="connsiteX25" fmla="*/ 280261 w 282876"/>
                <a:gd name="connsiteY25" fmla="*/ 91703 h 31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2876" h="319643">
                  <a:moveTo>
                    <a:pt x="280261" y="91703"/>
                  </a:moveTo>
                  <a:cubicBezTo>
                    <a:pt x="278594" y="94875"/>
                    <a:pt x="276375" y="97713"/>
                    <a:pt x="273689" y="100085"/>
                  </a:cubicBezTo>
                  <a:cubicBezTo>
                    <a:pt x="239304" y="133708"/>
                    <a:pt x="186535" y="141614"/>
                    <a:pt x="149864" y="172570"/>
                  </a:cubicBezTo>
                  <a:cubicBezTo>
                    <a:pt x="147454" y="174371"/>
                    <a:pt x="145387" y="176599"/>
                    <a:pt x="143768" y="179143"/>
                  </a:cubicBezTo>
                  <a:cubicBezTo>
                    <a:pt x="141548" y="184296"/>
                    <a:pt x="140796" y="189963"/>
                    <a:pt x="141577" y="195525"/>
                  </a:cubicBezTo>
                  <a:cubicBezTo>
                    <a:pt x="142072" y="210070"/>
                    <a:pt x="141082" y="224615"/>
                    <a:pt x="138624" y="238960"/>
                  </a:cubicBezTo>
                  <a:cubicBezTo>
                    <a:pt x="134681" y="234521"/>
                    <a:pt x="132214" y="228958"/>
                    <a:pt x="131576" y="223053"/>
                  </a:cubicBezTo>
                  <a:cubicBezTo>
                    <a:pt x="130052" y="217243"/>
                    <a:pt x="126623" y="210956"/>
                    <a:pt x="120717" y="210385"/>
                  </a:cubicBezTo>
                  <a:cubicBezTo>
                    <a:pt x="116317" y="210346"/>
                    <a:pt x="112297" y="212871"/>
                    <a:pt x="110430" y="216862"/>
                  </a:cubicBezTo>
                  <a:cubicBezTo>
                    <a:pt x="108592" y="220738"/>
                    <a:pt x="107582" y="224958"/>
                    <a:pt x="107478" y="229244"/>
                  </a:cubicBezTo>
                  <a:cubicBezTo>
                    <a:pt x="106001" y="237978"/>
                    <a:pt x="106001" y="246894"/>
                    <a:pt x="107478" y="255628"/>
                  </a:cubicBezTo>
                  <a:cubicBezTo>
                    <a:pt x="109106" y="264620"/>
                    <a:pt x="115212" y="272164"/>
                    <a:pt x="123670" y="275631"/>
                  </a:cubicBezTo>
                  <a:cubicBezTo>
                    <a:pt x="124908" y="275812"/>
                    <a:pt x="126032" y="276460"/>
                    <a:pt x="126813" y="277441"/>
                  </a:cubicBezTo>
                  <a:cubicBezTo>
                    <a:pt x="128051" y="279441"/>
                    <a:pt x="125766" y="281727"/>
                    <a:pt x="123765" y="283060"/>
                  </a:cubicBezTo>
                  <a:lnTo>
                    <a:pt x="70616" y="317065"/>
                  </a:lnTo>
                  <a:cubicBezTo>
                    <a:pt x="68701" y="318512"/>
                    <a:pt x="66425" y="319398"/>
                    <a:pt x="64043" y="319636"/>
                  </a:cubicBezTo>
                  <a:cubicBezTo>
                    <a:pt x="59948" y="319636"/>
                    <a:pt x="57090" y="315636"/>
                    <a:pt x="54518" y="312207"/>
                  </a:cubicBezTo>
                  <a:cubicBezTo>
                    <a:pt x="40907" y="292509"/>
                    <a:pt x="29925" y="271116"/>
                    <a:pt x="21848" y="248580"/>
                  </a:cubicBezTo>
                  <a:cubicBezTo>
                    <a:pt x="17466" y="234292"/>
                    <a:pt x="15371" y="219433"/>
                    <a:pt x="11180" y="205146"/>
                  </a:cubicBezTo>
                  <a:cubicBezTo>
                    <a:pt x="8132" y="194668"/>
                    <a:pt x="3941" y="184572"/>
                    <a:pt x="1655" y="173809"/>
                  </a:cubicBezTo>
                  <a:cubicBezTo>
                    <a:pt x="55" y="164369"/>
                    <a:pt x="-393" y="154778"/>
                    <a:pt x="321" y="145234"/>
                  </a:cubicBezTo>
                  <a:cubicBezTo>
                    <a:pt x="874" y="134585"/>
                    <a:pt x="2150" y="123993"/>
                    <a:pt x="4131" y="113515"/>
                  </a:cubicBezTo>
                  <a:cubicBezTo>
                    <a:pt x="8122" y="89074"/>
                    <a:pt x="17923" y="65947"/>
                    <a:pt x="32706" y="46078"/>
                  </a:cubicBezTo>
                  <a:cubicBezTo>
                    <a:pt x="55538" y="18703"/>
                    <a:pt x="88742" y="2063"/>
                    <a:pt x="124337" y="168"/>
                  </a:cubicBezTo>
                  <a:cubicBezTo>
                    <a:pt x="159741" y="-1451"/>
                    <a:pt x="194755" y="8178"/>
                    <a:pt x="224349" y="27695"/>
                  </a:cubicBezTo>
                  <a:cubicBezTo>
                    <a:pt x="243114" y="38649"/>
                    <a:pt x="295025" y="61128"/>
                    <a:pt x="280261" y="91703"/>
                  </a:cubicBezTo>
                  <a:close/>
                </a:path>
              </a:pathLst>
            </a:custGeom>
            <a:solidFill>
              <a:srgbClr val="3D3D5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任意多边形: 形状 124">
              <a:extLst>
                <a:ext uri="{FF2B5EF4-FFF2-40B4-BE49-F238E27FC236}">
                  <a16:creationId xmlns:a16="http://schemas.microsoft.com/office/drawing/2014/main" id="{7A2F83DD-1DAC-4904-81FF-BAD5A0EA0B63}"/>
                </a:ext>
              </a:extLst>
            </p:cNvPr>
            <p:cNvSpPr/>
            <p:nvPr/>
          </p:nvSpPr>
          <p:spPr>
            <a:xfrm>
              <a:off x="7352496" y="3381184"/>
              <a:ext cx="282876" cy="319643"/>
            </a:xfrm>
            <a:custGeom>
              <a:avLst/>
              <a:gdLst>
                <a:gd name="connsiteX0" fmla="*/ 280261 w 282876"/>
                <a:gd name="connsiteY0" fmla="*/ 91703 h 319643"/>
                <a:gd name="connsiteX1" fmla="*/ 273689 w 282876"/>
                <a:gd name="connsiteY1" fmla="*/ 100085 h 319643"/>
                <a:gd name="connsiteX2" fmla="*/ 149864 w 282876"/>
                <a:gd name="connsiteY2" fmla="*/ 172570 h 319643"/>
                <a:gd name="connsiteX3" fmla="*/ 143768 w 282876"/>
                <a:gd name="connsiteY3" fmla="*/ 179143 h 319643"/>
                <a:gd name="connsiteX4" fmla="*/ 141577 w 282876"/>
                <a:gd name="connsiteY4" fmla="*/ 195525 h 319643"/>
                <a:gd name="connsiteX5" fmla="*/ 138624 w 282876"/>
                <a:gd name="connsiteY5" fmla="*/ 238960 h 319643"/>
                <a:gd name="connsiteX6" fmla="*/ 131576 w 282876"/>
                <a:gd name="connsiteY6" fmla="*/ 223053 h 319643"/>
                <a:gd name="connsiteX7" fmla="*/ 120717 w 282876"/>
                <a:gd name="connsiteY7" fmla="*/ 210385 h 319643"/>
                <a:gd name="connsiteX8" fmla="*/ 110430 w 282876"/>
                <a:gd name="connsiteY8" fmla="*/ 216862 h 319643"/>
                <a:gd name="connsiteX9" fmla="*/ 107478 w 282876"/>
                <a:gd name="connsiteY9" fmla="*/ 229244 h 319643"/>
                <a:gd name="connsiteX10" fmla="*/ 107478 w 282876"/>
                <a:gd name="connsiteY10" fmla="*/ 255628 h 319643"/>
                <a:gd name="connsiteX11" fmla="*/ 123670 w 282876"/>
                <a:gd name="connsiteY11" fmla="*/ 275631 h 319643"/>
                <a:gd name="connsiteX12" fmla="*/ 126813 w 282876"/>
                <a:gd name="connsiteY12" fmla="*/ 277441 h 319643"/>
                <a:gd name="connsiteX13" fmla="*/ 123765 w 282876"/>
                <a:gd name="connsiteY13" fmla="*/ 283060 h 319643"/>
                <a:gd name="connsiteX14" fmla="*/ 70616 w 282876"/>
                <a:gd name="connsiteY14" fmla="*/ 317065 h 319643"/>
                <a:gd name="connsiteX15" fmla="*/ 64043 w 282876"/>
                <a:gd name="connsiteY15" fmla="*/ 319636 h 319643"/>
                <a:gd name="connsiteX16" fmla="*/ 54518 w 282876"/>
                <a:gd name="connsiteY16" fmla="*/ 312207 h 319643"/>
                <a:gd name="connsiteX17" fmla="*/ 21848 w 282876"/>
                <a:gd name="connsiteY17" fmla="*/ 248580 h 319643"/>
                <a:gd name="connsiteX18" fmla="*/ 11180 w 282876"/>
                <a:gd name="connsiteY18" fmla="*/ 205146 h 319643"/>
                <a:gd name="connsiteX19" fmla="*/ 1655 w 282876"/>
                <a:gd name="connsiteY19" fmla="*/ 173809 h 319643"/>
                <a:gd name="connsiteX20" fmla="*/ 321 w 282876"/>
                <a:gd name="connsiteY20" fmla="*/ 145234 h 319643"/>
                <a:gd name="connsiteX21" fmla="*/ 4131 w 282876"/>
                <a:gd name="connsiteY21" fmla="*/ 113515 h 319643"/>
                <a:gd name="connsiteX22" fmla="*/ 32706 w 282876"/>
                <a:gd name="connsiteY22" fmla="*/ 46078 h 319643"/>
                <a:gd name="connsiteX23" fmla="*/ 124337 w 282876"/>
                <a:gd name="connsiteY23" fmla="*/ 168 h 319643"/>
                <a:gd name="connsiteX24" fmla="*/ 224349 w 282876"/>
                <a:gd name="connsiteY24" fmla="*/ 27695 h 319643"/>
                <a:gd name="connsiteX25" fmla="*/ 280261 w 282876"/>
                <a:gd name="connsiteY25" fmla="*/ 91703 h 31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2876" h="319643">
                  <a:moveTo>
                    <a:pt x="280261" y="91703"/>
                  </a:moveTo>
                  <a:cubicBezTo>
                    <a:pt x="278594" y="94875"/>
                    <a:pt x="276375" y="97713"/>
                    <a:pt x="273689" y="100085"/>
                  </a:cubicBezTo>
                  <a:cubicBezTo>
                    <a:pt x="239304" y="133708"/>
                    <a:pt x="186535" y="141614"/>
                    <a:pt x="149864" y="172570"/>
                  </a:cubicBezTo>
                  <a:cubicBezTo>
                    <a:pt x="147454" y="174371"/>
                    <a:pt x="145387" y="176599"/>
                    <a:pt x="143768" y="179143"/>
                  </a:cubicBezTo>
                  <a:cubicBezTo>
                    <a:pt x="141548" y="184296"/>
                    <a:pt x="140796" y="189963"/>
                    <a:pt x="141577" y="195525"/>
                  </a:cubicBezTo>
                  <a:cubicBezTo>
                    <a:pt x="142072" y="210070"/>
                    <a:pt x="141082" y="224615"/>
                    <a:pt x="138624" y="238960"/>
                  </a:cubicBezTo>
                  <a:cubicBezTo>
                    <a:pt x="134681" y="234521"/>
                    <a:pt x="132214" y="228958"/>
                    <a:pt x="131576" y="223053"/>
                  </a:cubicBezTo>
                  <a:cubicBezTo>
                    <a:pt x="130052" y="217243"/>
                    <a:pt x="126623" y="210956"/>
                    <a:pt x="120717" y="210385"/>
                  </a:cubicBezTo>
                  <a:cubicBezTo>
                    <a:pt x="116317" y="210346"/>
                    <a:pt x="112297" y="212871"/>
                    <a:pt x="110430" y="216862"/>
                  </a:cubicBezTo>
                  <a:cubicBezTo>
                    <a:pt x="108592" y="220738"/>
                    <a:pt x="107582" y="224958"/>
                    <a:pt x="107478" y="229244"/>
                  </a:cubicBezTo>
                  <a:cubicBezTo>
                    <a:pt x="106001" y="237978"/>
                    <a:pt x="106001" y="246894"/>
                    <a:pt x="107478" y="255628"/>
                  </a:cubicBezTo>
                  <a:cubicBezTo>
                    <a:pt x="109106" y="264620"/>
                    <a:pt x="115212" y="272164"/>
                    <a:pt x="123670" y="275631"/>
                  </a:cubicBezTo>
                  <a:cubicBezTo>
                    <a:pt x="124908" y="275812"/>
                    <a:pt x="126032" y="276460"/>
                    <a:pt x="126813" y="277441"/>
                  </a:cubicBezTo>
                  <a:cubicBezTo>
                    <a:pt x="128051" y="279441"/>
                    <a:pt x="125766" y="281727"/>
                    <a:pt x="123765" y="283060"/>
                  </a:cubicBezTo>
                  <a:lnTo>
                    <a:pt x="70616" y="317065"/>
                  </a:lnTo>
                  <a:cubicBezTo>
                    <a:pt x="68701" y="318512"/>
                    <a:pt x="66425" y="319398"/>
                    <a:pt x="64043" y="319636"/>
                  </a:cubicBezTo>
                  <a:cubicBezTo>
                    <a:pt x="59948" y="319636"/>
                    <a:pt x="57090" y="315636"/>
                    <a:pt x="54518" y="312207"/>
                  </a:cubicBezTo>
                  <a:cubicBezTo>
                    <a:pt x="40907" y="292509"/>
                    <a:pt x="29925" y="271116"/>
                    <a:pt x="21848" y="248580"/>
                  </a:cubicBezTo>
                  <a:cubicBezTo>
                    <a:pt x="17466" y="234292"/>
                    <a:pt x="15371" y="219433"/>
                    <a:pt x="11180" y="205146"/>
                  </a:cubicBezTo>
                  <a:cubicBezTo>
                    <a:pt x="8132" y="194668"/>
                    <a:pt x="3941" y="184572"/>
                    <a:pt x="1655" y="173809"/>
                  </a:cubicBezTo>
                  <a:cubicBezTo>
                    <a:pt x="55" y="164369"/>
                    <a:pt x="-393" y="154778"/>
                    <a:pt x="321" y="145234"/>
                  </a:cubicBezTo>
                  <a:cubicBezTo>
                    <a:pt x="874" y="134585"/>
                    <a:pt x="2150" y="123993"/>
                    <a:pt x="4131" y="113515"/>
                  </a:cubicBezTo>
                  <a:cubicBezTo>
                    <a:pt x="8122" y="89074"/>
                    <a:pt x="17923" y="65947"/>
                    <a:pt x="32706" y="46078"/>
                  </a:cubicBezTo>
                  <a:cubicBezTo>
                    <a:pt x="55538" y="18703"/>
                    <a:pt x="88742" y="2063"/>
                    <a:pt x="124337" y="168"/>
                  </a:cubicBezTo>
                  <a:cubicBezTo>
                    <a:pt x="159741" y="-1451"/>
                    <a:pt x="194755" y="8178"/>
                    <a:pt x="224349" y="27695"/>
                  </a:cubicBezTo>
                  <a:cubicBezTo>
                    <a:pt x="243114" y="38649"/>
                    <a:pt x="295025" y="61128"/>
                    <a:pt x="280261" y="917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任意多边形: 形状 125">
              <a:extLst>
                <a:ext uri="{FF2B5EF4-FFF2-40B4-BE49-F238E27FC236}">
                  <a16:creationId xmlns:a16="http://schemas.microsoft.com/office/drawing/2014/main" id="{D94BAD42-2179-416C-9E7F-30BA777BEC66}"/>
                </a:ext>
              </a:extLst>
            </p:cNvPr>
            <p:cNvSpPr/>
            <p:nvPr/>
          </p:nvSpPr>
          <p:spPr>
            <a:xfrm>
              <a:off x="8028119" y="3539191"/>
              <a:ext cx="124404" cy="207666"/>
            </a:xfrm>
            <a:custGeom>
              <a:avLst/>
              <a:gdLst>
                <a:gd name="connsiteX0" fmla="*/ 43168 w 124404"/>
                <a:gd name="connsiteY0" fmla="*/ 44567 h 207666"/>
                <a:gd name="connsiteX1" fmla="*/ 77839 w 124404"/>
                <a:gd name="connsiteY1" fmla="*/ 11420 h 207666"/>
                <a:gd name="connsiteX2" fmla="*/ 123654 w 124404"/>
                <a:gd name="connsiteY2" fmla="*/ 561 h 207666"/>
                <a:gd name="connsiteX3" fmla="*/ 88126 w 124404"/>
                <a:gd name="connsiteY3" fmla="*/ 44948 h 207666"/>
                <a:gd name="connsiteX4" fmla="*/ 86507 w 124404"/>
                <a:gd name="connsiteY4" fmla="*/ 50092 h 207666"/>
                <a:gd name="connsiteX5" fmla="*/ 92032 w 124404"/>
                <a:gd name="connsiteY5" fmla="*/ 58759 h 207666"/>
                <a:gd name="connsiteX6" fmla="*/ 117939 w 124404"/>
                <a:gd name="connsiteY6" fmla="*/ 90382 h 207666"/>
                <a:gd name="connsiteX7" fmla="*/ 122321 w 124404"/>
                <a:gd name="connsiteY7" fmla="*/ 130101 h 207666"/>
                <a:gd name="connsiteX8" fmla="*/ 88412 w 124404"/>
                <a:gd name="connsiteY8" fmla="*/ 164868 h 207666"/>
                <a:gd name="connsiteX9" fmla="*/ 46502 w 124404"/>
                <a:gd name="connsiteY9" fmla="*/ 191062 h 207666"/>
                <a:gd name="connsiteX10" fmla="*/ 20784 w 124404"/>
                <a:gd name="connsiteY10" fmla="*/ 207635 h 207666"/>
                <a:gd name="connsiteX11" fmla="*/ 5830 w 124404"/>
                <a:gd name="connsiteY11" fmla="*/ 197348 h 207666"/>
                <a:gd name="connsiteX12" fmla="*/ 877 w 124404"/>
                <a:gd name="connsiteY12" fmla="*/ 179441 h 207666"/>
                <a:gd name="connsiteX13" fmla="*/ 43168 w 124404"/>
                <a:gd name="connsiteY13" fmla="*/ 44567 h 2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404" h="207666">
                  <a:moveTo>
                    <a:pt x="43168" y="44567"/>
                  </a:moveTo>
                  <a:cubicBezTo>
                    <a:pt x="52807" y="31670"/>
                    <a:pt x="64523" y="20469"/>
                    <a:pt x="77839" y="11420"/>
                  </a:cubicBezTo>
                  <a:cubicBezTo>
                    <a:pt x="91260" y="2305"/>
                    <a:pt x="107567" y="-1563"/>
                    <a:pt x="123654" y="561"/>
                  </a:cubicBezTo>
                  <a:cubicBezTo>
                    <a:pt x="120225" y="19611"/>
                    <a:pt x="97270" y="27993"/>
                    <a:pt x="88126" y="44948"/>
                  </a:cubicBezTo>
                  <a:cubicBezTo>
                    <a:pt x="87164" y="46501"/>
                    <a:pt x="86602" y="48272"/>
                    <a:pt x="86507" y="50092"/>
                  </a:cubicBezTo>
                  <a:cubicBezTo>
                    <a:pt x="87136" y="53597"/>
                    <a:pt x="89117" y="56711"/>
                    <a:pt x="92032" y="58759"/>
                  </a:cubicBezTo>
                  <a:cubicBezTo>
                    <a:pt x="102538" y="67617"/>
                    <a:pt x="111320" y="78343"/>
                    <a:pt x="117939" y="90382"/>
                  </a:cubicBezTo>
                  <a:cubicBezTo>
                    <a:pt x="124607" y="102517"/>
                    <a:pt x="126188" y="116805"/>
                    <a:pt x="122321" y="130101"/>
                  </a:cubicBezTo>
                  <a:cubicBezTo>
                    <a:pt x="115596" y="145408"/>
                    <a:pt x="103547" y="157762"/>
                    <a:pt x="88412" y="164868"/>
                  </a:cubicBezTo>
                  <a:cubicBezTo>
                    <a:pt x="73420" y="171849"/>
                    <a:pt x="59342" y="180641"/>
                    <a:pt x="46502" y="191062"/>
                  </a:cubicBezTo>
                  <a:cubicBezTo>
                    <a:pt x="38882" y="198396"/>
                    <a:pt x="31262" y="208206"/>
                    <a:pt x="20784" y="207635"/>
                  </a:cubicBezTo>
                  <a:cubicBezTo>
                    <a:pt x="14422" y="206854"/>
                    <a:pt x="8831" y="203015"/>
                    <a:pt x="5830" y="197348"/>
                  </a:cubicBezTo>
                  <a:cubicBezTo>
                    <a:pt x="2935" y="191795"/>
                    <a:pt x="1249" y="185689"/>
                    <a:pt x="877" y="179441"/>
                  </a:cubicBezTo>
                  <a:cubicBezTo>
                    <a:pt x="-3980" y="130597"/>
                    <a:pt x="11288" y="81886"/>
                    <a:pt x="43168" y="44567"/>
                  </a:cubicBezTo>
                  <a:close/>
                </a:path>
              </a:pathLst>
            </a:custGeom>
            <a:solidFill>
              <a:srgbClr val="98646A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任意多边形: 形状 126">
              <a:extLst>
                <a:ext uri="{FF2B5EF4-FFF2-40B4-BE49-F238E27FC236}">
                  <a16:creationId xmlns:a16="http://schemas.microsoft.com/office/drawing/2014/main" id="{40056E51-55DC-4A1D-B783-B200BD727F51}"/>
                </a:ext>
              </a:extLst>
            </p:cNvPr>
            <p:cNvSpPr/>
            <p:nvPr/>
          </p:nvSpPr>
          <p:spPr>
            <a:xfrm>
              <a:off x="7209104" y="3682349"/>
              <a:ext cx="889758" cy="879527"/>
            </a:xfrm>
            <a:custGeom>
              <a:avLst/>
              <a:gdLst>
                <a:gd name="connsiteX0" fmla="*/ 887520 w 889758"/>
                <a:gd name="connsiteY0" fmla="*/ 85908 h 879527"/>
                <a:gd name="connsiteX1" fmla="*/ 829037 w 889758"/>
                <a:gd name="connsiteY1" fmla="*/ 244499 h 879527"/>
                <a:gd name="connsiteX2" fmla="*/ 796080 w 889758"/>
                <a:gd name="connsiteY2" fmla="*/ 292124 h 879527"/>
                <a:gd name="connsiteX3" fmla="*/ 678542 w 889758"/>
                <a:gd name="connsiteY3" fmla="*/ 339749 h 879527"/>
                <a:gd name="connsiteX4" fmla="*/ 498805 w 889758"/>
                <a:gd name="connsiteY4" fmla="*/ 332606 h 879527"/>
                <a:gd name="connsiteX5" fmla="*/ 498805 w 889758"/>
                <a:gd name="connsiteY5" fmla="*/ 341178 h 879527"/>
                <a:gd name="connsiteX6" fmla="*/ 527380 w 889758"/>
                <a:gd name="connsiteY6" fmla="*/ 816476 h 879527"/>
                <a:gd name="connsiteX7" fmla="*/ 420700 w 889758"/>
                <a:gd name="connsiteY7" fmla="*/ 838669 h 879527"/>
                <a:gd name="connsiteX8" fmla="*/ 177907 w 889758"/>
                <a:gd name="connsiteY8" fmla="*/ 876769 h 879527"/>
                <a:gd name="connsiteX9" fmla="*/ 122186 w 889758"/>
                <a:gd name="connsiteY9" fmla="*/ 868292 h 879527"/>
                <a:gd name="connsiteX10" fmla="*/ 119329 w 889758"/>
                <a:gd name="connsiteY10" fmla="*/ 864672 h 879527"/>
                <a:gd name="connsiteX11" fmla="*/ 109804 w 889758"/>
                <a:gd name="connsiteY11" fmla="*/ 827334 h 879527"/>
                <a:gd name="connsiteX12" fmla="*/ 77895 w 889758"/>
                <a:gd name="connsiteY12" fmla="*/ 737513 h 879527"/>
                <a:gd name="connsiteX13" fmla="*/ 27317 w 889758"/>
                <a:gd name="connsiteY13" fmla="*/ 439381 h 879527"/>
                <a:gd name="connsiteX14" fmla="*/ 4267 w 889758"/>
                <a:gd name="connsiteY14" fmla="*/ 326986 h 879527"/>
                <a:gd name="connsiteX15" fmla="*/ 1886 w 889758"/>
                <a:gd name="connsiteY15" fmla="*/ 217734 h 879527"/>
                <a:gd name="connsiteX16" fmla="*/ 51415 w 889758"/>
                <a:gd name="connsiteY16" fmla="*/ 122484 h 879527"/>
                <a:gd name="connsiteX17" fmla="*/ 52844 w 889758"/>
                <a:gd name="connsiteY17" fmla="*/ 121913 h 879527"/>
                <a:gd name="connsiteX18" fmla="*/ 52844 w 889758"/>
                <a:gd name="connsiteY18" fmla="*/ 121913 h 879527"/>
                <a:gd name="connsiteX19" fmla="*/ 82848 w 889758"/>
                <a:gd name="connsiteY19" fmla="*/ 108578 h 879527"/>
                <a:gd name="connsiteX20" fmla="*/ 92373 w 889758"/>
                <a:gd name="connsiteY20" fmla="*/ 68287 h 879527"/>
                <a:gd name="connsiteX21" fmla="*/ 93421 w 889758"/>
                <a:gd name="connsiteY21" fmla="*/ 64667 h 879527"/>
                <a:gd name="connsiteX22" fmla="*/ 153238 w 889758"/>
                <a:gd name="connsiteY22" fmla="*/ 30473 h 879527"/>
                <a:gd name="connsiteX23" fmla="*/ 211626 w 889758"/>
                <a:gd name="connsiteY23" fmla="*/ 50666 h 879527"/>
                <a:gd name="connsiteX24" fmla="*/ 259251 w 889758"/>
                <a:gd name="connsiteY24" fmla="*/ 55809 h 879527"/>
                <a:gd name="connsiteX25" fmla="*/ 361359 w 889758"/>
                <a:gd name="connsiteY25" fmla="*/ 72859 h 879527"/>
                <a:gd name="connsiteX26" fmla="*/ 365550 w 889758"/>
                <a:gd name="connsiteY26" fmla="*/ 108768 h 879527"/>
                <a:gd name="connsiteX27" fmla="*/ 448608 w 889758"/>
                <a:gd name="connsiteY27" fmla="*/ 124770 h 879527"/>
                <a:gd name="connsiteX28" fmla="*/ 564051 w 889758"/>
                <a:gd name="connsiteY28" fmla="*/ 169633 h 879527"/>
                <a:gd name="connsiteX29" fmla="*/ 660634 w 889758"/>
                <a:gd name="connsiteY29" fmla="*/ 172109 h 879527"/>
                <a:gd name="connsiteX30" fmla="*/ 720451 w 889758"/>
                <a:gd name="connsiteY30" fmla="*/ 112483 h 879527"/>
                <a:gd name="connsiteX31" fmla="*/ 785126 w 889758"/>
                <a:gd name="connsiteY31" fmla="*/ 18185 h 879527"/>
                <a:gd name="connsiteX32" fmla="*/ 808653 w 889758"/>
                <a:gd name="connsiteY32" fmla="*/ -8 h 879527"/>
                <a:gd name="connsiteX33" fmla="*/ 825893 w 889758"/>
                <a:gd name="connsiteY33" fmla="*/ 6374 h 879527"/>
                <a:gd name="connsiteX34" fmla="*/ 862184 w 889758"/>
                <a:gd name="connsiteY34" fmla="*/ 28472 h 879527"/>
                <a:gd name="connsiteX35" fmla="*/ 885615 w 889758"/>
                <a:gd name="connsiteY35" fmla="*/ 49237 h 879527"/>
                <a:gd name="connsiteX36" fmla="*/ 887520 w 889758"/>
                <a:gd name="connsiteY36" fmla="*/ 85908 h 8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89758" h="879527">
                  <a:moveTo>
                    <a:pt x="887520" y="85908"/>
                  </a:moveTo>
                  <a:cubicBezTo>
                    <a:pt x="876128" y="141420"/>
                    <a:pt x="856411" y="194884"/>
                    <a:pt x="829037" y="244499"/>
                  </a:cubicBezTo>
                  <a:cubicBezTo>
                    <a:pt x="820226" y="261778"/>
                    <a:pt x="809139" y="277789"/>
                    <a:pt x="796080" y="292124"/>
                  </a:cubicBezTo>
                  <a:cubicBezTo>
                    <a:pt x="765886" y="323081"/>
                    <a:pt x="721785" y="337273"/>
                    <a:pt x="678542" y="339749"/>
                  </a:cubicBezTo>
                  <a:cubicBezTo>
                    <a:pt x="635298" y="342226"/>
                    <a:pt x="541191" y="340797"/>
                    <a:pt x="498805" y="332606"/>
                  </a:cubicBezTo>
                  <a:cubicBezTo>
                    <a:pt x="498805" y="335463"/>
                    <a:pt x="498805" y="338225"/>
                    <a:pt x="498805" y="341178"/>
                  </a:cubicBezTo>
                  <a:cubicBezTo>
                    <a:pt x="498138" y="490816"/>
                    <a:pt x="589673" y="762374"/>
                    <a:pt x="527380" y="816476"/>
                  </a:cubicBezTo>
                  <a:cubicBezTo>
                    <a:pt x="521665" y="821524"/>
                    <a:pt x="477373" y="829620"/>
                    <a:pt x="420700" y="838669"/>
                  </a:cubicBezTo>
                  <a:cubicBezTo>
                    <a:pt x="339451" y="851718"/>
                    <a:pt x="232962" y="866577"/>
                    <a:pt x="177907" y="876769"/>
                  </a:cubicBezTo>
                  <a:cubicBezTo>
                    <a:pt x="158857" y="880388"/>
                    <a:pt x="135426" y="882770"/>
                    <a:pt x="122186" y="868292"/>
                  </a:cubicBezTo>
                  <a:cubicBezTo>
                    <a:pt x="121138" y="867149"/>
                    <a:pt x="120281" y="865910"/>
                    <a:pt x="119329" y="864672"/>
                  </a:cubicBezTo>
                  <a:cubicBezTo>
                    <a:pt x="113547" y="853042"/>
                    <a:pt x="110299" y="840317"/>
                    <a:pt x="109804" y="827334"/>
                  </a:cubicBezTo>
                  <a:cubicBezTo>
                    <a:pt x="105136" y="795711"/>
                    <a:pt x="89420" y="767231"/>
                    <a:pt x="77895" y="737513"/>
                  </a:cubicBezTo>
                  <a:cubicBezTo>
                    <a:pt x="41319" y="643311"/>
                    <a:pt x="46367" y="538631"/>
                    <a:pt x="27317" y="439381"/>
                  </a:cubicBezTo>
                  <a:cubicBezTo>
                    <a:pt x="20173" y="401757"/>
                    <a:pt x="9505" y="364895"/>
                    <a:pt x="4267" y="326986"/>
                  </a:cubicBezTo>
                  <a:cubicBezTo>
                    <a:pt x="-478" y="290762"/>
                    <a:pt x="-1276" y="254129"/>
                    <a:pt x="1886" y="217734"/>
                  </a:cubicBezTo>
                  <a:cubicBezTo>
                    <a:pt x="4838" y="179634"/>
                    <a:pt x="16078" y="135914"/>
                    <a:pt x="51415" y="122484"/>
                  </a:cubicBezTo>
                  <a:lnTo>
                    <a:pt x="52844" y="121913"/>
                  </a:lnTo>
                  <a:lnTo>
                    <a:pt x="52844" y="121913"/>
                  </a:lnTo>
                  <a:cubicBezTo>
                    <a:pt x="63417" y="118388"/>
                    <a:pt x="75514" y="117055"/>
                    <a:pt x="82848" y="108578"/>
                  </a:cubicBezTo>
                  <a:cubicBezTo>
                    <a:pt x="92373" y="98005"/>
                    <a:pt x="89134" y="81908"/>
                    <a:pt x="92373" y="68287"/>
                  </a:cubicBezTo>
                  <a:cubicBezTo>
                    <a:pt x="92373" y="67049"/>
                    <a:pt x="93040" y="65906"/>
                    <a:pt x="93421" y="64667"/>
                  </a:cubicBezTo>
                  <a:cubicBezTo>
                    <a:pt x="101326" y="41807"/>
                    <a:pt x="128663" y="29044"/>
                    <a:pt x="153238" y="30473"/>
                  </a:cubicBezTo>
                  <a:cubicBezTo>
                    <a:pt x="175240" y="31806"/>
                    <a:pt x="191909" y="42379"/>
                    <a:pt x="211626" y="50666"/>
                  </a:cubicBezTo>
                  <a:cubicBezTo>
                    <a:pt x="227438" y="57333"/>
                    <a:pt x="242392" y="55047"/>
                    <a:pt x="259251" y="55809"/>
                  </a:cubicBezTo>
                  <a:cubicBezTo>
                    <a:pt x="302590" y="58000"/>
                    <a:pt x="322402" y="52285"/>
                    <a:pt x="361359" y="72859"/>
                  </a:cubicBezTo>
                  <a:cubicBezTo>
                    <a:pt x="367074" y="75907"/>
                    <a:pt x="360026" y="105244"/>
                    <a:pt x="365550" y="108768"/>
                  </a:cubicBezTo>
                  <a:cubicBezTo>
                    <a:pt x="380980" y="118293"/>
                    <a:pt x="432892" y="115340"/>
                    <a:pt x="448608" y="124770"/>
                  </a:cubicBezTo>
                  <a:cubicBezTo>
                    <a:pt x="484784" y="145096"/>
                    <a:pt x="523646" y="160203"/>
                    <a:pt x="564051" y="169633"/>
                  </a:cubicBezTo>
                  <a:cubicBezTo>
                    <a:pt x="595769" y="178015"/>
                    <a:pt x="630726" y="185254"/>
                    <a:pt x="660634" y="172109"/>
                  </a:cubicBezTo>
                  <a:cubicBezTo>
                    <a:pt x="686828" y="160584"/>
                    <a:pt x="704259" y="136010"/>
                    <a:pt x="720451" y="112483"/>
                  </a:cubicBezTo>
                  <a:cubicBezTo>
                    <a:pt x="741978" y="80955"/>
                    <a:pt x="763600" y="49618"/>
                    <a:pt x="785126" y="18185"/>
                  </a:cubicBezTo>
                  <a:cubicBezTo>
                    <a:pt x="790937" y="9708"/>
                    <a:pt x="798366" y="278"/>
                    <a:pt x="808653" y="-8"/>
                  </a:cubicBezTo>
                  <a:cubicBezTo>
                    <a:pt x="814873" y="516"/>
                    <a:pt x="820835" y="2726"/>
                    <a:pt x="825893" y="6374"/>
                  </a:cubicBezTo>
                  <a:lnTo>
                    <a:pt x="862184" y="28472"/>
                  </a:lnTo>
                  <a:cubicBezTo>
                    <a:pt x="871718" y="33159"/>
                    <a:pt x="879814" y="40331"/>
                    <a:pt x="885615" y="49237"/>
                  </a:cubicBezTo>
                  <a:cubicBezTo>
                    <a:pt x="890377" y="60895"/>
                    <a:pt x="891044" y="73821"/>
                    <a:pt x="887520" y="8590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任意多边形: 形状 127">
              <a:extLst>
                <a:ext uri="{FF2B5EF4-FFF2-40B4-BE49-F238E27FC236}">
                  <a16:creationId xmlns:a16="http://schemas.microsoft.com/office/drawing/2014/main" id="{3B12F422-44F6-4545-B07E-203429841C4D}"/>
                </a:ext>
              </a:extLst>
            </p:cNvPr>
            <p:cNvSpPr/>
            <p:nvPr/>
          </p:nvSpPr>
          <p:spPr>
            <a:xfrm>
              <a:off x="7166942" y="3804079"/>
              <a:ext cx="161308" cy="742664"/>
            </a:xfrm>
            <a:custGeom>
              <a:avLst/>
              <a:gdLst>
                <a:gd name="connsiteX0" fmla="*/ 161300 w 161308"/>
                <a:gd name="connsiteY0" fmla="*/ 742657 h 742664"/>
                <a:gd name="connsiteX1" fmla="*/ 143393 w 161308"/>
                <a:gd name="connsiteY1" fmla="*/ 728464 h 742664"/>
                <a:gd name="connsiteX2" fmla="*/ 102912 w 161308"/>
                <a:gd name="connsiteY2" fmla="*/ 668552 h 742664"/>
                <a:gd name="connsiteX3" fmla="*/ 69670 w 161308"/>
                <a:gd name="connsiteY3" fmla="*/ 632262 h 742664"/>
                <a:gd name="connsiteX4" fmla="*/ 51096 w 161308"/>
                <a:gd name="connsiteY4" fmla="*/ 590066 h 742664"/>
                <a:gd name="connsiteX5" fmla="*/ 518 w 161308"/>
                <a:gd name="connsiteY5" fmla="*/ 166585 h 742664"/>
                <a:gd name="connsiteX6" fmla="*/ 8710 w 161308"/>
                <a:gd name="connsiteY6" fmla="*/ 84098 h 742664"/>
                <a:gd name="connsiteX7" fmla="*/ 87577 w 161308"/>
                <a:gd name="connsiteY7" fmla="*/ 2183 h 742664"/>
                <a:gd name="connsiteX8" fmla="*/ 94530 w 161308"/>
                <a:gd name="connsiteY8" fmla="*/ -8 h 742664"/>
                <a:gd name="connsiteX9" fmla="*/ 93101 w 161308"/>
                <a:gd name="connsiteY9" fmla="*/ 564 h 742664"/>
                <a:gd name="connsiteX10" fmla="*/ 43571 w 161308"/>
                <a:gd name="connsiteY10" fmla="*/ 95814 h 742664"/>
                <a:gd name="connsiteX11" fmla="*/ 46334 w 161308"/>
                <a:gd name="connsiteY11" fmla="*/ 205161 h 742664"/>
                <a:gd name="connsiteX12" fmla="*/ 69384 w 161308"/>
                <a:gd name="connsiteY12" fmla="*/ 317556 h 742664"/>
                <a:gd name="connsiteX13" fmla="*/ 119962 w 161308"/>
                <a:gd name="connsiteY13" fmla="*/ 615688 h 742664"/>
                <a:gd name="connsiteX14" fmla="*/ 151871 w 161308"/>
                <a:gd name="connsiteY14" fmla="*/ 705509 h 742664"/>
                <a:gd name="connsiteX15" fmla="*/ 161300 w 161308"/>
                <a:gd name="connsiteY15" fmla="*/ 742657 h 7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308" h="742664">
                  <a:moveTo>
                    <a:pt x="161300" y="742657"/>
                  </a:moveTo>
                  <a:cubicBezTo>
                    <a:pt x="154557" y="738990"/>
                    <a:pt x="148499" y="734189"/>
                    <a:pt x="143393" y="728464"/>
                  </a:cubicBezTo>
                  <a:cubicBezTo>
                    <a:pt x="127296" y="710557"/>
                    <a:pt x="118438" y="687126"/>
                    <a:pt x="102912" y="668552"/>
                  </a:cubicBezTo>
                  <a:cubicBezTo>
                    <a:pt x="92434" y="655884"/>
                    <a:pt x="79100" y="645692"/>
                    <a:pt x="69670" y="632262"/>
                  </a:cubicBezTo>
                  <a:cubicBezTo>
                    <a:pt x="61269" y="619279"/>
                    <a:pt x="54994" y="605030"/>
                    <a:pt x="51096" y="590066"/>
                  </a:cubicBezTo>
                  <a:cubicBezTo>
                    <a:pt x="9853" y="453573"/>
                    <a:pt x="2233" y="309269"/>
                    <a:pt x="518" y="166585"/>
                  </a:cubicBezTo>
                  <a:cubicBezTo>
                    <a:pt x="-1269" y="138829"/>
                    <a:pt x="1498" y="110959"/>
                    <a:pt x="8710" y="84098"/>
                  </a:cubicBezTo>
                  <a:cubicBezTo>
                    <a:pt x="21338" y="46322"/>
                    <a:pt x="50304" y="16232"/>
                    <a:pt x="87577" y="2183"/>
                  </a:cubicBezTo>
                  <a:cubicBezTo>
                    <a:pt x="89834" y="1269"/>
                    <a:pt x="92158" y="535"/>
                    <a:pt x="94530" y="-8"/>
                  </a:cubicBezTo>
                  <a:lnTo>
                    <a:pt x="93101" y="564"/>
                  </a:lnTo>
                  <a:cubicBezTo>
                    <a:pt x="57763" y="13899"/>
                    <a:pt x="46524" y="57714"/>
                    <a:pt x="43571" y="95814"/>
                  </a:cubicBezTo>
                  <a:cubicBezTo>
                    <a:pt x="40529" y="132256"/>
                    <a:pt x="41455" y="168918"/>
                    <a:pt x="46334" y="205161"/>
                  </a:cubicBezTo>
                  <a:cubicBezTo>
                    <a:pt x="51572" y="243261"/>
                    <a:pt x="62240" y="279932"/>
                    <a:pt x="69384" y="317556"/>
                  </a:cubicBezTo>
                  <a:cubicBezTo>
                    <a:pt x="88434" y="416806"/>
                    <a:pt x="83386" y="521486"/>
                    <a:pt x="119962" y="615688"/>
                  </a:cubicBezTo>
                  <a:cubicBezTo>
                    <a:pt x="131487" y="645406"/>
                    <a:pt x="147203" y="673886"/>
                    <a:pt x="151871" y="705509"/>
                  </a:cubicBezTo>
                  <a:cubicBezTo>
                    <a:pt x="152356" y="718416"/>
                    <a:pt x="155576" y="731074"/>
                    <a:pt x="161300" y="742657"/>
                  </a:cubicBezTo>
                  <a:close/>
                </a:path>
              </a:pathLst>
            </a:custGeom>
            <a:solidFill>
              <a:srgbClr val="2399F3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任意多边形: 形状 128">
              <a:extLst>
                <a:ext uri="{FF2B5EF4-FFF2-40B4-BE49-F238E27FC236}">
                  <a16:creationId xmlns:a16="http://schemas.microsoft.com/office/drawing/2014/main" id="{D86EB6DC-BF6E-4820-85BD-1E0519B1DEF6}"/>
                </a:ext>
              </a:extLst>
            </p:cNvPr>
            <p:cNvSpPr/>
            <p:nvPr/>
          </p:nvSpPr>
          <p:spPr>
            <a:xfrm>
              <a:off x="7166942" y="3804079"/>
              <a:ext cx="161308" cy="742664"/>
            </a:xfrm>
            <a:custGeom>
              <a:avLst/>
              <a:gdLst>
                <a:gd name="connsiteX0" fmla="*/ 161300 w 161308"/>
                <a:gd name="connsiteY0" fmla="*/ 742657 h 742664"/>
                <a:gd name="connsiteX1" fmla="*/ 143393 w 161308"/>
                <a:gd name="connsiteY1" fmla="*/ 728464 h 742664"/>
                <a:gd name="connsiteX2" fmla="*/ 102912 w 161308"/>
                <a:gd name="connsiteY2" fmla="*/ 668552 h 742664"/>
                <a:gd name="connsiteX3" fmla="*/ 69670 w 161308"/>
                <a:gd name="connsiteY3" fmla="*/ 632262 h 742664"/>
                <a:gd name="connsiteX4" fmla="*/ 51096 w 161308"/>
                <a:gd name="connsiteY4" fmla="*/ 590066 h 742664"/>
                <a:gd name="connsiteX5" fmla="*/ 518 w 161308"/>
                <a:gd name="connsiteY5" fmla="*/ 166585 h 742664"/>
                <a:gd name="connsiteX6" fmla="*/ 8710 w 161308"/>
                <a:gd name="connsiteY6" fmla="*/ 84098 h 742664"/>
                <a:gd name="connsiteX7" fmla="*/ 87577 w 161308"/>
                <a:gd name="connsiteY7" fmla="*/ 2183 h 742664"/>
                <a:gd name="connsiteX8" fmla="*/ 94530 w 161308"/>
                <a:gd name="connsiteY8" fmla="*/ -8 h 742664"/>
                <a:gd name="connsiteX9" fmla="*/ 93101 w 161308"/>
                <a:gd name="connsiteY9" fmla="*/ 564 h 742664"/>
                <a:gd name="connsiteX10" fmla="*/ 43571 w 161308"/>
                <a:gd name="connsiteY10" fmla="*/ 95814 h 742664"/>
                <a:gd name="connsiteX11" fmla="*/ 46334 w 161308"/>
                <a:gd name="connsiteY11" fmla="*/ 205161 h 742664"/>
                <a:gd name="connsiteX12" fmla="*/ 69384 w 161308"/>
                <a:gd name="connsiteY12" fmla="*/ 317556 h 742664"/>
                <a:gd name="connsiteX13" fmla="*/ 119962 w 161308"/>
                <a:gd name="connsiteY13" fmla="*/ 615688 h 742664"/>
                <a:gd name="connsiteX14" fmla="*/ 151871 w 161308"/>
                <a:gd name="connsiteY14" fmla="*/ 705509 h 742664"/>
                <a:gd name="connsiteX15" fmla="*/ 161300 w 161308"/>
                <a:gd name="connsiteY15" fmla="*/ 742657 h 7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308" h="742664">
                  <a:moveTo>
                    <a:pt x="161300" y="742657"/>
                  </a:moveTo>
                  <a:cubicBezTo>
                    <a:pt x="154557" y="738990"/>
                    <a:pt x="148499" y="734189"/>
                    <a:pt x="143393" y="728464"/>
                  </a:cubicBezTo>
                  <a:cubicBezTo>
                    <a:pt x="127296" y="710557"/>
                    <a:pt x="118438" y="687126"/>
                    <a:pt x="102912" y="668552"/>
                  </a:cubicBezTo>
                  <a:cubicBezTo>
                    <a:pt x="92434" y="655884"/>
                    <a:pt x="79100" y="645692"/>
                    <a:pt x="69670" y="632262"/>
                  </a:cubicBezTo>
                  <a:cubicBezTo>
                    <a:pt x="61269" y="619279"/>
                    <a:pt x="54994" y="605030"/>
                    <a:pt x="51096" y="590066"/>
                  </a:cubicBezTo>
                  <a:cubicBezTo>
                    <a:pt x="9853" y="453573"/>
                    <a:pt x="2233" y="309269"/>
                    <a:pt x="518" y="166585"/>
                  </a:cubicBezTo>
                  <a:cubicBezTo>
                    <a:pt x="-1269" y="138829"/>
                    <a:pt x="1498" y="110959"/>
                    <a:pt x="8710" y="84098"/>
                  </a:cubicBezTo>
                  <a:cubicBezTo>
                    <a:pt x="21338" y="46322"/>
                    <a:pt x="50304" y="16232"/>
                    <a:pt x="87577" y="2183"/>
                  </a:cubicBezTo>
                  <a:cubicBezTo>
                    <a:pt x="89834" y="1269"/>
                    <a:pt x="92158" y="535"/>
                    <a:pt x="94530" y="-8"/>
                  </a:cubicBezTo>
                  <a:lnTo>
                    <a:pt x="93101" y="564"/>
                  </a:lnTo>
                  <a:cubicBezTo>
                    <a:pt x="57763" y="13899"/>
                    <a:pt x="46524" y="57714"/>
                    <a:pt x="43571" y="95814"/>
                  </a:cubicBezTo>
                  <a:cubicBezTo>
                    <a:pt x="40529" y="132256"/>
                    <a:pt x="41455" y="168918"/>
                    <a:pt x="46334" y="205161"/>
                  </a:cubicBezTo>
                  <a:cubicBezTo>
                    <a:pt x="51572" y="243261"/>
                    <a:pt x="62240" y="279932"/>
                    <a:pt x="69384" y="317556"/>
                  </a:cubicBezTo>
                  <a:cubicBezTo>
                    <a:pt x="88434" y="416806"/>
                    <a:pt x="83386" y="521486"/>
                    <a:pt x="119962" y="615688"/>
                  </a:cubicBezTo>
                  <a:cubicBezTo>
                    <a:pt x="131487" y="645406"/>
                    <a:pt x="147203" y="673886"/>
                    <a:pt x="151871" y="705509"/>
                  </a:cubicBezTo>
                  <a:cubicBezTo>
                    <a:pt x="152356" y="718416"/>
                    <a:pt x="155576" y="731074"/>
                    <a:pt x="161300" y="7426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任意多边形: 形状 129">
              <a:extLst>
                <a:ext uri="{FF2B5EF4-FFF2-40B4-BE49-F238E27FC236}">
                  <a16:creationId xmlns:a16="http://schemas.microsoft.com/office/drawing/2014/main" id="{E7731A4E-A37E-40C0-8045-0022013C15B6}"/>
                </a:ext>
              </a:extLst>
            </p:cNvPr>
            <p:cNvSpPr/>
            <p:nvPr/>
          </p:nvSpPr>
          <p:spPr>
            <a:xfrm>
              <a:off x="7208914" y="3746738"/>
              <a:ext cx="328669" cy="807174"/>
            </a:xfrm>
            <a:custGeom>
              <a:avLst/>
              <a:gdLst>
                <a:gd name="connsiteX0" fmla="*/ 320401 w 328669"/>
                <a:gd name="connsiteY0" fmla="*/ 168680 h 807174"/>
                <a:gd name="connsiteX1" fmla="*/ 284778 w 328669"/>
                <a:gd name="connsiteY1" fmla="*/ 294220 h 807174"/>
                <a:gd name="connsiteX2" fmla="*/ 182670 w 328669"/>
                <a:gd name="connsiteY2" fmla="*/ 777994 h 807174"/>
                <a:gd name="connsiteX3" fmla="*/ 165716 w 328669"/>
                <a:gd name="connsiteY3" fmla="*/ 800759 h 807174"/>
                <a:gd name="connsiteX4" fmla="*/ 119329 w 328669"/>
                <a:gd name="connsiteY4" fmla="*/ 799997 h 807174"/>
                <a:gd name="connsiteX5" fmla="*/ 109804 w 328669"/>
                <a:gd name="connsiteY5" fmla="*/ 762659 h 807174"/>
                <a:gd name="connsiteX6" fmla="*/ 77895 w 328669"/>
                <a:gd name="connsiteY6" fmla="*/ 672838 h 807174"/>
                <a:gd name="connsiteX7" fmla="*/ 27317 w 328669"/>
                <a:gd name="connsiteY7" fmla="*/ 374706 h 807174"/>
                <a:gd name="connsiteX8" fmla="*/ 4267 w 328669"/>
                <a:gd name="connsiteY8" fmla="*/ 262311 h 807174"/>
                <a:gd name="connsiteX9" fmla="*/ 1886 w 328669"/>
                <a:gd name="connsiteY9" fmla="*/ 153059 h 807174"/>
                <a:gd name="connsiteX10" fmla="*/ 51416 w 328669"/>
                <a:gd name="connsiteY10" fmla="*/ 57809 h 807174"/>
                <a:gd name="connsiteX11" fmla="*/ 52844 w 328669"/>
                <a:gd name="connsiteY11" fmla="*/ 57238 h 807174"/>
                <a:gd name="connsiteX12" fmla="*/ 52844 w 328669"/>
                <a:gd name="connsiteY12" fmla="*/ 57238 h 807174"/>
                <a:gd name="connsiteX13" fmla="*/ 82848 w 328669"/>
                <a:gd name="connsiteY13" fmla="*/ 43903 h 807174"/>
                <a:gd name="connsiteX14" fmla="*/ 92373 w 328669"/>
                <a:gd name="connsiteY14" fmla="*/ 3612 h 807174"/>
                <a:gd name="connsiteX15" fmla="*/ 93421 w 328669"/>
                <a:gd name="connsiteY15" fmla="*/ -8 h 807174"/>
                <a:gd name="connsiteX16" fmla="*/ 74371 w 328669"/>
                <a:gd name="connsiteY16" fmla="*/ 109816 h 807174"/>
                <a:gd name="connsiteX17" fmla="*/ 127044 w 328669"/>
                <a:gd name="connsiteY17" fmla="*/ 168204 h 807174"/>
                <a:gd name="connsiteX18" fmla="*/ 210769 w 328669"/>
                <a:gd name="connsiteY18" fmla="*/ 157822 h 807174"/>
                <a:gd name="connsiteX19" fmla="*/ 327164 w 328669"/>
                <a:gd name="connsiteY19" fmla="*/ 89908 h 807174"/>
                <a:gd name="connsiteX20" fmla="*/ 320401 w 328669"/>
                <a:gd name="connsiteY20" fmla="*/ 168680 h 80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8669" h="807174">
                  <a:moveTo>
                    <a:pt x="320401" y="168680"/>
                  </a:moveTo>
                  <a:cubicBezTo>
                    <a:pt x="314877" y="211828"/>
                    <a:pt x="297446" y="252500"/>
                    <a:pt x="284778" y="294220"/>
                  </a:cubicBezTo>
                  <a:cubicBezTo>
                    <a:pt x="237153" y="452716"/>
                    <a:pt x="258203" y="630738"/>
                    <a:pt x="182670" y="777994"/>
                  </a:cubicBezTo>
                  <a:cubicBezTo>
                    <a:pt x="178851" y="786786"/>
                    <a:pt x="173050" y="794577"/>
                    <a:pt x="165716" y="800759"/>
                  </a:cubicBezTo>
                  <a:cubicBezTo>
                    <a:pt x="151428" y="809570"/>
                    <a:pt x="133321" y="809275"/>
                    <a:pt x="119329" y="799997"/>
                  </a:cubicBezTo>
                  <a:cubicBezTo>
                    <a:pt x="113547" y="788367"/>
                    <a:pt x="110299" y="775642"/>
                    <a:pt x="109804" y="762659"/>
                  </a:cubicBezTo>
                  <a:cubicBezTo>
                    <a:pt x="105137" y="731036"/>
                    <a:pt x="89420" y="702556"/>
                    <a:pt x="77895" y="672838"/>
                  </a:cubicBezTo>
                  <a:cubicBezTo>
                    <a:pt x="41319" y="578636"/>
                    <a:pt x="46367" y="473956"/>
                    <a:pt x="27317" y="374706"/>
                  </a:cubicBezTo>
                  <a:cubicBezTo>
                    <a:pt x="20174" y="337082"/>
                    <a:pt x="9506" y="300221"/>
                    <a:pt x="4267" y="262311"/>
                  </a:cubicBezTo>
                  <a:cubicBezTo>
                    <a:pt x="-478" y="226087"/>
                    <a:pt x="-1276" y="189454"/>
                    <a:pt x="1886" y="153059"/>
                  </a:cubicBezTo>
                  <a:cubicBezTo>
                    <a:pt x="4838" y="114959"/>
                    <a:pt x="16078" y="71239"/>
                    <a:pt x="51416" y="57809"/>
                  </a:cubicBezTo>
                  <a:lnTo>
                    <a:pt x="52844" y="57238"/>
                  </a:lnTo>
                  <a:lnTo>
                    <a:pt x="52844" y="57238"/>
                  </a:lnTo>
                  <a:cubicBezTo>
                    <a:pt x="63417" y="53713"/>
                    <a:pt x="75514" y="52380"/>
                    <a:pt x="82848" y="43903"/>
                  </a:cubicBezTo>
                  <a:cubicBezTo>
                    <a:pt x="92373" y="33330"/>
                    <a:pt x="89135" y="17233"/>
                    <a:pt x="92373" y="3612"/>
                  </a:cubicBezTo>
                  <a:cubicBezTo>
                    <a:pt x="92373" y="2374"/>
                    <a:pt x="93040" y="1231"/>
                    <a:pt x="93421" y="-8"/>
                  </a:cubicBezTo>
                  <a:cubicBezTo>
                    <a:pt x="90468" y="37045"/>
                    <a:pt x="75323" y="96671"/>
                    <a:pt x="74371" y="109816"/>
                  </a:cubicBezTo>
                  <a:cubicBezTo>
                    <a:pt x="73228" y="138391"/>
                    <a:pt x="99231" y="162203"/>
                    <a:pt x="127044" y="168204"/>
                  </a:cubicBezTo>
                  <a:cubicBezTo>
                    <a:pt x="154857" y="174205"/>
                    <a:pt x="183623" y="166585"/>
                    <a:pt x="210769" y="157822"/>
                  </a:cubicBezTo>
                  <a:cubicBezTo>
                    <a:pt x="254584" y="145144"/>
                    <a:pt x="294570" y="121808"/>
                    <a:pt x="327164" y="89908"/>
                  </a:cubicBezTo>
                  <a:cubicBezTo>
                    <a:pt x="332117" y="112292"/>
                    <a:pt x="323450" y="145249"/>
                    <a:pt x="320401" y="1686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任意多边形: 形状 130">
              <a:extLst>
                <a:ext uri="{FF2B5EF4-FFF2-40B4-BE49-F238E27FC236}">
                  <a16:creationId xmlns:a16="http://schemas.microsoft.com/office/drawing/2014/main" id="{5A56CBEC-7DD1-4C84-A230-ECB775DE88F8}"/>
                </a:ext>
              </a:extLst>
            </p:cNvPr>
            <p:cNvSpPr/>
            <p:nvPr/>
          </p:nvSpPr>
          <p:spPr>
            <a:xfrm>
              <a:off x="7620469" y="4005671"/>
              <a:ext cx="137791" cy="514782"/>
            </a:xfrm>
            <a:custGeom>
              <a:avLst/>
              <a:gdLst>
                <a:gd name="connsiteX0" fmla="*/ 115824 w 137791"/>
                <a:gd name="connsiteY0" fmla="*/ 492582 h 514782"/>
                <a:gd name="connsiteX1" fmla="*/ 9144 w 137791"/>
                <a:gd name="connsiteY1" fmla="*/ 514775 h 514782"/>
                <a:gd name="connsiteX2" fmla="*/ 38671 w 137791"/>
                <a:gd name="connsiteY2" fmla="*/ 425335 h 514782"/>
                <a:gd name="connsiteX3" fmla="*/ 45625 w 137791"/>
                <a:gd name="connsiteY3" fmla="*/ 280270 h 514782"/>
                <a:gd name="connsiteX4" fmla="*/ 0 w 137791"/>
                <a:gd name="connsiteY4" fmla="*/ 1187 h 514782"/>
                <a:gd name="connsiteX5" fmla="*/ 87439 w 137791"/>
                <a:gd name="connsiteY5" fmla="*/ 8712 h 514782"/>
                <a:gd name="connsiteX6" fmla="*/ 115824 w 137791"/>
                <a:gd name="connsiteY6" fmla="*/ 492582 h 51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91" h="514782">
                  <a:moveTo>
                    <a:pt x="115824" y="492582"/>
                  </a:moveTo>
                  <a:cubicBezTo>
                    <a:pt x="110109" y="497630"/>
                    <a:pt x="65818" y="505726"/>
                    <a:pt x="9144" y="514775"/>
                  </a:cubicBezTo>
                  <a:cubicBezTo>
                    <a:pt x="13430" y="483819"/>
                    <a:pt x="29432" y="455339"/>
                    <a:pt x="38671" y="425335"/>
                  </a:cubicBezTo>
                  <a:cubicBezTo>
                    <a:pt x="52959" y="378758"/>
                    <a:pt x="50863" y="328752"/>
                    <a:pt x="45625" y="280270"/>
                  </a:cubicBezTo>
                  <a:cubicBezTo>
                    <a:pt x="35338" y="186544"/>
                    <a:pt x="13811" y="94437"/>
                    <a:pt x="0" y="1187"/>
                  </a:cubicBezTo>
                  <a:cubicBezTo>
                    <a:pt x="-857" y="-4242"/>
                    <a:pt x="64103" y="10712"/>
                    <a:pt x="87439" y="8712"/>
                  </a:cubicBezTo>
                  <a:cubicBezTo>
                    <a:pt x="86773" y="158350"/>
                    <a:pt x="178594" y="438480"/>
                    <a:pt x="115824" y="4925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7" name="矩形 76"/>
          <p:cNvSpPr/>
          <p:nvPr/>
        </p:nvSpPr>
        <p:spPr>
          <a:xfrm>
            <a:off x="3582827" y="2952793"/>
            <a:ext cx="3290837" cy="25912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3582826" y="2952794"/>
            <a:ext cx="3290838" cy="522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文本框 5"/>
          <p:cNvSpPr txBox="1"/>
          <p:nvPr/>
        </p:nvSpPr>
        <p:spPr>
          <a:xfrm>
            <a:off x="3923204" y="3076620"/>
            <a:ext cx="65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排名</a:t>
            </a:r>
          </a:p>
        </p:txBody>
      </p:sp>
      <p:sp>
        <p:nvSpPr>
          <p:cNvPr id="80" name="文本框 21"/>
          <p:cNvSpPr txBox="1"/>
          <p:nvPr/>
        </p:nvSpPr>
        <p:spPr>
          <a:xfrm>
            <a:off x="4794685" y="3075399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分公司</a:t>
            </a:r>
          </a:p>
        </p:txBody>
      </p:sp>
      <p:sp>
        <p:nvSpPr>
          <p:cNvPr id="81" name="文本框 22"/>
          <p:cNvSpPr txBox="1"/>
          <p:nvPr/>
        </p:nvSpPr>
        <p:spPr>
          <a:xfrm>
            <a:off x="5790266" y="3076620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学习进度</a:t>
            </a:r>
          </a:p>
        </p:txBody>
      </p:sp>
      <p:cxnSp>
        <p:nvCxnSpPr>
          <p:cNvPr id="82" name="直接连接符 81"/>
          <p:cNvCxnSpPr/>
          <p:nvPr/>
        </p:nvCxnSpPr>
        <p:spPr>
          <a:xfrm>
            <a:off x="3704491" y="3881868"/>
            <a:ext cx="302878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3" name="文本框 23"/>
          <p:cNvSpPr txBox="1"/>
          <p:nvPr/>
        </p:nvSpPr>
        <p:spPr>
          <a:xfrm>
            <a:off x="3923204" y="3604869"/>
            <a:ext cx="65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4" name="文本框 27"/>
          <p:cNvSpPr txBox="1"/>
          <p:nvPr/>
        </p:nvSpPr>
        <p:spPr>
          <a:xfrm>
            <a:off x="4580428" y="360486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上海分公司</a:t>
            </a:r>
          </a:p>
        </p:txBody>
      </p:sp>
      <p:sp>
        <p:nvSpPr>
          <p:cNvPr id="85" name="文本框 28"/>
          <p:cNvSpPr txBox="1"/>
          <p:nvPr/>
        </p:nvSpPr>
        <p:spPr>
          <a:xfrm>
            <a:off x="5790266" y="3604869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100%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86" name="直接连接符 85"/>
          <p:cNvCxnSpPr/>
          <p:nvPr/>
        </p:nvCxnSpPr>
        <p:spPr>
          <a:xfrm>
            <a:off x="3713853" y="4288731"/>
            <a:ext cx="302878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7" name="文本框 30"/>
          <p:cNvSpPr txBox="1"/>
          <p:nvPr/>
        </p:nvSpPr>
        <p:spPr>
          <a:xfrm>
            <a:off x="3932566" y="4011732"/>
            <a:ext cx="65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8" name="文本框 31"/>
          <p:cNvSpPr txBox="1"/>
          <p:nvPr/>
        </p:nvSpPr>
        <p:spPr>
          <a:xfrm>
            <a:off x="4589790" y="4011732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湖北分公司</a:t>
            </a:r>
          </a:p>
        </p:txBody>
      </p:sp>
      <p:sp>
        <p:nvSpPr>
          <p:cNvPr id="89" name="文本框 32"/>
          <p:cNvSpPr txBox="1"/>
          <p:nvPr/>
        </p:nvSpPr>
        <p:spPr>
          <a:xfrm>
            <a:off x="5799628" y="4011732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98.6%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90" name="直接连接符 89"/>
          <p:cNvCxnSpPr/>
          <p:nvPr/>
        </p:nvCxnSpPr>
        <p:spPr>
          <a:xfrm>
            <a:off x="3704491" y="4678480"/>
            <a:ext cx="302878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1" name="文本框 34"/>
          <p:cNvSpPr txBox="1"/>
          <p:nvPr/>
        </p:nvSpPr>
        <p:spPr>
          <a:xfrm>
            <a:off x="3923204" y="4401481"/>
            <a:ext cx="65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2" name="文本框 35"/>
          <p:cNvSpPr txBox="1"/>
          <p:nvPr/>
        </p:nvSpPr>
        <p:spPr>
          <a:xfrm>
            <a:off x="4580428" y="440148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青海分公司</a:t>
            </a:r>
          </a:p>
        </p:txBody>
      </p:sp>
      <p:sp>
        <p:nvSpPr>
          <p:cNvPr id="93" name="文本框 36"/>
          <p:cNvSpPr txBox="1"/>
          <p:nvPr/>
        </p:nvSpPr>
        <p:spPr>
          <a:xfrm>
            <a:off x="5790266" y="4401481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95.7%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3704491" y="5068228"/>
            <a:ext cx="302878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5" name="文本框 38"/>
          <p:cNvSpPr txBox="1"/>
          <p:nvPr/>
        </p:nvSpPr>
        <p:spPr>
          <a:xfrm>
            <a:off x="3923204" y="4791229"/>
            <a:ext cx="65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6" name="文本框 39"/>
          <p:cNvSpPr txBox="1"/>
          <p:nvPr/>
        </p:nvSpPr>
        <p:spPr>
          <a:xfrm>
            <a:off x="4580428" y="479122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河南分公司</a:t>
            </a:r>
          </a:p>
        </p:txBody>
      </p:sp>
      <p:sp>
        <p:nvSpPr>
          <p:cNvPr id="97" name="文本框 40"/>
          <p:cNvSpPr txBox="1"/>
          <p:nvPr/>
        </p:nvSpPr>
        <p:spPr>
          <a:xfrm>
            <a:off x="5790266" y="4791229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92.9%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3704491" y="5457975"/>
            <a:ext cx="302878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文本框 42"/>
          <p:cNvSpPr txBox="1"/>
          <p:nvPr/>
        </p:nvSpPr>
        <p:spPr>
          <a:xfrm>
            <a:off x="3923204" y="5180976"/>
            <a:ext cx="65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0" name="文本框 43"/>
          <p:cNvSpPr txBox="1"/>
          <p:nvPr/>
        </p:nvSpPr>
        <p:spPr>
          <a:xfrm>
            <a:off x="4580428" y="5180976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海南分公司</a:t>
            </a:r>
          </a:p>
        </p:txBody>
      </p:sp>
      <p:sp>
        <p:nvSpPr>
          <p:cNvPr id="101" name="文本框 44"/>
          <p:cNvSpPr txBox="1"/>
          <p:nvPr/>
        </p:nvSpPr>
        <p:spPr>
          <a:xfrm>
            <a:off x="5790266" y="5180976"/>
            <a:ext cx="94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90.8%</a:t>
            </a:r>
            <a:endParaRPr lang="zh-CN" altLang="en-US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2" name="文本框 45">
            <a:extLst>
              <a:ext uri="{FF2B5EF4-FFF2-40B4-BE49-F238E27FC236}">
                <a16:creationId xmlns:a16="http://schemas.microsoft.com/office/drawing/2014/main" id="{937F75C2-214D-DD43-E924-BA91A4965455}"/>
              </a:ext>
            </a:extLst>
          </p:cNvPr>
          <p:cNvSpPr txBox="1"/>
          <p:nvPr/>
        </p:nvSpPr>
        <p:spPr>
          <a:xfrm>
            <a:off x="3462107" y="2511260"/>
            <a:ext cx="3532276" cy="4351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sz="1400" b="1" spc="1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分公司学习</a:t>
            </a:r>
            <a:r>
              <a:rPr lang="en-US" altLang="zh-CN" sz="1400" b="1" spc="1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TOP5</a:t>
            </a:r>
            <a:r>
              <a:rPr lang="zh-CN" altLang="en-US" sz="1400" b="1" spc="1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（按学习进度排名）</a:t>
            </a: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104" name="图表 103"/>
          <p:cNvGraphicFramePr/>
          <p:nvPr>
            <p:extLst>
              <p:ext uri="{D42A27DB-BD31-4B8C-83A1-F6EECF244321}">
                <p14:modId xmlns:p14="http://schemas.microsoft.com/office/powerpoint/2010/main" val="2265330337"/>
              </p:ext>
            </p:extLst>
          </p:nvPr>
        </p:nvGraphicFramePr>
        <p:xfrm>
          <a:off x="7151922" y="2759854"/>
          <a:ext cx="3831213" cy="219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5" name="文本框 22">
            <a:extLst>
              <a:ext uri="{FF2B5EF4-FFF2-40B4-BE49-F238E27FC236}">
                <a16:creationId xmlns:a16="http://schemas.microsoft.com/office/drawing/2014/main" id="{937F75C2-214D-DD43-E924-BA91A4965455}"/>
              </a:ext>
            </a:extLst>
          </p:cNvPr>
          <p:cNvSpPr txBox="1"/>
          <p:nvPr/>
        </p:nvSpPr>
        <p:spPr>
          <a:xfrm>
            <a:off x="7398474" y="2381596"/>
            <a:ext cx="3290838" cy="347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sz="1400" b="1" spc="1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各层级人均学习情况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5768418A-05E4-25DB-2866-5C3DA89E29F8}"/>
              </a:ext>
            </a:extLst>
          </p:cNvPr>
          <p:cNvSpPr txBox="1"/>
          <p:nvPr/>
        </p:nvSpPr>
        <p:spPr>
          <a:xfrm>
            <a:off x="3582827" y="782808"/>
            <a:ext cx="3127243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  <a:latin typeface="+mj-ea"/>
                <a:ea typeface="+mj-ea"/>
              </a:rPr>
              <a:t>学员学习情况</a:t>
            </a:r>
          </a:p>
        </p:txBody>
      </p:sp>
      <p:sp>
        <p:nvSpPr>
          <p:cNvPr id="108" name="矩形 107"/>
          <p:cNvSpPr/>
          <p:nvPr/>
        </p:nvSpPr>
        <p:spPr>
          <a:xfrm>
            <a:off x="3582827" y="1374086"/>
            <a:ext cx="7631295" cy="572464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20XX</a:t>
            </a: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年在线学习项目总、分、子公司共有</a:t>
            </a:r>
            <a:r>
              <a:rPr lang="en-US" altLang="zh-CN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999</a:t>
            </a: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人完成在线学习任务，参与率</a:t>
            </a:r>
            <a:r>
              <a:rPr lang="en-US" altLang="zh-CN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，学员人均学习时长</a:t>
            </a:r>
            <a:r>
              <a:rPr lang="en-US" altLang="zh-CN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505</a:t>
            </a:r>
            <a:r>
              <a:rPr lang="zh-CN" altLang="en-US" sz="14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分钟，其中，上海分公司、湖北分公司、青海分公司在学习率和学习进度上均表现优异。</a:t>
            </a:r>
            <a:endParaRPr lang="en-US" altLang="zh-CN" sz="1400" spc="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0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0" y="690475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聚力量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0" y="1398361"/>
            <a:ext cx="2295728" cy="2539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05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Concentrate Strength</a:t>
            </a:r>
          </a:p>
        </p:txBody>
      </p:sp>
      <p:sp>
        <p:nvSpPr>
          <p:cNvPr id="10" name="矩形 9"/>
          <p:cNvSpPr/>
          <p:nvPr/>
        </p:nvSpPr>
        <p:spPr>
          <a:xfrm>
            <a:off x="2295728" y="2360163"/>
            <a:ext cx="7360143" cy="23134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69900" dist="127000" dir="3780000" sx="96000" sy="96000" algn="ctr" rotWithShape="0">
              <a:schemeClr val="bg2">
                <a:lumMod val="75000"/>
                <a:alpha val="90000"/>
              </a:schemeClr>
            </a:outerShdw>
          </a:effectLst>
          <a:scene3d>
            <a:camera prst="perspectiveFront"/>
            <a:lightRig rig="threePt" dir="t"/>
          </a:scene3d>
          <a:sp3d extrusionH="254000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2520003" y="2947164"/>
            <a:ext cx="6961696" cy="1139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优秀学员心得分享</a:t>
            </a:r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AFE87971-1C3C-D812-8787-700AB01A22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9915" y="4086598"/>
            <a:ext cx="1412473" cy="880503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8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8C29B625-1197-67CD-8B6D-4AF00A625A0A}"/>
              </a:ext>
            </a:extLst>
          </p:cNvPr>
          <p:cNvSpPr txBox="1"/>
          <p:nvPr/>
        </p:nvSpPr>
        <p:spPr>
          <a:xfrm>
            <a:off x="3994468" y="2388726"/>
            <a:ext cx="4797598" cy="19892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+mj-ea"/>
                <a:ea typeface="+mj-ea"/>
              </a:rPr>
              <a:t>第三篇章</a:t>
            </a:r>
            <a:endParaRPr lang="en-US" altLang="zh-CN" sz="4000" dirty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《</a:t>
            </a:r>
            <a:r>
              <a:rPr lang="zh-CN" altLang="en-US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向未来</a:t>
            </a:r>
            <a:r>
              <a:rPr lang="en-US" altLang="zh-CN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》</a:t>
            </a:r>
            <a:endParaRPr lang="zh-CN" altLang="en-US" sz="6600" dirty="0">
              <a:solidFill>
                <a:schemeClr val="bg1"/>
              </a:solidFill>
              <a:effectLst/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82A03AA-23B8-4CEF-3068-85D67FABC6B9}"/>
              </a:ext>
            </a:extLst>
          </p:cNvPr>
          <p:cNvGrpSpPr/>
          <p:nvPr/>
        </p:nvGrpSpPr>
        <p:grpSpPr>
          <a:xfrm>
            <a:off x="1664530" y="4496249"/>
            <a:ext cx="1453272" cy="487104"/>
            <a:chOff x="4551444" y="352289"/>
            <a:chExt cx="1826140" cy="38177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8FEF2753-B5E4-14BF-2212-E379F83B6FA4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9054087-ABEA-D995-AFDF-66684F665F30}"/>
                </a:ext>
              </a:extLst>
            </p:cNvPr>
            <p:cNvSpPr/>
            <p:nvPr/>
          </p:nvSpPr>
          <p:spPr>
            <a:xfrm>
              <a:off x="4659808" y="422564"/>
              <a:ext cx="1561477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共话人才成长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876578C-85AA-ED24-29A0-4DA0D6617AB7}"/>
              </a:ext>
            </a:extLst>
          </p:cNvPr>
          <p:cNvGrpSpPr/>
          <p:nvPr/>
        </p:nvGrpSpPr>
        <p:grpSpPr>
          <a:xfrm>
            <a:off x="1067572" y="2651556"/>
            <a:ext cx="1859026" cy="487104"/>
            <a:chOff x="4847488" y="352289"/>
            <a:chExt cx="1530096" cy="38177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79AD6190-20C1-6ED5-D6A7-7D2E334AFF3B}"/>
                </a:ext>
              </a:extLst>
            </p:cNvPr>
            <p:cNvSpPr/>
            <p:nvPr/>
          </p:nvSpPr>
          <p:spPr>
            <a:xfrm>
              <a:off x="4847488" y="352289"/>
              <a:ext cx="1530096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9A92DDE-14C9-1B2A-82B0-DD70DCBB6157}"/>
                </a:ext>
              </a:extLst>
            </p:cNvPr>
            <p:cNvSpPr/>
            <p:nvPr/>
          </p:nvSpPr>
          <p:spPr>
            <a:xfrm>
              <a:off x="5101147" y="441943"/>
              <a:ext cx="1022779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组织经验萃取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69D0E3C-C8AC-755D-D15D-35D740B2A48A}"/>
              </a:ext>
            </a:extLst>
          </p:cNvPr>
          <p:cNvGrpSpPr/>
          <p:nvPr/>
        </p:nvGrpSpPr>
        <p:grpSpPr>
          <a:xfrm>
            <a:off x="873361" y="3270091"/>
            <a:ext cx="1859026" cy="487104"/>
            <a:chOff x="4551444" y="352289"/>
            <a:chExt cx="1826140" cy="381779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E34830E8-E72C-8498-181C-70C8BAE3E167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0B0E4C7A-F50D-4D8E-BEA4-562858E25C45}"/>
                </a:ext>
              </a:extLst>
            </p:cNvPr>
            <p:cNvSpPr/>
            <p:nvPr/>
          </p:nvSpPr>
          <p:spPr>
            <a:xfrm>
              <a:off x="4888514" y="441065"/>
              <a:ext cx="1047455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故事的力量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9D92334-69E4-BA93-EF7A-4C5AF639097B}"/>
              </a:ext>
            </a:extLst>
          </p:cNvPr>
          <p:cNvGrpSpPr/>
          <p:nvPr/>
        </p:nvGrpSpPr>
        <p:grpSpPr>
          <a:xfrm>
            <a:off x="1316013" y="3877714"/>
            <a:ext cx="1453274" cy="487104"/>
            <a:chOff x="4551444" y="352289"/>
            <a:chExt cx="1826140" cy="381779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95114316-C76B-2DE4-46A7-51C4DAFBAD91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1A8CDEA-DA5C-0782-A54B-A3AD767A783E}"/>
                </a:ext>
              </a:extLst>
            </p:cNvPr>
            <p:cNvSpPr/>
            <p:nvPr/>
          </p:nvSpPr>
          <p:spPr>
            <a:xfrm>
              <a:off x="4626524" y="428321"/>
              <a:ext cx="1561475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共建培训生态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57C63DD-9CB8-66AF-34BC-BF7E695B536E}"/>
              </a:ext>
            </a:extLst>
          </p:cNvPr>
          <p:cNvGrpSpPr/>
          <p:nvPr/>
        </p:nvGrpSpPr>
        <p:grpSpPr>
          <a:xfrm>
            <a:off x="1428740" y="2043933"/>
            <a:ext cx="1801795" cy="487104"/>
            <a:chOff x="4727671" y="367920"/>
            <a:chExt cx="1412198" cy="381779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2F3565D6-6EEA-66C2-9432-E1309C1BD139}"/>
                </a:ext>
              </a:extLst>
            </p:cNvPr>
            <p:cNvSpPr/>
            <p:nvPr/>
          </p:nvSpPr>
          <p:spPr>
            <a:xfrm>
              <a:off x="4727671" y="367920"/>
              <a:ext cx="1412198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99C54C66-E268-18EF-8A27-313E80CCC7A4}"/>
                </a:ext>
              </a:extLst>
            </p:cNvPr>
            <p:cNvSpPr/>
            <p:nvPr/>
          </p:nvSpPr>
          <p:spPr>
            <a:xfrm>
              <a:off x="4946792" y="438196"/>
              <a:ext cx="973955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讲师赋能培训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5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153521" y="209574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向未来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153521" y="813362"/>
            <a:ext cx="2295728" cy="2539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05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Look Into the Future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2" y="2627085"/>
            <a:ext cx="2452712" cy="3069160"/>
          </a:xfrm>
          <a:prstGeom prst="rect">
            <a:avLst/>
          </a:prstGeom>
        </p:spPr>
      </p:pic>
      <p:sp>
        <p:nvSpPr>
          <p:cNvPr id="24" name="任意多边形 23"/>
          <p:cNvSpPr/>
          <p:nvPr/>
        </p:nvSpPr>
        <p:spPr>
          <a:xfrm>
            <a:off x="3704219" y="1621765"/>
            <a:ext cx="2920997" cy="2921000"/>
          </a:xfrm>
          <a:custGeom>
            <a:avLst/>
            <a:gdLst>
              <a:gd name="connsiteX0" fmla="*/ 1753507 w 3507009"/>
              <a:gd name="connsiteY0" fmla="*/ 0 h 3507013"/>
              <a:gd name="connsiteX1" fmla="*/ 1986095 w 3507009"/>
              <a:gd name="connsiteY1" fmla="*/ 371475 h 3507013"/>
              <a:gd name="connsiteX2" fmla="*/ 2531476 w 3507009"/>
              <a:gd name="connsiteY2" fmla="*/ 371475 h 3507013"/>
              <a:gd name="connsiteX3" fmla="*/ 2759338 w 3507009"/>
              <a:gd name="connsiteY3" fmla="*/ 668085 h 3507013"/>
              <a:gd name="connsiteX4" fmla="*/ 2764064 w 3507009"/>
              <a:gd name="connsiteY4" fmla="*/ 742949 h 3507013"/>
              <a:gd name="connsiteX5" fmla="*/ 2838924 w 3507009"/>
              <a:gd name="connsiteY5" fmla="*/ 747674 h 3507013"/>
              <a:gd name="connsiteX6" fmla="*/ 3135534 w 3507009"/>
              <a:gd name="connsiteY6" fmla="*/ 975537 h 3507013"/>
              <a:gd name="connsiteX7" fmla="*/ 3135534 w 3507009"/>
              <a:gd name="connsiteY7" fmla="*/ 1520919 h 3507013"/>
              <a:gd name="connsiteX8" fmla="*/ 3507009 w 3507009"/>
              <a:gd name="connsiteY8" fmla="*/ 1753507 h 3507013"/>
              <a:gd name="connsiteX9" fmla="*/ 3135534 w 3507009"/>
              <a:gd name="connsiteY9" fmla="*/ 1986095 h 3507013"/>
              <a:gd name="connsiteX10" fmla="*/ 3135534 w 3507009"/>
              <a:gd name="connsiteY10" fmla="*/ 2531476 h 3507013"/>
              <a:gd name="connsiteX11" fmla="*/ 2838924 w 3507009"/>
              <a:gd name="connsiteY11" fmla="*/ 2759339 h 3507013"/>
              <a:gd name="connsiteX12" fmla="*/ 2764062 w 3507009"/>
              <a:gd name="connsiteY12" fmla="*/ 2764064 h 3507013"/>
              <a:gd name="connsiteX13" fmla="*/ 2759336 w 3507009"/>
              <a:gd name="connsiteY13" fmla="*/ 2838928 h 3507013"/>
              <a:gd name="connsiteX14" fmla="*/ 2531474 w 3507009"/>
              <a:gd name="connsiteY14" fmla="*/ 3135538 h 3507013"/>
              <a:gd name="connsiteX15" fmla="*/ 1986092 w 3507009"/>
              <a:gd name="connsiteY15" fmla="*/ 3135538 h 3507013"/>
              <a:gd name="connsiteX16" fmla="*/ 1753504 w 3507009"/>
              <a:gd name="connsiteY16" fmla="*/ 3507013 h 3507013"/>
              <a:gd name="connsiteX17" fmla="*/ 1520916 w 3507009"/>
              <a:gd name="connsiteY17" fmla="*/ 3135538 h 3507013"/>
              <a:gd name="connsiteX18" fmla="*/ 975535 w 3507009"/>
              <a:gd name="connsiteY18" fmla="*/ 3135538 h 3507013"/>
              <a:gd name="connsiteX19" fmla="*/ 747672 w 3507009"/>
              <a:gd name="connsiteY19" fmla="*/ 2838928 h 3507013"/>
              <a:gd name="connsiteX20" fmla="*/ 742946 w 3507009"/>
              <a:gd name="connsiteY20" fmla="*/ 2764065 h 3507013"/>
              <a:gd name="connsiteX21" fmla="*/ 668085 w 3507009"/>
              <a:gd name="connsiteY21" fmla="*/ 2759340 h 3507013"/>
              <a:gd name="connsiteX22" fmla="*/ 371475 w 3507009"/>
              <a:gd name="connsiteY22" fmla="*/ 2531477 h 3507013"/>
              <a:gd name="connsiteX23" fmla="*/ 371475 w 3507009"/>
              <a:gd name="connsiteY23" fmla="*/ 1986095 h 3507013"/>
              <a:gd name="connsiteX24" fmla="*/ 0 w 3507009"/>
              <a:gd name="connsiteY24" fmla="*/ 1753507 h 3507013"/>
              <a:gd name="connsiteX25" fmla="*/ 371475 w 3507009"/>
              <a:gd name="connsiteY25" fmla="*/ 1520919 h 3507013"/>
              <a:gd name="connsiteX26" fmla="*/ 371475 w 3507009"/>
              <a:gd name="connsiteY26" fmla="*/ 975538 h 3507013"/>
              <a:gd name="connsiteX27" fmla="*/ 668085 w 3507009"/>
              <a:gd name="connsiteY27" fmla="*/ 747675 h 3507013"/>
              <a:gd name="connsiteX28" fmla="*/ 742948 w 3507009"/>
              <a:gd name="connsiteY28" fmla="*/ 742950 h 3507013"/>
              <a:gd name="connsiteX29" fmla="*/ 742948 w 3507009"/>
              <a:gd name="connsiteY29" fmla="*/ 742949 h 3507013"/>
              <a:gd name="connsiteX30" fmla="*/ 742949 w 3507009"/>
              <a:gd name="connsiteY30" fmla="*/ 742949 h 3507013"/>
              <a:gd name="connsiteX31" fmla="*/ 747674 w 3507009"/>
              <a:gd name="connsiteY31" fmla="*/ 668085 h 3507013"/>
              <a:gd name="connsiteX32" fmla="*/ 975537 w 3507009"/>
              <a:gd name="connsiteY32" fmla="*/ 371475 h 3507013"/>
              <a:gd name="connsiteX33" fmla="*/ 1520919 w 3507009"/>
              <a:gd name="connsiteY33" fmla="*/ 371475 h 3507013"/>
              <a:gd name="connsiteX34" fmla="*/ 1753507 w 3507009"/>
              <a:gd name="connsiteY34" fmla="*/ 0 h 35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07009" h="3507013">
                <a:moveTo>
                  <a:pt x="1753507" y="0"/>
                </a:moveTo>
                <a:cubicBezTo>
                  <a:pt x="1753507" y="205161"/>
                  <a:pt x="1857640" y="371475"/>
                  <a:pt x="1986095" y="371475"/>
                </a:cubicBezTo>
                <a:lnTo>
                  <a:pt x="2531476" y="371475"/>
                </a:lnTo>
                <a:cubicBezTo>
                  <a:pt x="2643874" y="371475"/>
                  <a:pt x="2737650" y="498810"/>
                  <a:pt x="2759338" y="668085"/>
                </a:cubicBezTo>
                <a:lnTo>
                  <a:pt x="2764064" y="742949"/>
                </a:lnTo>
                <a:lnTo>
                  <a:pt x="2838924" y="747674"/>
                </a:lnTo>
                <a:cubicBezTo>
                  <a:pt x="3008199" y="769362"/>
                  <a:pt x="3135534" y="863139"/>
                  <a:pt x="3135534" y="975537"/>
                </a:cubicBezTo>
                <a:lnTo>
                  <a:pt x="3135534" y="1520919"/>
                </a:lnTo>
                <a:cubicBezTo>
                  <a:pt x="3135534" y="1649374"/>
                  <a:pt x="3301849" y="1753507"/>
                  <a:pt x="3507009" y="1753507"/>
                </a:cubicBezTo>
                <a:cubicBezTo>
                  <a:pt x="3301849" y="1753507"/>
                  <a:pt x="3135534" y="1857640"/>
                  <a:pt x="3135534" y="1986095"/>
                </a:cubicBezTo>
                <a:lnTo>
                  <a:pt x="3135534" y="2531476"/>
                </a:lnTo>
                <a:cubicBezTo>
                  <a:pt x="3135534" y="2643874"/>
                  <a:pt x="3008199" y="2737651"/>
                  <a:pt x="2838924" y="2759339"/>
                </a:cubicBezTo>
                <a:lnTo>
                  <a:pt x="2764062" y="2764064"/>
                </a:lnTo>
                <a:lnTo>
                  <a:pt x="2759336" y="2838928"/>
                </a:lnTo>
                <a:cubicBezTo>
                  <a:pt x="2737648" y="3008203"/>
                  <a:pt x="2643872" y="3135538"/>
                  <a:pt x="2531474" y="3135538"/>
                </a:cubicBezTo>
                <a:lnTo>
                  <a:pt x="1986092" y="3135538"/>
                </a:lnTo>
                <a:cubicBezTo>
                  <a:pt x="1857637" y="3135538"/>
                  <a:pt x="1753504" y="3301853"/>
                  <a:pt x="1753504" y="3507013"/>
                </a:cubicBezTo>
                <a:cubicBezTo>
                  <a:pt x="1753504" y="3301853"/>
                  <a:pt x="1649371" y="3135538"/>
                  <a:pt x="1520916" y="3135538"/>
                </a:cubicBezTo>
                <a:lnTo>
                  <a:pt x="975535" y="3135538"/>
                </a:lnTo>
                <a:cubicBezTo>
                  <a:pt x="863137" y="3135538"/>
                  <a:pt x="769360" y="3008203"/>
                  <a:pt x="747672" y="2838928"/>
                </a:cubicBezTo>
                <a:lnTo>
                  <a:pt x="742946" y="2764065"/>
                </a:lnTo>
                <a:lnTo>
                  <a:pt x="668085" y="2759340"/>
                </a:lnTo>
                <a:cubicBezTo>
                  <a:pt x="498810" y="2737652"/>
                  <a:pt x="371475" y="2643875"/>
                  <a:pt x="371475" y="2531477"/>
                </a:cubicBezTo>
                <a:lnTo>
                  <a:pt x="371475" y="1986095"/>
                </a:lnTo>
                <a:cubicBezTo>
                  <a:pt x="371475" y="1857640"/>
                  <a:pt x="205160" y="1753507"/>
                  <a:pt x="0" y="1753507"/>
                </a:cubicBezTo>
                <a:cubicBezTo>
                  <a:pt x="205160" y="1753507"/>
                  <a:pt x="371475" y="1649374"/>
                  <a:pt x="371475" y="1520919"/>
                </a:cubicBezTo>
                <a:lnTo>
                  <a:pt x="371475" y="975538"/>
                </a:lnTo>
                <a:cubicBezTo>
                  <a:pt x="371475" y="863140"/>
                  <a:pt x="498810" y="769363"/>
                  <a:pt x="668085" y="747675"/>
                </a:cubicBezTo>
                <a:lnTo>
                  <a:pt x="742948" y="742950"/>
                </a:lnTo>
                <a:lnTo>
                  <a:pt x="742948" y="742949"/>
                </a:lnTo>
                <a:lnTo>
                  <a:pt x="742949" y="742949"/>
                </a:lnTo>
                <a:lnTo>
                  <a:pt x="747674" y="668085"/>
                </a:lnTo>
                <a:cubicBezTo>
                  <a:pt x="769362" y="498811"/>
                  <a:pt x="863139" y="371475"/>
                  <a:pt x="975537" y="371475"/>
                </a:cubicBezTo>
                <a:lnTo>
                  <a:pt x="1520919" y="371475"/>
                </a:lnTo>
                <a:cubicBezTo>
                  <a:pt x="1649374" y="371475"/>
                  <a:pt x="1753507" y="205161"/>
                  <a:pt x="175350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3913769" y="1824964"/>
            <a:ext cx="2513353" cy="2513356"/>
          </a:xfrm>
          <a:custGeom>
            <a:avLst/>
            <a:gdLst>
              <a:gd name="connsiteX0" fmla="*/ 1753507 w 3507009"/>
              <a:gd name="connsiteY0" fmla="*/ 0 h 3507013"/>
              <a:gd name="connsiteX1" fmla="*/ 1986095 w 3507009"/>
              <a:gd name="connsiteY1" fmla="*/ 371475 h 3507013"/>
              <a:gd name="connsiteX2" fmla="*/ 2531476 w 3507009"/>
              <a:gd name="connsiteY2" fmla="*/ 371475 h 3507013"/>
              <a:gd name="connsiteX3" fmla="*/ 2759338 w 3507009"/>
              <a:gd name="connsiteY3" fmla="*/ 668085 h 3507013"/>
              <a:gd name="connsiteX4" fmla="*/ 2764064 w 3507009"/>
              <a:gd name="connsiteY4" fmla="*/ 742949 h 3507013"/>
              <a:gd name="connsiteX5" fmla="*/ 2838924 w 3507009"/>
              <a:gd name="connsiteY5" fmla="*/ 747674 h 3507013"/>
              <a:gd name="connsiteX6" fmla="*/ 3135534 w 3507009"/>
              <a:gd name="connsiteY6" fmla="*/ 975537 h 3507013"/>
              <a:gd name="connsiteX7" fmla="*/ 3135534 w 3507009"/>
              <a:gd name="connsiteY7" fmla="*/ 1520919 h 3507013"/>
              <a:gd name="connsiteX8" fmla="*/ 3507009 w 3507009"/>
              <a:gd name="connsiteY8" fmla="*/ 1753507 h 3507013"/>
              <a:gd name="connsiteX9" fmla="*/ 3135534 w 3507009"/>
              <a:gd name="connsiteY9" fmla="*/ 1986095 h 3507013"/>
              <a:gd name="connsiteX10" fmla="*/ 3135534 w 3507009"/>
              <a:gd name="connsiteY10" fmla="*/ 2531476 h 3507013"/>
              <a:gd name="connsiteX11" fmla="*/ 2838924 w 3507009"/>
              <a:gd name="connsiteY11" fmla="*/ 2759339 h 3507013"/>
              <a:gd name="connsiteX12" fmla="*/ 2764062 w 3507009"/>
              <a:gd name="connsiteY12" fmla="*/ 2764064 h 3507013"/>
              <a:gd name="connsiteX13" fmla="*/ 2759336 w 3507009"/>
              <a:gd name="connsiteY13" fmla="*/ 2838928 h 3507013"/>
              <a:gd name="connsiteX14" fmla="*/ 2531474 w 3507009"/>
              <a:gd name="connsiteY14" fmla="*/ 3135538 h 3507013"/>
              <a:gd name="connsiteX15" fmla="*/ 1986092 w 3507009"/>
              <a:gd name="connsiteY15" fmla="*/ 3135538 h 3507013"/>
              <a:gd name="connsiteX16" fmla="*/ 1753504 w 3507009"/>
              <a:gd name="connsiteY16" fmla="*/ 3507013 h 3507013"/>
              <a:gd name="connsiteX17" fmla="*/ 1520916 w 3507009"/>
              <a:gd name="connsiteY17" fmla="*/ 3135538 h 3507013"/>
              <a:gd name="connsiteX18" fmla="*/ 975535 w 3507009"/>
              <a:gd name="connsiteY18" fmla="*/ 3135538 h 3507013"/>
              <a:gd name="connsiteX19" fmla="*/ 747672 w 3507009"/>
              <a:gd name="connsiteY19" fmla="*/ 2838928 h 3507013"/>
              <a:gd name="connsiteX20" fmla="*/ 742946 w 3507009"/>
              <a:gd name="connsiteY20" fmla="*/ 2764065 h 3507013"/>
              <a:gd name="connsiteX21" fmla="*/ 668085 w 3507009"/>
              <a:gd name="connsiteY21" fmla="*/ 2759340 h 3507013"/>
              <a:gd name="connsiteX22" fmla="*/ 371475 w 3507009"/>
              <a:gd name="connsiteY22" fmla="*/ 2531477 h 3507013"/>
              <a:gd name="connsiteX23" fmla="*/ 371475 w 3507009"/>
              <a:gd name="connsiteY23" fmla="*/ 1986095 h 3507013"/>
              <a:gd name="connsiteX24" fmla="*/ 0 w 3507009"/>
              <a:gd name="connsiteY24" fmla="*/ 1753507 h 3507013"/>
              <a:gd name="connsiteX25" fmla="*/ 371475 w 3507009"/>
              <a:gd name="connsiteY25" fmla="*/ 1520919 h 3507013"/>
              <a:gd name="connsiteX26" fmla="*/ 371475 w 3507009"/>
              <a:gd name="connsiteY26" fmla="*/ 975538 h 3507013"/>
              <a:gd name="connsiteX27" fmla="*/ 668085 w 3507009"/>
              <a:gd name="connsiteY27" fmla="*/ 747675 h 3507013"/>
              <a:gd name="connsiteX28" fmla="*/ 742948 w 3507009"/>
              <a:gd name="connsiteY28" fmla="*/ 742950 h 3507013"/>
              <a:gd name="connsiteX29" fmla="*/ 742948 w 3507009"/>
              <a:gd name="connsiteY29" fmla="*/ 742949 h 3507013"/>
              <a:gd name="connsiteX30" fmla="*/ 742949 w 3507009"/>
              <a:gd name="connsiteY30" fmla="*/ 742949 h 3507013"/>
              <a:gd name="connsiteX31" fmla="*/ 747674 w 3507009"/>
              <a:gd name="connsiteY31" fmla="*/ 668085 h 3507013"/>
              <a:gd name="connsiteX32" fmla="*/ 975537 w 3507009"/>
              <a:gd name="connsiteY32" fmla="*/ 371475 h 3507013"/>
              <a:gd name="connsiteX33" fmla="*/ 1520919 w 3507009"/>
              <a:gd name="connsiteY33" fmla="*/ 371475 h 3507013"/>
              <a:gd name="connsiteX34" fmla="*/ 1753507 w 3507009"/>
              <a:gd name="connsiteY34" fmla="*/ 0 h 35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07009" h="3507013">
                <a:moveTo>
                  <a:pt x="1753507" y="0"/>
                </a:moveTo>
                <a:cubicBezTo>
                  <a:pt x="1753507" y="205161"/>
                  <a:pt x="1857640" y="371475"/>
                  <a:pt x="1986095" y="371475"/>
                </a:cubicBezTo>
                <a:lnTo>
                  <a:pt x="2531476" y="371475"/>
                </a:lnTo>
                <a:cubicBezTo>
                  <a:pt x="2643874" y="371475"/>
                  <a:pt x="2737650" y="498810"/>
                  <a:pt x="2759338" y="668085"/>
                </a:cubicBezTo>
                <a:lnTo>
                  <a:pt x="2764064" y="742949"/>
                </a:lnTo>
                <a:lnTo>
                  <a:pt x="2838924" y="747674"/>
                </a:lnTo>
                <a:cubicBezTo>
                  <a:pt x="3008199" y="769362"/>
                  <a:pt x="3135534" y="863139"/>
                  <a:pt x="3135534" y="975537"/>
                </a:cubicBezTo>
                <a:lnTo>
                  <a:pt x="3135534" y="1520919"/>
                </a:lnTo>
                <a:cubicBezTo>
                  <a:pt x="3135534" y="1649374"/>
                  <a:pt x="3301849" y="1753507"/>
                  <a:pt x="3507009" y="1753507"/>
                </a:cubicBezTo>
                <a:cubicBezTo>
                  <a:pt x="3301849" y="1753507"/>
                  <a:pt x="3135534" y="1857640"/>
                  <a:pt x="3135534" y="1986095"/>
                </a:cubicBezTo>
                <a:lnTo>
                  <a:pt x="3135534" y="2531476"/>
                </a:lnTo>
                <a:cubicBezTo>
                  <a:pt x="3135534" y="2643874"/>
                  <a:pt x="3008199" y="2737651"/>
                  <a:pt x="2838924" y="2759339"/>
                </a:cubicBezTo>
                <a:lnTo>
                  <a:pt x="2764062" y="2764064"/>
                </a:lnTo>
                <a:lnTo>
                  <a:pt x="2759336" y="2838928"/>
                </a:lnTo>
                <a:cubicBezTo>
                  <a:pt x="2737648" y="3008203"/>
                  <a:pt x="2643872" y="3135538"/>
                  <a:pt x="2531474" y="3135538"/>
                </a:cubicBezTo>
                <a:lnTo>
                  <a:pt x="1986092" y="3135538"/>
                </a:lnTo>
                <a:cubicBezTo>
                  <a:pt x="1857637" y="3135538"/>
                  <a:pt x="1753504" y="3301853"/>
                  <a:pt x="1753504" y="3507013"/>
                </a:cubicBezTo>
                <a:cubicBezTo>
                  <a:pt x="1753504" y="3301853"/>
                  <a:pt x="1649371" y="3135538"/>
                  <a:pt x="1520916" y="3135538"/>
                </a:cubicBezTo>
                <a:lnTo>
                  <a:pt x="975535" y="3135538"/>
                </a:lnTo>
                <a:cubicBezTo>
                  <a:pt x="863137" y="3135538"/>
                  <a:pt x="769360" y="3008203"/>
                  <a:pt x="747672" y="2838928"/>
                </a:cubicBezTo>
                <a:lnTo>
                  <a:pt x="742946" y="2764065"/>
                </a:lnTo>
                <a:lnTo>
                  <a:pt x="668085" y="2759340"/>
                </a:lnTo>
                <a:cubicBezTo>
                  <a:pt x="498810" y="2737652"/>
                  <a:pt x="371475" y="2643875"/>
                  <a:pt x="371475" y="2531477"/>
                </a:cubicBezTo>
                <a:lnTo>
                  <a:pt x="371475" y="1986095"/>
                </a:lnTo>
                <a:cubicBezTo>
                  <a:pt x="371475" y="1857640"/>
                  <a:pt x="205160" y="1753507"/>
                  <a:pt x="0" y="1753507"/>
                </a:cubicBezTo>
                <a:cubicBezTo>
                  <a:pt x="205160" y="1753507"/>
                  <a:pt x="371475" y="1649374"/>
                  <a:pt x="371475" y="1520919"/>
                </a:cubicBezTo>
                <a:lnTo>
                  <a:pt x="371475" y="975538"/>
                </a:lnTo>
                <a:cubicBezTo>
                  <a:pt x="371475" y="863140"/>
                  <a:pt x="498810" y="769363"/>
                  <a:pt x="668085" y="747675"/>
                </a:cubicBezTo>
                <a:lnTo>
                  <a:pt x="742948" y="742950"/>
                </a:lnTo>
                <a:lnTo>
                  <a:pt x="742948" y="742949"/>
                </a:lnTo>
                <a:lnTo>
                  <a:pt x="742949" y="742949"/>
                </a:lnTo>
                <a:lnTo>
                  <a:pt x="747674" y="668085"/>
                </a:lnTo>
                <a:cubicBezTo>
                  <a:pt x="769362" y="498811"/>
                  <a:pt x="863139" y="371475"/>
                  <a:pt x="975537" y="371475"/>
                </a:cubicBezTo>
                <a:lnTo>
                  <a:pt x="1520919" y="371475"/>
                </a:lnTo>
                <a:cubicBezTo>
                  <a:pt x="1649374" y="371475"/>
                  <a:pt x="1753507" y="205161"/>
                  <a:pt x="1753507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6834766" y="669389"/>
            <a:ext cx="2178050" cy="2178052"/>
          </a:xfrm>
          <a:custGeom>
            <a:avLst/>
            <a:gdLst>
              <a:gd name="connsiteX0" fmla="*/ 1753507 w 3507009"/>
              <a:gd name="connsiteY0" fmla="*/ 0 h 3507013"/>
              <a:gd name="connsiteX1" fmla="*/ 1986095 w 3507009"/>
              <a:gd name="connsiteY1" fmla="*/ 371475 h 3507013"/>
              <a:gd name="connsiteX2" fmla="*/ 2531476 w 3507009"/>
              <a:gd name="connsiteY2" fmla="*/ 371475 h 3507013"/>
              <a:gd name="connsiteX3" fmla="*/ 2759338 w 3507009"/>
              <a:gd name="connsiteY3" fmla="*/ 668085 h 3507013"/>
              <a:gd name="connsiteX4" fmla="*/ 2764064 w 3507009"/>
              <a:gd name="connsiteY4" fmla="*/ 742949 h 3507013"/>
              <a:gd name="connsiteX5" fmla="*/ 2838924 w 3507009"/>
              <a:gd name="connsiteY5" fmla="*/ 747674 h 3507013"/>
              <a:gd name="connsiteX6" fmla="*/ 3135534 w 3507009"/>
              <a:gd name="connsiteY6" fmla="*/ 975537 h 3507013"/>
              <a:gd name="connsiteX7" fmla="*/ 3135534 w 3507009"/>
              <a:gd name="connsiteY7" fmla="*/ 1520919 h 3507013"/>
              <a:gd name="connsiteX8" fmla="*/ 3507009 w 3507009"/>
              <a:gd name="connsiteY8" fmla="*/ 1753507 h 3507013"/>
              <a:gd name="connsiteX9" fmla="*/ 3135534 w 3507009"/>
              <a:gd name="connsiteY9" fmla="*/ 1986095 h 3507013"/>
              <a:gd name="connsiteX10" fmla="*/ 3135534 w 3507009"/>
              <a:gd name="connsiteY10" fmla="*/ 2531476 h 3507013"/>
              <a:gd name="connsiteX11" fmla="*/ 2838924 w 3507009"/>
              <a:gd name="connsiteY11" fmla="*/ 2759339 h 3507013"/>
              <a:gd name="connsiteX12" fmla="*/ 2764062 w 3507009"/>
              <a:gd name="connsiteY12" fmla="*/ 2764064 h 3507013"/>
              <a:gd name="connsiteX13" fmla="*/ 2759336 w 3507009"/>
              <a:gd name="connsiteY13" fmla="*/ 2838928 h 3507013"/>
              <a:gd name="connsiteX14" fmla="*/ 2531474 w 3507009"/>
              <a:gd name="connsiteY14" fmla="*/ 3135538 h 3507013"/>
              <a:gd name="connsiteX15" fmla="*/ 1986092 w 3507009"/>
              <a:gd name="connsiteY15" fmla="*/ 3135538 h 3507013"/>
              <a:gd name="connsiteX16" fmla="*/ 1753504 w 3507009"/>
              <a:gd name="connsiteY16" fmla="*/ 3507013 h 3507013"/>
              <a:gd name="connsiteX17" fmla="*/ 1520916 w 3507009"/>
              <a:gd name="connsiteY17" fmla="*/ 3135538 h 3507013"/>
              <a:gd name="connsiteX18" fmla="*/ 975535 w 3507009"/>
              <a:gd name="connsiteY18" fmla="*/ 3135538 h 3507013"/>
              <a:gd name="connsiteX19" fmla="*/ 747672 w 3507009"/>
              <a:gd name="connsiteY19" fmla="*/ 2838928 h 3507013"/>
              <a:gd name="connsiteX20" fmla="*/ 742946 w 3507009"/>
              <a:gd name="connsiteY20" fmla="*/ 2764065 h 3507013"/>
              <a:gd name="connsiteX21" fmla="*/ 668085 w 3507009"/>
              <a:gd name="connsiteY21" fmla="*/ 2759340 h 3507013"/>
              <a:gd name="connsiteX22" fmla="*/ 371475 w 3507009"/>
              <a:gd name="connsiteY22" fmla="*/ 2531477 h 3507013"/>
              <a:gd name="connsiteX23" fmla="*/ 371475 w 3507009"/>
              <a:gd name="connsiteY23" fmla="*/ 1986095 h 3507013"/>
              <a:gd name="connsiteX24" fmla="*/ 0 w 3507009"/>
              <a:gd name="connsiteY24" fmla="*/ 1753507 h 3507013"/>
              <a:gd name="connsiteX25" fmla="*/ 371475 w 3507009"/>
              <a:gd name="connsiteY25" fmla="*/ 1520919 h 3507013"/>
              <a:gd name="connsiteX26" fmla="*/ 371475 w 3507009"/>
              <a:gd name="connsiteY26" fmla="*/ 975538 h 3507013"/>
              <a:gd name="connsiteX27" fmla="*/ 668085 w 3507009"/>
              <a:gd name="connsiteY27" fmla="*/ 747675 h 3507013"/>
              <a:gd name="connsiteX28" fmla="*/ 742948 w 3507009"/>
              <a:gd name="connsiteY28" fmla="*/ 742950 h 3507013"/>
              <a:gd name="connsiteX29" fmla="*/ 742948 w 3507009"/>
              <a:gd name="connsiteY29" fmla="*/ 742949 h 3507013"/>
              <a:gd name="connsiteX30" fmla="*/ 742949 w 3507009"/>
              <a:gd name="connsiteY30" fmla="*/ 742949 h 3507013"/>
              <a:gd name="connsiteX31" fmla="*/ 747674 w 3507009"/>
              <a:gd name="connsiteY31" fmla="*/ 668085 h 3507013"/>
              <a:gd name="connsiteX32" fmla="*/ 975537 w 3507009"/>
              <a:gd name="connsiteY32" fmla="*/ 371475 h 3507013"/>
              <a:gd name="connsiteX33" fmla="*/ 1520919 w 3507009"/>
              <a:gd name="connsiteY33" fmla="*/ 371475 h 3507013"/>
              <a:gd name="connsiteX34" fmla="*/ 1753507 w 3507009"/>
              <a:gd name="connsiteY34" fmla="*/ 0 h 35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07009" h="3507013">
                <a:moveTo>
                  <a:pt x="1753507" y="0"/>
                </a:moveTo>
                <a:cubicBezTo>
                  <a:pt x="1753507" y="205161"/>
                  <a:pt x="1857640" y="371475"/>
                  <a:pt x="1986095" y="371475"/>
                </a:cubicBezTo>
                <a:lnTo>
                  <a:pt x="2531476" y="371475"/>
                </a:lnTo>
                <a:cubicBezTo>
                  <a:pt x="2643874" y="371475"/>
                  <a:pt x="2737650" y="498810"/>
                  <a:pt x="2759338" y="668085"/>
                </a:cubicBezTo>
                <a:lnTo>
                  <a:pt x="2764064" y="742949"/>
                </a:lnTo>
                <a:lnTo>
                  <a:pt x="2838924" y="747674"/>
                </a:lnTo>
                <a:cubicBezTo>
                  <a:pt x="3008199" y="769362"/>
                  <a:pt x="3135534" y="863139"/>
                  <a:pt x="3135534" y="975537"/>
                </a:cubicBezTo>
                <a:lnTo>
                  <a:pt x="3135534" y="1520919"/>
                </a:lnTo>
                <a:cubicBezTo>
                  <a:pt x="3135534" y="1649374"/>
                  <a:pt x="3301849" y="1753507"/>
                  <a:pt x="3507009" y="1753507"/>
                </a:cubicBezTo>
                <a:cubicBezTo>
                  <a:pt x="3301849" y="1753507"/>
                  <a:pt x="3135534" y="1857640"/>
                  <a:pt x="3135534" y="1986095"/>
                </a:cubicBezTo>
                <a:lnTo>
                  <a:pt x="3135534" y="2531476"/>
                </a:lnTo>
                <a:cubicBezTo>
                  <a:pt x="3135534" y="2643874"/>
                  <a:pt x="3008199" y="2737651"/>
                  <a:pt x="2838924" y="2759339"/>
                </a:cubicBezTo>
                <a:lnTo>
                  <a:pt x="2764062" y="2764064"/>
                </a:lnTo>
                <a:lnTo>
                  <a:pt x="2759336" y="2838928"/>
                </a:lnTo>
                <a:cubicBezTo>
                  <a:pt x="2737648" y="3008203"/>
                  <a:pt x="2643872" y="3135538"/>
                  <a:pt x="2531474" y="3135538"/>
                </a:cubicBezTo>
                <a:lnTo>
                  <a:pt x="1986092" y="3135538"/>
                </a:lnTo>
                <a:cubicBezTo>
                  <a:pt x="1857637" y="3135538"/>
                  <a:pt x="1753504" y="3301853"/>
                  <a:pt x="1753504" y="3507013"/>
                </a:cubicBezTo>
                <a:cubicBezTo>
                  <a:pt x="1753504" y="3301853"/>
                  <a:pt x="1649371" y="3135538"/>
                  <a:pt x="1520916" y="3135538"/>
                </a:cubicBezTo>
                <a:lnTo>
                  <a:pt x="975535" y="3135538"/>
                </a:lnTo>
                <a:cubicBezTo>
                  <a:pt x="863137" y="3135538"/>
                  <a:pt x="769360" y="3008203"/>
                  <a:pt x="747672" y="2838928"/>
                </a:cubicBezTo>
                <a:lnTo>
                  <a:pt x="742946" y="2764065"/>
                </a:lnTo>
                <a:lnTo>
                  <a:pt x="668085" y="2759340"/>
                </a:lnTo>
                <a:cubicBezTo>
                  <a:pt x="498810" y="2737652"/>
                  <a:pt x="371475" y="2643875"/>
                  <a:pt x="371475" y="2531477"/>
                </a:cubicBezTo>
                <a:lnTo>
                  <a:pt x="371475" y="1986095"/>
                </a:lnTo>
                <a:cubicBezTo>
                  <a:pt x="371475" y="1857640"/>
                  <a:pt x="205160" y="1753507"/>
                  <a:pt x="0" y="1753507"/>
                </a:cubicBezTo>
                <a:cubicBezTo>
                  <a:pt x="205160" y="1753507"/>
                  <a:pt x="371475" y="1649374"/>
                  <a:pt x="371475" y="1520919"/>
                </a:cubicBezTo>
                <a:lnTo>
                  <a:pt x="371475" y="975538"/>
                </a:lnTo>
                <a:cubicBezTo>
                  <a:pt x="371475" y="863140"/>
                  <a:pt x="498810" y="769363"/>
                  <a:pt x="668085" y="747675"/>
                </a:cubicBezTo>
                <a:lnTo>
                  <a:pt x="742948" y="742950"/>
                </a:lnTo>
                <a:lnTo>
                  <a:pt x="742948" y="742949"/>
                </a:lnTo>
                <a:lnTo>
                  <a:pt x="742949" y="742949"/>
                </a:lnTo>
                <a:lnTo>
                  <a:pt x="747674" y="668085"/>
                </a:lnTo>
                <a:cubicBezTo>
                  <a:pt x="769362" y="498811"/>
                  <a:pt x="863139" y="371475"/>
                  <a:pt x="975537" y="371475"/>
                </a:cubicBezTo>
                <a:lnTo>
                  <a:pt x="1520919" y="371475"/>
                </a:lnTo>
                <a:cubicBezTo>
                  <a:pt x="1649374" y="371475"/>
                  <a:pt x="1753507" y="205161"/>
                  <a:pt x="175350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7034360" y="868983"/>
            <a:ext cx="1778862" cy="1778864"/>
          </a:xfrm>
          <a:custGeom>
            <a:avLst/>
            <a:gdLst>
              <a:gd name="connsiteX0" fmla="*/ 1753507 w 3507009"/>
              <a:gd name="connsiteY0" fmla="*/ 0 h 3507013"/>
              <a:gd name="connsiteX1" fmla="*/ 1986095 w 3507009"/>
              <a:gd name="connsiteY1" fmla="*/ 371475 h 3507013"/>
              <a:gd name="connsiteX2" fmla="*/ 2531476 w 3507009"/>
              <a:gd name="connsiteY2" fmla="*/ 371475 h 3507013"/>
              <a:gd name="connsiteX3" fmla="*/ 2759338 w 3507009"/>
              <a:gd name="connsiteY3" fmla="*/ 668085 h 3507013"/>
              <a:gd name="connsiteX4" fmla="*/ 2764064 w 3507009"/>
              <a:gd name="connsiteY4" fmla="*/ 742949 h 3507013"/>
              <a:gd name="connsiteX5" fmla="*/ 2838924 w 3507009"/>
              <a:gd name="connsiteY5" fmla="*/ 747674 h 3507013"/>
              <a:gd name="connsiteX6" fmla="*/ 3135534 w 3507009"/>
              <a:gd name="connsiteY6" fmla="*/ 975537 h 3507013"/>
              <a:gd name="connsiteX7" fmla="*/ 3135534 w 3507009"/>
              <a:gd name="connsiteY7" fmla="*/ 1520919 h 3507013"/>
              <a:gd name="connsiteX8" fmla="*/ 3507009 w 3507009"/>
              <a:gd name="connsiteY8" fmla="*/ 1753507 h 3507013"/>
              <a:gd name="connsiteX9" fmla="*/ 3135534 w 3507009"/>
              <a:gd name="connsiteY9" fmla="*/ 1986095 h 3507013"/>
              <a:gd name="connsiteX10" fmla="*/ 3135534 w 3507009"/>
              <a:gd name="connsiteY10" fmla="*/ 2531476 h 3507013"/>
              <a:gd name="connsiteX11" fmla="*/ 2838924 w 3507009"/>
              <a:gd name="connsiteY11" fmla="*/ 2759339 h 3507013"/>
              <a:gd name="connsiteX12" fmla="*/ 2764062 w 3507009"/>
              <a:gd name="connsiteY12" fmla="*/ 2764064 h 3507013"/>
              <a:gd name="connsiteX13" fmla="*/ 2759336 w 3507009"/>
              <a:gd name="connsiteY13" fmla="*/ 2838928 h 3507013"/>
              <a:gd name="connsiteX14" fmla="*/ 2531474 w 3507009"/>
              <a:gd name="connsiteY14" fmla="*/ 3135538 h 3507013"/>
              <a:gd name="connsiteX15" fmla="*/ 1986092 w 3507009"/>
              <a:gd name="connsiteY15" fmla="*/ 3135538 h 3507013"/>
              <a:gd name="connsiteX16" fmla="*/ 1753504 w 3507009"/>
              <a:gd name="connsiteY16" fmla="*/ 3507013 h 3507013"/>
              <a:gd name="connsiteX17" fmla="*/ 1520916 w 3507009"/>
              <a:gd name="connsiteY17" fmla="*/ 3135538 h 3507013"/>
              <a:gd name="connsiteX18" fmla="*/ 975535 w 3507009"/>
              <a:gd name="connsiteY18" fmla="*/ 3135538 h 3507013"/>
              <a:gd name="connsiteX19" fmla="*/ 747672 w 3507009"/>
              <a:gd name="connsiteY19" fmla="*/ 2838928 h 3507013"/>
              <a:gd name="connsiteX20" fmla="*/ 742946 w 3507009"/>
              <a:gd name="connsiteY20" fmla="*/ 2764065 h 3507013"/>
              <a:gd name="connsiteX21" fmla="*/ 668085 w 3507009"/>
              <a:gd name="connsiteY21" fmla="*/ 2759340 h 3507013"/>
              <a:gd name="connsiteX22" fmla="*/ 371475 w 3507009"/>
              <a:gd name="connsiteY22" fmla="*/ 2531477 h 3507013"/>
              <a:gd name="connsiteX23" fmla="*/ 371475 w 3507009"/>
              <a:gd name="connsiteY23" fmla="*/ 1986095 h 3507013"/>
              <a:gd name="connsiteX24" fmla="*/ 0 w 3507009"/>
              <a:gd name="connsiteY24" fmla="*/ 1753507 h 3507013"/>
              <a:gd name="connsiteX25" fmla="*/ 371475 w 3507009"/>
              <a:gd name="connsiteY25" fmla="*/ 1520919 h 3507013"/>
              <a:gd name="connsiteX26" fmla="*/ 371475 w 3507009"/>
              <a:gd name="connsiteY26" fmla="*/ 975538 h 3507013"/>
              <a:gd name="connsiteX27" fmla="*/ 668085 w 3507009"/>
              <a:gd name="connsiteY27" fmla="*/ 747675 h 3507013"/>
              <a:gd name="connsiteX28" fmla="*/ 742948 w 3507009"/>
              <a:gd name="connsiteY28" fmla="*/ 742950 h 3507013"/>
              <a:gd name="connsiteX29" fmla="*/ 742948 w 3507009"/>
              <a:gd name="connsiteY29" fmla="*/ 742949 h 3507013"/>
              <a:gd name="connsiteX30" fmla="*/ 742949 w 3507009"/>
              <a:gd name="connsiteY30" fmla="*/ 742949 h 3507013"/>
              <a:gd name="connsiteX31" fmla="*/ 747674 w 3507009"/>
              <a:gd name="connsiteY31" fmla="*/ 668085 h 3507013"/>
              <a:gd name="connsiteX32" fmla="*/ 975537 w 3507009"/>
              <a:gd name="connsiteY32" fmla="*/ 371475 h 3507013"/>
              <a:gd name="connsiteX33" fmla="*/ 1520919 w 3507009"/>
              <a:gd name="connsiteY33" fmla="*/ 371475 h 3507013"/>
              <a:gd name="connsiteX34" fmla="*/ 1753507 w 3507009"/>
              <a:gd name="connsiteY34" fmla="*/ 0 h 35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07009" h="3507013">
                <a:moveTo>
                  <a:pt x="1753507" y="0"/>
                </a:moveTo>
                <a:cubicBezTo>
                  <a:pt x="1753507" y="205161"/>
                  <a:pt x="1857640" y="371475"/>
                  <a:pt x="1986095" y="371475"/>
                </a:cubicBezTo>
                <a:lnTo>
                  <a:pt x="2531476" y="371475"/>
                </a:lnTo>
                <a:cubicBezTo>
                  <a:pt x="2643874" y="371475"/>
                  <a:pt x="2737650" y="498810"/>
                  <a:pt x="2759338" y="668085"/>
                </a:cubicBezTo>
                <a:lnTo>
                  <a:pt x="2764064" y="742949"/>
                </a:lnTo>
                <a:lnTo>
                  <a:pt x="2838924" y="747674"/>
                </a:lnTo>
                <a:cubicBezTo>
                  <a:pt x="3008199" y="769362"/>
                  <a:pt x="3135534" y="863139"/>
                  <a:pt x="3135534" y="975537"/>
                </a:cubicBezTo>
                <a:lnTo>
                  <a:pt x="3135534" y="1520919"/>
                </a:lnTo>
                <a:cubicBezTo>
                  <a:pt x="3135534" y="1649374"/>
                  <a:pt x="3301849" y="1753507"/>
                  <a:pt x="3507009" y="1753507"/>
                </a:cubicBezTo>
                <a:cubicBezTo>
                  <a:pt x="3301849" y="1753507"/>
                  <a:pt x="3135534" y="1857640"/>
                  <a:pt x="3135534" y="1986095"/>
                </a:cubicBezTo>
                <a:lnTo>
                  <a:pt x="3135534" y="2531476"/>
                </a:lnTo>
                <a:cubicBezTo>
                  <a:pt x="3135534" y="2643874"/>
                  <a:pt x="3008199" y="2737651"/>
                  <a:pt x="2838924" y="2759339"/>
                </a:cubicBezTo>
                <a:lnTo>
                  <a:pt x="2764062" y="2764064"/>
                </a:lnTo>
                <a:lnTo>
                  <a:pt x="2759336" y="2838928"/>
                </a:lnTo>
                <a:cubicBezTo>
                  <a:pt x="2737648" y="3008203"/>
                  <a:pt x="2643872" y="3135538"/>
                  <a:pt x="2531474" y="3135538"/>
                </a:cubicBezTo>
                <a:lnTo>
                  <a:pt x="1986092" y="3135538"/>
                </a:lnTo>
                <a:cubicBezTo>
                  <a:pt x="1857637" y="3135538"/>
                  <a:pt x="1753504" y="3301853"/>
                  <a:pt x="1753504" y="3507013"/>
                </a:cubicBezTo>
                <a:cubicBezTo>
                  <a:pt x="1753504" y="3301853"/>
                  <a:pt x="1649371" y="3135538"/>
                  <a:pt x="1520916" y="3135538"/>
                </a:cubicBezTo>
                <a:lnTo>
                  <a:pt x="975535" y="3135538"/>
                </a:lnTo>
                <a:cubicBezTo>
                  <a:pt x="863137" y="3135538"/>
                  <a:pt x="769360" y="3008203"/>
                  <a:pt x="747672" y="2838928"/>
                </a:cubicBezTo>
                <a:lnTo>
                  <a:pt x="742946" y="2764065"/>
                </a:lnTo>
                <a:lnTo>
                  <a:pt x="668085" y="2759340"/>
                </a:lnTo>
                <a:cubicBezTo>
                  <a:pt x="498810" y="2737652"/>
                  <a:pt x="371475" y="2643875"/>
                  <a:pt x="371475" y="2531477"/>
                </a:cubicBezTo>
                <a:lnTo>
                  <a:pt x="371475" y="1986095"/>
                </a:lnTo>
                <a:cubicBezTo>
                  <a:pt x="371475" y="1857640"/>
                  <a:pt x="205160" y="1753507"/>
                  <a:pt x="0" y="1753507"/>
                </a:cubicBezTo>
                <a:cubicBezTo>
                  <a:pt x="205160" y="1753507"/>
                  <a:pt x="371475" y="1649374"/>
                  <a:pt x="371475" y="1520919"/>
                </a:cubicBezTo>
                <a:lnTo>
                  <a:pt x="371475" y="975538"/>
                </a:lnTo>
                <a:cubicBezTo>
                  <a:pt x="371475" y="863140"/>
                  <a:pt x="498810" y="769363"/>
                  <a:pt x="668085" y="747675"/>
                </a:cubicBezTo>
                <a:lnTo>
                  <a:pt x="742948" y="742950"/>
                </a:lnTo>
                <a:lnTo>
                  <a:pt x="742948" y="742949"/>
                </a:lnTo>
                <a:lnTo>
                  <a:pt x="742949" y="742949"/>
                </a:lnTo>
                <a:lnTo>
                  <a:pt x="747674" y="668085"/>
                </a:lnTo>
                <a:cubicBezTo>
                  <a:pt x="769362" y="498811"/>
                  <a:pt x="863139" y="371475"/>
                  <a:pt x="975537" y="371475"/>
                </a:cubicBezTo>
                <a:lnTo>
                  <a:pt x="1520919" y="371475"/>
                </a:lnTo>
                <a:cubicBezTo>
                  <a:pt x="1649374" y="371475"/>
                  <a:pt x="1753507" y="205161"/>
                  <a:pt x="1753507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6834766" y="3046070"/>
            <a:ext cx="2178050" cy="2178052"/>
          </a:xfrm>
          <a:custGeom>
            <a:avLst/>
            <a:gdLst>
              <a:gd name="connsiteX0" fmla="*/ 1753507 w 3507009"/>
              <a:gd name="connsiteY0" fmla="*/ 0 h 3507013"/>
              <a:gd name="connsiteX1" fmla="*/ 1986095 w 3507009"/>
              <a:gd name="connsiteY1" fmla="*/ 371475 h 3507013"/>
              <a:gd name="connsiteX2" fmla="*/ 2531476 w 3507009"/>
              <a:gd name="connsiteY2" fmla="*/ 371475 h 3507013"/>
              <a:gd name="connsiteX3" fmla="*/ 2759338 w 3507009"/>
              <a:gd name="connsiteY3" fmla="*/ 668085 h 3507013"/>
              <a:gd name="connsiteX4" fmla="*/ 2764064 w 3507009"/>
              <a:gd name="connsiteY4" fmla="*/ 742949 h 3507013"/>
              <a:gd name="connsiteX5" fmla="*/ 2838924 w 3507009"/>
              <a:gd name="connsiteY5" fmla="*/ 747674 h 3507013"/>
              <a:gd name="connsiteX6" fmla="*/ 3135534 w 3507009"/>
              <a:gd name="connsiteY6" fmla="*/ 975537 h 3507013"/>
              <a:gd name="connsiteX7" fmla="*/ 3135534 w 3507009"/>
              <a:gd name="connsiteY7" fmla="*/ 1520919 h 3507013"/>
              <a:gd name="connsiteX8" fmla="*/ 3507009 w 3507009"/>
              <a:gd name="connsiteY8" fmla="*/ 1753507 h 3507013"/>
              <a:gd name="connsiteX9" fmla="*/ 3135534 w 3507009"/>
              <a:gd name="connsiteY9" fmla="*/ 1986095 h 3507013"/>
              <a:gd name="connsiteX10" fmla="*/ 3135534 w 3507009"/>
              <a:gd name="connsiteY10" fmla="*/ 2531476 h 3507013"/>
              <a:gd name="connsiteX11" fmla="*/ 2838924 w 3507009"/>
              <a:gd name="connsiteY11" fmla="*/ 2759339 h 3507013"/>
              <a:gd name="connsiteX12" fmla="*/ 2764062 w 3507009"/>
              <a:gd name="connsiteY12" fmla="*/ 2764064 h 3507013"/>
              <a:gd name="connsiteX13" fmla="*/ 2759336 w 3507009"/>
              <a:gd name="connsiteY13" fmla="*/ 2838928 h 3507013"/>
              <a:gd name="connsiteX14" fmla="*/ 2531474 w 3507009"/>
              <a:gd name="connsiteY14" fmla="*/ 3135538 h 3507013"/>
              <a:gd name="connsiteX15" fmla="*/ 1986092 w 3507009"/>
              <a:gd name="connsiteY15" fmla="*/ 3135538 h 3507013"/>
              <a:gd name="connsiteX16" fmla="*/ 1753504 w 3507009"/>
              <a:gd name="connsiteY16" fmla="*/ 3507013 h 3507013"/>
              <a:gd name="connsiteX17" fmla="*/ 1520916 w 3507009"/>
              <a:gd name="connsiteY17" fmla="*/ 3135538 h 3507013"/>
              <a:gd name="connsiteX18" fmla="*/ 975535 w 3507009"/>
              <a:gd name="connsiteY18" fmla="*/ 3135538 h 3507013"/>
              <a:gd name="connsiteX19" fmla="*/ 747672 w 3507009"/>
              <a:gd name="connsiteY19" fmla="*/ 2838928 h 3507013"/>
              <a:gd name="connsiteX20" fmla="*/ 742946 w 3507009"/>
              <a:gd name="connsiteY20" fmla="*/ 2764065 h 3507013"/>
              <a:gd name="connsiteX21" fmla="*/ 668085 w 3507009"/>
              <a:gd name="connsiteY21" fmla="*/ 2759340 h 3507013"/>
              <a:gd name="connsiteX22" fmla="*/ 371475 w 3507009"/>
              <a:gd name="connsiteY22" fmla="*/ 2531477 h 3507013"/>
              <a:gd name="connsiteX23" fmla="*/ 371475 w 3507009"/>
              <a:gd name="connsiteY23" fmla="*/ 1986095 h 3507013"/>
              <a:gd name="connsiteX24" fmla="*/ 0 w 3507009"/>
              <a:gd name="connsiteY24" fmla="*/ 1753507 h 3507013"/>
              <a:gd name="connsiteX25" fmla="*/ 371475 w 3507009"/>
              <a:gd name="connsiteY25" fmla="*/ 1520919 h 3507013"/>
              <a:gd name="connsiteX26" fmla="*/ 371475 w 3507009"/>
              <a:gd name="connsiteY26" fmla="*/ 975538 h 3507013"/>
              <a:gd name="connsiteX27" fmla="*/ 668085 w 3507009"/>
              <a:gd name="connsiteY27" fmla="*/ 747675 h 3507013"/>
              <a:gd name="connsiteX28" fmla="*/ 742948 w 3507009"/>
              <a:gd name="connsiteY28" fmla="*/ 742950 h 3507013"/>
              <a:gd name="connsiteX29" fmla="*/ 742948 w 3507009"/>
              <a:gd name="connsiteY29" fmla="*/ 742949 h 3507013"/>
              <a:gd name="connsiteX30" fmla="*/ 742949 w 3507009"/>
              <a:gd name="connsiteY30" fmla="*/ 742949 h 3507013"/>
              <a:gd name="connsiteX31" fmla="*/ 747674 w 3507009"/>
              <a:gd name="connsiteY31" fmla="*/ 668085 h 3507013"/>
              <a:gd name="connsiteX32" fmla="*/ 975537 w 3507009"/>
              <a:gd name="connsiteY32" fmla="*/ 371475 h 3507013"/>
              <a:gd name="connsiteX33" fmla="*/ 1520919 w 3507009"/>
              <a:gd name="connsiteY33" fmla="*/ 371475 h 3507013"/>
              <a:gd name="connsiteX34" fmla="*/ 1753507 w 3507009"/>
              <a:gd name="connsiteY34" fmla="*/ 0 h 35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07009" h="3507013">
                <a:moveTo>
                  <a:pt x="1753507" y="0"/>
                </a:moveTo>
                <a:cubicBezTo>
                  <a:pt x="1753507" y="205161"/>
                  <a:pt x="1857640" y="371475"/>
                  <a:pt x="1986095" y="371475"/>
                </a:cubicBezTo>
                <a:lnTo>
                  <a:pt x="2531476" y="371475"/>
                </a:lnTo>
                <a:cubicBezTo>
                  <a:pt x="2643874" y="371475"/>
                  <a:pt x="2737650" y="498810"/>
                  <a:pt x="2759338" y="668085"/>
                </a:cubicBezTo>
                <a:lnTo>
                  <a:pt x="2764064" y="742949"/>
                </a:lnTo>
                <a:lnTo>
                  <a:pt x="2838924" y="747674"/>
                </a:lnTo>
                <a:cubicBezTo>
                  <a:pt x="3008199" y="769362"/>
                  <a:pt x="3135534" y="863139"/>
                  <a:pt x="3135534" y="975537"/>
                </a:cubicBezTo>
                <a:lnTo>
                  <a:pt x="3135534" y="1520919"/>
                </a:lnTo>
                <a:cubicBezTo>
                  <a:pt x="3135534" y="1649374"/>
                  <a:pt x="3301849" y="1753507"/>
                  <a:pt x="3507009" y="1753507"/>
                </a:cubicBezTo>
                <a:cubicBezTo>
                  <a:pt x="3301849" y="1753507"/>
                  <a:pt x="3135534" y="1857640"/>
                  <a:pt x="3135534" y="1986095"/>
                </a:cubicBezTo>
                <a:lnTo>
                  <a:pt x="3135534" y="2531476"/>
                </a:lnTo>
                <a:cubicBezTo>
                  <a:pt x="3135534" y="2643874"/>
                  <a:pt x="3008199" y="2737651"/>
                  <a:pt x="2838924" y="2759339"/>
                </a:cubicBezTo>
                <a:lnTo>
                  <a:pt x="2764062" y="2764064"/>
                </a:lnTo>
                <a:lnTo>
                  <a:pt x="2759336" y="2838928"/>
                </a:lnTo>
                <a:cubicBezTo>
                  <a:pt x="2737648" y="3008203"/>
                  <a:pt x="2643872" y="3135538"/>
                  <a:pt x="2531474" y="3135538"/>
                </a:cubicBezTo>
                <a:lnTo>
                  <a:pt x="1986092" y="3135538"/>
                </a:lnTo>
                <a:cubicBezTo>
                  <a:pt x="1857637" y="3135538"/>
                  <a:pt x="1753504" y="3301853"/>
                  <a:pt x="1753504" y="3507013"/>
                </a:cubicBezTo>
                <a:cubicBezTo>
                  <a:pt x="1753504" y="3301853"/>
                  <a:pt x="1649371" y="3135538"/>
                  <a:pt x="1520916" y="3135538"/>
                </a:cubicBezTo>
                <a:lnTo>
                  <a:pt x="975535" y="3135538"/>
                </a:lnTo>
                <a:cubicBezTo>
                  <a:pt x="863137" y="3135538"/>
                  <a:pt x="769360" y="3008203"/>
                  <a:pt x="747672" y="2838928"/>
                </a:cubicBezTo>
                <a:lnTo>
                  <a:pt x="742946" y="2764065"/>
                </a:lnTo>
                <a:lnTo>
                  <a:pt x="668085" y="2759340"/>
                </a:lnTo>
                <a:cubicBezTo>
                  <a:pt x="498810" y="2737652"/>
                  <a:pt x="371475" y="2643875"/>
                  <a:pt x="371475" y="2531477"/>
                </a:cubicBezTo>
                <a:lnTo>
                  <a:pt x="371475" y="1986095"/>
                </a:lnTo>
                <a:cubicBezTo>
                  <a:pt x="371475" y="1857640"/>
                  <a:pt x="205160" y="1753507"/>
                  <a:pt x="0" y="1753507"/>
                </a:cubicBezTo>
                <a:cubicBezTo>
                  <a:pt x="205160" y="1753507"/>
                  <a:pt x="371475" y="1649374"/>
                  <a:pt x="371475" y="1520919"/>
                </a:cubicBezTo>
                <a:lnTo>
                  <a:pt x="371475" y="975538"/>
                </a:lnTo>
                <a:cubicBezTo>
                  <a:pt x="371475" y="863140"/>
                  <a:pt x="498810" y="769363"/>
                  <a:pt x="668085" y="747675"/>
                </a:cubicBezTo>
                <a:lnTo>
                  <a:pt x="742948" y="742950"/>
                </a:lnTo>
                <a:lnTo>
                  <a:pt x="742948" y="742949"/>
                </a:lnTo>
                <a:lnTo>
                  <a:pt x="742949" y="742949"/>
                </a:lnTo>
                <a:lnTo>
                  <a:pt x="747674" y="668085"/>
                </a:lnTo>
                <a:cubicBezTo>
                  <a:pt x="769362" y="498811"/>
                  <a:pt x="863139" y="371475"/>
                  <a:pt x="975537" y="371475"/>
                </a:cubicBezTo>
                <a:lnTo>
                  <a:pt x="1520919" y="371475"/>
                </a:lnTo>
                <a:cubicBezTo>
                  <a:pt x="1649374" y="371475"/>
                  <a:pt x="1753507" y="205161"/>
                  <a:pt x="175350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7034360" y="3245664"/>
            <a:ext cx="1778862" cy="1778864"/>
          </a:xfrm>
          <a:custGeom>
            <a:avLst/>
            <a:gdLst>
              <a:gd name="connsiteX0" fmla="*/ 1753507 w 3507009"/>
              <a:gd name="connsiteY0" fmla="*/ 0 h 3507013"/>
              <a:gd name="connsiteX1" fmla="*/ 1986095 w 3507009"/>
              <a:gd name="connsiteY1" fmla="*/ 371475 h 3507013"/>
              <a:gd name="connsiteX2" fmla="*/ 2531476 w 3507009"/>
              <a:gd name="connsiteY2" fmla="*/ 371475 h 3507013"/>
              <a:gd name="connsiteX3" fmla="*/ 2759338 w 3507009"/>
              <a:gd name="connsiteY3" fmla="*/ 668085 h 3507013"/>
              <a:gd name="connsiteX4" fmla="*/ 2764064 w 3507009"/>
              <a:gd name="connsiteY4" fmla="*/ 742949 h 3507013"/>
              <a:gd name="connsiteX5" fmla="*/ 2838924 w 3507009"/>
              <a:gd name="connsiteY5" fmla="*/ 747674 h 3507013"/>
              <a:gd name="connsiteX6" fmla="*/ 3135534 w 3507009"/>
              <a:gd name="connsiteY6" fmla="*/ 975537 h 3507013"/>
              <a:gd name="connsiteX7" fmla="*/ 3135534 w 3507009"/>
              <a:gd name="connsiteY7" fmla="*/ 1520919 h 3507013"/>
              <a:gd name="connsiteX8" fmla="*/ 3507009 w 3507009"/>
              <a:gd name="connsiteY8" fmla="*/ 1753507 h 3507013"/>
              <a:gd name="connsiteX9" fmla="*/ 3135534 w 3507009"/>
              <a:gd name="connsiteY9" fmla="*/ 1986095 h 3507013"/>
              <a:gd name="connsiteX10" fmla="*/ 3135534 w 3507009"/>
              <a:gd name="connsiteY10" fmla="*/ 2531476 h 3507013"/>
              <a:gd name="connsiteX11" fmla="*/ 2838924 w 3507009"/>
              <a:gd name="connsiteY11" fmla="*/ 2759339 h 3507013"/>
              <a:gd name="connsiteX12" fmla="*/ 2764062 w 3507009"/>
              <a:gd name="connsiteY12" fmla="*/ 2764064 h 3507013"/>
              <a:gd name="connsiteX13" fmla="*/ 2759336 w 3507009"/>
              <a:gd name="connsiteY13" fmla="*/ 2838928 h 3507013"/>
              <a:gd name="connsiteX14" fmla="*/ 2531474 w 3507009"/>
              <a:gd name="connsiteY14" fmla="*/ 3135538 h 3507013"/>
              <a:gd name="connsiteX15" fmla="*/ 1986092 w 3507009"/>
              <a:gd name="connsiteY15" fmla="*/ 3135538 h 3507013"/>
              <a:gd name="connsiteX16" fmla="*/ 1753504 w 3507009"/>
              <a:gd name="connsiteY16" fmla="*/ 3507013 h 3507013"/>
              <a:gd name="connsiteX17" fmla="*/ 1520916 w 3507009"/>
              <a:gd name="connsiteY17" fmla="*/ 3135538 h 3507013"/>
              <a:gd name="connsiteX18" fmla="*/ 975535 w 3507009"/>
              <a:gd name="connsiteY18" fmla="*/ 3135538 h 3507013"/>
              <a:gd name="connsiteX19" fmla="*/ 747672 w 3507009"/>
              <a:gd name="connsiteY19" fmla="*/ 2838928 h 3507013"/>
              <a:gd name="connsiteX20" fmla="*/ 742946 w 3507009"/>
              <a:gd name="connsiteY20" fmla="*/ 2764065 h 3507013"/>
              <a:gd name="connsiteX21" fmla="*/ 668085 w 3507009"/>
              <a:gd name="connsiteY21" fmla="*/ 2759340 h 3507013"/>
              <a:gd name="connsiteX22" fmla="*/ 371475 w 3507009"/>
              <a:gd name="connsiteY22" fmla="*/ 2531477 h 3507013"/>
              <a:gd name="connsiteX23" fmla="*/ 371475 w 3507009"/>
              <a:gd name="connsiteY23" fmla="*/ 1986095 h 3507013"/>
              <a:gd name="connsiteX24" fmla="*/ 0 w 3507009"/>
              <a:gd name="connsiteY24" fmla="*/ 1753507 h 3507013"/>
              <a:gd name="connsiteX25" fmla="*/ 371475 w 3507009"/>
              <a:gd name="connsiteY25" fmla="*/ 1520919 h 3507013"/>
              <a:gd name="connsiteX26" fmla="*/ 371475 w 3507009"/>
              <a:gd name="connsiteY26" fmla="*/ 975538 h 3507013"/>
              <a:gd name="connsiteX27" fmla="*/ 668085 w 3507009"/>
              <a:gd name="connsiteY27" fmla="*/ 747675 h 3507013"/>
              <a:gd name="connsiteX28" fmla="*/ 742948 w 3507009"/>
              <a:gd name="connsiteY28" fmla="*/ 742950 h 3507013"/>
              <a:gd name="connsiteX29" fmla="*/ 742948 w 3507009"/>
              <a:gd name="connsiteY29" fmla="*/ 742949 h 3507013"/>
              <a:gd name="connsiteX30" fmla="*/ 742949 w 3507009"/>
              <a:gd name="connsiteY30" fmla="*/ 742949 h 3507013"/>
              <a:gd name="connsiteX31" fmla="*/ 747674 w 3507009"/>
              <a:gd name="connsiteY31" fmla="*/ 668085 h 3507013"/>
              <a:gd name="connsiteX32" fmla="*/ 975537 w 3507009"/>
              <a:gd name="connsiteY32" fmla="*/ 371475 h 3507013"/>
              <a:gd name="connsiteX33" fmla="*/ 1520919 w 3507009"/>
              <a:gd name="connsiteY33" fmla="*/ 371475 h 3507013"/>
              <a:gd name="connsiteX34" fmla="*/ 1753507 w 3507009"/>
              <a:gd name="connsiteY34" fmla="*/ 0 h 350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07009" h="3507013">
                <a:moveTo>
                  <a:pt x="1753507" y="0"/>
                </a:moveTo>
                <a:cubicBezTo>
                  <a:pt x="1753507" y="205161"/>
                  <a:pt x="1857640" y="371475"/>
                  <a:pt x="1986095" y="371475"/>
                </a:cubicBezTo>
                <a:lnTo>
                  <a:pt x="2531476" y="371475"/>
                </a:lnTo>
                <a:cubicBezTo>
                  <a:pt x="2643874" y="371475"/>
                  <a:pt x="2737650" y="498810"/>
                  <a:pt x="2759338" y="668085"/>
                </a:cubicBezTo>
                <a:lnTo>
                  <a:pt x="2764064" y="742949"/>
                </a:lnTo>
                <a:lnTo>
                  <a:pt x="2838924" y="747674"/>
                </a:lnTo>
                <a:cubicBezTo>
                  <a:pt x="3008199" y="769362"/>
                  <a:pt x="3135534" y="863139"/>
                  <a:pt x="3135534" y="975537"/>
                </a:cubicBezTo>
                <a:lnTo>
                  <a:pt x="3135534" y="1520919"/>
                </a:lnTo>
                <a:cubicBezTo>
                  <a:pt x="3135534" y="1649374"/>
                  <a:pt x="3301849" y="1753507"/>
                  <a:pt x="3507009" y="1753507"/>
                </a:cubicBezTo>
                <a:cubicBezTo>
                  <a:pt x="3301849" y="1753507"/>
                  <a:pt x="3135534" y="1857640"/>
                  <a:pt x="3135534" y="1986095"/>
                </a:cubicBezTo>
                <a:lnTo>
                  <a:pt x="3135534" y="2531476"/>
                </a:lnTo>
                <a:cubicBezTo>
                  <a:pt x="3135534" y="2643874"/>
                  <a:pt x="3008199" y="2737651"/>
                  <a:pt x="2838924" y="2759339"/>
                </a:cubicBezTo>
                <a:lnTo>
                  <a:pt x="2764062" y="2764064"/>
                </a:lnTo>
                <a:lnTo>
                  <a:pt x="2759336" y="2838928"/>
                </a:lnTo>
                <a:cubicBezTo>
                  <a:pt x="2737648" y="3008203"/>
                  <a:pt x="2643872" y="3135538"/>
                  <a:pt x="2531474" y="3135538"/>
                </a:cubicBezTo>
                <a:lnTo>
                  <a:pt x="1986092" y="3135538"/>
                </a:lnTo>
                <a:cubicBezTo>
                  <a:pt x="1857637" y="3135538"/>
                  <a:pt x="1753504" y="3301853"/>
                  <a:pt x="1753504" y="3507013"/>
                </a:cubicBezTo>
                <a:cubicBezTo>
                  <a:pt x="1753504" y="3301853"/>
                  <a:pt x="1649371" y="3135538"/>
                  <a:pt x="1520916" y="3135538"/>
                </a:cubicBezTo>
                <a:lnTo>
                  <a:pt x="975535" y="3135538"/>
                </a:lnTo>
                <a:cubicBezTo>
                  <a:pt x="863137" y="3135538"/>
                  <a:pt x="769360" y="3008203"/>
                  <a:pt x="747672" y="2838928"/>
                </a:cubicBezTo>
                <a:lnTo>
                  <a:pt x="742946" y="2764065"/>
                </a:lnTo>
                <a:lnTo>
                  <a:pt x="668085" y="2759340"/>
                </a:lnTo>
                <a:cubicBezTo>
                  <a:pt x="498810" y="2737652"/>
                  <a:pt x="371475" y="2643875"/>
                  <a:pt x="371475" y="2531477"/>
                </a:cubicBezTo>
                <a:lnTo>
                  <a:pt x="371475" y="1986095"/>
                </a:lnTo>
                <a:cubicBezTo>
                  <a:pt x="371475" y="1857640"/>
                  <a:pt x="205160" y="1753507"/>
                  <a:pt x="0" y="1753507"/>
                </a:cubicBezTo>
                <a:cubicBezTo>
                  <a:pt x="205160" y="1753507"/>
                  <a:pt x="371475" y="1649374"/>
                  <a:pt x="371475" y="1520919"/>
                </a:cubicBezTo>
                <a:lnTo>
                  <a:pt x="371475" y="975538"/>
                </a:lnTo>
                <a:cubicBezTo>
                  <a:pt x="371475" y="863140"/>
                  <a:pt x="498810" y="769363"/>
                  <a:pt x="668085" y="747675"/>
                </a:cubicBezTo>
                <a:lnTo>
                  <a:pt x="742948" y="742950"/>
                </a:lnTo>
                <a:lnTo>
                  <a:pt x="742948" y="742949"/>
                </a:lnTo>
                <a:lnTo>
                  <a:pt x="742949" y="742949"/>
                </a:lnTo>
                <a:lnTo>
                  <a:pt x="747674" y="668085"/>
                </a:lnTo>
                <a:cubicBezTo>
                  <a:pt x="769362" y="498811"/>
                  <a:pt x="863139" y="371475"/>
                  <a:pt x="975537" y="371475"/>
                </a:cubicBezTo>
                <a:lnTo>
                  <a:pt x="1520919" y="371475"/>
                </a:lnTo>
                <a:cubicBezTo>
                  <a:pt x="1649374" y="371475"/>
                  <a:pt x="1753507" y="205161"/>
                  <a:pt x="1753507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4615165" y="2481477"/>
            <a:ext cx="1349275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赋能</a:t>
            </a:r>
            <a:endParaRPr lang="en-US" altLang="zh-CN" sz="3600" dirty="0">
              <a:solidFill>
                <a:schemeClr val="bg1"/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培训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7373079" y="1435249"/>
            <a:ext cx="1349275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600" dirty="0">
                <a:solidFill>
                  <a:schemeClr val="accent4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萃取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7373078" y="3811930"/>
            <a:ext cx="1349275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600" dirty="0">
                <a:solidFill>
                  <a:schemeClr val="accent4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故事</a:t>
            </a:r>
          </a:p>
        </p:txBody>
      </p:sp>
    </p:spTree>
    <p:extLst>
      <p:ext uri="{BB962C8B-B14F-4D97-AF65-F5344CB8AC3E}">
        <p14:creationId xmlns:p14="http://schemas.microsoft.com/office/powerpoint/2010/main" val="1367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38A5C6CB-52C7-E726-7899-84920F9568BC}"/>
              </a:ext>
            </a:extLst>
          </p:cNvPr>
          <p:cNvSpPr txBox="1"/>
          <p:nvPr/>
        </p:nvSpPr>
        <p:spPr>
          <a:xfrm>
            <a:off x="5376156" y="1107708"/>
            <a:ext cx="5653793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第一篇章：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《</a:t>
            </a:r>
            <a:r>
              <a:rPr lang="zh-CN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敬过去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》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  <a:cs typeface="阿里巴巴普惠体 2.0 105 Heavy" panose="00020600040101010101" pitchFamily="18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AC74A2B-C4C5-9304-97E3-32C3F5F4A20D}"/>
              </a:ext>
            </a:extLst>
          </p:cNvPr>
          <p:cNvSpPr txBox="1"/>
          <p:nvPr/>
        </p:nvSpPr>
        <p:spPr>
          <a:xfrm>
            <a:off x="857117" y="3173452"/>
            <a:ext cx="2366647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活动流程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3F7F101-9AD9-A9B1-D55B-AA615BBF8250}"/>
              </a:ext>
            </a:extLst>
          </p:cNvPr>
          <p:cNvSpPr txBox="1"/>
          <p:nvPr/>
        </p:nvSpPr>
        <p:spPr>
          <a:xfrm>
            <a:off x="6227479" y="3173452"/>
            <a:ext cx="569781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第二篇章：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《</a:t>
            </a:r>
            <a:r>
              <a:rPr lang="zh-CN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聚力量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》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  <a:cs typeface="阿里巴巴普惠体 2.0 105 Heavy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2F8A9A-1B9C-0654-FBC8-4D36B2B9D0B1}"/>
              </a:ext>
            </a:extLst>
          </p:cNvPr>
          <p:cNvSpPr txBox="1"/>
          <p:nvPr/>
        </p:nvSpPr>
        <p:spPr>
          <a:xfrm>
            <a:off x="5376156" y="5147635"/>
            <a:ext cx="6555049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第三篇章：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《</a:t>
            </a:r>
            <a:r>
              <a:rPr lang="zh-CN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向未来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》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  <a:cs typeface="阿里巴巴普惠体 2.0 105 Heavy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2E12FC3-58F2-81C5-F8FA-5FE28DCEE484}"/>
              </a:ext>
            </a:extLst>
          </p:cNvPr>
          <p:cNvSpPr txBox="1"/>
          <p:nvPr/>
        </p:nvSpPr>
        <p:spPr>
          <a:xfrm>
            <a:off x="857117" y="3800820"/>
            <a:ext cx="249201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阿里巴巴普惠体 2.0 105 Heavy" panose="00020600040101010101" pitchFamily="18" charset="-122"/>
                <a:cs typeface="Arial" panose="020B0604020202020204" pitchFamily="34" charset="0"/>
              </a:rPr>
              <a:t>Activity Process</a:t>
            </a:r>
            <a:endParaRPr lang="zh-CN" altLang="en-US" sz="1600" spc="3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阿里巴巴普惠体 2.0 105 Heavy" panose="00020600040101010101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9A3E97F-5EC1-5244-BC24-3892D50CD3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13169"/>
          <a:stretch/>
        </p:blipFill>
        <p:spPr>
          <a:xfrm>
            <a:off x="8054802" y="-4"/>
            <a:ext cx="4137198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ED4BB68-471A-45B2-AA6F-50935A7849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r="6885"/>
          <a:stretch/>
        </p:blipFill>
        <p:spPr>
          <a:xfrm>
            <a:off x="3735731" y="-4"/>
            <a:ext cx="4319071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2CCB960-F487-1CF8-29D4-17FFF355B5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24670"/>
          <a:stretch/>
        </p:blipFill>
        <p:spPr>
          <a:xfrm>
            <a:off x="1" y="-1"/>
            <a:ext cx="3735730" cy="6857997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E1F97680-394B-1662-3A63-74AA2FF23041}"/>
              </a:ext>
            </a:extLst>
          </p:cNvPr>
          <p:cNvSpPr/>
          <p:nvPr/>
        </p:nvSpPr>
        <p:spPr>
          <a:xfrm>
            <a:off x="0" y="-4"/>
            <a:ext cx="12192000" cy="6858004"/>
          </a:xfrm>
          <a:prstGeom prst="rect">
            <a:avLst/>
          </a:prstGeom>
          <a:gradFill flip="none" rotWithShape="1">
            <a:gsLst>
              <a:gs pos="48900">
                <a:schemeClr val="accent2">
                  <a:lumMod val="40000"/>
                  <a:lumOff val="60000"/>
                  <a:alpha val="58000"/>
                </a:schemeClr>
              </a:gs>
              <a:gs pos="12000">
                <a:schemeClr val="accent3">
                  <a:lumMod val="40000"/>
                  <a:lumOff val="60000"/>
                </a:schemeClr>
              </a:gs>
              <a:gs pos="83000">
                <a:schemeClr val="accent1">
                  <a:lumMod val="80000"/>
                  <a:lumOff val="20000"/>
                  <a:alpha val="6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1762868-5FD0-D880-46D0-6FF2ECD11D5D}"/>
              </a:ext>
            </a:extLst>
          </p:cNvPr>
          <p:cNvSpPr txBox="1"/>
          <p:nvPr/>
        </p:nvSpPr>
        <p:spPr>
          <a:xfrm>
            <a:off x="432779" y="694320"/>
            <a:ext cx="325094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讲师培训赋能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DBD3673-56E8-D042-7F25-F046EB4D2334}"/>
              </a:ext>
            </a:extLst>
          </p:cNvPr>
          <p:cNvCxnSpPr>
            <a:cxnSpLocks/>
          </p:cNvCxnSpPr>
          <p:nvPr/>
        </p:nvCxnSpPr>
        <p:spPr>
          <a:xfrm>
            <a:off x="547063" y="589518"/>
            <a:ext cx="127846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CC13CBDA-B4A6-BC58-04A0-9580AE0AFFCC}"/>
              </a:ext>
            </a:extLst>
          </p:cNvPr>
          <p:cNvSpPr txBox="1"/>
          <p:nvPr/>
        </p:nvSpPr>
        <p:spPr>
          <a:xfrm>
            <a:off x="432780" y="4963331"/>
            <a:ext cx="3032296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行业培训的方向已经有了新的调整和定位，培训讲师需要重新找到方向，不仅要懂培训，懂学员还要懂课程。我们旨在提供赋能课程，帮助讲师重塑培训的价值，在新形势下助力干部培训开启新局面。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2B53FB9-188A-CC8A-2467-B261E155B6D8}"/>
              </a:ext>
            </a:extLst>
          </p:cNvPr>
          <p:cNvSpPr txBox="1"/>
          <p:nvPr/>
        </p:nvSpPr>
        <p:spPr>
          <a:xfrm>
            <a:off x="4047752" y="694320"/>
            <a:ext cx="325094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课程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：组织经验萃取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ECFF3ED-6265-C38B-B5FF-DA8E8915DDD4}"/>
              </a:ext>
            </a:extLst>
          </p:cNvPr>
          <p:cNvCxnSpPr>
            <a:cxnSpLocks/>
          </p:cNvCxnSpPr>
          <p:nvPr/>
        </p:nvCxnSpPr>
        <p:spPr>
          <a:xfrm>
            <a:off x="4162036" y="589518"/>
            <a:ext cx="127846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9E1782E-8F32-A8EF-3EAF-2C07E0173E34}"/>
              </a:ext>
            </a:extLst>
          </p:cNvPr>
          <p:cNvSpPr txBox="1"/>
          <p:nvPr/>
        </p:nvSpPr>
        <p:spPr>
          <a:xfrm>
            <a:off x="8158438" y="694320"/>
            <a:ext cx="325094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课程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：故事的力量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5A71E96-3342-C1E8-1A16-5D885DEC8145}"/>
              </a:ext>
            </a:extLst>
          </p:cNvPr>
          <p:cNvCxnSpPr>
            <a:cxnSpLocks/>
          </p:cNvCxnSpPr>
          <p:nvPr/>
        </p:nvCxnSpPr>
        <p:spPr>
          <a:xfrm>
            <a:off x="8272722" y="589518"/>
            <a:ext cx="127846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图片占位符 34" descr="图片包含 游戏机, 窗帘, 盘子, 碗&#10;&#10;描述已自动生成">
            <a:extLst>
              <a:ext uri="{FF2B5EF4-FFF2-40B4-BE49-F238E27FC236}">
                <a16:creationId xmlns:a16="http://schemas.microsoft.com/office/drawing/2014/main" id="{4409EE57-28D2-5B82-C927-0A834CAE28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654"/>
          <a:stretch>
            <a:fillRect/>
          </a:stretch>
        </p:blipFill>
        <p:spPr>
          <a:xfrm rot="5400000">
            <a:off x="241334" y="2935338"/>
            <a:ext cx="6988163" cy="857152"/>
          </a:xfrm>
          <a:prstGeom prst="rect">
            <a:avLst/>
          </a:prstGeom>
        </p:spPr>
      </p:pic>
      <p:pic>
        <p:nvPicPr>
          <p:cNvPr id="17" name="图片占位符 34" descr="图片包含 游戏机, 窗帘, 盘子, 碗&#10;&#10;描述已自动生成">
            <a:extLst>
              <a:ext uri="{FF2B5EF4-FFF2-40B4-BE49-F238E27FC236}">
                <a16:creationId xmlns:a16="http://schemas.microsoft.com/office/drawing/2014/main" id="{26A27D9C-14B1-3578-F4BC-0BA0E2419F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654"/>
          <a:stretch>
            <a:fillRect/>
          </a:stretch>
        </p:blipFill>
        <p:spPr>
          <a:xfrm rot="5400000">
            <a:off x="4545215" y="3000420"/>
            <a:ext cx="6988163" cy="85715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9367BC8-348C-E2DB-0698-F49882936F49}"/>
              </a:ext>
            </a:extLst>
          </p:cNvPr>
          <p:cNvSpPr txBox="1"/>
          <p:nvPr/>
        </p:nvSpPr>
        <p:spPr>
          <a:xfrm>
            <a:off x="4027223" y="4966735"/>
            <a:ext cx="3312842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组织经验萃取是知识管理中常用的一种方法技能，是将隐性经验显性化的有效途径，是组织内部知识管理者和培训管理者必备的工作技能。组织经验即最佳实践，是介于理论和企业专家案例之间的可以复制的方法论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5CECA7-7DFA-DF29-0452-D8B9D8434E30}"/>
              </a:ext>
            </a:extLst>
          </p:cNvPr>
          <p:cNvSpPr txBox="1"/>
          <p:nvPr/>
        </p:nvSpPr>
        <p:spPr>
          <a:xfrm>
            <a:off x="8246545" y="4963331"/>
            <a:ext cx="3286644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故事的力量，用讲故事的方法，影响他人，推动想法变成现实！在培训中，我们致力与大家探索和掌握故事的力量，在未来实际的业务场景中提升我们每一位领导者的影响力，从而积极正向的鼓舞激发员工实现高绩效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4676582" y="2396237"/>
            <a:ext cx="218062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会议室</a:t>
            </a:r>
            <a:r>
              <a:rPr lang="en-US" altLang="zh-CN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307</a:t>
            </a:r>
            <a:endParaRPr lang="zh-CN" altLang="en-US" sz="4000" dirty="0">
              <a:solidFill>
                <a:schemeClr val="bg1"/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9030021" y="2396237"/>
            <a:ext cx="218062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会议室</a:t>
            </a:r>
            <a:r>
              <a:rPr lang="en-US" altLang="zh-CN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311</a:t>
            </a:r>
            <a:endParaRPr lang="zh-CN" altLang="en-US" sz="4000" dirty="0">
              <a:solidFill>
                <a:schemeClr val="bg1"/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27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78807CD-61D4-E69B-840A-497E2267EB81}"/>
              </a:ext>
            </a:extLst>
          </p:cNvPr>
          <p:cNvGrpSpPr/>
          <p:nvPr/>
        </p:nvGrpSpPr>
        <p:grpSpPr>
          <a:xfrm>
            <a:off x="1845145" y="716186"/>
            <a:ext cx="3794098" cy="1120650"/>
            <a:chOff x="3472931" y="947810"/>
            <a:chExt cx="3794098" cy="1120650"/>
          </a:xfrm>
          <a:effectLst>
            <a:outerShdw blurRad="508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34" name="文本框 30">
              <a:extLst>
                <a:ext uri="{FF2B5EF4-FFF2-40B4-BE49-F238E27FC236}">
                  <a16:creationId xmlns:a16="http://schemas.microsoft.com/office/drawing/2014/main" id="{F76D808B-8FE8-1619-70EC-3F40EC41C6A8}"/>
                </a:ext>
              </a:extLst>
            </p:cNvPr>
            <p:cNvSpPr txBox="1"/>
            <p:nvPr/>
          </p:nvSpPr>
          <p:spPr>
            <a:xfrm>
              <a:off x="3472931" y="947810"/>
              <a:ext cx="3773712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6600" dirty="0">
                  <a:ln w="146050">
                    <a:solidFill>
                      <a:srgbClr val="FEFEF2"/>
                    </a:solidFill>
                  </a:ln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讲师力量</a:t>
              </a:r>
            </a:p>
          </p:txBody>
        </p:sp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0E6FF5DF-AFBD-248D-822A-1AE05A117468}"/>
                </a:ext>
              </a:extLst>
            </p:cNvPr>
            <p:cNvSpPr txBox="1"/>
            <p:nvPr/>
          </p:nvSpPr>
          <p:spPr>
            <a:xfrm>
              <a:off x="3493317" y="1052797"/>
              <a:ext cx="3773712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6600" dirty="0">
                  <a:solidFill>
                    <a:schemeClr val="accent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讲师力量</a:t>
              </a:r>
            </a:p>
          </p:txBody>
        </p:sp>
      </p:grpSp>
      <p:sp>
        <p:nvSpPr>
          <p:cNvPr id="18" name="任意多边形: 形状 23">
            <a:extLst>
              <a:ext uri="{FF2B5EF4-FFF2-40B4-BE49-F238E27FC236}">
                <a16:creationId xmlns:a16="http://schemas.microsoft.com/office/drawing/2014/main" id="{01ABDA64-730F-4B63-32B5-B1079C1B1807}"/>
              </a:ext>
            </a:extLst>
          </p:cNvPr>
          <p:cNvSpPr/>
          <p:nvPr/>
        </p:nvSpPr>
        <p:spPr>
          <a:xfrm rot="19853243" flipV="1">
            <a:off x="938455" y="614120"/>
            <a:ext cx="621793" cy="621793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accent1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任意多边形: 形状 16">
            <a:extLst>
              <a:ext uri="{FF2B5EF4-FFF2-40B4-BE49-F238E27FC236}">
                <a16:creationId xmlns:a16="http://schemas.microsoft.com/office/drawing/2014/main" id="{93B3CC6E-655B-6E15-BFDF-E3F5E1D6945D}"/>
              </a:ext>
            </a:extLst>
          </p:cNvPr>
          <p:cNvSpPr/>
          <p:nvPr/>
        </p:nvSpPr>
        <p:spPr>
          <a:xfrm rot="21002927">
            <a:off x="9951375" y="2470262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2" name="任意多边形: 形状 16">
            <a:extLst>
              <a:ext uri="{FF2B5EF4-FFF2-40B4-BE49-F238E27FC236}">
                <a16:creationId xmlns:a16="http://schemas.microsoft.com/office/drawing/2014/main" id="{C6D353D5-48DA-B119-D3FA-A801A98A90FC}"/>
              </a:ext>
            </a:extLst>
          </p:cNvPr>
          <p:cNvSpPr/>
          <p:nvPr/>
        </p:nvSpPr>
        <p:spPr>
          <a:xfrm rot="3730612">
            <a:off x="2249528" y="3513767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 cap="rnd">
            <a:solidFill>
              <a:schemeClr val="bg1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ECB88F8-E044-E989-D579-1969E0801FD2}"/>
              </a:ext>
            </a:extLst>
          </p:cNvPr>
          <p:cNvGrpSpPr/>
          <p:nvPr/>
        </p:nvGrpSpPr>
        <p:grpSpPr>
          <a:xfrm>
            <a:off x="7604803" y="476096"/>
            <a:ext cx="876969" cy="911219"/>
            <a:chOff x="7588557" y="1043981"/>
            <a:chExt cx="876969" cy="911219"/>
          </a:xfrm>
        </p:grpSpPr>
        <p:sp>
          <p:nvSpPr>
            <p:cNvPr id="29" name="图形 5">
              <a:extLst>
                <a:ext uri="{FF2B5EF4-FFF2-40B4-BE49-F238E27FC236}">
                  <a16:creationId xmlns:a16="http://schemas.microsoft.com/office/drawing/2014/main" id="{B59E29F2-E988-D4CB-8EE9-24C4FD97DFFC}"/>
                </a:ext>
              </a:extLst>
            </p:cNvPr>
            <p:cNvSpPr/>
            <p:nvPr/>
          </p:nvSpPr>
          <p:spPr>
            <a:xfrm rot="15778632" flipH="1" flipV="1">
              <a:off x="7551915" y="1080623"/>
              <a:ext cx="605241" cy="531958"/>
            </a:xfrm>
            <a:custGeom>
              <a:avLst/>
              <a:gdLst>
                <a:gd name="connsiteX0" fmla="*/ 1022693 w 1022692"/>
                <a:gd name="connsiteY0" fmla="*/ 898865 h 898864"/>
                <a:gd name="connsiteX1" fmla="*/ 199250 w 1022692"/>
                <a:gd name="connsiteY1" fmla="*/ 152379 h 898864"/>
                <a:gd name="connsiteX2" fmla="*/ 22248 w 1022692"/>
                <a:gd name="connsiteY2" fmla="*/ 229336 h 898864"/>
                <a:gd name="connsiteX3" fmla="*/ 1022693 w 1022692"/>
                <a:gd name="connsiteY3" fmla="*/ 898865 h 89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2692" h="898864">
                  <a:moveTo>
                    <a:pt x="1022693" y="898865"/>
                  </a:moveTo>
                  <a:cubicBezTo>
                    <a:pt x="1022693" y="898865"/>
                    <a:pt x="228955" y="746027"/>
                    <a:pt x="199250" y="152379"/>
                  </a:cubicBezTo>
                  <a:cubicBezTo>
                    <a:pt x="191554" y="-1535"/>
                    <a:pt x="-77797" y="-124667"/>
                    <a:pt x="22248" y="229336"/>
                  </a:cubicBezTo>
                  <a:cubicBezTo>
                    <a:pt x="122292" y="583340"/>
                    <a:pt x="499383" y="883473"/>
                    <a:pt x="1022693" y="898865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accent4"/>
                </a:gs>
                <a:gs pos="100000">
                  <a:srgbClr val="F47104"/>
                </a:gs>
              </a:gsLst>
              <a:lin ang="2700000" scaled="1"/>
              <a:tileRect/>
            </a:gradFill>
            <a:ln w="76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sp>
          <p:nvSpPr>
            <p:cNvPr id="30" name="图形 5">
              <a:extLst>
                <a:ext uri="{FF2B5EF4-FFF2-40B4-BE49-F238E27FC236}">
                  <a16:creationId xmlns:a16="http://schemas.microsoft.com/office/drawing/2014/main" id="{F076801E-9C2D-5148-7443-7B1F60AA408C}"/>
                </a:ext>
              </a:extLst>
            </p:cNvPr>
            <p:cNvSpPr/>
            <p:nvPr/>
          </p:nvSpPr>
          <p:spPr>
            <a:xfrm rot="17319216" flipH="1" flipV="1">
              <a:off x="7871483" y="1130849"/>
              <a:ext cx="605241" cy="531958"/>
            </a:xfrm>
            <a:custGeom>
              <a:avLst/>
              <a:gdLst>
                <a:gd name="connsiteX0" fmla="*/ 1022693 w 1022692"/>
                <a:gd name="connsiteY0" fmla="*/ 898865 h 898864"/>
                <a:gd name="connsiteX1" fmla="*/ 199250 w 1022692"/>
                <a:gd name="connsiteY1" fmla="*/ 152379 h 898864"/>
                <a:gd name="connsiteX2" fmla="*/ 22248 w 1022692"/>
                <a:gd name="connsiteY2" fmla="*/ 229336 h 898864"/>
                <a:gd name="connsiteX3" fmla="*/ 1022693 w 1022692"/>
                <a:gd name="connsiteY3" fmla="*/ 898865 h 89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2692" h="898864">
                  <a:moveTo>
                    <a:pt x="1022693" y="898865"/>
                  </a:moveTo>
                  <a:cubicBezTo>
                    <a:pt x="1022693" y="898865"/>
                    <a:pt x="228955" y="746027"/>
                    <a:pt x="199250" y="152379"/>
                  </a:cubicBezTo>
                  <a:cubicBezTo>
                    <a:pt x="191554" y="-1535"/>
                    <a:pt x="-77797" y="-124667"/>
                    <a:pt x="22248" y="229336"/>
                  </a:cubicBezTo>
                  <a:cubicBezTo>
                    <a:pt x="122292" y="583340"/>
                    <a:pt x="499383" y="883473"/>
                    <a:pt x="1022693" y="89886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6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sp>
          <p:nvSpPr>
            <p:cNvPr id="31" name="图形 5">
              <a:extLst>
                <a:ext uri="{FF2B5EF4-FFF2-40B4-BE49-F238E27FC236}">
                  <a16:creationId xmlns:a16="http://schemas.microsoft.com/office/drawing/2014/main" id="{821E9859-FF87-7A1C-06B5-BF42AC477AE0}"/>
                </a:ext>
              </a:extLst>
            </p:cNvPr>
            <p:cNvSpPr/>
            <p:nvPr/>
          </p:nvSpPr>
          <p:spPr>
            <a:xfrm rot="18650623" flipH="1" flipV="1">
              <a:off x="7902011" y="1391686"/>
              <a:ext cx="595907" cy="531122"/>
            </a:xfrm>
            <a:custGeom>
              <a:avLst/>
              <a:gdLst>
                <a:gd name="connsiteX0" fmla="*/ 1022693 w 1022692"/>
                <a:gd name="connsiteY0" fmla="*/ 898865 h 898864"/>
                <a:gd name="connsiteX1" fmla="*/ 199250 w 1022692"/>
                <a:gd name="connsiteY1" fmla="*/ 152379 h 898864"/>
                <a:gd name="connsiteX2" fmla="*/ 22248 w 1022692"/>
                <a:gd name="connsiteY2" fmla="*/ 229336 h 898864"/>
                <a:gd name="connsiteX3" fmla="*/ 1022693 w 1022692"/>
                <a:gd name="connsiteY3" fmla="*/ 898865 h 898864"/>
                <a:gd name="connsiteX0-1" fmla="*/ 1050158 w 1050159"/>
                <a:gd name="connsiteY0-2" fmla="*/ 908628 h 908629"/>
                <a:gd name="connsiteX1-3" fmla="*/ 145964 w 1050159"/>
                <a:gd name="connsiteY1-4" fmla="*/ 56431 h 908629"/>
                <a:gd name="connsiteX2-5" fmla="*/ 49713 w 1050159"/>
                <a:gd name="connsiteY2-6" fmla="*/ 239099 h 908629"/>
                <a:gd name="connsiteX3-7" fmla="*/ 1050158 w 1050159"/>
                <a:gd name="connsiteY3-8" fmla="*/ 908628 h 908629"/>
                <a:gd name="connsiteX0-9" fmla="*/ 1016816 w 1016816"/>
                <a:gd name="connsiteY0-10" fmla="*/ 893606 h 893606"/>
                <a:gd name="connsiteX1-11" fmla="*/ 112622 w 1016816"/>
                <a:gd name="connsiteY1-12" fmla="*/ 41409 h 893606"/>
                <a:gd name="connsiteX2-13" fmla="*/ 56155 w 1016816"/>
                <a:gd name="connsiteY2-14" fmla="*/ 343929 h 893606"/>
                <a:gd name="connsiteX3-15" fmla="*/ 1016816 w 1016816"/>
                <a:gd name="connsiteY3-16" fmla="*/ 893606 h 893606"/>
                <a:gd name="connsiteX0-17" fmla="*/ 1006921 w 1006921"/>
                <a:gd name="connsiteY0-18" fmla="*/ 897452 h 897452"/>
                <a:gd name="connsiteX1-19" fmla="*/ 102727 w 1006921"/>
                <a:gd name="connsiteY1-20" fmla="*/ 45255 h 897452"/>
                <a:gd name="connsiteX2-21" fmla="*/ 46260 w 1006921"/>
                <a:gd name="connsiteY2-22" fmla="*/ 347775 h 897452"/>
                <a:gd name="connsiteX3-23" fmla="*/ 1006921 w 1006921"/>
                <a:gd name="connsiteY3-24" fmla="*/ 897452 h 8974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06921" h="897452">
                  <a:moveTo>
                    <a:pt x="1006921" y="897452"/>
                  </a:moveTo>
                  <a:cubicBezTo>
                    <a:pt x="1006921" y="897452"/>
                    <a:pt x="132432" y="638903"/>
                    <a:pt x="102727" y="45255"/>
                  </a:cubicBezTo>
                  <a:cubicBezTo>
                    <a:pt x="95031" y="-108659"/>
                    <a:pt x="-81481" y="164621"/>
                    <a:pt x="46260" y="347775"/>
                  </a:cubicBezTo>
                  <a:cubicBezTo>
                    <a:pt x="174001" y="530929"/>
                    <a:pt x="483611" y="882060"/>
                    <a:pt x="1006921" y="897452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accent4"/>
                </a:gs>
                <a:gs pos="100000">
                  <a:srgbClr val="F47104"/>
                </a:gs>
              </a:gsLst>
              <a:lin ang="2700000" scaled="1"/>
              <a:tileRect/>
            </a:gradFill>
            <a:ln w="76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sp>
        <p:nvSpPr>
          <p:cNvPr id="25" name="任意多边形: 形状 16">
            <a:extLst>
              <a:ext uri="{FF2B5EF4-FFF2-40B4-BE49-F238E27FC236}">
                <a16:creationId xmlns:a16="http://schemas.microsoft.com/office/drawing/2014/main" id="{DCB31FBF-CC42-7BC7-8FC9-66506E3C8F04}"/>
              </a:ext>
            </a:extLst>
          </p:cNvPr>
          <p:cNvSpPr/>
          <p:nvPr/>
        </p:nvSpPr>
        <p:spPr>
          <a:xfrm rot="6689859">
            <a:off x="4069928" y="5573134"/>
            <a:ext cx="286566" cy="286566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1"/>
          </a:solidFill>
          <a:ln w="25400" cap="rnd">
            <a:solidFill>
              <a:schemeClr val="accent1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6" name="任意多边形: 形状 16">
            <a:extLst>
              <a:ext uri="{FF2B5EF4-FFF2-40B4-BE49-F238E27FC236}">
                <a16:creationId xmlns:a16="http://schemas.microsoft.com/office/drawing/2014/main" id="{A2D6EDA2-8131-E809-5739-EB9DC7043E55}"/>
              </a:ext>
            </a:extLst>
          </p:cNvPr>
          <p:cNvSpPr/>
          <p:nvPr/>
        </p:nvSpPr>
        <p:spPr>
          <a:xfrm rot="3592494">
            <a:off x="733838" y="2197328"/>
            <a:ext cx="296073" cy="29607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5"/>
          <a:stretch/>
        </p:blipFill>
        <p:spPr>
          <a:xfrm rot="574824">
            <a:off x="3153937" y="1551420"/>
            <a:ext cx="5921975" cy="45464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2543E8F-5243-501B-C533-E1A43F0B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23588" y="5156675"/>
            <a:ext cx="6366728" cy="280466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52371539-31CC-BD48-2E07-C0E0E11B3B90}"/>
              </a:ext>
            </a:extLst>
          </p:cNvPr>
          <p:cNvGrpSpPr/>
          <p:nvPr/>
        </p:nvGrpSpPr>
        <p:grpSpPr>
          <a:xfrm>
            <a:off x="7183874" y="1368220"/>
            <a:ext cx="3780653" cy="1078313"/>
            <a:chOff x="4791353" y="1777689"/>
            <a:chExt cx="3780653" cy="1078313"/>
          </a:xfrm>
          <a:effectLst>
            <a:outerShdw blurRad="215900" dist="101600" dir="10800000" algn="r" rotWithShape="0">
              <a:schemeClr val="accent5">
                <a:lumMod val="50000"/>
                <a:alpha val="30000"/>
              </a:schemeClr>
            </a:outerShdw>
          </a:effectLst>
        </p:grpSpPr>
        <p:sp>
          <p:nvSpPr>
            <p:cNvPr id="32" name="文本框 36">
              <a:extLst>
                <a:ext uri="{FF2B5EF4-FFF2-40B4-BE49-F238E27FC236}">
                  <a16:creationId xmlns:a16="http://schemas.microsoft.com/office/drawing/2014/main" id="{E37FE23F-ADE3-323B-6CBC-821AF7E7AEB6}"/>
                </a:ext>
              </a:extLst>
            </p:cNvPr>
            <p:cNvSpPr txBox="1"/>
            <p:nvPr/>
          </p:nvSpPr>
          <p:spPr>
            <a:xfrm>
              <a:off x="4791353" y="1777689"/>
              <a:ext cx="3773712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6600" dirty="0">
                  <a:ln w="146050">
                    <a:solidFill>
                      <a:srgbClr val="FEFEF2"/>
                    </a:solidFill>
                  </a:ln>
                  <a:solidFill>
                    <a:schemeClr val="bg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助力腾飞</a:t>
              </a:r>
            </a:p>
          </p:txBody>
        </p:sp>
        <p:sp>
          <p:nvSpPr>
            <p:cNvPr id="33" name="文本框 37">
              <a:extLst>
                <a:ext uri="{FF2B5EF4-FFF2-40B4-BE49-F238E27FC236}">
                  <a16:creationId xmlns:a16="http://schemas.microsoft.com/office/drawing/2014/main" id="{3E30B4C3-CB60-A70F-F16A-D3CF0885EE1D}"/>
                </a:ext>
              </a:extLst>
            </p:cNvPr>
            <p:cNvSpPr txBox="1"/>
            <p:nvPr/>
          </p:nvSpPr>
          <p:spPr>
            <a:xfrm>
              <a:off x="4798294" y="1840339"/>
              <a:ext cx="3773712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6600" dirty="0">
                  <a:solidFill>
                    <a:schemeClr val="accent1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助力腾飞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1975707-76EE-9BEF-9E37-B9E93591E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0" r="29426"/>
          <a:stretch/>
        </p:blipFill>
        <p:spPr>
          <a:xfrm>
            <a:off x="8539149" y="0"/>
            <a:ext cx="3652851" cy="16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8C29B625-1197-67CD-8B6D-4AF00A625A0A}"/>
              </a:ext>
            </a:extLst>
          </p:cNvPr>
          <p:cNvSpPr txBox="1"/>
          <p:nvPr/>
        </p:nvSpPr>
        <p:spPr>
          <a:xfrm>
            <a:off x="3994468" y="2388726"/>
            <a:ext cx="4797598" cy="19892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+mj-ea"/>
                <a:ea typeface="+mj-ea"/>
              </a:rPr>
              <a:t>第一篇章</a:t>
            </a:r>
            <a:endParaRPr lang="en-US" altLang="zh-CN" sz="4000" dirty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《</a:t>
            </a:r>
            <a:r>
              <a:rPr lang="zh-CN" altLang="en-US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敬过去</a:t>
            </a:r>
            <a:r>
              <a:rPr lang="en-US" altLang="zh-CN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》</a:t>
            </a:r>
            <a:endParaRPr lang="zh-CN" altLang="en-US" sz="6600" dirty="0">
              <a:solidFill>
                <a:schemeClr val="bg1"/>
              </a:solidFill>
              <a:effectLst/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A6C207D-30C0-DDFC-19C1-1D68F4B03C03}"/>
              </a:ext>
            </a:extLst>
          </p:cNvPr>
          <p:cNvGrpSpPr/>
          <p:nvPr/>
        </p:nvGrpSpPr>
        <p:grpSpPr>
          <a:xfrm>
            <a:off x="1664533" y="4496249"/>
            <a:ext cx="1453273" cy="487104"/>
            <a:chOff x="4551444" y="352289"/>
            <a:chExt cx="1826140" cy="381779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112ECD6A-E65F-8E40-BB67-3BA609988E60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A2180B9-8C6A-7EEA-2E48-E5AC44BD49FE}"/>
                </a:ext>
              </a:extLst>
            </p:cNvPr>
            <p:cNvSpPr/>
            <p:nvPr/>
          </p:nvSpPr>
          <p:spPr>
            <a:xfrm>
              <a:off x="4926986" y="422564"/>
              <a:ext cx="1027107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学习型组织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6FDDD68-3DE5-3041-6EA8-138DD22EA804}"/>
              </a:ext>
            </a:extLst>
          </p:cNvPr>
          <p:cNvGrpSpPr/>
          <p:nvPr/>
        </p:nvGrpSpPr>
        <p:grpSpPr>
          <a:xfrm>
            <a:off x="1067572" y="2651556"/>
            <a:ext cx="1859026" cy="487104"/>
            <a:chOff x="4847488" y="352289"/>
            <a:chExt cx="1530096" cy="381779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197FF573-1080-3B3E-4DF3-52CBCCF86349}"/>
                </a:ext>
              </a:extLst>
            </p:cNvPr>
            <p:cNvSpPr/>
            <p:nvPr/>
          </p:nvSpPr>
          <p:spPr>
            <a:xfrm>
              <a:off x="4847488" y="352289"/>
              <a:ext cx="1530096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661A171-7EF0-B976-C534-41D914AB4F12}"/>
                </a:ext>
              </a:extLst>
            </p:cNvPr>
            <p:cNvSpPr/>
            <p:nvPr/>
          </p:nvSpPr>
          <p:spPr>
            <a:xfrm>
              <a:off x="4987355" y="441943"/>
              <a:ext cx="1250360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专业序列人员培训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FFEAF4E-122C-1BED-2EE2-3084C17CD8AD}"/>
              </a:ext>
            </a:extLst>
          </p:cNvPr>
          <p:cNvGrpSpPr/>
          <p:nvPr/>
        </p:nvGrpSpPr>
        <p:grpSpPr>
          <a:xfrm>
            <a:off x="873361" y="3270091"/>
            <a:ext cx="1859026" cy="487104"/>
            <a:chOff x="4551444" y="352289"/>
            <a:chExt cx="1826140" cy="381779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63D085F2-5278-FE8F-7C9B-DB713CFAF2D4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5BF19D0-F6AE-0459-2A28-B1CB75B98820}"/>
                </a:ext>
              </a:extLst>
            </p:cNvPr>
            <p:cNvSpPr/>
            <p:nvPr/>
          </p:nvSpPr>
          <p:spPr>
            <a:xfrm>
              <a:off x="4787058" y="441065"/>
              <a:ext cx="1250360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经营管理实践课程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47456F2-7DB6-896C-69E2-7BA1C502C96F}"/>
              </a:ext>
            </a:extLst>
          </p:cNvPr>
          <p:cNvGrpSpPr/>
          <p:nvPr/>
        </p:nvGrpSpPr>
        <p:grpSpPr>
          <a:xfrm>
            <a:off x="1316011" y="3877714"/>
            <a:ext cx="1453273" cy="487104"/>
            <a:chOff x="4551444" y="352289"/>
            <a:chExt cx="1826140" cy="381779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4B7F41CE-5FFE-AA5F-3779-D4B6EFA0AC3B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A9D04FF8-579F-609B-28F6-23F8914475FD}"/>
                </a:ext>
              </a:extLst>
            </p:cNvPr>
            <p:cNvSpPr/>
            <p:nvPr/>
          </p:nvSpPr>
          <p:spPr>
            <a:xfrm>
              <a:off x="4989387" y="428321"/>
              <a:ext cx="835751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绩优者为师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8EF2813-422A-5DC5-B463-F83697EE7D18}"/>
              </a:ext>
            </a:extLst>
          </p:cNvPr>
          <p:cNvGrpSpPr/>
          <p:nvPr/>
        </p:nvGrpSpPr>
        <p:grpSpPr>
          <a:xfrm>
            <a:off x="1316011" y="1928069"/>
            <a:ext cx="2329935" cy="487104"/>
            <a:chOff x="4551444" y="352289"/>
            <a:chExt cx="1826140" cy="381779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C5F9F2F-49A0-0D42-97FC-0729A0F52028}"/>
                </a:ext>
              </a:extLst>
            </p:cNvPr>
            <p:cNvSpPr/>
            <p:nvPr/>
          </p:nvSpPr>
          <p:spPr>
            <a:xfrm>
              <a:off x="4551444" y="352289"/>
              <a:ext cx="1826140" cy="381779"/>
            </a:xfrm>
            <a:prstGeom prst="roundRect">
              <a:avLst>
                <a:gd name="adj" fmla="val 30041"/>
              </a:avLst>
            </a:prstGeom>
            <a:solidFill>
              <a:schemeClr val="bg1"/>
            </a:solidFill>
            <a:ln>
              <a:noFill/>
            </a:ln>
            <a:effectLst>
              <a:outerShdw blurRad="165100" dist="101600" dir="5400000" algn="ctr" rotWithShape="0">
                <a:schemeClr val="tx1">
                  <a:lumMod val="95000"/>
                  <a:lumOff val="5000"/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05BF82AD-8C51-3511-04F1-1F4D84B649C1}"/>
                </a:ext>
              </a:extLst>
            </p:cNvPr>
            <p:cNvSpPr/>
            <p:nvPr/>
          </p:nvSpPr>
          <p:spPr>
            <a:xfrm>
              <a:off x="4739487" y="438196"/>
              <a:ext cx="1388563" cy="2412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252009">
                <a:defRPr/>
              </a:pPr>
              <a:r>
                <a:rPr lang="zh-CN" altLang="en-US" sz="1400" dirty="0">
                  <a:solidFill>
                    <a:schemeClr val="accent1"/>
                  </a:solidFill>
                  <a:effectLst>
                    <a:outerShdw blurRad="190500" dist="266700" dir="2700000" algn="tl">
                      <a:schemeClr val="bg2">
                        <a:lumMod val="10000"/>
                        <a:alpha val="15000"/>
                      </a:schemeClr>
                    </a:outerShdw>
                  </a:effectLst>
                  <a:latin typeface="+mn-ea"/>
                </a:rPr>
                <a:t>中高层管理干部培训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8C29B625-1197-67CD-8B6D-4AF00A625A0A}"/>
              </a:ext>
            </a:extLst>
          </p:cNvPr>
          <p:cNvSpPr txBox="1"/>
          <p:nvPr/>
        </p:nvSpPr>
        <p:spPr>
          <a:xfrm>
            <a:off x="3936102" y="2803700"/>
            <a:ext cx="4797598" cy="12505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领导致辞</a:t>
            </a:r>
            <a:endParaRPr lang="zh-CN" altLang="en-US" sz="6600" dirty="0">
              <a:solidFill>
                <a:schemeClr val="bg1"/>
              </a:solidFill>
              <a:effectLst/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6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0547DFEC-712F-1000-87C4-FE0283167C1E}"/>
              </a:ext>
            </a:extLst>
          </p:cNvPr>
          <p:cNvSpPr/>
          <p:nvPr/>
        </p:nvSpPr>
        <p:spPr>
          <a:xfrm flipH="1">
            <a:off x="210024" y="-14983"/>
            <a:ext cx="11967855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15000"/>
                  <a:lumOff val="85000"/>
                </a:schemeClr>
              </a:gs>
              <a:gs pos="0">
                <a:srgbClr val="FAFAFA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19100" dist="203200" algn="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23" name="箭头: 五边形 22">
            <a:extLst>
              <a:ext uri="{FF2B5EF4-FFF2-40B4-BE49-F238E27FC236}">
                <a16:creationId xmlns:a16="http://schemas.microsoft.com/office/drawing/2014/main" id="{56762F88-E56C-CC4D-5C1C-4C4FD281BF39}"/>
              </a:ext>
            </a:extLst>
          </p:cNvPr>
          <p:cNvSpPr/>
          <p:nvPr/>
        </p:nvSpPr>
        <p:spPr>
          <a:xfrm>
            <a:off x="210024" y="-1"/>
            <a:ext cx="3308886" cy="6857999"/>
          </a:xfrm>
          <a:prstGeom prst="homePlat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768418A-05E4-25DB-2866-5C3DA89E29F8}"/>
              </a:ext>
            </a:extLst>
          </p:cNvPr>
          <p:cNvSpPr txBox="1"/>
          <p:nvPr/>
        </p:nvSpPr>
        <p:spPr>
          <a:xfrm>
            <a:off x="5162458" y="1414837"/>
            <a:ext cx="3127243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  <a:latin typeface="+mj-ea"/>
                <a:ea typeface="+mj-ea"/>
              </a:rPr>
              <a:t>内部讲师队伍建设</a:t>
            </a:r>
          </a:p>
        </p:txBody>
      </p:sp>
      <p:sp>
        <p:nvSpPr>
          <p:cNvPr id="43" name="箭头: 五边形 42">
            <a:extLst>
              <a:ext uri="{FF2B5EF4-FFF2-40B4-BE49-F238E27FC236}">
                <a16:creationId xmlns:a16="http://schemas.microsoft.com/office/drawing/2014/main" id="{5AB37E39-FAE7-3809-86B0-5F907B8DAABA}"/>
              </a:ext>
            </a:extLst>
          </p:cNvPr>
          <p:cNvSpPr/>
          <p:nvPr/>
        </p:nvSpPr>
        <p:spPr>
          <a:xfrm>
            <a:off x="-9199" y="0"/>
            <a:ext cx="2923597" cy="6857999"/>
          </a:xfrm>
          <a:prstGeom prst="homePlate">
            <a:avLst>
              <a:gd name="adj" fmla="val 560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372681" y="2885273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敬过去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AB1DB4D-4FDA-4033-F3A1-97DD55B1426F}"/>
              </a:ext>
            </a:extLst>
          </p:cNvPr>
          <p:cNvGrpSpPr/>
          <p:nvPr/>
        </p:nvGrpSpPr>
        <p:grpSpPr>
          <a:xfrm>
            <a:off x="8320266" y="2967360"/>
            <a:ext cx="2230116" cy="441147"/>
            <a:chOff x="8300139" y="3864154"/>
            <a:chExt cx="2230116" cy="441147"/>
          </a:xfrm>
        </p:grpSpPr>
        <p:sp>
          <p:nvSpPr>
            <p:cNvPr id="55" name="man-with-bow_56788">
              <a:extLst>
                <a:ext uri="{FF2B5EF4-FFF2-40B4-BE49-F238E27FC236}">
                  <a16:creationId xmlns:a16="http://schemas.microsoft.com/office/drawing/2014/main" id="{B57EDBB9-98D0-9C03-C5D7-B9A10FA095EE}"/>
                </a:ext>
              </a:extLst>
            </p:cNvPr>
            <p:cNvSpPr/>
            <p:nvPr/>
          </p:nvSpPr>
          <p:spPr>
            <a:xfrm>
              <a:off x="830013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man-with-bow_56788">
              <a:extLst>
                <a:ext uri="{FF2B5EF4-FFF2-40B4-BE49-F238E27FC236}">
                  <a16:creationId xmlns:a16="http://schemas.microsoft.com/office/drawing/2014/main" id="{8545A113-F597-B086-DB5D-E3E344C51FEE}"/>
                </a:ext>
              </a:extLst>
            </p:cNvPr>
            <p:cNvSpPr/>
            <p:nvPr/>
          </p:nvSpPr>
          <p:spPr>
            <a:xfrm>
              <a:off x="852731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man-with-bow_56788">
              <a:extLst>
                <a:ext uri="{FF2B5EF4-FFF2-40B4-BE49-F238E27FC236}">
                  <a16:creationId xmlns:a16="http://schemas.microsoft.com/office/drawing/2014/main" id="{2490068B-A604-240A-EB06-3ACCC5A2B7B0}"/>
                </a:ext>
              </a:extLst>
            </p:cNvPr>
            <p:cNvSpPr/>
            <p:nvPr/>
          </p:nvSpPr>
          <p:spPr>
            <a:xfrm>
              <a:off x="875449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man-with-bow_56788">
              <a:extLst>
                <a:ext uri="{FF2B5EF4-FFF2-40B4-BE49-F238E27FC236}">
                  <a16:creationId xmlns:a16="http://schemas.microsoft.com/office/drawing/2014/main" id="{C0D97171-CAA5-04ED-B2F3-49619B587F94}"/>
                </a:ext>
              </a:extLst>
            </p:cNvPr>
            <p:cNvSpPr/>
            <p:nvPr/>
          </p:nvSpPr>
          <p:spPr>
            <a:xfrm>
              <a:off x="898167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man-with-bow_56788">
              <a:extLst>
                <a:ext uri="{FF2B5EF4-FFF2-40B4-BE49-F238E27FC236}">
                  <a16:creationId xmlns:a16="http://schemas.microsoft.com/office/drawing/2014/main" id="{9A9100D9-76B7-F98A-72BF-25CA5317CABF}"/>
                </a:ext>
              </a:extLst>
            </p:cNvPr>
            <p:cNvSpPr/>
            <p:nvPr/>
          </p:nvSpPr>
          <p:spPr>
            <a:xfrm>
              <a:off x="920885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man-with-bow_56788">
              <a:extLst>
                <a:ext uri="{FF2B5EF4-FFF2-40B4-BE49-F238E27FC236}">
                  <a16:creationId xmlns:a16="http://schemas.microsoft.com/office/drawing/2014/main" id="{04C7985D-F265-4B19-8C9D-E969D39397B2}"/>
                </a:ext>
              </a:extLst>
            </p:cNvPr>
            <p:cNvSpPr/>
            <p:nvPr/>
          </p:nvSpPr>
          <p:spPr>
            <a:xfrm>
              <a:off x="943603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man-with-bow_56788">
              <a:extLst>
                <a:ext uri="{FF2B5EF4-FFF2-40B4-BE49-F238E27FC236}">
                  <a16:creationId xmlns:a16="http://schemas.microsoft.com/office/drawing/2014/main" id="{297E7454-EE2E-C606-504D-1614191FDAD9}"/>
                </a:ext>
              </a:extLst>
            </p:cNvPr>
            <p:cNvSpPr/>
            <p:nvPr/>
          </p:nvSpPr>
          <p:spPr>
            <a:xfrm>
              <a:off x="966321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man-with-bow_56788">
              <a:extLst>
                <a:ext uri="{FF2B5EF4-FFF2-40B4-BE49-F238E27FC236}">
                  <a16:creationId xmlns:a16="http://schemas.microsoft.com/office/drawing/2014/main" id="{55A25C9D-4097-CE25-60FE-C7C3CC9B20CE}"/>
                </a:ext>
              </a:extLst>
            </p:cNvPr>
            <p:cNvSpPr/>
            <p:nvPr/>
          </p:nvSpPr>
          <p:spPr>
            <a:xfrm>
              <a:off x="989039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man-with-bow_56788">
              <a:extLst>
                <a:ext uri="{FF2B5EF4-FFF2-40B4-BE49-F238E27FC236}">
                  <a16:creationId xmlns:a16="http://schemas.microsoft.com/office/drawing/2014/main" id="{D4B422D6-1548-5AF0-5F8C-3768C8FC384B}"/>
                </a:ext>
              </a:extLst>
            </p:cNvPr>
            <p:cNvSpPr/>
            <p:nvPr/>
          </p:nvSpPr>
          <p:spPr>
            <a:xfrm>
              <a:off x="1011757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man-with-bow_56788">
              <a:extLst>
                <a:ext uri="{FF2B5EF4-FFF2-40B4-BE49-F238E27FC236}">
                  <a16:creationId xmlns:a16="http://schemas.microsoft.com/office/drawing/2014/main" id="{2ED0FDAB-AF92-D5BD-6392-04EC86665F1C}"/>
                </a:ext>
              </a:extLst>
            </p:cNvPr>
            <p:cNvSpPr/>
            <p:nvPr/>
          </p:nvSpPr>
          <p:spPr>
            <a:xfrm>
              <a:off x="10344759" y="3864154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man-with-bow_56788">
              <a:extLst>
                <a:ext uri="{FF2B5EF4-FFF2-40B4-BE49-F238E27FC236}">
                  <a16:creationId xmlns:a16="http://schemas.microsoft.com/office/drawing/2014/main" id="{F5D44894-805B-17C4-B974-34221EF40555}"/>
                </a:ext>
              </a:extLst>
            </p:cNvPr>
            <p:cNvSpPr/>
            <p:nvPr/>
          </p:nvSpPr>
          <p:spPr>
            <a:xfrm>
              <a:off x="830013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man-with-bow_56788">
              <a:extLst>
                <a:ext uri="{FF2B5EF4-FFF2-40B4-BE49-F238E27FC236}">
                  <a16:creationId xmlns:a16="http://schemas.microsoft.com/office/drawing/2014/main" id="{07AABFFC-BF0F-BA60-C743-A0881A4EFC82}"/>
                </a:ext>
              </a:extLst>
            </p:cNvPr>
            <p:cNvSpPr/>
            <p:nvPr/>
          </p:nvSpPr>
          <p:spPr>
            <a:xfrm>
              <a:off x="852731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man-with-bow_56788">
              <a:extLst>
                <a:ext uri="{FF2B5EF4-FFF2-40B4-BE49-F238E27FC236}">
                  <a16:creationId xmlns:a16="http://schemas.microsoft.com/office/drawing/2014/main" id="{5CE9E7E1-497E-D8E9-5996-DF8E1585F9A9}"/>
                </a:ext>
              </a:extLst>
            </p:cNvPr>
            <p:cNvSpPr/>
            <p:nvPr/>
          </p:nvSpPr>
          <p:spPr>
            <a:xfrm>
              <a:off x="875449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man-with-bow_56788">
              <a:extLst>
                <a:ext uri="{FF2B5EF4-FFF2-40B4-BE49-F238E27FC236}">
                  <a16:creationId xmlns:a16="http://schemas.microsoft.com/office/drawing/2014/main" id="{B110619C-1D0B-F4AA-C6FB-B804C8865058}"/>
                </a:ext>
              </a:extLst>
            </p:cNvPr>
            <p:cNvSpPr/>
            <p:nvPr/>
          </p:nvSpPr>
          <p:spPr>
            <a:xfrm>
              <a:off x="898167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man-with-bow_56788">
              <a:extLst>
                <a:ext uri="{FF2B5EF4-FFF2-40B4-BE49-F238E27FC236}">
                  <a16:creationId xmlns:a16="http://schemas.microsoft.com/office/drawing/2014/main" id="{9C747FE7-FBEC-ACD1-C37D-CBFA4C54DCD0}"/>
                </a:ext>
              </a:extLst>
            </p:cNvPr>
            <p:cNvSpPr/>
            <p:nvPr/>
          </p:nvSpPr>
          <p:spPr>
            <a:xfrm>
              <a:off x="920885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man-with-bow_56788">
              <a:extLst>
                <a:ext uri="{FF2B5EF4-FFF2-40B4-BE49-F238E27FC236}">
                  <a16:creationId xmlns:a16="http://schemas.microsoft.com/office/drawing/2014/main" id="{4D5F9C76-FE41-4DF5-7C19-643FDDA00427}"/>
                </a:ext>
              </a:extLst>
            </p:cNvPr>
            <p:cNvSpPr/>
            <p:nvPr/>
          </p:nvSpPr>
          <p:spPr>
            <a:xfrm>
              <a:off x="943603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man-with-bow_56788">
              <a:extLst>
                <a:ext uri="{FF2B5EF4-FFF2-40B4-BE49-F238E27FC236}">
                  <a16:creationId xmlns:a16="http://schemas.microsoft.com/office/drawing/2014/main" id="{581A4BBC-5ADA-9451-DC01-BF7D5FB05DA9}"/>
                </a:ext>
              </a:extLst>
            </p:cNvPr>
            <p:cNvSpPr/>
            <p:nvPr/>
          </p:nvSpPr>
          <p:spPr>
            <a:xfrm>
              <a:off x="966321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man-with-bow_56788">
              <a:extLst>
                <a:ext uri="{FF2B5EF4-FFF2-40B4-BE49-F238E27FC236}">
                  <a16:creationId xmlns:a16="http://schemas.microsoft.com/office/drawing/2014/main" id="{02FB58BC-D9D4-F8C5-8775-32D416F4A488}"/>
                </a:ext>
              </a:extLst>
            </p:cNvPr>
            <p:cNvSpPr/>
            <p:nvPr/>
          </p:nvSpPr>
          <p:spPr>
            <a:xfrm>
              <a:off x="989039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man-with-bow_56788">
              <a:extLst>
                <a:ext uri="{FF2B5EF4-FFF2-40B4-BE49-F238E27FC236}">
                  <a16:creationId xmlns:a16="http://schemas.microsoft.com/office/drawing/2014/main" id="{D7408662-DCB6-5DAB-7C2B-FCE60C8F5121}"/>
                </a:ext>
              </a:extLst>
            </p:cNvPr>
            <p:cNvSpPr/>
            <p:nvPr/>
          </p:nvSpPr>
          <p:spPr>
            <a:xfrm>
              <a:off x="1011757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man-with-bow_56788">
              <a:extLst>
                <a:ext uri="{FF2B5EF4-FFF2-40B4-BE49-F238E27FC236}">
                  <a16:creationId xmlns:a16="http://schemas.microsoft.com/office/drawing/2014/main" id="{0A37A8A0-BE96-482E-C079-572AEC4B7BC7}"/>
                </a:ext>
              </a:extLst>
            </p:cNvPr>
            <p:cNvSpPr/>
            <p:nvPr/>
          </p:nvSpPr>
          <p:spPr>
            <a:xfrm>
              <a:off x="10344759" y="4103139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B9AFA30-5A51-FA72-DD90-FBDC5359A665}"/>
              </a:ext>
            </a:extLst>
          </p:cNvPr>
          <p:cNvGrpSpPr/>
          <p:nvPr/>
        </p:nvGrpSpPr>
        <p:grpSpPr>
          <a:xfrm>
            <a:off x="8320266" y="1435341"/>
            <a:ext cx="2230116" cy="441147"/>
            <a:chOff x="8261636" y="1430918"/>
            <a:chExt cx="2230116" cy="441147"/>
          </a:xfrm>
        </p:grpSpPr>
        <p:sp>
          <p:nvSpPr>
            <p:cNvPr id="75" name="man-with-bow_56788">
              <a:extLst>
                <a:ext uri="{FF2B5EF4-FFF2-40B4-BE49-F238E27FC236}">
                  <a16:creationId xmlns:a16="http://schemas.microsoft.com/office/drawing/2014/main" id="{CFDBACFA-2E87-5D96-C468-C161CD434CAE}"/>
                </a:ext>
              </a:extLst>
            </p:cNvPr>
            <p:cNvSpPr/>
            <p:nvPr/>
          </p:nvSpPr>
          <p:spPr>
            <a:xfrm>
              <a:off x="826163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man-with-bow_56788">
              <a:extLst>
                <a:ext uri="{FF2B5EF4-FFF2-40B4-BE49-F238E27FC236}">
                  <a16:creationId xmlns:a16="http://schemas.microsoft.com/office/drawing/2014/main" id="{64586515-C30F-2D88-3FEF-FE0F2A47BC11}"/>
                </a:ext>
              </a:extLst>
            </p:cNvPr>
            <p:cNvSpPr/>
            <p:nvPr/>
          </p:nvSpPr>
          <p:spPr>
            <a:xfrm>
              <a:off x="848881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man-with-bow_56788">
              <a:extLst>
                <a:ext uri="{FF2B5EF4-FFF2-40B4-BE49-F238E27FC236}">
                  <a16:creationId xmlns:a16="http://schemas.microsoft.com/office/drawing/2014/main" id="{28350AF5-60D7-3E28-5572-B9AE41685FBA}"/>
                </a:ext>
              </a:extLst>
            </p:cNvPr>
            <p:cNvSpPr/>
            <p:nvPr/>
          </p:nvSpPr>
          <p:spPr>
            <a:xfrm>
              <a:off x="871599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man-with-bow_56788">
              <a:extLst>
                <a:ext uri="{FF2B5EF4-FFF2-40B4-BE49-F238E27FC236}">
                  <a16:creationId xmlns:a16="http://schemas.microsoft.com/office/drawing/2014/main" id="{487E78B1-C033-5A26-CD4C-3C79C5E6E0E7}"/>
                </a:ext>
              </a:extLst>
            </p:cNvPr>
            <p:cNvSpPr/>
            <p:nvPr/>
          </p:nvSpPr>
          <p:spPr>
            <a:xfrm>
              <a:off x="894317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man-with-bow_56788">
              <a:extLst>
                <a:ext uri="{FF2B5EF4-FFF2-40B4-BE49-F238E27FC236}">
                  <a16:creationId xmlns:a16="http://schemas.microsoft.com/office/drawing/2014/main" id="{2249DFA2-DDB5-8C08-747D-F8AB67E9E21A}"/>
                </a:ext>
              </a:extLst>
            </p:cNvPr>
            <p:cNvSpPr/>
            <p:nvPr/>
          </p:nvSpPr>
          <p:spPr>
            <a:xfrm>
              <a:off x="917035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man-with-bow_56788">
              <a:extLst>
                <a:ext uri="{FF2B5EF4-FFF2-40B4-BE49-F238E27FC236}">
                  <a16:creationId xmlns:a16="http://schemas.microsoft.com/office/drawing/2014/main" id="{F1A9F63F-FBE1-8B6E-CE38-D62DC480CA92}"/>
                </a:ext>
              </a:extLst>
            </p:cNvPr>
            <p:cNvSpPr/>
            <p:nvPr/>
          </p:nvSpPr>
          <p:spPr>
            <a:xfrm>
              <a:off x="939753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man-with-bow_56788">
              <a:extLst>
                <a:ext uri="{FF2B5EF4-FFF2-40B4-BE49-F238E27FC236}">
                  <a16:creationId xmlns:a16="http://schemas.microsoft.com/office/drawing/2014/main" id="{62B8A313-6925-C1F0-D235-B813A88C2EC7}"/>
                </a:ext>
              </a:extLst>
            </p:cNvPr>
            <p:cNvSpPr/>
            <p:nvPr/>
          </p:nvSpPr>
          <p:spPr>
            <a:xfrm>
              <a:off x="962471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man-with-bow_56788">
              <a:extLst>
                <a:ext uri="{FF2B5EF4-FFF2-40B4-BE49-F238E27FC236}">
                  <a16:creationId xmlns:a16="http://schemas.microsoft.com/office/drawing/2014/main" id="{46B69CE4-CB8C-DDA0-13F5-F8C1DDA3344F}"/>
                </a:ext>
              </a:extLst>
            </p:cNvPr>
            <p:cNvSpPr/>
            <p:nvPr/>
          </p:nvSpPr>
          <p:spPr>
            <a:xfrm>
              <a:off x="985189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man-with-bow_56788">
              <a:extLst>
                <a:ext uri="{FF2B5EF4-FFF2-40B4-BE49-F238E27FC236}">
                  <a16:creationId xmlns:a16="http://schemas.microsoft.com/office/drawing/2014/main" id="{343215FB-B62C-8969-3562-5FDC761740E5}"/>
                </a:ext>
              </a:extLst>
            </p:cNvPr>
            <p:cNvSpPr/>
            <p:nvPr/>
          </p:nvSpPr>
          <p:spPr>
            <a:xfrm>
              <a:off x="1007907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man-with-bow_56788">
              <a:extLst>
                <a:ext uri="{FF2B5EF4-FFF2-40B4-BE49-F238E27FC236}">
                  <a16:creationId xmlns:a16="http://schemas.microsoft.com/office/drawing/2014/main" id="{FC45C06D-A86E-F6A2-0FC0-F6B680D6828C}"/>
                </a:ext>
              </a:extLst>
            </p:cNvPr>
            <p:cNvSpPr/>
            <p:nvPr/>
          </p:nvSpPr>
          <p:spPr>
            <a:xfrm>
              <a:off x="10306256" y="1430918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man-with-bow_56788">
              <a:extLst>
                <a:ext uri="{FF2B5EF4-FFF2-40B4-BE49-F238E27FC236}">
                  <a16:creationId xmlns:a16="http://schemas.microsoft.com/office/drawing/2014/main" id="{EE00FEB3-D427-CF65-B6BE-1BA99B4EB537}"/>
                </a:ext>
              </a:extLst>
            </p:cNvPr>
            <p:cNvSpPr/>
            <p:nvPr/>
          </p:nvSpPr>
          <p:spPr>
            <a:xfrm>
              <a:off x="826163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man-with-bow_56788">
              <a:extLst>
                <a:ext uri="{FF2B5EF4-FFF2-40B4-BE49-F238E27FC236}">
                  <a16:creationId xmlns:a16="http://schemas.microsoft.com/office/drawing/2014/main" id="{4F11CEB1-6464-24F0-504A-B6B9D01CB19C}"/>
                </a:ext>
              </a:extLst>
            </p:cNvPr>
            <p:cNvSpPr/>
            <p:nvPr/>
          </p:nvSpPr>
          <p:spPr>
            <a:xfrm>
              <a:off x="848881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man-with-bow_56788">
              <a:extLst>
                <a:ext uri="{FF2B5EF4-FFF2-40B4-BE49-F238E27FC236}">
                  <a16:creationId xmlns:a16="http://schemas.microsoft.com/office/drawing/2014/main" id="{53E0EF03-533F-7DF8-B500-A6D4C07A19FF}"/>
                </a:ext>
              </a:extLst>
            </p:cNvPr>
            <p:cNvSpPr/>
            <p:nvPr/>
          </p:nvSpPr>
          <p:spPr>
            <a:xfrm>
              <a:off x="871599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man-with-bow_56788">
              <a:extLst>
                <a:ext uri="{FF2B5EF4-FFF2-40B4-BE49-F238E27FC236}">
                  <a16:creationId xmlns:a16="http://schemas.microsoft.com/office/drawing/2014/main" id="{050695EE-20C9-B864-EAAC-56D343B0A4CA}"/>
                </a:ext>
              </a:extLst>
            </p:cNvPr>
            <p:cNvSpPr/>
            <p:nvPr/>
          </p:nvSpPr>
          <p:spPr>
            <a:xfrm>
              <a:off x="894317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man-with-bow_56788">
              <a:extLst>
                <a:ext uri="{FF2B5EF4-FFF2-40B4-BE49-F238E27FC236}">
                  <a16:creationId xmlns:a16="http://schemas.microsoft.com/office/drawing/2014/main" id="{F2D80326-6B26-F8A3-5880-61291B6B3EBF}"/>
                </a:ext>
              </a:extLst>
            </p:cNvPr>
            <p:cNvSpPr/>
            <p:nvPr/>
          </p:nvSpPr>
          <p:spPr>
            <a:xfrm>
              <a:off x="917035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man-with-bow_56788">
              <a:extLst>
                <a:ext uri="{FF2B5EF4-FFF2-40B4-BE49-F238E27FC236}">
                  <a16:creationId xmlns:a16="http://schemas.microsoft.com/office/drawing/2014/main" id="{364D4C2B-F119-3CA2-F68B-038B1983C75B}"/>
                </a:ext>
              </a:extLst>
            </p:cNvPr>
            <p:cNvSpPr/>
            <p:nvPr/>
          </p:nvSpPr>
          <p:spPr>
            <a:xfrm>
              <a:off x="939753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man-with-bow_56788">
              <a:extLst>
                <a:ext uri="{FF2B5EF4-FFF2-40B4-BE49-F238E27FC236}">
                  <a16:creationId xmlns:a16="http://schemas.microsoft.com/office/drawing/2014/main" id="{C065E059-5CDE-8F47-1CA7-C9849D254257}"/>
                </a:ext>
              </a:extLst>
            </p:cNvPr>
            <p:cNvSpPr/>
            <p:nvPr/>
          </p:nvSpPr>
          <p:spPr>
            <a:xfrm>
              <a:off x="962471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man-with-bow_56788">
              <a:extLst>
                <a:ext uri="{FF2B5EF4-FFF2-40B4-BE49-F238E27FC236}">
                  <a16:creationId xmlns:a16="http://schemas.microsoft.com/office/drawing/2014/main" id="{5BA96F3B-D386-7990-4C4E-568D9866BCB3}"/>
                </a:ext>
              </a:extLst>
            </p:cNvPr>
            <p:cNvSpPr/>
            <p:nvPr/>
          </p:nvSpPr>
          <p:spPr>
            <a:xfrm>
              <a:off x="985189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man-with-bow_56788">
              <a:extLst>
                <a:ext uri="{FF2B5EF4-FFF2-40B4-BE49-F238E27FC236}">
                  <a16:creationId xmlns:a16="http://schemas.microsoft.com/office/drawing/2014/main" id="{8C0881C9-1FAE-CAD8-9779-D047E2EFE63C}"/>
                </a:ext>
              </a:extLst>
            </p:cNvPr>
            <p:cNvSpPr/>
            <p:nvPr/>
          </p:nvSpPr>
          <p:spPr>
            <a:xfrm>
              <a:off x="1007907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man-with-bow_56788">
              <a:extLst>
                <a:ext uri="{FF2B5EF4-FFF2-40B4-BE49-F238E27FC236}">
                  <a16:creationId xmlns:a16="http://schemas.microsoft.com/office/drawing/2014/main" id="{85D0FCB0-6771-BD07-71F7-8BE8E50935DA}"/>
                </a:ext>
              </a:extLst>
            </p:cNvPr>
            <p:cNvSpPr/>
            <p:nvPr/>
          </p:nvSpPr>
          <p:spPr>
            <a:xfrm>
              <a:off x="10306256" y="1669903"/>
              <a:ext cx="185496" cy="202162"/>
            </a:xfrm>
            <a:custGeom>
              <a:avLst/>
              <a:gdLst>
                <a:gd name="connsiteX0" fmla="*/ 188888 w 557678"/>
                <a:gd name="connsiteY0" fmla="*/ 367011 h 607780"/>
                <a:gd name="connsiteX1" fmla="*/ 199785 w 557678"/>
                <a:gd name="connsiteY1" fmla="*/ 373977 h 607780"/>
                <a:gd name="connsiteX2" fmla="*/ 278839 w 557678"/>
                <a:gd name="connsiteY2" fmla="*/ 490974 h 607780"/>
                <a:gd name="connsiteX3" fmla="*/ 357893 w 557678"/>
                <a:gd name="connsiteY3" fmla="*/ 373977 h 607780"/>
                <a:gd name="connsiteX4" fmla="*/ 368886 w 557678"/>
                <a:gd name="connsiteY4" fmla="*/ 367011 h 607780"/>
                <a:gd name="connsiteX5" fmla="*/ 374908 w 557678"/>
                <a:gd name="connsiteY5" fmla="*/ 368729 h 607780"/>
                <a:gd name="connsiteX6" fmla="*/ 557678 w 557678"/>
                <a:gd name="connsiteY6" fmla="*/ 480572 h 607780"/>
                <a:gd name="connsiteX7" fmla="*/ 557678 w 557678"/>
                <a:gd name="connsiteY7" fmla="*/ 607780 h 607780"/>
                <a:gd name="connsiteX8" fmla="*/ 278839 w 557678"/>
                <a:gd name="connsiteY8" fmla="*/ 607780 h 607780"/>
                <a:gd name="connsiteX9" fmla="*/ 0 w 557678"/>
                <a:gd name="connsiteY9" fmla="*/ 607780 h 607780"/>
                <a:gd name="connsiteX10" fmla="*/ 0 w 557678"/>
                <a:gd name="connsiteY10" fmla="*/ 480572 h 607780"/>
                <a:gd name="connsiteX11" fmla="*/ 182770 w 557678"/>
                <a:gd name="connsiteY11" fmla="*/ 368729 h 607780"/>
                <a:gd name="connsiteX12" fmla="*/ 188888 w 557678"/>
                <a:gd name="connsiteY12" fmla="*/ 367011 h 607780"/>
                <a:gd name="connsiteX13" fmla="*/ 233347 w 557678"/>
                <a:gd name="connsiteY13" fmla="*/ 332928 h 607780"/>
                <a:gd name="connsiteX14" fmla="*/ 235832 w 557678"/>
                <a:gd name="connsiteY14" fmla="*/ 333119 h 607780"/>
                <a:gd name="connsiteX15" fmla="*/ 236501 w 557678"/>
                <a:gd name="connsiteY15" fmla="*/ 333214 h 607780"/>
                <a:gd name="connsiteX16" fmla="*/ 236692 w 557678"/>
                <a:gd name="connsiteY16" fmla="*/ 333214 h 607780"/>
                <a:gd name="connsiteX17" fmla="*/ 237934 w 557678"/>
                <a:gd name="connsiteY17" fmla="*/ 333596 h 607780"/>
                <a:gd name="connsiteX18" fmla="*/ 238508 w 557678"/>
                <a:gd name="connsiteY18" fmla="*/ 333787 h 607780"/>
                <a:gd name="connsiteX19" fmla="*/ 239177 w 557678"/>
                <a:gd name="connsiteY19" fmla="*/ 333977 h 607780"/>
                <a:gd name="connsiteX20" fmla="*/ 243478 w 557678"/>
                <a:gd name="connsiteY20" fmla="*/ 336553 h 607780"/>
                <a:gd name="connsiteX21" fmla="*/ 264981 w 557678"/>
                <a:gd name="connsiteY21" fmla="*/ 353724 h 607780"/>
                <a:gd name="connsiteX22" fmla="*/ 267657 w 557678"/>
                <a:gd name="connsiteY22" fmla="*/ 353820 h 607780"/>
                <a:gd name="connsiteX23" fmla="*/ 278839 w 557678"/>
                <a:gd name="connsiteY23" fmla="*/ 353724 h 607780"/>
                <a:gd name="connsiteX24" fmla="*/ 290021 w 557678"/>
                <a:gd name="connsiteY24" fmla="*/ 353820 h 607780"/>
                <a:gd name="connsiteX25" fmla="*/ 292792 w 557678"/>
                <a:gd name="connsiteY25" fmla="*/ 353724 h 607780"/>
                <a:gd name="connsiteX26" fmla="*/ 314200 w 557678"/>
                <a:gd name="connsiteY26" fmla="*/ 336553 h 607780"/>
                <a:gd name="connsiteX27" fmla="*/ 318596 w 557678"/>
                <a:gd name="connsiteY27" fmla="*/ 333977 h 607780"/>
                <a:gd name="connsiteX28" fmla="*/ 319265 w 557678"/>
                <a:gd name="connsiteY28" fmla="*/ 333787 h 607780"/>
                <a:gd name="connsiteX29" fmla="*/ 319743 w 557678"/>
                <a:gd name="connsiteY29" fmla="*/ 333596 h 607780"/>
                <a:gd name="connsiteX30" fmla="*/ 321081 w 557678"/>
                <a:gd name="connsiteY30" fmla="*/ 333214 h 607780"/>
                <a:gd name="connsiteX31" fmla="*/ 321272 w 557678"/>
                <a:gd name="connsiteY31" fmla="*/ 333214 h 607780"/>
                <a:gd name="connsiteX32" fmla="*/ 321846 w 557678"/>
                <a:gd name="connsiteY32" fmla="*/ 333119 h 607780"/>
                <a:gd name="connsiteX33" fmla="*/ 324426 w 557678"/>
                <a:gd name="connsiteY33" fmla="*/ 332928 h 607780"/>
                <a:gd name="connsiteX34" fmla="*/ 340195 w 557678"/>
                <a:gd name="connsiteY34" fmla="*/ 347905 h 607780"/>
                <a:gd name="connsiteX35" fmla="*/ 340195 w 557678"/>
                <a:gd name="connsiteY35" fmla="*/ 380912 h 607780"/>
                <a:gd name="connsiteX36" fmla="*/ 324426 w 557678"/>
                <a:gd name="connsiteY36" fmla="*/ 396366 h 607780"/>
                <a:gd name="connsiteX37" fmla="*/ 314869 w 557678"/>
                <a:gd name="connsiteY37" fmla="*/ 393123 h 607780"/>
                <a:gd name="connsiteX38" fmla="*/ 294417 w 557678"/>
                <a:gd name="connsiteY38" fmla="*/ 374807 h 607780"/>
                <a:gd name="connsiteX39" fmla="*/ 278839 w 557678"/>
                <a:gd name="connsiteY39" fmla="*/ 374902 h 607780"/>
                <a:gd name="connsiteX40" fmla="*/ 263261 w 557678"/>
                <a:gd name="connsiteY40" fmla="*/ 374807 h 607780"/>
                <a:gd name="connsiteX41" fmla="*/ 242809 w 557678"/>
                <a:gd name="connsiteY41" fmla="*/ 393123 h 607780"/>
                <a:gd name="connsiteX42" fmla="*/ 233347 w 557678"/>
                <a:gd name="connsiteY42" fmla="*/ 396366 h 607780"/>
                <a:gd name="connsiteX43" fmla="*/ 217482 w 557678"/>
                <a:gd name="connsiteY43" fmla="*/ 380912 h 607780"/>
                <a:gd name="connsiteX44" fmla="*/ 217482 w 557678"/>
                <a:gd name="connsiteY44" fmla="*/ 347905 h 607780"/>
                <a:gd name="connsiteX45" fmla="*/ 233347 w 557678"/>
                <a:gd name="connsiteY45" fmla="*/ 332928 h 607780"/>
                <a:gd name="connsiteX46" fmla="*/ 277214 w 557678"/>
                <a:gd name="connsiteY46" fmla="*/ 0 h 607780"/>
                <a:gd name="connsiteX47" fmla="*/ 278552 w 557678"/>
                <a:gd name="connsiteY47" fmla="*/ 0 h 607780"/>
                <a:gd name="connsiteX48" fmla="*/ 278744 w 557678"/>
                <a:gd name="connsiteY48" fmla="*/ 0 h 607780"/>
                <a:gd name="connsiteX49" fmla="*/ 278839 w 557678"/>
                <a:gd name="connsiteY49" fmla="*/ 0 h 607780"/>
                <a:gd name="connsiteX50" fmla="*/ 278935 w 557678"/>
                <a:gd name="connsiteY50" fmla="*/ 0 h 607780"/>
                <a:gd name="connsiteX51" fmla="*/ 279222 w 557678"/>
                <a:gd name="connsiteY51" fmla="*/ 0 h 607780"/>
                <a:gd name="connsiteX52" fmla="*/ 280560 w 557678"/>
                <a:gd name="connsiteY52" fmla="*/ 0 h 607780"/>
                <a:gd name="connsiteX53" fmla="*/ 404758 w 557678"/>
                <a:gd name="connsiteY53" fmla="*/ 105659 h 607780"/>
                <a:gd name="connsiteX54" fmla="*/ 396727 w 557678"/>
                <a:gd name="connsiteY54" fmla="*/ 160159 h 607780"/>
                <a:gd name="connsiteX55" fmla="*/ 408009 w 557678"/>
                <a:gd name="connsiteY55" fmla="*/ 186120 h 607780"/>
                <a:gd name="connsiteX56" fmla="*/ 379039 w 557678"/>
                <a:gd name="connsiteY56" fmla="*/ 238616 h 607780"/>
                <a:gd name="connsiteX57" fmla="*/ 317179 w 557678"/>
                <a:gd name="connsiteY57" fmla="*/ 313541 h 607780"/>
                <a:gd name="connsiteX58" fmla="*/ 278935 w 557678"/>
                <a:gd name="connsiteY58" fmla="*/ 322131 h 607780"/>
                <a:gd name="connsiteX59" fmla="*/ 278839 w 557678"/>
                <a:gd name="connsiteY59" fmla="*/ 322131 h 607780"/>
                <a:gd name="connsiteX60" fmla="*/ 278744 w 557678"/>
                <a:gd name="connsiteY60" fmla="*/ 322131 h 607780"/>
                <a:gd name="connsiteX61" fmla="*/ 240499 w 557678"/>
                <a:gd name="connsiteY61" fmla="*/ 313541 h 607780"/>
                <a:gd name="connsiteX62" fmla="*/ 178734 w 557678"/>
                <a:gd name="connsiteY62" fmla="*/ 238616 h 607780"/>
                <a:gd name="connsiteX63" fmla="*/ 149669 w 557678"/>
                <a:gd name="connsiteY63" fmla="*/ 186120 h 607780"/>
                <a:gd name="connsiteX64" fmla="*/ 161046 w 557678"/>
                <a:gd name="connsiteY64" fmla="*/ 160159 h 607780"/>
                <a:gd name="connsiteX65" fmla="*/ 153015 w 557678"/>
                <a:gd name="connsiteY65" fmla="*/ 105659 h 607780"/>
                <a:gd name="connsiteX66" fmla="*/ 277214 w 557678"/>
                <a:gd name="connsiteY66" fmla="*/ 0 h 60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57678" h="607780">
                  <a:moveTo>
                    <a:pt x="188888" y="367011"/>
                  </a:moveTo>
                  <a:cubicBezTo>
                    <a:pt x="193667" y="367011"/>
                    <a:pt x="197873" y="369874"/>
                    <a:pt x="199785" y="373977"/>
                  </a:cubicBezTo>
                  <a:cubicBezTo>
                    <a:pt x="218808" y="405851"/>
                    <a:pt x="254177" y="489256"/>
                    <a:pt x="278839" y="490974"/>
                  </a:cubicBezTo>
                  <a:cubicBezTo>
                    <a:pt x="303502" y="489256"/>
                    <a:pt x="338870" y="405851"/>
                    <a:pt x="357893" y="373977"/>
                  </a:cubicBezTo>
                  <a:cubicBezTo>
                    <a:pt x="359900" y="369874"/>
                    <a:pt x="364011" y="367011"/>
                    <a:pt x="368886" y="367011"/>
                  </a:cubicBezTo>
                  <a:cubicBezTo>
                    <a:pt x="371085" y="367011"/>
                    <a:pt x="372996" y="367870"/>
                    <a:pt x="374908" y="368729"/>
                  </a:cubicBezTo>
                  <a:cubicBezTo>
                    <a:pt x="382269" y="371878"/>
                    <a:pt x="557678" y="427132"/>
                    <a:pt x="557678" y="480572"/>
                  </a:cubicBezTo>
                  <a:lnTo>
                    <a:pt x="557678" y="607780"/>
                  </a:lnTo>
                  <a:lnTo>
                    <a:pt x="278839" y="607780"/>
                  </a:lnTo>
                  <a:lnTo>
                    <a:pt x="0" y="607780"/>
                  </a:lnTo>
                  <a:lnTo>
                    <a:pt x="0" y="480572"/>
                  </a:lnTo>
                  <a:cubicBezTo>
                    <a:pt x="0" y="421120"/>
                    <a:pt x="175314" y="371687"/>
                    <a:pt x="182770" y="368729"/>
                  </a:cubicBezTo>
                  <a:cubicBezTo>
                    <a:pt x="184682" y="367870"/>
                    <a:pt x="186593" y="367011"/>
                    <a:pt x="188888" y="367011"/>
                  </a:cubicBezTo>
                  <a:close/>
                  <a:moveTo>
                    <a:pt x="233347" y="332928"/>
                  </a:moveTo>
                  <a:cubicBezTo>
                    <a:pt x="234207" y="332928"/>
                    <a:pt x="235067" y="332928"/>
                    <a:pt x="235832" y="333119"/>
                  </a:cubicBezTo>
                  <a:cubicBezTo>
                    <a:pt x="236023" y="333119"/>
                    <a:pt x="236310" y="333119"/>
                    <a:pt x="236501" y="333214"/>
                  </a:cubicBezTo>
                  <a:cubicBezTo>
                    <a:pt x="236501" y="333214"/>
                    <a:pt x="236596" y="333214"/>
                    <a:pt x="236692" y="333214"/>
                  </a:cubicBezTo>
                  <a:cubicBezTo>
                    <a:pt x="237074" y="333310"/>
                    <a:pt x="237552" y="333405"/>
                    <a:pt x="237934" y="333596"/>
                  </a:cubicBezTo>
                  <a:cubicBezTo>
                    <a:pt x="238126" y="333596"/>
                    <a:pt x="238317" y="333691"/>
                    <a:pt x="238508" y="333787"/>
                  </a:cubicBezTo>
                  <a:cubicBezTo>
                    <a:pt x="238699" y="333787"/>
                    <a:pt x="238890" y="333882"/>
                    <a:pt x="239177" y="333977"/>
                  </a:cubicBezTo>
                  <a:cubicBezTo>
                    <a:pt x="240706" y="334645"/>
                    <a:pt x="242140" y="335504"/>
                    <a:pt x="243478" y="336553"/>
                  </a:cubicBezTo>
                  <a:cubicBezTo>
                    <a:pt x="250836" y="342372"/>
                    <a:pt x="255615" y="353056"/>
                    <a:pt x="264981" y="353724"/>
                  </a:cubicBezTo>
                  <a:cubicBezTo>
                    <a:pt x="265841" y="353820"/>
                    <a:pt x="266797" y="353820"/>
                    <a:pt x="267657" y="353820"/>
                  </a:cubicBezTo>
                  <a:cubicBezTo>
                    <a:pt x="268517" y="353820"/>
                    <a:pt x="274060" y="353724"/>
                    <a:pt x="278839" y="353724"/>
                  </a:cubicBezTo>
                  <a:cubicBezTo>
                    <a:pt x="283617" y="353724"/>
                    <a:pt x="289256" y="353820"/>
                    <a:pt x="290021" y="353820"/>
                  </a:cubicBezTo>
                  <a:cubicBezTo>
                    <a:pt x="290976" y="353820"/>
                    <a:pt x="291836" y="353820"/>
                    <a:pt x="292792" y="353724"/>
                  </a:cubicBezTo>
                  <a:cubicBezTo>
                    <a:pt x="302158" y="353056"/>
                    <a:pt x="306841" y="342372"/>
                    <a:pt x="314200" y="336553"/>
                  </a:cubicBezTo>
                  <a:cubicBezTo>
                    <a:pt x="315538" y="335504"/>
                    <a:pt x="316972" y="334645"/>
                    <a:pt x="318596" y="333977"/>
                  </a:cubicBezTo>
                  <a:cubicBezTo>
                    <a:pt x="318787" y="333882"/>
                    <a:pt x="318979" y="333787"/>
                    <a:pt x="319265" y="333787"/>
                  </a:cubicBezTo>
                  <a:cubicBezTo>
                    <a:pt x="319456" y="333691"/>
                    <a:pt x="319648" y="333596"/>
                    <a:pt x="319743" y="333596"/>
                  </a:cubicBezTo>
                  <a:cubicBezTo>
                    <a:pt x="320221" y="333405"/>
                    <a:pt x="320603" y="333310"/>
                    <a:pt x="321081" y="333214"/>
                  </a:cubicBezTo>
                  <a:cubicBezTo>
                    <a:pt x="321081" y="333214"/>
                    <a:pt x="321177" y="333214"/>
                    <a:pt x="321272" y="333214"/>
                  </a:cubicBezTo>
                  <a:cubicBezTo>
                    <a:pt x="321463" y="333119"/>
                    <a:pt x="321654" y="333119"/>
                    <a:pt x="321846" y="333119"/>
                  </a:cubicBezTo>
                  <a:cubicBezTo>
                    <a:pt x="322706" y="332928"/>
                    <a:pt x="323566" y="332928"/>
                    <a:pt x="324426" y="332928"/>
                  </a:cubicBezTo>
                  <a:cubicBezTo>
                    <a:pt x="332836" y="332928"/>
                    <a:pt x="339813" y="339510"/>
                    <a:pt x="340195" y="347905"/>
                  </a:cubicBezTo>
                  <a:lnTo>
                    <a:pt x="340195" y="380912"/>
                  </a:lnTo>
                  <a:cubicBezTo>
                    <a:pt x="340004" y="389498"/>
                    <a:pt x="333027" y="396366"/>
                    <a:pt x="324426" y="396366"/>
                  </a:cubicBezTo>
                  <a:cubicBezTo>
                    <a:pt x="320794" y="396366"/>
                    <a:pt x="317545" y="395126"/>
                    <a:pt x="314869" y="393123"/>
                  </a:cubicBezTo>
                  <a:cubicBezTo>
                    <a:pt x="305885" y="387208"/>
                    <a:pt x="299864" y="374997"/>
                    <a:pt x="294417" y="374807"/>
                  </a:cubicBezTo>
                  <a:lnTo>
                    <a:pt x="278839" y="374902"/>
                  </a:lnTo>
                  <a:lnTo>
                    <a:pt x="263261" y="374807"/>
                  </a:lnTo>
                  <a:cubicBezTo>
                    <a:pt x="257813" y="374997"/>
                    <a:pt x="251792" y="387208"/>
                    <a:pt x="242809" y="393123"/>
                  </a:cubicBezTo>
                  <a:cubicBezTo>
                    <a:pt x="240228" y="395126"/>
                    <a:pt x="236883" y="396366"/>
                    <a:pt x="233347" y="396366"/>
                  </a:cubicBezTo>
                  <a:cubicBezTo>
                    <a:pt x="224746" y="396366"/>
                    <a:pt x="217769" y="389498"/>
                    <a:pt x="217482" y="380912"/>
                  </a:cubicBezTo>
                  <a:lnTo>
                    <a:pt x="217482" y="347905"/>
                  </a:lnTo>
                  <a:cubicBezTo>
                    <a:pt x="217960" y="339510"/>
                    <a:pt x="224841" y="332928"/>
                    <a:pt x="233347" y="332928"/>
                  </a:cubicBezTo>
                  <a:close/>
                  <a:moveTo>
                    <a:pt x="277214" y="0"/>
                  </a:moveTo>
                  <a:cubicBezTo>
                    <a:pt x="277596" y="0"/>
                    <a:pt x="278074" y="0"/>
                    <a:pt x="278552" y="0"/>
                  </a:cubicBezTo>
                  <a:cubicBezTo>
                    <a:pt x="278648" y="0"/>
                    <a:pt x="278648" y="0"/>
                    <a:pt x="278744" y="0"/>
                  </a:cubicBezTo>
                  <a:cubicBezTo>
                    <a:pt x="278744" y="0"/>
                    <a:pt x="278839" y="0"/>
                    <a:pt x="278839" y="0"/>
                  </a:cubicBezTo>
                  <a:cubicBezTo>
                    <a:pt x="278935" y="0"/>
                    <a:pt x="278935" y="0"/>
                    <a:pt x="278935" y="0"/>
                  </a:cubicBezTo>
                  <a:cubicBezTo>
                    <a:pt x="279030" y="0"/>
                    <a:pt x="279126" y="0"/>
                    <a:pt x="279222" y="0"/>
                  </a:cubicBezTo>
                  <a:cubicBezTo>
                    <a:pt x="279604" y="0"/>
                    <a:pt x="280082" y="0"/>
                    <a:pt x="280560" y="0"/>
                  </a:cubicBezTo>
                  <a:cubicBezTo>
                    <a:pt x="387453" y="0"/>
                    <a:pt x="407531" y="76166"/>
                    <a:pt x="404758" y="105659"/>
                  </a:cubicBezTo>
                  <a:cubicBezTo>
                    <a:pt x="402464" y="129330"/>
                    <a:pt x="396727" y="160159"/>
                    <a:pt x="396727" y="160159"/>
                  </a:cubicBezTo>
                  <a:cubicBezTo>
                    <a:pt x="396727" y="160159"/>
                    <a:pt x="408009" y="165313"/>
                    <a:pt x="408009" y="186120"/>
                  </a:cubicBezTo>
                  <a:cubicBezTo>
                    <a:pt x="404089" y="238234"/>
                    <a:pt x="383246" y="215708"/>
                    <a:pt x="379039" y="238616"/>
                  </a:cubicBezTo>
                  <a:cubicBezTo>
                    <a:pt x="371868" y="276603"/>
                    <a:pt x="338213" y="304092"/>
                    <a:pt x="317179" y="313541"/>
                  </a:cubicBezTo>
                  <a:cubicBezTo>
                    <a:pt x="304941" y="319077"/>
                    <a:pt x="292225" y="321845"/>
                    <a:pt x="278935" y="322131"/>
                  </a:cubicBezTo>
                  <a:cubicBezTo>
                    <a:pt x="278935" y="322131"/>
                    <a:pt x="278935" y="322131"/>
                    <a:pt x="278839" y="322131"/>
                  </a:cubicBezTo>
                  <a:cubicBezTo>
                    <a:pt x="278839" y="322131"/>
                    <a:pt x="278744" y="322131"/>
                    <a:pt x="278744" y="322131"/>
                  </a:cubicBezTo>
                  <a:cubicBezTo>
                    <a:pt x="265454" y="321845"/>
                    <a:pt x="252738" y="319077"/>
                    <a:pt x="240499" y="313541"/>
                  </a:cubicBezTo>
                  <a:cubicBezTo>
                    <a:pt x="219561" y="304092"/>
                    <a:pt x="185810" y="276603"/>
                    <a:pt x="178734" y="238616"/>
                  </a:cubicBezTo>
                  <a:cubicBezTo>
                    <a:pt x="174432" y="215708"/>
                    <a:pt x="153684" y="238234"/>
                    <a:pt x="149669" y="186120"/>
                  </a:cubicBezTo>
                  <a:cubicBezTo>
                    <a:pt x="149669" y="165313"/>
                    <a:pt x="161046" y="160159"/>
                    <a:pt x="161046" y="160159"/>
                  </a:cubicBezTo>
                  <a:cubicBezTo>
                    <a:pt x="161046" y="160159"/>
                    <a:pt x="155214" y="129330"/>
                    <a:pt x="153015" y="105659"/>
                  </a:cubicBezTo>
                  <a:cubicBezTo>
                    <a:pt x="150147" y="76166"/>
                    <a:pt x="170225" y="0"/>
                    <a:pt x="27721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4" name="文本框 143">
            <a:extLst>
              <a:ext uri="{FF2B5EF4-FFF2-40B4-BE49-F238E27FC236}">
                <a16:creationId xmlns:a16="http://schemas.microsoft.com/office/drawing/2014/main" id="{9DB23ED8-701E-44D6-99B5-903DD2FC5DAD}"/>
              </a:ext>
            </a:extLst>
          </p:cNvPr>
          <p:cNvSpPr txBox="1"/>
          <p:nvPr/>
        </p:nvSpPr>
        <p:spPr>
          <a:xfrm>
            <a:off x="5162458" y="2948949"/>
            <a:ext cx="3189496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  <a:latin typeface="+mj-ea"/>
                <a:ea typeface="+mj-ea"/>
              </a:rPr>
              <a:t>外部讲师合作情况</a:t>
            </a: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738C4692-E066-4AB6-89C4-EC20E34EC246}"/>
              </a:ext>
            </a:extLst>
          </p:cNvPr>
          <p:cNvSpPr/>
          <p:nvPr/>
        </p:nvSpPr>
        <p:spPr>
          <a:xfrm>
            <a:off x="3911878" y="996162"/>
            <a:ext cx="1099958" cy="1099958"/>
          </a:xfrm>
          <a:prstGeom prst="ellipse">
            <a:avLst/>
          </a:prstGeom>
          <a:gradFill flip="none" rotWithShape="1">
            <a:gsLst>
              <a:gs pos="22000">
                <a:schemeClr val="accent1">
                  <a:lumMod val="60000"/>
                  <a:lumOff val="40000"/>
                </a:schemeClr>
              </a:gs>
              <a:gs pos="78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09600" dist="1016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C1905358-A6D0-8A9F-6AC2-D1C6E0D2B624}"/>
              </a:ext>
            </a:extLst>
          </p:cNvPr>
          <p:cNvSpPr/>
          <p:nvPr/>
        </p:nvSpPr>
        <p:spPr>
          <a:xfrm>
            <a:off x="3875554" y="959838"/>
            <a:ext cx="1172606" cy="1172606"/>
          </a:xfrm>
          <a:prstGeom prst="ellipse">
            <a:avLst/>
          </a:prstGeom>
          <a:noFill/>
          <a:ln w="6350">
            <a:solidFill>
              <a:schemeClr val="accent1">
                <a:alpha val="36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47" name="弧形 146">
            <a:extLst>
              <a:ext uri="{FF2B5EF4-FFF2-40B4-BE49-F238E27FC236}">
                <a16:creationId xmlns:a16="http://schemas.microsoft.com/office/drawing/2014/main" id="{F6A49BC7-B1DC-8319-A4AB-32E9CA0F1C61}"/>
              </a:ext>
            </a:extLst>
          </p:cNvPr>
          <p:cNvSpPr/>
          <p:nvPr/>
        </p:nvSpPr>
        <p:spPr>
          <a:xfrm>
            <a:off x="3818404" y="902688"/>
            <a:ext cx="1286904" cy="1286906"/>
          </a:xfrm>
          <a:prstGeom prst="arc">
            <a:avLst>
              <a:gd name="adj1" fmla="val 17922441"/>
              <a:gd name="adj2" fmla="val 6018175"/>
            </a:avLst>
          </a:prstGeom>
          <a:ln w="127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48" name="弧形 147">
            <a:extLst>
              <a:ext uri="{FF2B5EF4-FFF2-40B4-BE49-F238E27FC236}">
                <a16:creationId xmlns:a16="http://schemas.microsoft.com/office/drawing/2014/main" id="{7F79587F-6273-EB9E-A897-B3D3CCA30192}"/>
              </a:ext>
            </a:extLst>
          </p:cNvPr>
          <p:cNvSpPr/>
          <p:nvPr/>
        </p:nvSpPr>
        <p:spPr>
          <a:xfrm flipH="1" flipV="1">
            <a:off x="3818404" y="902688"/>
            <a:ext cx="1286904" cy="1286906"/>
          </a:xfrm>
          <a:prstGeom prst="arc">
            <a:avLst>
              <a:gd name="adj1" fmla="val 17922441"/>
              <a:gd name="adj2" fmla="val 6018175"/>
            </a:avLst>
          </a:prstGeom>
          <a:ln w="127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086A494F-18E9-8101-C652-E8D490760DAA}"/>
              </a:ext>
            </a:extLst>
          </p:cNvPr>
          <p:cNvSpPr/>
          <p:nvPr/>
        </p:nvSpPr>
        <p:spPr>
          <a:xfrm>
            <a:off x="4183101" y="1263672"/>
            <a:ext cx="557512" cy="477854"/>
          </a:xfrm>
          <a:custGeom>
            <a:avLst/>
            <a:gdLst>
              <a:gd name="T0" fmla="*/ 6001 w 12800"/>
              <a:gd name="T1" fmla="*/ 6085 h 10972"/>
              <a:gd name="T2" fmla="*/ 8586 w 12800"/>
              <a:gd name="T3" fmla="*/ 7785 h 10972"/>
              <a:gd name="T4" fmla="*/ 9600 w 12800"/>
              <a:gd name="T5" fmla="*/ 10743 h 10972"/>
              <a:gd name="T6" fmla="*/ 9371 w 12800"/>
              <a:gd name="T7" fmla="*/ 10972 h 10972"/>
              <a:gd name="T8" fmla="*/ 9143 w 12800"/>
              <a:gd name="T9" fmla="*/ 10743 h 10972"/>
              <a:gd name="T10" fmla="*/ 7872 w 12800"/>
              <a:gd name="T11" fmla="*/ 7671 h 10972"/>
              <a:gd name="T12" fmla="*/ 4800 w 12800"/>
              <a:gd name="T13" fmla="*/ 6400 h 10972"/>
              <a:gd name="T14" fmla="*/ 1728 w 12800"/>
              <a:gd name="T15" fmla="*/ 7671 h 10972"/>
              <a:gd name="T16" fmla="*/ 457 w 12800"/>
              <a:gd name="T17" fmla="*/ 10743 h 10972"/>
              <a:gd name="T18" fmla="*/ 228 w 12800"/>
              <a:gd name="T19" fmla="*/ 10972 h 10972"/>
              <a:gd name="T20" fmla="*/ 0 w 12800"/>
              <a:gd name="T21" fmla="*/ 10743 h 10972"/>
              <a:gd name="T22" fmla="*/ 1014 w 12800"/>
              <a:gd name="T23" fmla="*/ 7786 h 10972"/>
              <a:gd name="T24" fmla="*/ 3599 w 12800"/>
              <a:gd name="T25" fmla="*/ 6086 h 10972"/>
              <a:gd name="T26" fmla="*/ 2285 w 12800"/>
              <a:gd name="T27" fmla="*/ 3886 h 10972"/>
              <a:gd name="T28" fmla="*/ 3013 w 12800"/>
              <a:gd name="T29" fmla="*/ 2100 h 10972"/>
              <a:gd name="T30" fmla="*/ 4800 w 12800"/>
              <a:gd name="T31" fmla="*/ 1371 h 10972"/>
              <a:gd name="T32" fmla="*/ 6586 w 12800"/>
              <a:gd name="T33" fmla="*/ 2099 h 10972"/>
              <a:gd name="T34" fmla="*/ 7314 w 12800"/>
              <a:gd name="T35" fmla="*/ 3885 h 10972"/>
              <a:gd name="T36" fmla="*/ 6001 w 12800"/>
              <a:gd name="T37" fmla="*/ 6085 h 10972"/>
              <a:gd name="T38" fmla="*/ 3343 w 12800"/>
              <a:gd name="T39" fmla="*/ 5343 h 10972"/>
              <a:gd name="T40" fmla="*/ 4800 w 12800"/>
              <a:gd name="T41" fmla="*/ 5943 h 10972"/>
              <a:gd name="T42" fmla="*/ 6257 w 12800"/>
              <a:gd name="T43" fmla="*/ 5343 h 10972"/>
              <a:gd name="T44" fmla="*/ 6857 w 12800"/>
              <a:gd name="T45" fmla="*/ 3886 h 10972"/>
              <a:gd name="T46" fmla="*/ 6257 w 12800"/>
              <a:gd name="T47" fmla="*/ 2429 h 10972"/>
              <a:gd name="T48" fmla="*/ 4800 w 12800"/>
              <a:gd name="T49" fmla="*/ 1829 h 10972"/>
              <a:gd name="T50" fmla="*/ 3343 w 12800"/>
              <a:gd name="T51" fmla="*/ 2429 h 10972"/>
              <a:gd name="T52" fmla="*/ 2743 w 12800"/>
              <a:gd name="T53" fmla="*/ 3886 h 10972"/>
              <a:gd name="T54" fmla="*/ 3343 w 12800"/>
              <a:gd name="T55" fmla="*/ 5343 h 10972"/>
              <a:gd name="T56" fmla="*/ 9800 w 12800"/>
              <a:gd name="T57" fmla="*/ 4285 h 10972"/>
              <a:gd name="T58" fmla="*/ 11885 w 12800"/>
              <a:gd name="T59" fmla="*/ 5642 h 10972"/>
              <a:gd name="T60" fmla="*/ 12800 w 12800"/>
              <a:gd name="T61" fmla="*/ 8000 h 10972"/>
              <a:gd name="T62" fmla="*/ 12571 w 12800"/>
              <a:gd name="T63" fmla="*/ 8229 h 10972"/>
              <a:gd name="T64" fmla="*/ 12342 w 12800"/>
              <a:gd name="T65" fmla="*/ 8000 h 10972"/>
              <a:gd name="T66" fmla="*/ 11200 w 12800"/>
              <a:gd name="T67" fmla="*/ 5572 h 10972"/>
              <a:gd name="T68" fmla="*/ 8686 w 12800"/>
              <a:gd name="T69" fmla="*/ 4571 h 10972"/>
              <a:gd name="T70" fmla="*/ 8000 w 12800"/>
              <a:gd name="T71" fmla="*/ 4628 h 10972"/>
              <a:gd name="T72" fmla="*/ 7743 w 12800"/>
              <a:gd name="T73" fmla="*/ 4457 h 10972"/>
              <a:gd name="T74" fmla="*/ 7771 w 12800"/>
              <a:gd name="T75" fmla="*/ 4285 h 10972"/>
              <a:gd name="T76" fmla="*/ 7771 w 12800"/>
              <a:gd name="T77" fmla="*/ 4142 h 10972"/>
              <a:gd name="T78" fmla="*/ 8056 w 12800"/>
              <a:gd name="T79" fmla="*/ 3999 h 10972"/>
              <a:gd name="T80" fmla="*/ 8685 w 12800"/>
              <a:gd name="T81" fmla="*/ 4113 h 10972"/>
              <a:gd name="T82" fmla="*/ 9970 w 12800"/>
              <a:gd name="T83" fmla="*/ 3570 h 10972"/>
              <a:gd name="T84" fmla="*/ 10513 w 12800"/>
              <a:gd name="T85" fmla="*/ 2285 h 10972"/>
              <a:gd name="T86" fmla="*/ 9970 w 12800"/>
              <a:gd name="T87" fmla="*/ 1000 h 10972"/>
              <a:gd name="T88" fmla="*/ 8686 w 12800"/>
              <a:gd name="T89" fmla="*/ 457 h 10972"/>
              <a:gd name="T90" fmla="*/ 7028 w 12800"/>
              <a:gd name="T91" fmla="*/ 1514 h 10972"/>
              <a:gd name="T92" fmla="*/ 6714 w 12800"/>
              <a:gd name="T93" fmla="*/ 1628 h 10972"/>
              <a:gd name="T94" fmla="*/ 6629 w 12800"/>
              <a:gd name="T95" fmla="*/ 1315 h 10972"/>
              <a:gd name="T96" fmla="*/ 7471 w 12800"/>
              <a:gd name="T97" fmla="*/ 357 h 10972"/>
              <a:gd name="T98" fmla="*/ 8686 w 12800"/>
              <a:gd name="T99" fmla="*/ 0 h 10972"/>
              <a:gd name="T100" fmla="*/ 10300 w 12800"/>
              <a:gd name="T101" fmla="*/ 671 h 10972"/>
              <a:gd name="T102" fmla="*/ 10972 w 12800"/>
              <a:gd name="T103" fmla="*/ 2285 h 10972"/>
              <a:gd name="T104" fmla="*/ 9800 w 12800"/>
              <a:gd name="T105" fmla="*/ 4285 h 10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800" h="10972">
                <a:moveTo>
                  <a:pt x="6001" y="6085"/>
                </a:moveTo>
                <a:cubicBezTo>
                  <a:pt x="7048" y="6353"/>
                  <a:pt x="7910" y="6918"/>
                  <a:pt x="8586" y="7785"/>
                </a:cubicBezTo>
                <a:cubicBezTo>
                  <a:pt x="9262" y="8653"/>
                  <a:pt x="9600" y="9638"/>
                  <a:pt x="9600" y="10743"/>
                </a:cubicBezTo>
                <a:cubicBezTo>
                  <a:pt x="9600" y="10895"/>
                  <a:pt x="9523" y="10972"/>
                  <a:pt x="9371" y="10972"/>
                </a:cubicBezTo>
                <a:cubicBezTo>
                  <a:pt x="9219" y="10972"/>
                  <a:pt x="9143" y="10895"/>
                  <a:pt x="9143" y="10743"/>
                </a:cubicBezTo>
                <a:cubicBezTo>
                  <a:pt x="9143" y="9542"/>
                  <a:pt x="8719" y="8520"/>
                  <a:pt x="7872" y="7671"/>
                </a:cubicBezTo>
                <a:cubicBezTo>
                  <a:pt x="7023" y="6825"/>
                  <a:pt x="6001" y="6400"/>
                  <a:pt x="4800" y="6400"/>
                </a:cubicBezTo>
                <a:cubicBezTo>
                  <a:pt x="3599" y="6400"/>
                  <a:pt x="2577" y="6825"/>
                  <a:pt x="1728" y="7671"/>
                </a:cubicBezTo>
                <a:cubicBezTo>
                  <a:pt x="881" y="8518"/>
                  <a:pt x="457" y="9542"/>
                  <a:pt x="457" y="10743"/>
                </a:cubicBezTo>
                <a:cubicBezTo>
                  <a:pt x="457" y="10895"/>
                  <a:pt x="380" y="10972"/>
                  <a:pt x="228" y="10972"/>
                </a:cubicBezTo>
                <a:cubicBezTo>
                  <a:pt x="76" y="10972"/>
                  <a:pt x="0" y="10895"/>
                  <a:pt x="0" y="10743"/>
                </a:cubicBezTo>
                <a:cubicBezTo>
                  <a:pt x="0" y="9638"/>
                  <a:pt x="338" y="8653"/>
                  <a:pt x="1014" y="7786"/>
                </a:cubicBezTo>
                <a:cubicBezTo>
                  <a:pt x="1690" y="6920"/>
                  <a:pt x="2552" y="6354"/>
                  <a:pt x="3599" y="6086"/>
                </a:cubicBezTo>
                <a:cubicBezTo>
                  <a:pt x="2724" y="5629"/>
                  <a:pt x="2285" y="4896"/>
                  <a:pt x="2285" y="3886"/>
                </a:cubicBezTo>
                <a:cubicBezTo>
                  <a:pt x="2285" y="3182"/>
                  <a:pt x="2528" y="2586"/>
                  <a:pt x="3013" y="2100"/>
                </a:cubicBezTo>
                <a:cubicBezTo>
                  <a:pt x="3500" y="1614"/>
                  <a:pt x="4095" y="1371"/>
                  <a:pt x="4800" y="1371"/>
                </a:cubicBezTo>
                <a:cubicBezTo>
                  <a:pt x="5505" y="1371"/>
                  <a:pt x="6100" y="1614"/>
                  <a:pt x="6586" y="2099"/>
                </a:cubicBezTo>
                <a:cubicBezTo>
                  <a:pt x="7072" y="2586"/>
                  <a:pt x="7314" y="3181"/>
                  <a:pt x="7314" y="3885"/>
                </a:cubicBezTo>
                <a:cubicBezTo>
                  <a:pt x="7314" y="4896"/>
                  <a:pt x="6876" y="5628"/>
                  <a:pt x="6001" y="6085"/>
                </a:cubicBezTo>
                <a:close/>
                <a:moveTo>
                  <a:pt x="3343" y="5343"/>
                </a:moveTo>
                <a:cubicBezTo>
                  <a:pt x="3743" y="5743"/>
                  <a:pt x="4229" y="5943"/>
                  <a:pt x="4800" y="5943"/>
                </a:cubicBezTo>
                <a:cubicBezTo>
                  <a:pt x="5371" y="5943"/>
                  <a:pt x="5857" y="5743"/>
                  <a:pt x="6257" y="5343"/>
                </a:cubicBezTo>
                <a:cubicBezTo>
                  <a:pt x="6656" y="4942"/>
                  <a:pt x="6857" y="4457"/>
                  <a:pt x="6857" y="3886"/>
                </a:cubicBezTo>
                <a:cubicBezTo>
                  <a:pt x="6857" y="3315"/>
                  <a:pt x="6657" y="2829"/>
                  <a:pt x="6257" y="2429"/>
                </a:cubicBezTo>
                <a:cubicBezTo>
                  <a:pt x="5857" y="2029"/>
                  <a:pt x="5371" y="1829"/>
                  <a:pt x="4800" y="1829"/>
                </a:cubicBezTo>
                <a:cubicBezTo>
                  <a:pt x="4229" y="1829"/>
                  <a:pt x="3743" y="2029"/>
                  <a:pt x="3343" y="2429"/>
                </a:cubicBezTo>
                <a:cubicBezTo>
                  <a:pt x="2943" y="2829"/>
                  <a:pt x="2743" y="3314"/>
                  <a:pt x="2743" y="3886"/>
                </a:cubicBezTo>
                <a:cubicBezTo>
                  <a:pt x="2743" y="4457"/>
                  <a:pt x="2943" y="4943"/>
                  <a:pt x="3343" y="5343"/>
                </a:cubicBezTo>
                <a:close/>
                <a:moveTo>
                  <a:pt x="9800" y="4285"/>
                </a:moveTo>
                <a:cubicBezTo>
                  <a:pt x="10638" y="4515"/>
                  <a:pt x="11333" y="4966"/>
                  <a:pt x="11885" y="5642"/>
                </a:cubicBezTo>
                <a:cubicBezTo>
                  <a:pt x="12438" y="6319"/>
                  <a:pt x="12742" y="7105"/>
                  <a:pt x="12800" y="8000"/>
                </a:cubicBezTo>
                <a:cubicBezTo>
                  <a:pt x="12800" y="8152"/>
                  <a:pt x="12723" y="8229"/>
                  <a:pt x="12571" y="8229"/>
                </a:cubicBezTo>
                <a:cubicBezTo>
                  <a:pt x="12419" y="8229"/>
                  <a:pt x="12342" y="8154"/>
                  <a:pt x="12342" y="8000"/>
                </a:cubicBezTo>
                <a:cubicBezTo>
                  <a:pt x="12285" y="7048"/>
                  <a:pt x="11905" y="6239"/>
                  <a:pt x="11200" y="5572"/>
                </a:cubicBezTo>
                <a:cubicBezTo>
                  <a:pt x="10495" y="4905"/>
                  <a:pt x="9658" y="4571"/>
                  <a:pt x="8686" y="4571"/>
                </a:cubicBezTo>
                <a:cubicBezTo>
                  <a:pt x="8534" y="4571"/>
                  <a:pt x="8305" y="4590"/>
                  <a:pt x="8000" y="4628"/>
                </a:cubicBezTo>
                <a:cubicBezTo>
                  <a:pt x="7828" y="4667"/>
                  <a:pt x="7743" y="4611"/>
                  <a:pt x="7743" y="4457"/>
                </a:cubicBezTo>
                <a:cubicBezTo>
                  <a:pt x="7724" y="4419"/>
                  <a:pt x="7732" y="4362"/>
                  <a:pt x="7771" y="4285"/>
                </a:cubicBezTo>
                <a:cubicBezTo>
                  <a:pt x="7752" y="4247"/>
                  <a:pt x="7752" y="4200"/>
                  <a:pt x="7771" y="4142"/>
                </a:cubicBezTo>
                <a:cubicBezTo>
                  <a:pt x="7809" y="4009"/>
                  <a:pt x="7904" y="3962"/>
                  <a:pt x="8056" y="3999"/>
                </a:cubicBezTo>
                <a:cubicBezTo>
                  <a:pt x="8228" y="4076"/>
                  <a:pt x="8438" y="4113"/>
                  <a:pt x="8685" y="4113"/>
                </a:cubicBezTo>
                <a:cubicBezTo>
                  <a:pt x="9180" y="4113"/>
                  <a:pt x="9609" y="3932"/>
                  <a:pt x="9970" y="3570"/>
                </a:cubicBezTo>
                <a:cubicBezTo>
                  <a:pt x="10332" y="3209"/>
                  <a:pt x="10513" y="2780"/>
                  <a:pt x="10513" y="2285"/>
                </a:cubicBezTo>
                <a:cubicBezTo>
                  <a:pt x="10513" y="1789"/>
                  <a:pt x="10332" y="1361"/>
                  <a:pt x="9970" y="1000"/>
                </a:cubicBezTo>
                <a:cubicBezTo>
                  <a:pt x="9609" y="639"/>
                  <a:pt x="9181" y="457"/>
                  <a:pt x="8686" y="457"/>
                </a:cubicBezTo>
                <a:cubicBezTo>
                  <a:pt x="7924" y="457"/>
                  <a:pt x="7372" y="810"/>
                  <a:pt x="7028" y="1514"/>
                </a:cubicBezTo>
                <a:cubicBezTo>
                  <a:pt x="6971" y="1628"/>
                  <a:pt x="6867" y="1668"/>
                  <a:pt x="6714" y="1628"/>
                </a:cubicBezTo>
                <a:cubicBezTo>
                  <a:pt x="6580" y="1572"/>
                  <a:pt x="6552" y="1467"/>
                  <a:pt x="6629" y="1315"/>
                </a:cubicBezTo>
                <a:cubicBezTo>
                  <a:pt x="6820" y="915"/>
                  <a:pt x="7100" y="596"/>
                  <a:pt x="7471" y="357"/>
                </a:cubicBezTo>
                <a:cubicBezTo>
                  <a:pt x="7843" y="119"/>
                  <a:pt x="8247" y="0"/>
                  <a:pt x="8686" y="0"/>
                </a:cubicBezTo>
                <a:cubicBezTo>
                  <a:pt x="9315" y="0"/>
                  <a:pt x="9852" y="224"/>
                  <a:pt x="10300" y="671"/>
                </a:cubicBezTo>
                <a:cubicBezTo>
                  <a:pt x="10748" y="1119"/>
                  <a:pt x="10972" y="1656"/>
                  <a:pt x="10972" y="2285"/>
                </a:cubicBezTo>
                <a:cubicBezTo>
                  <a:pt x="10971" y="3182"/>
                  <a:pt x="10580" y="3848"/>
                  <a:pt x="9800" y="4285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4283A211-3375-7BDC-1C9C-45E8B7A14F7C}"/>
              </a:ext>
            </a:extLst>
          </p:cNvPr>
          <p:cNvSpPr/>
          <p:nvPr/>
        </p:nvSpPr>
        <p:spPr>
          <a:xfrm>
            <a:off x="3911878" y="2619653"/>
            <a:ext cx="1099958" cy="1099958"/>
          </a:xfrm>
          <a:prstGeom prst="ellipse">
            <a:avLst/>
          </a:prstGeom>
          <a:gradFill flip="none" rotWithShape="1">
            <a:gsLst>
              <a:gs pos="22000">
                <a:schemeClr val="accent1">
                  <a:lumMod val="60000"/>
                  <a:lumOff val="40000"/>
                </a:schemeClr>
              </a:gs>
              <a:gs pos="78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09600" dist="1016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93792BB8-853A-92E0-71DE-8605A1285E55}"/>
              </a:ext>
            </a:extLst>
          </p:cNvPr>
          <p:cNvSpPr/>
          <p:nvPr/>
        </p:nvSpPr>
        <p:spPr>
          <a:xfrm>
            <a:off x="3875554" y="2583329"/>
            <a:ext cx="1172606" cy="1172606"/>
          </a:xfrm>
          <a:prstGeom prst="ellipse">
            <a:avLst/>
          </a:prstGeom>
          <a:noFill/>
          <a:ln w="6350">
            <a:solidFill>
              <a:schemeClr val="accent1">
                <a:alpha val="36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52" name="弧形 151">
            <a:extLst>
              <a:ext uri="{FF2B5EF4-FFF2-40B4-BE49-F238E27FC236}">
                <a16:creationId xmlns:a16="http://schemas.microsoft.com/office/drawing/2014/main" id="{B6FF95D9-DBDD-90B9-857E-6F4D61FDAA9B}"/>
              </a:ext>
            </a:extLst>
          </p:cNvPr>
          <p:cNvSpPr/>
          <p:nvPr/>
        </p:nvSpPr>
        <p:spPr>
          <a:xfrm>
            <a:off x="3818404" y="2526179"/>
            <a:ext cx="1286904" cy="1286906"/>
          </a:xfrm>
          <a:prstGeom prst="arc">
            <a:avLst>
              <a:gd name="adj1" fmla="val 17922441"/>
              <a:gd name="adj2" fmla="val 6018175"/>
            </a:avLst>
          </a:prstGeom>
          <a:ln w="127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53" name="弧形 152">
            <a:extLst>
              <a:ext uri="{FF2B5EF4-FFF2-40B4-BE49-F238E27FC236}">
                <a16:creationId xmlns:a16="http://schemas.microsoft.com/office/drawing/2014/main" id="{ABF20493-4AAF-6D01-A8BE-C9BE12F67C8C}"/>
              </a:ext>
            </a:extLst>
          </p:cNvPr>
          <p:cNvSpPr/>
          <p:nvPr/>
        </p:nvSpPr>
        <p:spPr>
          <a:xfrm flipH="1" flipV="1">
            <a:off x="3818404" y="2526179"/>
            <a:ext cx="1286904" cy="1286906"/>
          </a:xfrm>
          <a:prstGeom prst="arc">
            <a:avLst>
              <a:gd name="adj1" fmla="val 17922441"/>
              <a:gd name="adj2" fmla="val 6018175"/>
            </a:avLst>
          </a:prstGeom>
          <a:ln w="127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4F2C35EF-3301-E515-F1A7-128D9EC26117}"/>
              </a:ext>
            </a:extLst>
          </p:cNvPr>
          <p:cNvSpPr txBox="1"/>
          <p:nvPr/>
        </p:nvSpPr>
        <p:spPr>
          <a:xfrm>
            <a:off x="10679740" y="1474271"/>
            <a:ext cx="792291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+mn-ea"/>
              </a:rPr>
              <a:t>87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人</a:t>
            </a:r>
            <a:endParaRPr lang="zh-CN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233033F8-9E94-1DD0-3496-532F83709671}"/>
              </a:ext>
            </a:extLst>
          </p:cNvPr>
          <p:cNvSpPr txBox="1"/>
          <p:nvPr/>
        </p:nvSpPr>
        <p:spPr>
          <a:xfrm>
            <a:off x="10679739" y="3023857"/>
            <a:ext cx="792291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+mn-ea"/>
              </a:rPr>
              <a:t>26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人</a:t>
            </a:r>
            <a:endParaRPr lang="zh-CN" altLang="en-US" sz="200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8534A117-C005-0BC7-24B4-12BC9939A5EE}"/>
              </a:ext>
            </a:extLst>
          </p:cNvPr>
          <p:cNvSpPr txBox="1"/>
          <p:nvPr/>
        </p:nvSpPr>
        <p:spPr>
          <a:xfrm>
            <a:off x="5186443" y="3523808"/>
            <a:ext cx="189186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专业咨询机构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     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监管机构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同业优秀公司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     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高等院校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C2B510F6-9819-842B-3150-965DF4EA6EAD}"/>
              </a:ext>
            </a:extLst>
          </p:cNvPr>
          <p:cNvSpPr txBox="1"/>
          <p:nvPr/>
        </p:nvSpPr>
        <p:spPr>
          <a:xfrm>
            <a:off x="5194829" y="1989696"/>
            <a:ext cx="204254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分公司试点推荐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     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供稿分享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上讲台授课实践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     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课程开发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B792D718-7113-8E17-4271-73EA99535C75}"/>
              </a:ext>
            </a:extLst>
          </p:cNvPr>
          <p:cNvSpPr txBox="1"/>
          <p:nvPr/>
        </p:nvSpPr>
        <p:spPr>
          <a:xfrm>
            <a:off x="8034691" y="4429370"/>
            <a:ext cx="3308885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汉仪雅酷黑 85W" panose="020B0904020202020204" pitchFamily="34" charset="-122"/>
                <a:cs typeface="Arial" panose="020B0604020202020204" pitchFamily="34" charset="0"/>
              </a:rPr>
              <a:t>113</a:t>
            </a:r>
            <a:endParaRPr lang="en-US" altLang="zh-CN" sz="6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0093A11F-7543-5594-222E-4B8ED1AA76D1}"/>
              </a:ext>
            </a:extLst>
          </p:cNvPr>
          <p:cNvSpPr txBox="1"/>
          <p:nvPr/>
        </p:nvSpPr>
        <p:spPr>
          <a:xfrm>
            <a:off x="9760494" y="5055559"/>
            <a:ext cx="59121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人</a:t>
            </a:r>
          </a:p>
        </p:txBody>
      </p:sp>
      <p:sp>
        <p:nvSpPr>
          <p:cNvPr id="164" name="任意多边形: 形状 163">
            <a:extLst>
              <a:ext uri="{FF2B5EF4-FFF2-40B4-BE49-F238E27FC236}">
                <a16:creationId xmlns:a16="http://schemas.microsoft.com/office/drawing/2014/main" id="{F3A2F0B6-F383-59BF-C744-07E87B21DBF4}"/>
              </a:ext>
            </a:extLst>
          </p:cNvPr>
          <p:cNvSpPr/>
          <p:nvPr/>
        </p:nvSpPr>
        <p:spPr>
          <a:xfrm>
            <a:off x="10394398" y="4113370"/>
            <a:ext cx="682986" cy="638766"/>
          </a:xfrm>
          <a:custGeom>
            <a:avLst/>
            <a:gdLst>
              <a:gd name="connsiteX0" fmla="*/ 723463 w 1446926"/>
              <a:gd name="connsiteY0" fmla="*/ 0 h 1446926"/>
              <a:gd name="connsiteX1" fmla="*/ 1446926 w 1446926"/>
              <a:gd name="connsiteY1" fmla="*/ 723463 h 1446926"/>
              <a:gd name="connsiteX2" fmla="*/ 723463 w 1446926"/>
              <a:gd name="connsiteY2" fmla="*/ 1446926 h 1446926"/>
              <a:gd name="connsiteX3" fmla="*/ 441858 w 1446926"/>
              <a:gd name="connsiteY3" fmla="*/ 1390073 h 1446926"/>
              <a:gd name="connsiteX4" fmla="*/ 412901 w 1446926"/>
              <a:gd name="connsiteY4" fmla="*/ 1374355 h 1446926"/>
              <a:gd name="connsiteX5" fmla="*/ 349784 w 1446926"/>
              <a:gd name="connsiteY5" fmla="*/ 1385075 h 1446926"/>
              <a:gd name="connsiteX6" fmla="*/ 3739 w 1446926"/>
              <a:gd name="connsiteY6" fmla="*/ 1380945 h 1446926"/>
              <a:gd name="connsiteX7" fmla="*/ 153966 w 1446926"/>
              <a:gd name="connsiteY7" fmla="*/ 1243907 h 1446926"/>
              <a:gd name="connsiteX8" fmla="*/ 192323 w 1446926"/>
              <a:gd name="connsiteY8" fmla="*/ 1211304 h 1446926"/>
              <a:gd name="connsiteX9" fmla="*/ 123556 w 1446926"/>
              <a:gd name="connsiteY9" fmla="*/ 1127958 h 1446926"/>
              <a:gd name="connsiteX10" fmla="*/ 0 w 1446926"/>
              <a:gd name="connsiteY10" fmla="*/ 723463 h 1446926"/>
              <a:gd name="connsiteX11" fmla="*/ 723463 w 1446926"/>
              <a:gd name="connsiteY11" fmla="*/ 0 h 144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6926" h="1446926">
                <a:moveTo>
                  <a:pt x="723463" y="0"/>
                </a:moveTo>
                <a:cubicBezTo>
                  <a:pt x="1123021" y="0"/>
                  <a:pt x="1446926" y="323905"/>
                  <a:pt x="1446926" y="723463"/>
                </a:cubicBezTo>
                <a:cubicBezTo>
                  <a:pt x="1446926" y="1123021"/>
                  <a:pt x="1123021" y="1446926"/>
                  <a:pt x="723463" y="1446926"/>
                </a:cubicBezTo>
                <a:cubicBezTo>
                  <a:pt x="623574" y="1446926"/>
                  <a:pt x="528412" y="1426682"/>
                  <a:pt x="441858" y="1390073"/>
                </a:cubicBezTo>
                <a:lnTo>
                  <a:pt x="412901" y="1374355"/>
                </a:lnTo>
                <a:lnTo>
                  <a:pt x="349784" y="1385075"/>
                </a:lnTo>
                <a:cubicBezTo>
                  <a:pt x="208089" y="1405326"/>
                  <a:pt x="32577" y="1409258"/>
                  <a:pt x="3739" y="1380945"/>
                </a:cubicBezTo>
                <a:cubicBezTo>
                  <a:pt x="-20292" y="1357351"/>
                  <a:pt x="76378" y="1303991"/>
                  <a:pt x="153966" y="1243907"/>
                </a:cubicBezTo>
                <a:lnTo>
                  <a:pt x="192323" y="1211304"/>
                </a:lnTo>
                <a:lnTo>
                  <a:pt x="123556" y="1127958"/>
                </a:lnTo>
                <a:cubicBezTo>
                  <a:pt x="45549" y="1012493"/>
                  <a:pt x="0" y="873297"/>
                  <a:pt x="0" y="723463"/>
                </a:cubicBezTo>
                <a:cubicBezTo>
                  <a:pt x="0" y="323905"/>
                  <a:pt x="323905" y="0"/>
                  <a:pt x="72346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1600" dirty="0">
                <a:latin typeface="+mj-ea"/>
                <a:ea typeface="+mj-ea"/>
              </a:rPr>
              <a:t>共计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24FF71B-2BEF-3E20-8F35-6710CADB7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05" y="2863652"/>
            <a:ext cx="685385" cy="685385"/>
          </a:xfrm>
          <a:prstGeom prst="rect">
            <a:avLst/>
          </a:prstGeom>
        </p:spPr>
      </p:pic>
      <p:sp>
        <p:nvSpPr>
          <p:cNvPr id="165" name="文本框 164">
            <a:extLst>
              <a:ext uri="{FF2B5EF4-FFF2-40B4-BE49-F238E27FC236}">
                <a16:creationId xmlns:a16="http://schemas.microsoft.com/office/drawing/2014/main" id="{30D88241-EAF1-76FD-40FE-77CF99697887}"/>
              </a:ext>
            </a:extLst>
          </p:cNvPr>
          <p:cNvSpPr txBox="1"/>
          <p:nvPr/>
        </p:nvSpPr>
        <p:spPr>
          <a:xfrm>
            <a:off x="3118020" y="4824887"/>
            <a:ext cx="4730374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讲师资源储备开发</a:t>
            </a:r>
          </a:p>
        </p:txBody>
      </p:sp>
      <p:pic>
        <p:nvPicPr>
          <p:cNvPr id="169" name="图片 168" descr="形状&#10;&#10;低可信度描述已自动生成">
            <a:extLst>
              <a:ext uri="{FF2B5EF4-FFF2-40B4-BE49-F238E27FC236}">
                <a16:creationId xmlns:a16="http://schemas.microsoft.com/office/drawing/2014/main" id="{4AE325F5-1E87-6645-24B7-1E82FC89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6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1" r="46280" b="61930"/>
          <a:stretch/>
        </p:blipFill>
        <p:spPr>
          <a:xfrm>
            <a:off x="7451387" y="3847060"/>
            <a:ext cx="4726492" cy="3032780"/>
          </a:xfrm>
          <a:prstGeom prst="rect">
            <a:avLst/>
          </a:prstGeom>
        </p:spPr>
      </p:pic>
      <p:sp>
        <p:nvSpPr>
          <p:cNvPr id="170" name="文本框 169">
            <a:extLst>
              <a:ext uri="{FF2B5EF4-FFF2-40B4-BE49-F238E27FC236}">
                <a16:creationId xmlns:a16="http://schemas.microsoft.com/office/drawing/2014/main" id="{A87BF634-A6FF-D0BD-7BC4-A030F84E7B06}"/>
              </a:ext>
            </a:extLst>
          </p:cNvPr>
          <p:cNvSpPr txBox="1"/>
          <p:nvPr/>
        </p:nvSpPr>
        <p:spPr>
          <a:xfrm>
            <a:off x="397378" y="3549038"/>
            <a:ext cx="1963989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200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阿里巴巴普惠体 2.0 105 Heavy" panose="00020600040101010101" pitchFamily="18" charset="-122"/>
                <a:cs typeface="Arial" panose="020B0604020202020204" pitchFamily="34" charset="0"/>
              </a:rPr>
              <a:t>Review the Past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B94B44C5-8B61-C0A8-145B-D4E3FE9C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0547DFEC-712F-1000-87C4-FE0283167C1E}"/>
              </a:ext>
            </a:extLst>
          </p:cNvPr>
          <p:cNvSpPr/>
          <p:nvPr/>
        </p:nvSpPr>
        <p:spPr>
          <a:xfrm flipH="1">
            <a:off x="210024" y="-14983"/>
            <a:ext cx="11967855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15000"/>
                  <a:lumOff val="85000"/>
                </a:schemeClr>
              </a:gs>
              <a:gs pos="0">
                <a:srgbClr val="FAFAFA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19100" dist="203200" algn="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23" name="箭头: 五边形 22">
            <a:extLst>
              <a:ext uri="{FF2B5EF4-FFF2-40B4-BE49-F238E27FC236}">
                <a16:creationId xmlns:a16="http://schemas.microsoft.com/office/drawing/2014/main" id="{56762F88-E56C-CC4D-5C1C-4C4FD281BF39}"/>
              </a:ext>
            </a:extLst>
          </p:cNvPr>
          <p:cNvSpPr/>
          <p:nvPr/>
        </p:nvSpPr>
        <p:spPr>
          <a:xfrm>
            <a:off x="210024" y="-1"/>
            <a:ext cx="3308886" cy="6857999"/>
          </a:xfrm>
          <a:prstGeom prst="homePlat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BEB26C1-57E2-1DE3-89ED-C3A8BC33F850}"/>
              </a:ext>
            </a:extLst>
          </p:cNvPr>
          <p:cNvSpPr/>
          <p:nvPr/>
        </p:nvSpPr>
        <p:spPr>
          <a:xfrm>
            <a:off x="3681567" y="1481081"/>
            <a:ext cx="7851621" cy="3908532"/>
          </a:xfrm>
          <a:prstGeom prst="roundRect">
            <a:avLst>
              <a:gd name="adj" fmla="val 9467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0">
                <a:schemeClr val="accent3"/>
              </a:gs>
              <a:gs pos="88000">
                <a:schemeClr val="accent1"/>
              </a:gs>
              <a:gs pos="40000">
                <a:schemeClr val="accent3">
                  <a:lumMod val="20000"/>
                  <a:lumOff val="80000"/>
                </a:schemeClr>
              </a:gs>
            </a:gsLst>
            <a:lin ang="2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4737411B-3399-0EB9-1762-90DF8C298D8E}"/>
              </a:ext>
            </a:extLst>
          </p:cNvPr>
          <p:cNvSpPr/>
          <p:nvPr/>
        </p:nvSpPr>
        <p:spPr>
          <a:xfrm>
            <a:off x="4179768" y="2681789"/>
            <a:ext cx="6392703" cy="2088449"/>
          </a:xfrm>
          <a:prstGeom prst="roundRect">
            <a:avLst>
              <a:gd name="adj" fmla="val 575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768418A-05E4-25DB-2866-5C3DA89E29F8}"/>
              </a:ext>
            </a:extLst>
          </p:cNvPr>
          <p:cNvSpPr txBox="1"/>
          <p:nvPr/>
        </p:nvSpPr>
        <p:spPr>
          <a:xfrm>
            <a:off x="4113783" y="1850941"/>
            <a:ext cx="2348875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讲师授课情况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820CB80-3EE7-E112-4421-840B6AE46E61}"/>
              </a:ext>
            </a:extLst>
          </p:cNvPr>
          <p:cNvSpPr txBox="1"/>
          <p:nvPr/>
        </p:nvSpPr>
        <p:spPr>
          <a:xfrm>
            <a:off x="4750214" y="3726014"/>
            <a:ext cx="85625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b="1" dirty="0">
                <a:solidFill>
                  <a:schemeClr val="accent1"/>
                </a:solidFill>
                <a:latin typeface="+mn-ea"/>
              </a:rPr>
              <a:t>28</a:t>
            </a:r>
            <a:endParaRPr lang="zh-CN" altLang="en-US" sz="4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3C7BD04-D397-4E92-B72D-44C9EC117FF7}"/>
              </a:ext>
            </a:extLst>
          </p:cNvPr>
          <p:cNvSpPr txBox="1"/>
          <p:nvPr/>
        </p:nvSpPr>
        <p:spPr>
          <a:xfrm>
            <a:off x="5422386" y="3938154"/>
            <a:ext cx="71658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次</a:t>
            </a:r>
          </a:p>
        </p:txBody>
      </p:sp>
      <p:sp>
        <p:nvSpPr>
          <p:cNvPr id="43" name="箭头: 五边形 42">
            <a:extLst>
              <a:ext uri="{FF2B5EF4-FFF2-40B4-BE49-F238E27FC236}">
                <a16:creationId xmlns:a16="http://schemas.microsoft.com/office/drawing/2014/main" id="{5AB37E39-FAE7-3809-86B0-5F907B8DAABA}"/>
              </a:ext>
            </a:extLst>
          </p:cNvPr>
          <p:cNvSpPr/>
          <p:nvPr/>
        </p:nvSpPr>
        <p:spPr>
          <a:xfrm>
            <a:off x="-9199" y="0"/>
            <a:ext cx="2923597" cy="6857999"/>
          </a:xfrm>
          <a:prstGeom prst="homePlate">
            <a:avLst>
              <a:gd name="adj" fmla="val 560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372681" y="2885273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敬过去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108A38E7-D5E2-8F5B-47C2-DE47A03BD695}"/>
              </a:ext>
            </a:extLst>
          </p:cNvPr>
          <p:cNvCxnSpPr>
            <a:cxnSpLocks/>
          </p:cNvCxnSpPr>
          <p:nvPr/>
        </p:nvCxnSpPr>
        <p:spPr>
          <a:xfrm>
            <a:off x="6226055" y="3517051"/>
            <a:ext cx="2" cy="118244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5611E0F-D1E9-9EAF-62B4-CB389EE21839}"/>
              </a:ext>
            </a:extLst>
          </p:cNvPr>
          <p:cNvCxnSpPr>
            <a:cxnSpLocks/>
          </p:cNvCxnSpPr>
          <p:nvPr/>
        </p:nvCxnSpPr>
        <p:spPr>
          <a:xfrm>
            <a:off x="8253428" y="3517054"/>
            <a:ext cx="2" cy="118244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9EEC0083-0D7A-E2C6-9C07-A30EAE4B884A}"/>
              </a:ext>
            </a:extLst>
          </p:cNvPr>
          <p:cNvSpPr/>
          <p:nvPr/>
        </p:nvSpPr>
        <p:spPr>
          <a:xfrm>
            <a:off x="4422742" y="2957417"/>
            <a:ext cx="1683442" cy="560428"/>
          </a:xfrm>
          <a:prstGeom prst="roundRect">
            <a:avLst>
              <a:gd name="adj" fmla="val 252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2EFDFD13-27C5-DE55-B1AD-C8874A23032D}"/>
              </a:ext>
            </a:extLst>
          </p:cNvPr>
          <p:cNvSpPr/>
          <p:nvPr/>
        </p:nvSpPr>
        <p:spPr>
          <a:xfrm>
            <a:off x="6345928" y="2965311"/>
            <a:ext cx="1787629" cy="552482"/>
          </a:xfrm>
          <a:prstGeom prst="roundRect">
            <a:avLst>
              <a:gd name="adj" fmla="val 252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494DB024-459B-4239-A5BF-AA5474EED2B0}"/>
              </a:ext>
            </a:extLst>
          </p:cNvPr>
          <p:cNvSpPr/>
          <p:nvPr/>
        </p:nvSpPr>
        <p:spPr>
          <a:xfrm>
            <a:off x="8381703" y="2965311"/>
            <a:ext cx="1779225" cy="552482"/>
          </a:xfrm>
          <a:prstGeom prst="roundRect">
            <a:avLst>
              <a:gd name="adj" fmla="val 252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820CB80-3EE7-E112-4421-840B6AE46E61}"/>
              </a:ext>
            </a:extLst>
          </p:cNvPr>
          <p:cNvSpPr txBox="1"/>
          <p:nvPr/>
        </p:nvSpPr>
        <p:spPr>
          <a:xfrm>
            <a:off x="6673367" y="3726014"/>
            <a:ext cx="85625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b="1" dirty="0">
                <a:solidFill>
                  <a:schemeClr val="accent1"/>
                </a:solidFill>
                <a:latin typeface="+mn-ea"/>
              </a:rPr>
              <a:t>36</a:t>
            </a:r>
            <a:endParaRPr lang="zh-CN" altLang="en-US" sz="4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3C7BD04-D397-4E92-B72D-44C9EC117FF7}"/>
              </a:ext>
            </a:extLst>
          </p:cNvPr>
          <p:cNvSpPr txBox="1"/>
          <p:nvPr/>
        </p:nvSpPr>
        <p:spPr>
          <a:xfrm>
            <a:off x="7376120" y="3929714"/>
            <a:ext cx="71658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次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820CB80-3EE7-E112-4421-840B6AE46E61}"/>
              </a:ext>
            </a:extLst>
          </p:cNvPr>
          <p:cNvSpPr txBox="1"/>
          <p:nvPr/>
        </p:nvSpPr>
        <p:spPr>
          <a:xfrm>
            <a:off x="8523259" y="3726014"/>
            <a:ext cx="1219227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b="1" dirty="0">
                <a:solidFill>
                  <a:schemeClr val="accent1"/>
                </a:solidFill>
                <a:latin typeface="+mn-ea"/>
              </a:rPr>
              <a:t>256</a:t>
            </a:r>
            <a:endParaRPr lang="zh-CN" altLang="en-US" sz="4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3C7BD04-D397-4E92-B72D-44C9EC117FF7}"/>
              </a:ext>
            </a:extLst>
          </p:cNvPr>
          <p:cNvSpPr txBox="1"/>
          <p:nvPr/>
        </p:nvSpPr>
        <p:spPr>
          <a:xfrm>
            <a:off x="9494304" y="3937734"/>
            <a:ext cx="71658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小时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A79E51-CE4F-6B7A-24F0-B5E0F3FC84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31" y="3041451"/>
            <a:ext cx="372566" cy="37256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47D37AD2-F570-5695-FFEB-A3649EF275B3}"/>
              </a:ext>
            </a:extLst>
          </p:cNvPr>
          <p:cNvSpPr txBox="1"/>
          <p:nvPr/>
        </p:nvSpPr>
        <p:spPr>
          <a:xfrm>
            <a:off x="4933778" y="3064609"/>
            <a:ext cx="157721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在线授课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96A1B1-046A-258F-BC9B-85F67AB59A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96" y="3049330"/>
            <a:ext cx="408472" cy="40847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9326AAE-A405-629B-865A-C03B4045AB05}"/>
              </a:ext>
            </a:extLst>
          </p:cNvPr>
          <p:cNvSpPr txBox="1"/>
          <p:nvPr/>
        </p:nvSpPr>
        <p:spPr>
          <a:xfrm>
            <a:off x="6954026" y="3066321"/>
            <a:ext cx="115118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线下授课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6E8637-3423-22A5-CE56-1ADF4B4A37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08" y="3041451"/>
            <a:ext cx="396191" cy="396191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69326AAE-A405-629B-865A-C03B4045AB05}"/>
              </a:ext>
            </a:extLst>
          </p:cNvPr>
          <p:cNvSpPr txBox="1"/>
          <p:nvPr/>
        </p:nvSpPr>
        <p:spPr>
          <a:xfrm>
            <a:off x="8928466" y="3066321"/>
            <a:ext cx="191446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累计授课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97FA858-5CAE-6BA2-CAC5-EFF00465AA13}"/>
              </a:ext>
            </a:extLst>
          </p:cNvPr>
          <p:cNvSpPr txBox="1"/>
          <p:nvPr/>
        </p:nvSpPr>
        <p:spPr>
          <a:xfrm>
            <a:off x="397378" y="3549038"/>
            <a:ext cx="1963989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200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阿里巴巴普惠体 2.0 105 Heavy" panose="00020600040101010101" pitchFamily="18" charset="-122"/>
                <a:cs typeface="Arial" panose="020B0604020202020204" pitchFamily="34" charset="0"/>
              </a:rPr>
              <a:t>Review the Past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B94B44C5-8B61-C0A8-145B-D4E3FE9C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0547DFEC-712F-1000-87C4-FE0283167C1E}"/>
              </a:ext>
            </a:extLst>
          </p:cNvPr>
          <p:cNvSpPr/>
          <p:nvPr/>
        </p:nvSpPr>
        <p:spPr>
          <a:xfrm flipH="1">
            <a:off x="210024" y="-14983"/>
            <a:ext cx="11967855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15000"/>
                  <a:lumOff val="85000"/>
                </a:schemeClr>
              </a:gs>
              <a:gs pos="0">
                <a:srgbClr val="FAFAFA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19100" dist="203200" algn="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23" name="箭头: 五边形 22">
            <a:extLst>
              <a:ext uri="{FF2B5EF4-FFF2-40B4-BE49-F238E27FC236}">
                <a16:creationId xmlns:a16="http://schemas.microsoft.com/office/drawing/2014/main" id="{56762F88-E56C-CC4D-5C1C-4C4FD281BF39}"/>
              </a:ext>
            </a:extLst>
          </p:cNvPr>
          <p:cNvSpPr/>
          <p:nvPr/>
        </p:nvSpPr>
        <p:spPr>
          <a:xfrm>
            <a:off x="210024" y="-1"/>
            <a:ext cx="3308886" cy="6857999"/>
          </a:xfrm>
          <a:prstGeom prst="homePlat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箭头: 五边形 42">
            <a:extLst>
              <a:ext uri="{FF2B5EF4-FFF2-40B4-BE49-F238E27FC236}">
                <a16:creationId xmlns:a16="http://schemas.microsoft.com/office/drawing/2014/main" id="{5AB37E39-FAE7-3809-86B0-5F907B8DAABA}"/>
              </a:ext>
            </a:extLst>
          </p:cNvPr>
          <p:cNvSpPr/>
          <p:nvPr/>
        </p:nvSpPr>
        <p:spPr>
          <a:xfrm>
            <a:off x="-9199" y="0"/>
            <a:ext cx="2923597" cy="6857999"/>
          </a:xfrm>
          <a:prstGeom prst="homePlate">
            <a:avLst>
              <a:gd name="adj" fmla="val 560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13943C4-CD6E-3BBE-5A4B-26FB61D8C16A}"/>
              </a:ext>
            </a:extLst>
          </p:cNvPr>
          <p:cNvSpPr txBox="1"/>
          <p:nvPr/>
        </p:nvSpPr>
        <p:spPr>
          <a:xfrm>
            <a:off x="372681" y="2885273"/>
            <a:ext cx="1988686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敬过去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F368205-9FCB-4765-FDC8-82FA4AD16E1A}"/>
              </a:ext>
            </a:extLst>
          </p:cNvPr>
          <p:cNvSpPr/>
          <p:nvPr/>
        </p:nvSpPr>
        <p:spPr>
          <a:xfrm>
            <a:off x="3681566" y="1705044"/>
            <a:ext cx="3308885" cy="1952557"/>
          </a:xfrm>
          <a:prstGeom prst="roundRect">
            <a:avLst>
              <a:gd name="adj" fmla="val 0"/>
            </a:avLst>
          </a:prstGeom>
          <a:gradFill flip="none" rotWithShape="1">
            <a:gsLst>
              <a:gs pos="86000">
                <a:schemeClr val="bg1"/>
              </a:gs>
              <a:gs pos="39000">
                <a:srgbClr val="FFFFFF">
                  <a:alpha val="80000"/>
                </a:srgb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04800" dist="317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FBBDEF73-CB9A-36D3-5CA1-057B2FCD07D4}"/>
              </a:ext>
            </a:extLst>
          </p:cNvPr>
          <p:cNvSpPr/>
          <p:nvPr/>
        </p:nvSpPr>
        <p:spPr>
          <a:xfrm>
            <a:off x="3677417" y="1682184"/>
            <a:ext cx="3308884" cy="662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lumMod val="80000"/>
                  <a:lumOff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6724A047-05D8-42BA-81E5-2C781FCA5D2B}"/>
              </a:ext>
            </a:extLst>
          </p:cNvPr>
          <p:cNvSpPr/>
          <p:nvPr/>
        </p:nvSpPr>
        <p:spPr>
          <a:xfrm>
            <a:off x="7209674" y="1705045"/>
            <a:ext cx="3308884" cy="1771384"/>
          </a:xfrm>
          <a:prstGeom prst="roundRect">
            <a:avLst>
              <a:gd name="adj" fmla="val 0"/>
            </a:avLst>
          </a:prstGeom>
          <a:gradFill flip="none" rotWithShape="1">
            <a:gsLst>
              <a:gs pos="86000">
                <a:schemeClr val="bg1"/>
              </a:gs>
              <a:gs pos="39000">
                <a:srgbClr val="FFFFFF">
                  <a:alpha val="80000"/>
                </a:srgb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04800" dist="317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871AB46D-B67A-F052-3ACF-C1BB78820B5F}"/>
              </a:ext>
            </a:extLst>
          </p:cNvPr>
          <p:cNvSpPr/>
          <p:nvPr/>
        </p:nvSpPr>
        <p:spPr>
          <a:xfrm>
            <a:off x="3681566" y="4095952"/>
            <a:ext cx="3308884" cy="19525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86000">
                <a:schemeClr val="bg1"/>
              </a:gs>
              <a:gs pos="39000">
                <a:srgbClr val="FFFFFF">
                  <a:alpha val="80000"/>
                </a:srgb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04800" dist="317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F4998A97-D4CE-FA9A-5BB0-6AD1D6004425}"/>
              </a:ext>
            </a:extLst>
          </p:cNvPr>
          <p:cNvSpPr/>
          <p:nvPr/>
        </p:nvSpPr>
        <p:spPr>
          <a:xfrm>
            <a:off x="7209673" y="4095952"/>
            <a:ext cx="3308884" cy="19525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86000">
                <a:schemeClr val="bg1"/>
              </a:gs>
              <a:gs pos="39000">
                <a:srgbClr val="FFFFFF">
                  <a:alpha val="80000"/>
                </a:srgb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04800" dist="317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07405256-16D2-EE34-416A-A986B79AC519}"/>
              </a:ext>
            </a:extLst>
          </p:cNvPr>
          <p:cNvSpPr/>
          <p:nvPr/>
        </p:nvSpPr>
        <p:spPr>
          <a:xfrm>
            <a:off x="7205524" y="1682184"/>
            <a:ext cx="3308884" cy="662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lumMod val="80000"/>
                  <a:lumOff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E9D54862-8749-014E-E857-263B88E165FE}"/>
              </a:ext>
            </a:extLst>
          </p:cNvPr>
          <p:cNvSpPr/>
          <p:nvPr/>
        </p:nvSpPr>
        <p:spPr>
          <a:xfrm>
            <a:off x="3677417" y="4038997"/>
            <a:ext cx="3308884" cy="662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lumMod val="80000"/>
                  <a:lumOff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571DD6BF-8949-2F69-1BDB-6F2A3141CFBF}"/>
              </a:ext>
            </a:extLst>
          </p:cNvPr>
          <p:cNvSpPr/>
          <p:nvPr/>
        </p:nvSpPr>
        <p:spPr>
          <a:xfrm>
            <a:off x="7205524" y="4038997"/>
            <a:ext cx="3308884" cy="662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lumMod val="80000"/>
                  <a:lumOff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70" name="矩形: 对角圆角 69">
            <a:extLst>
              <a:ext uri="{FF2B5EF4-FFF2-40B4-BE49-F238E27FC236}">
                <a16:creationId xmlns:a16="http://schemas.microsoft.com/office/drawing/2014/main" id="{CF926539-8D03-F4A6-BA41-0DEE13748FDE}"/>
              </a:ext>
            </a:extLst>
          </p:cNvPr>
          <p:cNvSpPr/>
          <p:nvPr/>
        </p:nvSpPr>
        <p:spPr>
          <a:xfrm>
            <a:off x="3043401" y="809493"/>
            <a:ext cx="2923596" cy="534818"/>
          </a:xfrm>
          <a:prstGeom prst="round2DiagRect">
            <a:avLst>
              <a:gd name="adj1" fmla="val 37843"/>
              <a:gd name="adj2" fmla="val 0"/>
            </a:avLst>
          </a:prstGeom>
          <a:gradFill flip="none" rotWithShape="1">
            <a:gsLst>
              <a:gs pos="93000">
                <a:schemeClr val="accent1">
                  <a:alpha val="0"/>
                </a:schemeClr>
              </a:gs>
              <a:gs pos="66000">
                <a:schemeClr val="accent1">
                  <a:alpha val="31000"/>
                </a:schemeClr>
              </a:gs>
              <a:gs pos="18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1270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+mn-cs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8DCA1CE-9F67-0B8B-F235-D26215236DA8}"/>
              </a:ext>
            </a:extLst>
          </p:cNvPr>
          <p:cNvSpPr txBox="1"/>
          <p:nvPr/>
        </p:nvSpPr>
        <p:spPr>
          <a:xfrm>
            <a:off x="3518910" y="809492"/>
            <a:ext cx="247695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sym typeface="阿里巴巴普惠体 B" panose="00020600040101010101" pitchFamily="18" charset="-122"/>
              </a:rPr>
              <a:t>讲师授课风采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74D9039-7E28-FC15-78E5-591DA634679A}"/>
              </a:ext>
            </a:extLst>
          </p:cNvPr>
          <p:cNvSpPr txBox="1"/>
          <p:nvPr/>
        </p:nvSpPr>
        <p:spPr>
          <a:xfrm>
            <a:off x="4456542" y="2629769"/>
            <a:ext cx="18340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+mn-ea"/>
                <a:sym typeface="阿里巴巴普惠体 B" panose="00020600040101010101" pitchFamily="18" charset="-122"/>
              </a:rPr>
              <a:t>插入授课照片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23EDC5A-93F9-4511-6FFE-9DDB725B51A5}"/>
              </a:ext>
            </a:extLst>
          </p:cNvPr>
          <p:cNvSpPr txBox="1"/>
          <p:nvPr/>
        </p:nvSpPr>
        <p:spPr>
          <a:xfrm>
            <a:off x="7942947" y="2629769"/>
            <a:ext cx="18340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+mn-ea"/>
                <a:sym typeface="阿里巴巴普惠体 B" panose="00020600040101010101" pitchFamily="18" charset="-122"/>
              </a:rPr>
              <a:t>插入授课照片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1A224B6C-96F5-477C-130E-51CE282C50DD}"/>
              </a:ext>
            </a:extLst>
          </p:cNvPr>
          <p:cNvSpPr txBox="1"/>
          <p:nvPr/>
        </p:nvSpPr>
        <p:spPr>
          <a:xfrm>
            <a:off x="4456542" y="4977518"/>
            <a:ext cx="18340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+mn-ea"/>
                <a:sym typeface="阿里巴巴普惠体 B" panose="00020600040101010101" pitchFamily="18" charset="-122"/>
              </a:rPr>
              <a:t>插入授课照片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2F9984D-4252-6446-39C4-2EF86E91E1A0}"/>
              </a:ext>
            </a:extLst>
          </p:cNvPr>
          <p:cNvSpPr txBox="1"/>
          <p:nvPr/>
        </p:nvSpPr>
        <p:spPr>
          <a:xfrm>
            <a:off x="7942947" y="4977518"/>
            <a:ext cx="18340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+mn-ea"/>
                <a:sym typeface="阿里巴巴普惠体 B" panose="00020600040101010101" pitchFamily="18" charset="-122"/>
              </a:rPr>
              <a:t>插入授课照片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5EDB566-F2D3-DF25-9E68-36E333C62D57}"/>
              </a:ext>
            </a:extLst>
          </p:cNvPr>
          <p:cNvSpPr txBox="1"/>
          <p:nvPr/>
        </p:nvSpPr>
        <p:spPr>
          <a:xfrm>
            <a:off x="397378" y="3549038"/>
            <a:ext cx="1963989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200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阿里巴巴普惠体 2.0 105 Heavy" panose="00020600040101010101" pitchFamily="18" charset="-122"/>
                <a:cs typeface="Arial" panose="020B0604020202020204" pitchFamily="34" charset="0"/>
              </a:rPr>
              <a:t>Review the Past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94B44C5-8B61-C0A8-145B-D4E3FE9C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22" y="591529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椭圆 287"/>
          <p:cNvSpPr/>
          <p:nvPr/>
        </p:nvSpPr>
        <p:spPr>
          <a:xfrm>
            <a:off x="1406557" y="1683452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0" name="矩形 289"/>
          <p:cNvSpPr/>
          <p:nvPr/>
        </p:nvSpPr>
        <p:spPr>
          <a:xfrm>
            <a:off x="1437026" y="3369104"/>
            <a:ext cx="1586846" cy="457593"/>
          </a:xfrm>
          <a:prstGeom prst="rec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92000">
                <a:schemeClr val="accent1"/>
              </a:gs>
              <a:gs pos="69000">
                <a:schemeClr val="accent2">
                  <a:lumMod val="60000"/>
                  <a:lumOff val="40000"/>
                </a:schemeClr>
              </a:gs>
              <a:gs pos="38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1" name="文本框 46"/>
          <p:cNvSpPr txBox="1"/>
          <p:nvPr/>
        </p:nvSpPr>
        <p:spPr>
          <a:xfrm>
            <a:off x="1409791" y="3424462"/>
            <a:ext cx="1586846" cy="345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+mj-ea"/>
                <a:ea typeface="+mj-ea"/>
              </a:rPr>
              <a:t>最佳活力奖</a:t>
            </a:r>
          </a:p>
        </p:txBody>
      </p:sp>
      <p:sp>
        <p:nvSpPr>
          <p:cNvPr id="292" name="椭圆 291"/>
          <p:cNvSpPr/>
          <p:nvPr/>
        </p:nvSpPr>
        <p:spPr>
          <a:xfrm>
            <a:off x="4476189" y="1683453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3" name="椭圆 292"/>
          <p:cNvSpPr/>
          <p:nvPr/>
        </p:nvSpPr>
        <p:spPr>
          <a:xfrm>
            <a:off x="9167155" y="4095155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4" name="椭圆 293"/>
          <p:cNvSpPr/>
          <p:nvPr/>
        </p:nvSpPr>
        <p:spPr>
          <a:xfrm>
            <a:off x="2802830" y="4130409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5" name="椭圆 294"/>
          <p:cNvSpPr/>
          <p:nvPr/>
        </p:nvSpPr>
        <p:spPr>
          <a:xfrm>
            <a:off x="7653017" y="1633308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" name="椭圆 295"/>
          <p:cNvSpPr/>
          <p:nvPr/>
        </p:nvSpPr>
        <p:spPr>
          <a:xfrm>
            <a:off x="5924215" y="4103168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7" name="图片 29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9" y="1522077"/>
            <a:ext cx="1759993" cy="1666448"/>
          </a:xfrm>
          <a:prstGeom prst="rect">
            <a:avLst/>
          </a:prstGeom>
        </p:spPr>
      </p:pic>
      <p:pic>
        <p:nvPicPr>
          <p:cNvPr id="298" name="图片 29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1249"/>
          <a:stretch/>
        </p:blipFill>
        <p:spPr>
          <a:xfrm>
            <a:off x="9167155" y="3914233"/>
            <a:ext cx="1584282" cy="1668247"/>
          </a:xfrm>
          <a:prstGeom prst="rect">
            <a:avLst/>
          </a:prstGeom>
        </p:spPr>
      </p:pic>
      <p:pic>
        <p:nvPicPr>
          <p:cNvPr id="299" name="图片 29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2395"/>
          <a:stretch/>
        </p:blipFill>
        <p:spPr>
          <a:xfrm>
            <a:off x="7651006" y="1379002"/>
            <a:ext cx="1551307" cy="1715107"/>
          </a:xfrm>
          <a:prstGeom prst="rect">
            <a:avLst/>
          </a:prstGeom>
        </p:spPr>
      </p:pic>
      <p:pic>
        <p:nvPicPr>
          <p:cNvPr id="300" name="图片 299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6637" y="3883759"/>
            <a:ext cx="1177958" cy="1740378"/>
          </a:xfrm>
          <a:prstGeom prst="rect">
            <a:avLst/>
          </a:prstGeom>
        </p:spPr>
      </p:pic>
      <p:pic>
        <p:nvPicPr>
          <p:cNvPr id="301" name="图片 300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5181" y="1538717"/>
            <a:ext cx="1377736" cy="1516454"/>
          </a:xfrm>
          <a:prstGeom prst="rect">
            <a:avLst/>
          </a:prstGeom>
        </p:spPr>
      </p:pic>
      <p:pic>
        <p:nvPicPr>
          <p:cNvPr id="302" name="图片 30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2274"/>
          <a:stretch/>
        </p:blipFill>
        <p:spPr>
          <a:xfrm>
            <a:off x="5730659" y="3914233"/>
            <a:ext cx="1840909" cy="1438711"/>
          </a:xfrm>
          <a:prstGeom prst="rect">
            <a:avLst/>
          </a:prstGeom>
        </p:spPr>
      </p:pic>
      <p:sp>
        <p:nvSpPr>
          <p:cNvPr id="303" name="文本框 302"/>
          <p:cNvSpPr txBox="1"/>
          <p:nvPr/>
        </p:nvSpPr>
        <p:spPr>
          <a:xfrm>
            <a:off x="1251060" y="3044652"/>
            <a:ext cx="68886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4" name="文本框 303"/>
          <p:cNvSpPr txBox="1"/>
          <p:nvPr/>
        </p:nvSpPr>
        <p:spPr>
          <a:xfrm>
            <a:off x="4333162" y="3048559"/>
            <a:ext cx="6888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7561906" y="3079748"/>
            <a:ext cx="6888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5811213" y="5541879"/>
            <a:ext cx="6888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05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7" name="文本框 53"/>
          <p:cNvSpPr txBox="1"/>
          <p:nvPr/>
        </p:nvSpPr>
        <p:spPr>
          <a:xfrm>
            <a:off x="9088902" y="5544674"/>
            <a:ext cx="49747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06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2720456" y="5551605"/>
            <a:ext cx="68886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9" name="矩形 308">
            <a:extLst>
              <a:ext uri="{FF2B5EF4-FFF2-40B4-BE49-F238E27FC236}">
                <a16:creationId xmlns:a16="http://schemas.microsoft.com/office/drawing/2014/main" id="{301B0067-EC18-BD6A-EE33-FD35E1E9FB90}"/>
              </a:ext>
            </a:extLst>
          </p:cNvPr>
          <p:cNvSpPr/>
          <p:nvPr/>
        </p:nvSpPr>
        <p:spPr>
          <a:xfrm>
            <a:off x="4544016" y="3369104"/>
            <a:ext cx="1586846" cy="457593"/>
          </a:xfrm>
          <a:prstGeom prst="rec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92000">
                <a:schemeClr val="accent1"/>
              </a:gs>
              <a:gs pos="69000">
                <a:schemeClr val="accent2">
                  <a:lumMod val="60000"/>
                  <a:lumOff val="40000"/>
                </a:schemeClr>
              </a:gs>
              <a:gs pos="38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0" name="文本框 46">
            <a:extLst>
              <a:ext uri="{FF2B5EF4-FFF2-40B4-BE49-F238E27FC236}">
                <a16:creationId xmlns:a16="http://schemas.microsoft.com/office/drawing/2014/main" id="{39C0B992-604E-18E0-A798-4088B8904D6E}"/>
              </a:ext>
            </a:extLst>
          </p:cNvPr>
          <p:cNvSpPr txBox="1"/>
          <p:nvPr/>
        </p:nvSpPr>
        <p:spPr>
          <a:xfrm>
            <a:off x="4516781" y="3424462"/>
            <a:ext cx="1586846" cy="345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+mj-ea"/>
                <a:ea typeface="+mj-ea"/>
              </a:rPr>
              <a:t>最佳敬业奖</a:t>
            </a:r>
          </a:p>
        </p:txBody>
      </p:sp>
      <p:sp>
        <p:nvSpPr>
          <p:cNvPr id="311" name="矩形 310">
            <a:extLst>
              <a:ext uri="{FF2B5EF4-FFF2-40B4-BE49-F238E27FC236}">
                <a16:creationId xmlns:a16="http://schemas.microsoft.com/office/drawing/2014/main" id="{CAEFB0C3-FEF5-2C68-86AC-3CE192948C67}"/>
              </a:ext>
            </a:extLst>
          </p:cNvPr>
          <p:cNvSpPr/>
          <p:nvPr/>
        </p:nvSpPr>
        <p:spPr>
          <a:xfrm>
            <a:off x="9281633" y="5849663"/>
            <a:ext cx="1840908" cy="447777"/>
          </a:xfrm>
          <a:prstGeom prst="rec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92000">
                <a:schemeClr val="accent1"/>
              </a:gs>
              <a:gs pos="69000">
                <a:schemeClr val="accent2">
                  <a:lumMod val="60000"/>
                  <a:lumOff val="40000"/>
                </a:schemeClr>
              </a:gs>
              <a:gs pos="38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2" name="文本框 46">
            <a:extLst>
              <a:ext uri="{FF2B5EF4-FFF2-40B4-BE49-F238E27FC236}">
                <a16:creationId xmlns:a16="http://schemas.microsoft.com/office/drawing/2014/main" id="{511FB2FF-EAD0-D729-05F6-07C58B413E4B}"/>
              </a:ext>
            </a:extLst>
          </p:cNvPr>
          <p:cNvSpPr txBox="1"/>
          <p:nvPr/>
        </p:nvSpPr>
        <p:spPr>
          <a:xfrm>
            <a:off x="9333980" y="5915268"/>
            <a:ext cx="1741112" cy="3236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+mj-ea"/>
                <a:ea typeface="+mj-ea"/>
              </a:rPr>
              <a:t>最具钻研精神奖</a:t>
            </a:r>
          </a:p>
        </p:txBody>
      </p:sp>
      <p:sp>
        <p:nvSpPr>
          <p:cNvPr id="313" name="矩形 312">
            <a:extLst>
              <a:ext uri="{FF2B5EF4-FFF2-40B4-BE49-F238E27FC236}">
                <a16:creationId xmlns:a16="http://schemas.microsoft.com/office/drawing/2014/main" id="{7359472C-A434-7E74-82B2-5CF0A8883518}"/>
              </a:ext>
            </a:extLst>
          </p:cNvPr>
          <p:cNvSpPr/>
          <p:nvPr/>
        </p:nvSpPr>
        <p:spPr>
          <a:xfrm>
            <a:off x="2928619" y="5872491"/>
            <a:ext cx="1586846" cy="457593"/>
          </a:xfrm>
          <a:prstGeom prst="rec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92000">
                <a:schemeClr val="accent1"/>
              </a:gs>
              <a:gs pos="69000">
                <a:schemeClr val="accent2">
                  <a:lumMod val="60000"/>
                  <a:lumOff val="40000"/>
                </a:schemeClr>
              </a:gs>
              <a:gs pos="38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4" name="文本框 46">
            <a:extLst>
              <a:ext uri="{FF2B5EF4-FFF2-40B4-BE49-F238E27FC236}">
                <a16:creationId xmlns:a16="http://schemas.microsoft.com/office/drawing/2014/main" id="{D5C42F73-22E7-DB88-ABCB-DBEE70A4E7A9}"/>
              </a:ext>
            </a:extLst>
          </p:cNvPr>
          <p:cNvSpPr txBox="1"/>
          <p:nvPr/>
        </p:nvSpPr>
        <p:spPr>
          <a:xfrm>
            <a:off x="2901384" y="5927849"/>
            <a:ext cx="1586846" cy="345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+mj-ea"/>
                <a:ea typeface="+mj-ea"/>
              </a:rPr>
              <a:t>最具潜力奖</a:t>
            </a:r>
          </a:p>
        </p:txBody>
      </p:sp>
      <p:sp>
        <p:nvSpPr>
          <p:cNvPr id="315" name="矩形 314">
            <a:extLst>
              <a:ext uri="{FF2B5EF4-FFF2-40B4-BE49-F238E27FC236}">
                <a16:creationId xmlns:a16="http://schemas.microsoft.com/office/drawing/2014/main" id="{AD48024B-4D02-21D4-2303-EA9BC0BF21AC}"/>
              </a:ext>
            </a:extLst>
          </p:cNvPr>
          <p:cNvSpPr/>
          <p:nvPr/>
        </p:nvSpPr>
        <p:spPr>
          <a:xfrm>
            <a:off x="7774369" y="3369104"/>
            <a:ext cx="1586846" cy="457593"/>
          </a:xfrm>
          <a:prstGeom prst="rec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92000">
                <a:schemeClr val="accent1"/>
              </a:gs>
              <a:gs pos="69000">
                <a:schemeClr val="accent2">
                  <a:lumMod val="60000"/>
                  <a:lumOff val="40000"/>
                </a:schemeClr>
              </a:gs>
              <a:gs pos="38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6" name="文本框 46">
            <a:extLst>
              <a:ext uri="{FF2B5EF4-FFF2-40B4-BE49-F238E27FC236}">
                <a16:creationId xmlns:a16="http://schemas.microsoft.com/office/drawing/2014/main" id="{39EBBB05-B594-B5E2-C041-4DBA82A6B2C7}"/>
              </a:ext>
            </a:extLst>
          </p:cNvPr>
          <p:cNvSpPr txBox="1"/>
          <p:nvPr/>
        </p:nvSpPr>
        <p:spPr>
          <a:xfrm>
            <a:off x="7747134" y="3424462"/>
            <a:ext cx="1586846" cy="345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+mj-ea"/>
                <a:ea typeface="+mj-ea"/>
              </a:rPr>
              <a:t>最佳新秀奖</a:t>
            </a:r>
          </a:p>
        </p:txBody>
      </p:sp>
      <p:sp>
        <p:nvSpPr>
          <p:cNvPr id="317" name="矩形 316">
            <a:extLst>
              <a:ext uri="{FF2B5EF4-FFF2-40B4-BE49-F238E27FC236}">
                <a16:creationId xmlns:a16="http://schemas.microsoft.com/office/drawing/2014/main" id="{869828DE-30BC-BF69-509E-9C1F6EBFDCE5}"/>
              </a:ext>
            </a:extLst>
          </p:cNvPr>
          <p:cNvSpPr/>
          <p:nvPr/>
        </p:nvSpPr>
        <p:spPr>
          <a:xfrm>
            <a:off x="6041130" y="5872491"/>
            <a:ext cx="1586846" cy="457593"/>
          </a:xfrm>
          <a:prstGeom prst="rect">
            <a:avLst/>
          </a:prstGeom>
          <a:gradFill>
            <a:gsLst>
              <a:gs pos="11000">
                <a:schemeClr val="accent1">
                  <a:lumMod val="20000"/>
                  <a:lumOff val="80000"/>
                </a:schemeClr>
              </a:gs>
              <a:gs pos="92000">
                <a:schemeClr val="accent1"/>
              </a:gs>
              <a:gs pos="69000">
                <a:schemeClr val="accent2">
                  <a:lumMod val="60000"/>
                  <a:lumOff val="40000"/>
                </a:schemeClr>
              </a:gs>
              <a:gs pos="38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8" name="文本框 46">
            <a:extLst>
              <a:ext uri="{FF2B5EF4-FFF2-40B4-BE49-F238E27FC236}">
                <a16:creationId xmlns:a16="http://schemas.microsoft.com/office/drawing/2014/main" id="{11FDBFFB-438E-1FC9-F029-A96E76B0D55F}"/>
              </a:ext>
            </a:extLst>
          </p:cNvPr>
          <p:cNvSpPr txBox="1"/>
          <p:nvPr/>
        </p:nvSpPr>
        <p:spPr>
          <a:xfrm>
            <a:off x="6013895" y="5927849"/>
            <a:ext cx="1586846" cy="345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+mj-ea"/>
                <a:ea typeface="+mj-ea"/>
              </a:rPr>
              <a:t>最受欢迎奖</a:t>
            </a:r>
          </a:p>
        </p:txBody>
      </p:sp>
      <p:sp>
        <p:nvSpPr>
          <p:cNvPr id="319" name="文本框 318">
            <a:extLst>
              <a:ext uri="{FF2B5EF4-FFF2-40B4-BE49-F238E27FC236}">
                <a16:creationId xmlns:a16="http://schemas.microsoft.com/office/drawing/2014/main" id="{DE489262-CB78-7B49-3C3E-304CFE32C210}"/>
              </a:ext>
            </a:extLst>
          </p:cNvPr>
          <p:cNvSpPr txBox="1"/>
          <p:nvPr/>
        </p:nvSpPr>
        <p:spPr>
          <a:xfrm>
            <a:off x="919171" y="630034"/>
            <a:ext cx="349762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授予讲师荣誉称号</a:t>
            </a:r>
          </a:p>
        </p:txBody>
      </p:sp>
      <p:pic>
        <p:nvPicPr>
          <p:cNvPr id="320" name="图片占位符 34" descr="图片包含 游戏机, 窗帘, 盘子, 碗&#10;&#10;描述已自动生成">
            <a:extLst>
              <a:ext uri="{FF2B5EF4-FFF2-40B4-BE49-F238E27FC236}">
                <a16:creationId xmlns:a16="http://schemas.microsoft.com/office/drawing/2014/main" id="{CD1CC132-3A14-22A2-7E37-B0F2D4F65D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654"/>
          <a:stretch>
            <a:fillRect/>
          </a:stretch>
        </p:blipFill>
        <p:spPr>
          <a:xfrm>
            <a:off x="658813" y="816284"/>
            <a:ext cx="3701673" cy="8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0641918-D9E5-61B3-032A-B5508B3617FE}"/>
              </a:ext>
            </a:extLst>
          </p:cNvPr>
          <p:cNvSpPr/>
          <p:nvPr/>
        </p:nvSpPr>
        <p:spPr>
          <a:xfrm flipH="1">
            <a:off x="-3" y="-41024"/>
            <a:ext cx="12186371" cy="697862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lumMod val="15000"/>
                  <a:lumOff val="85000"/>
                </a:schemeClr>
              </a:gs>
              <a:gs pos="0">
                <a:srgbClr val="FAFAFA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19100" dist="203200" algn="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阿里巴巴普惠体 R"/>
              <a:cs typeface="+mn-cs"/>
            </a:endParaRPr>
          </a:p>
        </p:txBody>
      </p:sp>
      <p:sp>
        <p:nvSpPr>
          <p:cNvPr id="288" name="任意多边形: 形状 287">
            <a:extLst>
              <a:ext uri="{FF2B5EF4-FFF2-40B4-BE49-F238E27FC236}">
                <a16:creationId xmlns:a16="http://schemas.microsoft.com/office/drawing/2014/main" id="{6AD80E92-ABD2-AE4E-4204-D85A23E435E6}"/>
              </a:ext>
            </a:extLst>
          </p:cNvPr>
          <p:cNvSpPr/>
          <p:nvPr/>
        </p:nvSpPr>
        <p:spPr>
          <a:xfrm>
            <a:off x="-3" y="5093812"/>
            <a:ext cx="6318610" cy="904599"/>
          </a:xfrm>
          <a:custGeom>
            <a:avLst/>
            <a:gdLst>
              <a:gd name="connsiteX0" fmla="*/ 0 w 7224712"/>
              <a:gd name="connsiteY0" fmla="*/ 0 h 904599"/>
              <a:gd name="connsiteX1" fmla="*/ 7153275 w 7224712"/>
              <a:gd name="connsiteY1" fmla="*/ 560851 h 904599"/>
              <a:gd name="connsiteX2" fmla="*/ 7224712 w 7224712"/>
              <a:gd name="connsiteY2" fmla="*/ 559931 h 904599"/>
              <a:gd name="connsiteX3" fmla="*/ 7224712 w 7224712"/>
              <a:gd name="connsiteY3" fmla="*/ 668597 h 904599"/>
              <a:gd name="connsiteX4" fmla="*/ 7166882 w 7224712"/>
              <a:gd name="connsiteY4" fmla="*/ 668293 h 904599"/>
              <a:gd name="connsiteX5" fmla="*/ 0 w 7224712"/>
              <a:gd name="connsiteY5" fmla="*/ 904599 h 90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4712" h="904599">
                <a:moveTo>
                  <a:pt x="0" y="0"/>
                </a:moveTo>
                <a:cubicBezTo>
                  <a:pt x="1568450" y="53365"/>
                  <a:pt x="4745038" y="560851"/>
                  <a:pt x="7153275" y="560851"/>
                </a:cubicBezTo>
                <a:lnTo>
                  <a:pt x="7224712" y="559931"/>
                </a:lnTo>
                <a:lnTo>
                  <a:pt x="7224712" y="668597"/>
                </a:lnTo>
                <a:lnTo>
                  <a:pt x="7166882" y="668293"/>
                </a:lnTo>
                <a:cubicBezTo>
                  <a:pt x="4758644" y="668293"/>
                  <a:pt x="1378404" y="872791"/>
                  <a:pt x="0" y="904599"/>
                </a:cubicBezTo>
                <a:close/>
              </a:path>
            </a:pathLst>
          </a:custGeom>
          <a:gradFill>
            <a:gsLst>
              <a:gs pos="0">
                <a:srgbClr val="E53B43">
                  <a:alpha val="10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0" name="任意多边形: 形状 289">
            <a:extLst>
              <a:ext uri="{FF2B5EF4-FFF2-40B4-BE49-F238E27FC236}">
                <a16:creationId xmlns:a16="http://schemas.microsoft.com/office/drawing/2014/main" id="{6B2AE51B-26F9-8F77-4EFE-30D986DBA65A}"/>
              </a:ext>
            </a:extLst>
          </p:cNvPr>
          <p:cNvSpPr/>
          <p:nvPr/>
        </p:nvSpPr>
        <p:spPr>
          <a:xfrm>
            <a:off x="-1" y="4884016"/>
            <a:ext cx="6318607" cy="1324190"/>
          </a:xfrm>
          <a:custGeom>
            <a:avLst/>
            <a:gdLst>
              <a:gd name="connsiteX0" fmla="*/ 0 w 7175582"/>
              <a:gd name="connsiteY0" fmla="*/ 0 h 1324190"/>
              <a:gd name="connsiteX1" fmla="*/ 7153275 w 7175582"/>
              <a:gd name="connsiteY1" fmla="*/ 820997 h 1324190"/>
              <a:gd name="connsiteX2" fmla="*/ 7175582 w 7175582"/>
              <a:gd name="connsiteY2" fmla="*/ 820577 h 1324190"/>
              <a:gd name="connsiteX3" fmla="*/ 7175582 w 7175582"/>
              <a:gd name="connsiteY3" fmla="*/ 978343 h 1324190"/>
              <a:gd name="connsiteX4" fmla="*/ 7166882 w 7175582"/>
              <a:gd name="connsiteY4" fmla="*/ 978276 h 1324190"/>
              <a:gd name="connsiteX5" fmla="*/ 0 w 7175582"/>
              <a:gd name="connsiteY5" fmla="*/ 1324190 h 132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5582" h="1324190">
                <a:moveTo>
                  <a:pt x="0" y="0"/>
                </a:moveTo>
                <a:cubicBezTo>
                  <a:pt x="1568450" y="78117"/>
                  <a:pt x="4745038" y="820997"/>
                  <a:pt x="7153275" y="820997"/>
                </a:cubicBezTo>
                <a:lnTo>
                  <a:pt x="7175582" y="820577"/>
                </a:lnTo>
                <a:lnTo>
                  <a:pt x="7175582" y="978343"/>
                </a:lnTo>
                <a:lnTo>
                  <a:pt x="7166882" y="978276"/>
                </a:lnTo>
                <a:cubicBezTo>
                  <a:pt x="4758644" y="978276"/>
                  <a:pt x="1378404" y="1277628"/>
                  <a:pt x="0" y="1324190"/>
                </a:cubicBezTo>
                <a:close/>
              </a:path>
            </a:pathLst>
          </a:custGeom>
          <a:gradFill>
            <a:gsLst>
              <a:gs pos="0">
                <a:srgbClr val="E53B43">
                  <a:alpha val="4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2" name="任意多边形: 形状 291">
            <a:extLst>
              <a:ext uri="{FF2B5EF4-FFF2-40B4-BE49-F238E27FC236}">
                <a16:creationId xmlns:a16="http://schemas.microsoft.com/office/drawing/2014/main" id="{239E5DAF-5C25-F7F4-5B11-4B5EE557E1E3}"/>
              </a:ext>
            </a:extLst>
          </p:cNvPr>
          <p:cNvSpPr/>
          <p:nvPr/>
        </p:nvSpPr>
        <p:spPr>
          <a:xfrm>
            <a:off x="0" y="4321694"/>
            <a:ext cx="6318607" cy="2448834"/>
          </a:xfrm>
          <a:custGeom>
            <a:avLst/>
            <a:gdLst>
              <a:gd name="connsiteX0" fmla="*/ 0 w 7224712"/>
              <a:gd name="connsiteY0" fmla="*/ 0 h 2448834"/>
              <a:gd name="connsiteX1" fmla="*/ 7143751 w 7224712"/>
              <a:gd name="connsiteY1" fmla="*/ 686709 h 2448834"/>
              <a:gd name="connsiteX2" fmla="*/ 7224712 w 7224712"/>
              <a:gd name="connsiteY2" fmla="*/ 685525 h 2448834"/>
              <a:gd name="connsiteX3" fmla="*/ 7224712 w 7224712"/>
              <a:gd name="connsiteY3" fmla="*/ 2183457 h 2448834"/>
              <a:gd name="connsiteX4" fmla="*/ 7138306 w 7224712"/>
              <a:gd name="connsiteY4" fmla="*/ 2183016 h 2448834"/>
              <a:gd name="connsiteX5" fmla="*/ 0 w 7224712"/>
              <a:gd name="connsiteY5" fmla="*/ 2448834 h 244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4712" h="2448834">
                <a:moveTo>
                  <a:pt x="0" y="0"/>
                </a:moveTo>
                <a:cubicBezTo>
                  <a:pt x="1568450" y="144463"/>
                  <a:pt x="4735513" y="686709"/>
                  <a:pt x="7143751" y="686709"/>
                </a:cubicBezTo>
                <a:lnTo>
                  <a:pt x="7224712" y="685525"/>
                </a:lnTo>
                <a:lnTo>
                  <a:pt x="7224712" y="2183457"/>
                </a:lnTo>
                <a:lnTo>
                  <a:pt x="7138306" y="2183016"/>
                </a:lnTo>
                <a:cubicBezTo>
                  <a:pt x="4730069" y="2183016"/>
                  <a:pt x="1378404" y="2362727"/>
                  <a:pt x="0" y="2448834"/>
                </a:cubicBezTo>
                <a:close/>
              </a:path>
            </a:pathLst>
          </a:custGeom>
          <a:gradFill>
            <a:gsLst>
              <a:gs pos="0">
                <a:srgbClr val="E53B43">
                  <a:alpha val="4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3" name="任意多边形: 形状 292">
            <a:extLst>
              <a:ext uri="{FF2B5EF4-FFF2-40B4-BE49-F238E27FC236}">
                <a16:creationId xmlns:a16="http://schemas.microsoft.com/office/drawing/2014/main" id="{793C954E-D099-A818-E5DD-51D96BE5B0C1}"/>
              </a:ext>
            </a:extLst>
          </p:cNvPr>
          <p:cNvSpPr/>
          <p:nvPr/>
        </p:nvSpPr>
        <p:spPr>
          <a:xfrm flipH="1">
            <a:off x="5873392" y="5093812"/>
            <a:ext cx="6318607" cy="904599"/>
          </a:xfrm>
          <a:custGeom>
            <a:avLst/>
            <a:gdLst>
              <a:gd name="connsiteX0" fmla="*/ 0 w 7224712"/>
              <a:gd name="connsiteY0" fmla="*/ 0 h 904599"/>
              <a:gd name="connsiteX1" fmla="*/ 7153275 w 7224712"/>
              <a:gd name="connsiteY1" fmla="*/ 560851 h 904599"/>
              <a:gd name="connsiteX2" fmla="*/ 7224712 w 7224712"/>
              <a:gd name="connsiteY2" fmla="*/ 559931 h 904599"/>
              <a:gd name="connsiteX3" fmla="*/ 7224712 w 7224712"/>
              <a:gd name="connsiteY3" fmla="*/ 668597 h 904599"/>
              <a:gd name="connsiteX4" fmla="*/ 7166882 w 7224712"/>
              <a:gd name="connsiteY4" fmla="*/ 668293 h 904599"/>
              <a:gd name="connsiteX5" fmla="*/ 0 w 7224712"/>
              <a:gd name="connsiteY5" fmla="*/ 904599 h 90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4712" h="904599">
                <a:moveTo>
                  <a:pt x="0" y="0"/>
                </a:moveTo>
                <a:cubicBezTo>
                  <a:pt x="1568450" y="53365"/>
                  <a:pt x="4745038" y="560851"/>
                  <a:pt x="7153275" y="560851"/>
                </a:cubicBezTo>
                <a:lnTo>
                  <a:pt x="7224712" y="559931"/>
                </a:lnTo>
                <a:lnTo>
                  <a:pt x="7224712" y="668597"/>
                </a:lnTo>
                <a:lnTo>
                  <a:pt x="7166882" y="668293"/>
                </a:lnTo>
                <a:cubicBezTo>
                  <a:pt x="4758644" y="668293"/>
                  <a:pt x="1378404" y="872791"/>
                  <a:pt x="0" y="904599"/>
                </a:cubicBezTo>
                <a:close/>
              </a:path>
            </a:pathLst>
          </a:custGeom>
          <a:gradFill>
            <a:gsLst>
              <a:gs pos="0">
                <a:srgbClr val="E53B43">
                  <a:alpha val="10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4" name="任意多边形: 形状 293">
            <a:extLst>
              <a:ext uri="{FF2B5EF4-FFF2-40B4-BE49-F238E27FC236}">
                <a16:creationId xmlns:a16="http://schemas.microsoft.com/office/drawing/2014/main" id="{C331143C-B20D-8824-FA31-168F8D57322C}"/>
              </a:ext>
            </a:extLst>
          </p:cNvPr>
          <p:cNvSpPr/>
          <p:nvPr/>
        </p:nvSpPr>
        <p:spPr>
          <a:xfrm flipH="1">
            <a:off x="5873393" y="4884016"/>
            <a:ext cx="6408082" cy="1324190"/>
          </a:xfrm>
          <a:custGeom>
            <a:avLst/>
            <a:gdLst>
              <a:gd name="connsiteX0" fmla="*/ 0 w 7175582"/>
              <a:gd name="connsiteY0" fmla="*/ 0 h 1324190"/>
              <a:gd name="connsiteX1" fmla="*/ 7153275 w 7175582"/>
              <a:gd name="connsiteY1" fmla="*/ 820997 h 1324190"/>
              <a:gd name="connsiteX2" fmla="*/ 7175582 w 7175582"/>
              <a:gd name="connsiteY2" fmla="*/ 820577 h 1324190"/>
              <a:gd name="connsiteX3" fmla="*/ 7175582 w 7175582"/>
              <a:gd name="connsiteY3" fmla="*/ 978343 h 1324190"/>
              <a:gd name="connsiteX4" fmla="*/ 7166882 w 7175582"/>
              <a:gd name="connsiteY4" fmla="*/ 978276 h 1324190"/>
              <a:gd name="connsiteX5" fmla="*/ 0 w 7175582"/>
              <a:gd name="connsiteY5" fmla="*/ 1324190 h 132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5582" h="1324190">
                <a:moveTo>
                  <a:pt x="0" y="0"/>
                </a:moveTo>
                <a:cubicBezTo>
                  <a:pt x="1568450" y="78117"/>
                  <a:pt x="4745038" y="820997"/>
                  <a:pt x="7153275" y="820997"/>
                </a:cubicBezTo>
                <a:lnTo>
                  <a:pt x="7175582" y="820577"/>
                </a:lnTo>
                <a:lnTo>
                  <a:pt x="7175582" y="978343"/>
                </a:lnTo>
                <a:lnTo>
                  <a:pt x="7166882" y="978276"/>
                </a:lnTo>
                <a:cubicBezTo>
                  <a:pt x="4758644" y="978276"/>
                  <a:pt x="1378404" y="1277628"/>
                  <a:pt x="0" y="1324190"/>
                </a:cubicBezTo>
                <a:close/>
              </a:path>
            </a:pathLst>
          </a:custGeom>
          <a:gradFill>
            <a:gsLst>
              <a:gs pos="0">
                <a:srgbClr val="E53B43">
                  <a:alpha val="4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5" name="任意多边形: 形状 294">
            <a:extLst>
              <a:ext uri="{FF2B5EF4-FFF2-40B4-BE49-F238E27FC236}">
                <a16:creationId xmlns:a16="http://schemas.microsoft.com/office/drawing/2014/main" id="{3EFA3CD4-8ACD-D526-5E57-8DBCC622037F}"/>
              </a:ext>
            </a:extLst>
          </p:cNvPr>
          <p:cNvSpPr/>
          <p:nvPr/>
        </p:nvSpPr>
        <p:spPr>
          <a:xfrm flipH="1">
            <a:off x="5873392" y="4321694"/>
            <a:ext cx="6312975" cy="2448834"/>
          </a:xfrm>
          <a:custGeom>
            <a:avLst/>
            <a:gdLst>
              <a:gd name="connsiteX0" fmla="*/ 0 w 7224712"/>
              <a:gd name="connsiteY0" fmla="*/ 0 h 2448834"/>
              <a:gd name="connsiteX1" fmla="*/ 7143751 w 7224712"/>
              <a:gd name="connsiteY1" fmla="*/ 686709 h 2448834"/>
              <a:gd name="connsiteX2" fmla="*/ 7224712 w 7224712"/>
              <a:gd name="connsiteY2" fmla="*/ 685525 h 2448834"/>
              <a:gd name="connsiteX3" fmla="*/ 7224712 w 7224712"/>
              <a:gd name="connsiteY3" fmla="*/ 2183457 h 2448834"/>
              <a:gd name="connsiteX4" fmla="*/ 7138306 w 7224712"/>
              <a:gd name="connsiteY4" fmla="*/ 2183016 h 2448834"/>
              <a:gd name="connsiteX5" fmla="*/ 0 w 7224712"/>
              <a:gd name="connsiteY5" fmla="*/ 2448834 h 244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4712" h="2448834">
                <a:moveTo>
                  <a:pt x="0" y="0"/>
                </a:moveTo>
                <a:cubicBezTo>
                  <a:pt x="1568450" y="144463"/>
                  <a:pt x="4735513" y="686709"/>
                  <a:pt x="7143751" y="686709"/>
                </a:cubicBezTo>
                <a:lnTo>
                  <a:pt x="7224712" y="685525"/>
                </a:lnTo>
                <a:lnTo>
                  <a:pt x="7224712" y="2183457"/>
                </a:lnTo>
                <a:lnTo>
                  <a:pt x="7138306" y="2183016"/>
                </a:lnTo>
                <a:cubicBezTo>
                  <a:pt x="4730069" y="2183016"/>
                  <a:pt x="1378404" y="2362727"/>
                  <a:pt x="0" y="2448834"/>
                </a:cubicBezTo>
                <a:close/>
              </a:path>
            </a:pathLst>
          </a:custGeom>
          <a:gradFill>
            <a:gsLst>
              <a:gs pos="0">
                <a:srgbClr val="E53B43">
                  <a:alpha val="4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96" name="图片 295" descr="图表, 漏斗图&#10;&#10;描述已自动生成">
            <a:extLst>
              <a:ext uri="{FF2B5EF4-FFF2-40B4-BE49-F238E27FC236}">
                <a16:creationId xmlns:a16="http://schemas.microsoft.com/office/drawing/2014/main" id="{DFC314EE-E1E3-D03F-1C37-90706C09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3"/>
          <a:stretch>
            <a:fillRect/>
          </a:stretch>
        </p:blipFill>
        <p:spPr>
          <a:xfrm>
            <a:off x="2561968" y="3253954"/>
            <a:ext cx="7068064" cy="3604047"/>
          </a:xfrm>
          <a:custGeom>
            <a:avLst/>
            <a:gdLst>
              <a:gd name="connsiteX0" fmla="*/ 0 w 7068064"/>
              <a:gd name="connsiteY0" fmla="*/ 0 h 3604047"/>
              <a:gd name="connsiteX1" fmla="*/ 7068064 w 7068064"/>
              <a:gd name="connsiteY1" fmla="*/ 0 h 3604047"/>
              <a:gd name="connsiteX2" fmla="*/ 7068064 w 7068064"/>
              <a:gd name="connsiteY2" fmla="*/ 3604047 h 3604047"/>
              <a:gd name="connsiteX3" fmla="*/ 0 w 7068064"/>
              <a:gd name="connsiteY3" fmla="*/ 3604047 h 360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8064" h="3604047">
                <a:moveTo>
                  <a:pt x="0" y="0"/>
                </a:moveTo>
                <a:lnTo>
                  <a:pt x="7068064" y="0"/>
                </a:lnTo>
                <a:lnTo>
                  <a:pt x="7068064" y="3604047"/>
                </a:lnTo>
                <a:lnTo>
                  <a:pt x="0" y="3604047"/>
                </a:lnTo>
                <a:close/>
              </a:path>
            </a:pathLst>
          </a:custGeom>
        </p:spPr>
      </p:pic>
      <p:sp>
        <p:nvSpPr>
          <p:cNvPr id="306" name="文本框 305">
            <a:extLst>
              <a:ext uri="{FF2B5EF4-FFF2-40B4-BE49-F238E27FC236}">
                <a16:creationId xmlns:a16="http://schemas.microsoft.com/office/drawing/2014/main" id="{FFF5CBD7-F23D-5628-93F6-BCE599600FB2}"/>
              </a:ext>
            </a:extLst>
          </p:cNvPr>
          <p:cNvSpPr txBox="1"/>
          <p:nvPr/>
        </p:nvSpPr>
        <p:spPr>
          <a:xfrm>
            <a:off x="4200819" y="980280"/>
            <a:ext cx="3714016" cy="114531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000" dirty="0">
                <a:solidFill>
                  <a:schemeClr val="accent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</a:rPr>
              <a:t>颁奖仪式</a:t>
            </a:r>
            <a:endParaRPr lang="zh-CN" altLang="en-US" sz="6000" dirty="0">
              <a:solidFill>
                <a:schemeClr val="accent1"/>
              </a:solidFill>
              <a:effectLst/>
              <a:latin typeface="阿里巴巴普惠体 2.0 105 Heavy" panose="00020600040101010101" pitchFamily="18" charset="-122"/>
              <a:ea typeface="阿里巴巴普惠体 2.0 105 Heavy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420302-CF7D-75C4-3BF3-BC11EB5B3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19" y="5570579"/>
            <a:ext cx="2049534" cy="1367023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2AFB7CEB-3411-EF5C-BC18-9CC91FAB3213}"/>
              </a:ext>
            </a:extLst>
          </p:cNvPr>
          <p:cNvSpPr/>
          <p:nvPr/>
        </p:nvSpPr>
        <p:spPr>
          <a:xfrm>
            <a:off x="887516" y="1490128"/>
            <a:ext cx="3345543" cy="261257"/>
          </a:xfrm>
          <a:custGeom>
            <a:avLst/>
            <a:gdLst>
              <a:gd name="connsiteX0" fmla="*/ 0 w 3345543"/>
              <a:gd name="connsiteY0" fmla="*/ 166914 h 261257"/>
              <a:gd name="connsiteX1" fmla="*/ 0 w 3345543"/>
              <a:gd name="connsiteY1" fmla="*/ 166914 h 261257"/>
              <a:gd name="connsiteX2" fmla="*/ 1204686 w 3345543"/>
              <a:gd name="connsiteY2" fmla="*/ 166914 h 261257"/>
              <a:gd name="connsiteX3" fmla="*/ 1306286 w 3345543"/>
              <a:gd name="connsiteY3" fmla="*/ 261257 h 261257"/>
              <a:gd name="connsiteX4" fmla="*/ 1313543 w 3345543"/>
              <a:gd name="connsiteY4" fmla="*/ 0 h 261257"/>
              <a:gd name="connsiteX5" fmla="*/ 1357086 w 3345543"/>
              <a:gd name="connsiteY5" fmla="*/ 217714 h 261257"/>
              <a:gd name="connsiteX6" fmla="*/ 2569028 w 3345543"/>
              <a:gd name="connsiteY6" fmla="*/ 217714 h 261257"/>
              <a:gd name="connsiteX7" fmla="*/ 2634343 w 3345543"/>
              <a:gd name="connsiteY7" fmla="*/ 36286 h 261257"/>
              <a:gd name="connsiteX8" fmla="*/ 2699657 w 3345543"/>
              <a:gd name="connsiteY8" fmla="*/ 174171 h 261257"/>
              <a:gd name="connsiteX9" fmla="*/ 3345543 w 3345543"/>
              <a:gd name="connsiteY9" fmla="*/ 174171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5543" h="261257">
                <a:moveTo>
                  <a:pt x="0" y="166914"/>
                </a:moveTo>
                <a:lnTo>
                  <a:pt x="0" y="166914"/>
                </a:lnTo>
                <a:lnTo>
                  <a:pt x="1204686" y="166914"/>
                </a:lnTo>
                <a:lnTo>
                  <a:pt x="1306286" y="261257"/>
                </a:lnTo>
                <a:lnTo>
                  <a:pt x="1313543" y="0"/>
                </a:lnTo>
                <a:lnTo>
                  <a:pt x="1357086" y="217714"/>
                </a:lnTo>
                <a:lnTo>
                  <a:pt x="2569028" y="217714"/>
                </a:lnTo>
                <a:lnTo>
                  <a:pt x="2634343" y="36286"/>
                </a:lnTo>
                <a:lnTo>
                  <a:pt x="2699657" y="174171"/>
                </a:lnTo>
                <a:lnTo>
                  <a:pt x="3345543" y="174171"/>
                </a:lnTo>
              </a:path>
            </a:pathLst>
          </a:custGeom>
          <a:noFill/>
          <a:ln>
            <a:gradFill>
              <a:gsLst>
                <a:gs pos="0">
                  <a:srgbClr val="E53B43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A0DF598-BEC0-760E-8EF0-23FC7E0120ED}"/>
              </a:ext>
            </a:extLst>
          </p:cNvPr>
          <p:cNvSpPr/>
          <p:nvPr/>
        </p:nvSpPr>
        <p:spPr>
          <a:xfrm flipH="1">
            <a:off x="7901803" y="1491821"/>
            <a:ext cx="3345543" cy="261257"/>
          </a:xfrm>
          <a:custGeom>
            <a:avLst/>
            <a:gdLst>
              <a:gd name="connsiteX0" fmla="*/ 0 w 3345543"/>
              <a:gd name="connsiteY0" fmla="*/ 166914 h 261257"/>
              <a:gd name="connsiteX1" fmla="*/ 0 w 3345543"/>
              <a:gd name="connsiteY1" fmla="*/ 166914 h 261257"/>
              <a:gd name="connsiteX2" fmla="*/ 1204686 w 3345543"/>
              <a:gd name="connsiteY2" fmla="*/ 166914 h 261257"/>
              <a:gd name="connsiteX3" fmla="*/ 1306286 w 3345543"/>
              <a:gd name="connsiteY3" fmla="*/ 261257 h 261257"/>
              <a:gd name="connsiteX4" fmla="*/ 1313543 w 3345543"/>
              <a:gd name="connsiteY4" fmla="*/ 0 h 261257"/>
              <a:gd name="connsiteX5" fmla="*/ 1357086 w 3345543"/>
              <a:gd name="connsiteY5" fmla="*/ 217714 h 261257"/>
              <a:gd name="connsiteX6" fmla="*/ 2569028 w 3345543"/>
              <a:gd name="connsiteY6" fmla="*/ 217714 h 261257"/>
              <a:gd name="connsiteX7" fmla="*/ 2634343 w 3345543"/>
              <a:gd name="connsiteY7" fmla="*/ 36286 h 261257"/>
              <a:gd name="connsiteX8" fmla="*/ 2699657 w 3345543"/>
              <a:gd name="connsiteY8" fmla="*/ 174171 h 261257"/>
              <a:gd name="connsiteX9" fmla="*/ 3345543 w 3345543"/>
              <a:gd name="connsiteY9" fmla="*/ 174171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5543" h="261257">
                <a:moveTo>
                  <a:pt x="0" y="166914"/>
                </a:moveTo>
                <a:lnTo>
                  <a:pt x="0" y="166914"/>
                </a:lnTo>
                <a:lnTo>
                  <a:pt x="1204686" y="166914"/>
                </a:lnTo>
                <a:lnTo>
                  <a:pt x="1306286" y="261257"/>
                </a:lnTo>
                <a:lnTo>
                  <a:pt x="1313543" y="0"/>
                </a:lnTo>
                <a:lnTo>
                  <a:pt x="1357086" y="217714"/>
                </a:lnTo>
                <a:lnTo>
                  <a:pt x="2569028" y="217714"/>
                </a:lnTo>
                <a:lnTo>
                  <a:pt x="2634343" y="36286"/>
                </a:lnTo>
                <a:lnTo>
                  <a:pt x="2699657" y="174171"/>
                </a:lnTo>
                <a:lnTo>
                  <a:pt x="3345543" y="174171"/>
                </a:lnTo>
              </a:path>
            </a:pathLst>
          </a:custGeom>
          <a:noFill/>
          <a:ln>
            <a:gradFill>
              <a:gsLst>
                <a:gs pos="0">
                  <a:srgbClr val="E53B43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4" y="2335113"/>
            <a:ext cx="12197634" cy="4602489"/>
          </a:xfrm>
          <a:prstGeom prst="rect">
            <a:avLst/>
          </a:prstGeom>
        </p:spPr>
      </p:pic>
      <p:pic>
        <p:nvPicPr>
          <p:cNvPr id="297" name="图片 296" descr="图片包含 游戏机, 灯, 灯光&#10;&#10;描述已自动生成">
            <a:extLst>
              <a:ext uri="{FF2B5EF4-FFF2-40B4-BE49-F238E27FC236}">
                <a16:creationId xmlns:a16="http://schemas.microsoft.com/office/drawing/2014/main" id="{70EF9088-75A9-8DAC-10C3-C38F661C4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43" y="1422814"/>
            <a:ext cx="5284855" cy="5275246"/>
          </a:xfrm>
          <a:prstGeom prst="rect">
            <a:avLst/>
          </a:prstGeom>
        </p:spPr>
      </p:pic>
      <p:pic>
        <p:nvPicPr>
          <p:cNvPr id="307" name="图片 306">
            <a:extLst>
              <a:ext uri="{FF2B5EF4-FFF2-40B4-BE49-F238E27FC236}">
                <a16:creationId xmlns:a16="http://schemas.microsoft.com/office/drawing/2014/main" id="{C64C76A3-4C1F-3DF1-CD4B-DF29E00FBB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87" y="2950836"/>
            <a:ext cx="1317458" cy="13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年会庆典喜庆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90000"/>
      </a:accent1>
      <a:accent2>
        <a:srgbClr val="F40000"/>
      </a:accent2>
      <a:accent3>
        <a:srgbClr val="DA493E"/>
      </a:accent3>
      <a:accent4>
        <a:srgbClr val="FBDFAE"/>
      </a:accent4>
      <a:accent5>
        <a:srgbClr val="FDF5CA"/>
      </a:accent5>
      <a:accent6>
        <a:srgbClr val="FCFCAA"/>
      </a:accent6>
      <a:hlink>
        <a:srgbClr val="0563C1"/>
      </a:hlink>
      <a:folHlink>
        <a:srgbClr val="954F72"/>
      </a:folHlink>
    </a:clrScheme>
    <a:fontScheme name="自定义 2">
      <a:majorFont>
        <a:latin typeface="阿里巴巴普惠体 2.0 105 Heavy"/>
        <a:ea typeface="阿里巴巴普惠体 2.0 105 Heavy"/>
        <a:cs typeface=""/>
      </a:majorFont>
      <a:minorFont>
        <a:latin typeface="阿里巴巴普惠体 2.0 45 Light"/>
        <a:ea typeface="阿里巴巴普惠体 2.0 55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715</Words>
  <Application>Microsoft Office PowerPoint</Application>
  <PresentationFormat>宽屏</PresentationFormat>
  <Paragraphs>153</Paragraphs>
  <Slides>22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汉仪雅酷黑 85W</vt:lpstr>
      <vt:lpstr>Microsoft YaHei Light</vt:lpstr>
      <vt:lpstr>思源黑体 CN Regular</vt:lpstr>
      <vt:lpstr>阿里巴巴普惠体 B</vt:lpstr>
      <vt:lpstr>阿里巴巴普惠体 2.0 45 Light</vt:lpstr>
      <vt:lpstr>微软雅黑</vt:lpstr>
      <vt:lpstr>阿里巴巴普惠体 2.0 55 Regular</vt:lpstr>
      <vt:lpstr>微软雅黑</vt:lpstr>
      <vt:lpstr>Arial</vt:lpstr>
      <vt:lpstr>Cambria</vt:lpstr>
      <vt:lpstr>阿里巴巴普惠体 R</vt:lpstr>
      <vt:lpstr>华文琥珀</vt:lpstr>
      <vt:lpstr>Segoe UI Light</vt:lpstr>
      <vt:lpstr>微软雅黑 Light</vt:lpstr>
      <vt:lpstr>阿里巴巴普惠体 2.0 105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丹瑰 陈</dc:creator>
  <cp:lastModifiedBy>陈丹瑰</cp:lastModifiedBy>
  <cp:revision>110</cp:revision>
  <dcterms:created xsi:type="dcterms:W3CDTF">2022-06-07T13:48:36Z</dcterms:created>
  <dcterms:modified xsi:type="dcterms:W3CDTF">2022-08-12T07:23:31Z</dcterms:modified>
</cp:coreProperties>
</file>