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theme/themeOverride3.xml" ContentType="application/vnd.openxmlformats-officedocument.themeOverr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62" r:id="rId18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36" y="84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theme" Target="theme/theme1.xml" Id="rId26" /><Relationship Type="http://schemas.openxmlformats.org/officeDocument/2006/relationships/slide" Target="slides/slide2.xml" Id="rId3" /><Relationship Type="http://schemas.openxmlformats.org/officeDocument/2006/relationships/notesMaster" Target="notesMasters/notesMaster1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viewProps" Target="viewProps.xml" Id="rId25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presProps" Target="presProps.xml" Id="rId24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tags" Target="tags/tag1.xml" Id="rId23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handoutMaster" Target="handoutMasters/handoutMaster1.xml" Id="rId22" /><Relationship Type="http://schemas.openxmlformats.org/officeDocument/2006/relationships/tableStyles" Target="tableStyles.xml" Id="rId27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E23121D-534D-C18D-86F2-F8B084E7F1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24E421-5F99-33C1-6C60-3D67F5BBC3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1D20C-92F4-4D32-92CD-1278806BF344}" type="datetimeFigureOut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4CEAC0C-2766-8EA5-AFAC-04E2AE7E12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B69A8BD-4CEA-8355-A923-3DE76C6694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7DA4C-D0A3-441A-A01E-F1F72C62FD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07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46a9958b-616f-4623-92c2-c1633326835a.source.default.zh-Hans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203826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45fdaaa6-e658-4bc3-98ae-d71063a31e98.source.default.zh-Hans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044201"/>
      </p:ext>
    </p:extLst>
  </p:cSld>
  <p:clrMapOvr>
    <a:masterClrMapping/>
  </p:clrMapOvr>
</p:notes>
</file>

<file path=ppt/notesSlides/notesSlide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ec420a6c-7c28-4f02-a33d-dac1fc94b410.source.5.zh-Hans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1122770"/>
      </p:ext>
    </p:extLst>
  </p:cSld>
  <p:clrMapOvr>
    <a:masterClrMapping/>
  </p:clrMapOvr>
</p:notes>
</file>

<file path=ppt/notesSlides/notesSlide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a6aa4e1e-6af6-4a2c-888c-3eb2cc65e6b9.source.4.zh-Hans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57384"/>
      </p:ext>
    </p:extLst>
  </p:cSld>
  <p:clrMapOvr>
    <a:masterClrMapping/>
  </p:clrMapOvr>
</p:notes>
</file>

<file path=ppt/notesSlides/notesSlide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4ee9ae6b-e82e-462c-b31b-426f19ea0e75.source.default.zh-Hans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833797"/>
      </p:ext>
    </p:extLst>
  </p:cSld>
  <p:clrMapOvr>
    <a:masterClrMapping/>
  </p:clrMapOvr>
</p:notes>
</file>

<file path=ppt/notesSlides/notesSlide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fd4b393c-6790-4ca0-a883-5fcc9a05af31.source.4.zh-Hans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30876"/>
      </p:ext>
    </p:extLst>
  </p:cSld>
  <p:clrMapOvr>
    <a:masterClrMapping/>
  </p:clrMapOvr>
</p:notes>
</file>

<file path=ppt/notesSlides/notesSlide7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a6aa4e1e-6af6-4a2c-888c-3eb2cc65e6b9.source.5.zh-Hans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428067"/>
      </p:ext>
    </p:extLst>
  </p:cSld>
  <p:clrMapOvr>
    <a:masterClrMapping/>
  </p:clrMapOvr>
</p:notes>
</file>

<file path=ppt/notesSlides/notesSlide8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5d2c4ac4-6ad3-4fb1-8131-443b266c3447.source.default.zh-Hans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109868"/>
      </p:ext>
    </p:extLst>
  </p:cSld>
  <p:clrMapOvr>
    <a:masterClrMapping/>
  </p:clrMapOvr>
</p:notes>
</file>

<file path=ppt/notesSlides/notesSlide9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46a9958b-616f-4623-92c2-c1633326835a.source.4.zh-Hans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57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.svg"/><Relationship Id="rId18" Type="http://schemas.openxmlformats.org/officeDocument/2006/relationships/image" Target="../media/image21.png"/><Relationship Id="rId26" Type="http://schemas.openxmlformats.org/officeDocument/2006/relationships/image" Target="../media/image27.png"/><Relationship Id="rId3" Type="http://schemas.openxmlformats.org/officeDocument/2006/relationships/image" Target="../media/image8.svg"/><Relationship Id="rId21" Type="http://schemas.openxmlformats.org/officeDocument/2006/relationships/image" Target="../media/image4.svg"/><Relationship Id="rId7" Type="http://schemas.openxmlformats.org/officeDocument/2006/relationships/image" Target="../media/image12.svg"/><Relationship Id="rId12" Type="http://schemas.openxmlformats.org/officeDocument/2006/relationships/image" Target="../media/image1.png"/><Relationship Id="rId17" Type="http://schemas.openxmlformats.org/officeDocument/2006/relationships/image" Target="../media/image20.svg"/><Relationship Id="rId25" Type="http://schemas.openxmlformats.org/officeDocument/2006/relationships/image" Target="../media/image26.svg"/><Relationship Id="rId33" Type="http://schemas.openxmlformats.org/officeDocument/2006/relationships/image" Target="../media/image6.svg"/><Relationship Id="rId2" Type="http://schemas.openxmlformats.org/officeDocument/2006/relationships/image" Target="../media/image7.png"/><Relationship Id="rId16" Type="http://schemas.openxmlformats.org/officeDocument/2006/relationships/image" Target="../media/image19.png"/><Relationship Id="rId20" Type="http://schemas.openxmlformats.org/officeDocument/2006/relationships/image" Target="../media/image3.png"/><Relationship Id="rId29" Type="http://schemas.openxmlformats.org/officeDocument/2006/relationships/image" Target="../media/image30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24" Type="http://schemas.openxmlformats.org/officeDocument/2006/relationships/image" Target="../media/image25.png"/><Relationship Id="rId32" Type="http://schemas.openxmlformats.org/officeDocument/2006/relationships/image" Target="../media/image5.png"/><Relationship Id="rId5" Type="http://schemas.openxmlformats.org/officeDocument/2006/relationships/image" Target="../media/image10.svg"/><Relationship Id="rId15" Type="http://schemas.openxmlformats.org/officeDocument/2006/relationships/image" Target="../media/image18.svg"/><Relationship Id="rId23" Type="http://schemas.openxmlformats.org/officeDocument/2006/relationships/image" Target="../media/image24.svg"/><Relationship Id="rId28" Type="http://schemas.openxmlformats.org/officeDocument/2006/relationships/image" Target="../media/image29.png"/><Relationship Id="rId10" Type="http://schemas.openxmlformats.org/officeDocument/2006/relationships/image" Target="../media/image15.png"/><Relationship Id="rId19" Type="http://schemas.openxmlformats.org/officeDocument/2006/relationships/image" Target="../media/image22.svg"/><Relationship Id="rId31" Type="http://schemas.openxmlformats.org/officeDocument/2006/relationships/image" Target="../media/image32.sv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7.png"/><Relationship Id="rId22" Type="http://schemas.openxmlformats.org/officeDocument/2006/relationships/image" Target="../media/image23.png"/><Relationship Id="rId27" Type="http://schemas.openxmlformats.org/officeDocument/2006/relationships/image" Target="../media/image28.svg"/><Relationship Id="rId30" Type="http://schemas.openxmlformats.org/officeDocument/2006/relationships/image" Target="../media/image3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8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18" Type="http://schemas.openxmlformats.org/officeDocument/2006/relationships/image" Target="../media/image3.png"/><Relationship Id="rId26" Type="http://schemas.openxmlformats.org/officeDocument/2006/relationships/image" Target="../media/image29.png"/><Relationship Id="rId3" Type="http://schemas.openxmlformats.org/officeDocument/2006/relationships/image" Target="../media/image8.svg"/><Relationship Id="rId21" Type="http://schemas.openxmlformats.org/officeDocument/2006/relationships/image" Target="../media/image24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5" Type="http://schemas.openxmlformats.org/officeDocument/2006/relationships/image" Target="../media/image28.sv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3.png"/><Relationship Id="rId29" Type="http://schemas.openxmlformats.org/officeDocument/2006/relationships/image" Target="../media/image32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2.svg"/><Relationship Id="rId24" Type="http://schemas.openxmlformats.org/officeDocument/2006/relationships/image" Target="../media/image27.pn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23" Type="http://schemas.openxmlformats.org/officeDocument/2006/relationships/image" Target="../media/image26.svg"/><Relationship Id="rId28" Type="http://schemas.openxmlformats.org/officeDocument/2006/relationships/image" Target="../media/image31.png"/><Relationship Id="rId10" Type="http://schemas.openxmlformats.org/officeDocument/2006/relationships/image" Target="../media/image1.png"/><Relationship Id="rId19" Type="http://schemas.openxmlformats.org/officeDocument/2006/relationships/image" Target="../media/image4.svg"/><Relationship Id="rId31" Type="http://schemas.openxmlformats.org/officeDocument/2006/relationships/image" Target="../media/image6.sv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Relationship Id="rId22" Type="http://schemas.openxmlformats.org/officeDocument/2006/relationships/image" Target="../media/image25.png"/><Relationship Id="rId27" Type="http://schemas.openxmlformats.org/officeDocument/2006/relationships/image" Target="../media/image30.svg"/><Relationship Id="rId30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>
            <a:extLst>
              <a:ext uri="{FF2B5EF4-FFF2-40B4-BE49-F238E27FC236}">
                <a16:creationId xmlns:a16="http://schemas.microsoft.com/office/drawing/2014/main" id="{C3C7238C-8D7A-ED0F-0760-C17E9F7D3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5190"/>
          <a:stretch/>
        </p:blipFill>
        <p:spPr>
          <a:xfrm>
            <a:off x="2426408" y="4097584"/>
            <a:ext cx="2744674" cy="2771395"/>
          </a:xfrm>
          <a:prstGeom prst="rect">
            <a:avLst/>
          </a:prstGeom>
        </p:spPr>
      </p:pic>
      <p:pic>
        <p:nvPicPr>
          <p:cNvPr id="26" name="">
            <a:extLst>
              <a:ext uri="{FF2B5EF4-FFF2-40B4-BE49-F238E27FC236}">
                <a16:creationId xmlns:a16="http://schemas.microsoft.com/office/drawing/2014/main" id="{8838AECB-657A-F633-4127-2C87788B2F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7320" t="-3185" b="-1"/>
          <a:stretch/>
        </p:blipFill>
        <p:spPr>
          <a:xfrm>
            <a:off x="-25197" y="2473028"/>
            <a:ext cx="2738370" cy="3512014"/>
          </a:xfrm>
          <a:prstGeom prst="rect">
            <a:avLst/>
          </a:prstGeom>
        </p:spPr>
      </p:pic>
      <p:pic>
        <p:nvPicPr>
          <p:cNvPr id="7" name="">
            <a:extLst>
              <a:ext uri="{FF2B5EF4-FFF2-40B4-BE49-F238E27FC236}">
                <a16:creationId xmlns:a16="http://schemas.microsoft.com/office/drawing/2014/main" id="{4899FAD7-C2A2-1EA1-F148-CB0FF7ABC57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13" y="5325071"/>
            <a:ext cx="3276600" cy="1571625"/>
          </a:xfrm>
          <a:prstGeom prst="rect">
            <a:avLst/>
          </a:prstGeom>
        </p:spPr>
      </p:pic>
      <p:pic>
        <p:nvPicPr>
          <p:cNvPr id="10" name="">
            <a:extLst>
              <a:ext uri="{FF2B5EF4-FFF2-40B4-BE49-F238E27FC236}">
                <a16:creationId xmlns:a16="http://schemas.microsoft.com/office/drawing/2014/main" id="{FC95A1B0-9DFF-253E-A168-32FF2AD9693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17741" y="4354033"/>
            <a:ext cx="4181475" cy="2257425"/>
          </a:xfrm>
          <a:prstGeom prst="rect">
            <a:avLst/>
          </a:prstGeom>
        </p:spPr>
      </p:pic>
      <p:pic>
        <p:nvPicPr>
          <p:cNvPr id="11" name="">
            <a:extLst>
              <a:ext uri="{FF2B5EF4-FFF2-40B4-BE49-F238E27FC236}">
                <a16:creationId xmlns:a16="http://schemas.microsoft.com/office/drawing/2014/main" id="{C90D630C-43D5-6022-FFBE-E9BEFA7A725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908" y="25956"/>
            <a:ext cx="3981450" cy="1990725"/>
          </a:xfrm>
          <a:prstGeom prst="rect">
            <a:avLst/>
          </a:prstGeom>
        </p:spPr>
      </p:pic>
      <p:pic>
        <p:nvPicPr>
          <p:cNvPr id="15" name="">
            <a:extLst>
              <a:ext uri="{FF2B5EF4-FFF2-40B4-BE49-F238E27FC236}">
                <a16:creationId xmlns:a16="http://schemas.microsoft.com/office/drawing/2014/main" id="{74AD0F8E-F121-4429-DBA4-4F90518EBA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 r="2130" b="10665"/>
          <a:stretch/>
        </p:blipFill>
        <p:spPr>
          <a:xfrm>
            <a:off x="7105650" y="5040867"/>
            <a:ext cx="1530378" cy="1817133"/>
          </a:xfrm>
          <a:prstGeom prst="rect">
            <a:avLst/>
          </a:prstGeom>
        </p:spPr>
      </p:pic>
      <p:pic>
        <p:nvPicPr>
          <p:cNvPr id="16" name="">
            <a:extLst>
              <a:ext uri="{FF2B5EF4-FFF2-40B4-BE49-F238E27FC236}">
                <a16:creationId xmlns:a16="http://schemas.microsoft.com/office/drawing/2014/main" id="{F382888F-D9D7-AFDE-B50B-B3231BAC81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 r="7703" b="7516"/>
          <a:stretch/>
        </p:blipFill>
        <p:spPr>
          <a:xfrm>
            <a:off x="8942975" y="3851262"/>
            <a:ext cx="3249025" cy="3017717"/>
          </a:xfrm>
          <a:prstGeom prst="rect">
            <a:avLst/>
          </a:prstGeom>
        </p:spPr>
      </p:pic>
      <p:pic>
        <p:nvPicPr>
          <p:cNvPr id="17" name="">
            <a:extLst>
              <a:ext uri="{FF2B5EF4-FFF2-40B4-BE49-F238E27FC236}">
                <a16:creationId xmlns:a16="http://schemas.microsoft.com/office/drawing/2014/main" id="{5221E65A-4142-6CDE-C72A-B2C9761FE9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257378" y="4888105"/>
            <a:ext cx="565150" cy="989013"/>
          </a:xfrm>
          <a:prstGeom prst="rect">
            <a:avLst/>
          </a:prstGeom>
        </p:spPr>
      </p:pic>
      <p:pic>
        <p:nvPicPr>
          <p:cNvPr id="18" name="">
            <a:extLst>
              <a:ext uri="{FF2B5EF4-FFF2-40B4-BE49-F238E27FC236}">
                <a16:creationId xmlns:a16="http://schemas.microsoft.com/office/drawing/2014/main" id="{34C75AD1-B788-7A15-681B-02722EB75A9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367183" y="5482746"/>
            <a:ext cx="833438" cy="866122"/>
          </a:xfrm>
          <a:prstGeom prst="rect">
            <a:avLst/>
          </a:prstGeom>
        </p:spPr>
      </p:pic>
      <p:pic>
        <p:nvPicPr>
          <p:cNvPr id="19" name="">
            <a:extLst>
              <a:ext uri="{FF2B5EF4-FFF2-40B4-BE49-F238E27FC236}">
                <a16:creationId xmlns:a16="http://schemas.microsoft.com/office/drawing/2014/main" id="{1419CBF6-3D62-809C-0314-D1FD9FE4E72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188334" y="3180228"/>
            <a:ext cx="850655" cy="866121"/>
          </a:xfrm>
          <a:prstGeom prst="rect">
            <a:avLst/>
          </a:prstGeom>
        </p:spPr>
      </p:pic>
      <p:pic>
        <p:nvPicPr>
          <p:cNvPr id="20" name="">
            <a:extLst>
              <a:ext uri="{FF2B5EF4-FFF2-40B4-BE49-F238E27FC236}">
                <a16:creationId xmlns:a16="http://schemas.microsoft.com/office/drawing/2014/main" id="{87165240-E7E4-2FC7-5D32-63A55C2C7C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r="45074" b="-513"/>
          <a:stretch/>
        </p:blipFill>
        <p:spPr>
          <a:xfrm>
            <a:off x="10820807" y="609739"/>
            <a:ext cx="1371194" cy="2980652"/>
          </a:xfrm>
          <a:prstGeom prst="rect">
            <a:avLst/>
          </a:prstGeom>
        </p:spPr>
      </p:pic>
      <p:pic>
        <p:nvPicPr>
          <p:cNvPr id="21" name="">
            <a:extLst>
              <a:ext uri="{FF2B5EF4-FFF2-40B4-BE49-F238E27FC236}">
                <a16:creationId xmlns:a16="http://schemas.microsoft.com/office/drawing/2014/main" id="{4525FF60-DCB0-0D35-C343-9BDC2E611E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 t="37422"/>
          <a:stretch/>
        </p:blipFill>
        <p:spPr>
          <a:xfrm>
            <a:off x="6822848" y="0"/>
            <a:ext cx="3037907" cy="1901074"/>
          </a:xfrm>
          <a:prstGeom prst="rect">
            <a:avLst/>
          </a:prstGeom>
        </p:spPr>
      </p:pic>
      <p:pic>
        <p:nvPicPr>
          <p:cNvPr id="22" name="">
            <a:extLst>
              <a:ext uri="{FF2B5EF4-FFF2-40B4-BE49-F238E27FC236}">
                <a16:creationId xmlns:a16="http://schemas.microsoft.com/office/drawing/2014/main" id="{40B3E5B5-09AA-57AB-6B01-15AB598C11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 t="35416" r="-5925"/>
          <a:stretch/>
        </p:blipFill>
        <p:spPr>
          <a:xfrm>
            <a:off x="1897763" y="6797"/>
            <a:ext cx="2056761" cy="1743422"/>
          </a:xfrm>
          <a:prstGeom prst="rect">
            <a:avLst/>
          </a:prstGeom>
        </p:spPr>
      </p:pic>
      <p:pic>
        <p:nvPicPr>
          <p:cNvPr id="23" name="">
            <a:extLst>
              <a:ext uri="{FF2B5EF4-FFF2-40B4-BE49-F238E27FC236}">
                <a16:creationId xmlns:a16="http://schemas.microsoft.com/office/drawing/2014/main" id="{4F334881-D8B4-DC2F-855D-FC37368440AC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36506" y="258930"/>
            <a:ext cx="847788" cy="732181"/>
          </a:xfrm>
          <a:prstGeom prst="rect">
            <a:avLst/>
          </a:prstGeom>
        </p:spPr>
      </p:pic>
      <p:pic>
        <p:nvPicPr>
          <p:cNvPr id="24" name="">
            <a:extLst>
              <a:ext uri="{FF2B5EF4-FFF2-40B4-BE49-F238E27FC236}">
                <a16:creationId xmlns:a16="http://schemas.microsoft.com/office/drawing/2014/main" id="{AF01839F-AA96-1BFB-BF32-291F41737091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914576" y="119743"/>
            <a:ext cx="992511" cy="1010557"/>
          </a:xfrm>
          <a:prstGeom prst="rect">
            <a:avLst/>
          </a:prstGeom>
        </p:spPr>
      </p:pic>
      <p:pic>
        <p:nvPicPr>
          <p:cNvPr id="25" name="">
            <a:extLst>
              <a:ext uri="{FF2B5EF4-FFF2-40B4-BE49-F238E27FC236}">
                <a16:creationId xmlns:a16="http://schemas.microsoft.com/office/drawing/2014/main" id="{D4F36BE7-B9C2-0DBD-927E-89E68679F02E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0040748" y="66020"/>
            <a:ext cx="998241" cy="866121"/>
          </a:xfrm>
          <a:prstGeom prst="rect">
            <a:avLst/>
          </a:prstGeom>
        </p:spPr>
      </p:pic>
      <p:sp>
        <p:nvSpPr>
          <p:cNvPr id="2" name="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400" y="2051322"/>
            <a:ext cx="10858500" cy="1458640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zh-CN" altLang="en-US" sz="5400" b="1" dirty="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</a:t>
            </a:r>
            <a:br>
              <a:rPr lang="en-US" altLang="zh-CN" dirty="0"/>
            </a:br>
            <a:r>
              <a:rPr lang="en-US" altLang="zh-CN" dirty="0"/>
              <a:t>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904" y="4047936"/>
            <a:ext cx="10858500" cy="535853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lang="zh-CN" altLang="en-US" sz="1600">
                <a:solidFill>
                  <a:schemeClr val="accent4"/>
                </a:solidFill>
              </a:defRPr>
            </a:lvl1pPr>
          </a:lstStyle>
          <a:p>
            <a:pPr marL="228600" lvl="0" indent="-228600" defTabSz="914354"/>
            <a:r>
              <a:rPr lang="en-US" altLang="zh-CN"/>
              <a:t>Click to edit Master subtitle style</a:t>
            </a:r>
            <a:endParaRPr lang="zh-CN" altLang="en-US" dirty="0"/>
          </a:p>
        </p:txBody>
      </p:sp>
      <p:sp>
        <p:nvSpPr>
          <p:cNvPr id="8" name="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274480" y="6032369"/>
            <a:ext cx="2319925" cy="376005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064" y="6032369"/>
            <a:ext cx="1615281" cy="316499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2" name="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3218541457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95DC6DA8-D137-41D2-A934-63CB8FFB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0CED916A-3E34-4B9E-8F9F-7A8921A30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57FE6FF3-E480-4C96-9DE0-054940E7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AEBE-086C-4980-A4E1-E89EE17EFFB9}" type="datetime1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055DFAA1-D4C3-4306-A3AE-0641E358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7A3E0EBE-EC20-4150-A2C6-9837F34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74293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4CC43B-9EB6-4465-8B1A-3F7180DAD0DF}" type="datetime1">
              <a:rPr lang="zh-CN" altLang="en-US" smtClean="0"/>
              <a:t>2022/7/22</a:t>
            </a:fld>
            <a:endParaRPr lang="en-US" altLang="zh-CN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E3EAC383-637D-4997-B597-28ADC11A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cxnSp>
        <p:nvCxnSpPr>
          <p:cNvPr id="10" name="">
            <a:extLst>
              <a:ext uri="{FF2B5EF4-FFF2-40B4-BE49-F238E27FC236}">
                <a16:creationId xmlns:a16="http://schemas.microsoft.com/office/drawing/2014/main" id="{5866F782-5852-4C4E-B3FE-2AD687E8AC1B}"/>
              </a:ext>
            </a:extLst>
          </p:cNvPr>
          <p:cNvCxnSpPr>
            <a:cxnSpLocks/>
          </p:cNvCxnSpPr>
          <p:nvPr userDrawn="1"/>
        </p:nvCxnSpPr>
        <p:spPr>
          <a:xfrm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">
            <a:extLst>
              <a:ext uri="{FF2B5EF4-FFF2-40B4-BE49-F238E27FC236}">
                <a16:creationId xmlns:a16="http://schemas.microsoft.com/office/drawing/2014/main" id="{3CCCD118-A808-47B5-869B-310AF975DC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">
            <a:extLst>
              <a:ext uri="{FF2B5EF4-FFF2-40B4-BE49-F238E27FC236}">
                <a16:creationId xmlns:a16="http://schemas.microsoft.com/office/drawing/2014/main" id="{21322C35-CD7B-7141-1241-DB74401C18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2130" b="10665"/>
          <a:stretch/>
        </p:blipFill>
        <p:spPr>
          <a:xfrm>
            <a:off x="0" y="5040867"/>
            <a:ext cx="1530378" cy="1817133"/>
          </a:xfrm>
          <a:prstGeom prst="rect">
            <a:avLst/>
          </a:prstGeom>
        </p:spPr>
      </p:pic>
      <p:pic>
        <p:nvPicPr>
          <p:cNvPr id="8" name="">
            <a:extLst>
              <a:ext uri="{FF2B5EF4-FFF2-40B4-BE49-F238E27FC236}">
                <a16:creationId xmlns:a16="http://schemas.microsoft.com/office/drawing/2014/main" id="{DFDED40A-D672-E29F-2E5B-363A7583926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4535" y="203200"/>
            <a:ext cx="1682243" cy="1998301"/>
          </a:xfrm>
          <a:prstGeom prst="rect">
            <a:avLst/>
          </a:prstGeom>
        </p:spPr>
      </p:pic>
      <p:sp>
        <p:nvSpPr>
          <p:cNvPr id="2" name="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2506302"/>
            <a:ext cx="5731164" cy="1243808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zh-CN" altLang="en-US" sz="400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1" y="3750109"/>
            <a:ext cx="5731164" cy="2383991"/>
          </a:xfrm>
        </p:spPr>
        <p:txBody>
          <a:bodyPr/>
          <a:lstStyle>
            <a:lvl1pPr marL="0" indent="0">
              <a:buNone/>
              <a:defRPr lang="en-US" altLang="zh-CN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F10D-3A58-4285-A9DB-D9098A7BEDDD}" type="datetime1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D894C1D7-7C5A-49B3-9D05-119C615E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">
            <a:extLst>
              <a:ext uri="{FF2B5EF4-FFF2-40B4-BE49-F238E27FC236}">
                <a16:creationId xmlns:a16="http://schemas.microsoft.com/office/drawing/2014/main" id="{FBE13073-988E-2107-B904-D7D57F684A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50603" y="1368574"/>
            <a:ext cx="4445731" cy="412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5987-9647-4253-899C-3B9819D6D8A0}" type="datetime1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2022/7/22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24723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">
            <a:extLst>
              <a:ext uri="{FF2B5EF4-FFF2-40B4-BE49-F238E27FC236}">
                <a16:creationId xmlns:a16="http://schemas.microsoft.com/office/drawing/2014/main" id="{1524E3A1-0118-4AE5-28A4-70370D1F9A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5190"/>
          <a:stretch/>
        </p:blipFill>
        <p:spPr>
          <a:xfrm>
            <a:off x="2426408" y="4097584"/>
            <a:ext cx="2744674" cy="2771395"/>
          </a:xfrm>
          <a:prstGeom prst="rect">
            <a:avLst/>
          </a:prstGeom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6CF2F67B-0CA8-0B57-0748-3E64BB131F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7320" t="-3185" b="-1"/>
          <a:stretch/>
        </p:blipFill>
        <p:spPr>
          <a:xfrm>
            <a:off x="-25197" y="2473028"/>
            <a:ext cx="2738370" cy="3512014"/>
          </a:xfrm>
          <a:prstGeom prst="rect">
            <a:avLst/>
          </a:prstGeom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2265B859-CDEF-D311-8D48-844E4B8C916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13" y="5325071"/>
            <a:ext cx="3276600" cy="1571625"/>
          </a:xfrm>
          <a:prstGeom prst="rect">
            <a:avLst/>
          </a:prstGeom>
        </p:spPr>
      </p:pic>
      <p:pic>
        <p:nvPicPr>
          <p:cNvPr id="10" name="">
            <a:extLst>
              <a:ext uri="{FF2B5EF4-FFF2-40B4-BE49-F238E27FC236}">
                <a16:creationId xmlns:a16="http://schemas.microsoft.com/office/drawing/2014/main" id="{ABFE66F1-FA5A-94A0-5F03-6359A3549E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17741" y="4354033"/>
            <a:ext cx="4181475" cy="2257425"/>
          </a:xfrm>
          <a:prstGeom prst="rect">
            <a:avLst/>
          </a:prstGeom>
        </p:spPr>
      </p:pic>
      <p:pic>
        <p:nvPicPr>
          <p:cNvPr id="12" name="">
            <a:extLst>
              <a:ext uri="{FF2B5EF4-FFF2-40B4-BE49-F238E27FC236}">
                <a16:creationId xmlns:a16="http://schemas.microsoft.com/office/drawing/2014/main" id="{48A4321B-7D5B-CAC7-2B08-DF1CFB1836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r="2130" b="10665"/>
          <a:stretch/>
        </p:blipFill>
        <p:spPr>
          <a:xfrm>
            <a:off x="7105650" y="5040867"/>
            <a:ext cx="1530378" cy="1817133"/>
          </a:xfrm>
          <a:prstGeom prst="rect">
            <a:avLst/>
          </a:prstGeom>
        </p:spPr>
      </p:pic>
      <p:pic>
        <p:nvPicPr>
          <p:cNvPr id="13" name="">
            <a:extLst>
              <a:ext uri="{FF2B5EF4-FFF2-40B4-BE49-F238E27FC236}">
                <a16:creationId xmlns:a16="http://schemas.microsoft.com/office/drawing/2014/main" id="{4A8C2845-3826-87FB-4133-DFCB2D6612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 r="7703" b="7516"/>
          <a:stretch/>
        </p:blipFill>
        <p:spPr>
          <a:xfrm>
            <a:off x="8942975" y="3851262"/>
            <a:ext cx="3249025" cy="3017717"/>
          </a:xfrm>
          <a:prstGeom prst="rect">
            <a:avLst/>
          </a:prstGeom>
        </p:spPr>
      </p:pic>
      <p:pic>
        <p:nvPicPr>
          <p:cNvPr id="14" name="">
            <a:extLst>
              <a:ext uri="{FF2B5EF4-FFF2-40B4-BE49-F238E27FC236}">
                <a16:creationId xmlns:a16="http://schemas.microsoft.com/office/drawing/2014/main" id="{EC80146F-D374-0699-5CCA-EAC7766FF85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257378" y="4888105"/>
            <a:ext cx="565150" cy="989013"/>
          </a:xfrm>
          <a:prstGeom prst="rect">
            <a:avLst/>
          </a:prstGeom>
        </p:spPr>
      </p:pic>
      <p:pic>
        <p:nvPicPr>
          <p:cNvPr id="15" name="">
            <a:extLst>
              <a:ext uri="{FF2B5EF4-FFF2-40B4-BE49-F238E27FC236}">
                <a16:creationId xmlns:a16="http://schemas.microsoft.com/office/drawing/2014/main" id="{CFBCCAA1-D4B5-75E9-F381-9A5675EA92C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67183" y="5482746"/>
            <a:ext cx="833438" cy="866122"/>
          </a:xfrm>
          <a:prstGeom prst="rect">
            <a:avLst/>
          </a:prstGeom>
        </p:spPr>
      </p:pic>
      <p:pic>
        <p:nvPicPr>
          <p:cNvPr id="16" name="">
            <a:extLst>
              <a:ext uri="{FF2B5EF4-FFF2-40B4-BE49-F238E27FC236}">
                <a16:creationId xmlns:a16="http://schemas.microsoft.com/office/drawing/2014/main" id="{DA97E583-9791-C50C-9F5F-BFBD8883B5A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88334" y="3180228"/>
            <a:ext cx="850655" cy="866121"/>
          </a:xfrm>
          <a:prstGeom prst="rect">
            <a:avLst/>
          </a:prstGeom>
        </p:spPr>
      </p:pic>
      <p:pic>
        <p:nvPicPr>
          <p:cNvPr id="17" name="">
            <a:extLst>
              <a:ext uri="{FF2B5EF4-FFF2-40B4-BE49-F238E27FC236}">
                <a16:creationId xmlns:a16="http://schemas.microsoft.com/office/drawing/2014/main" id="{44657DF2-69BD-2ACA-F656-6883C3427A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 r="45074" b="-513"/>
          <a:stretch/>
        </p:blipFill>
        <p:spPr>
          <a:xfrm>
            <a:off x="10820807" y="609739"/>
            <a:ext cx="1371194" cy="2980652"/>
          </a:xfrm>
          <a:prstGeom prst="rect">
            <a:avLst/>
          </a:prstGeom>
        </p:spPr>
      </p:pic>
      <p:pic>
        <p:nvPicPr>
          <p:cNvPr id="18" name="">
            <a:extLst>
              <a:ext uri="{FF2B5EF4-FFF2-40B4-BE49-F238E27FC236}">
                <a16:creationId xmlns:a16="http://schemas.microsoft.com/office/drawing/2014/main" id="{32E59A3D-E225-A750-3E64-5145F07AD8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t="37422"/>
          <a:stretch/>
        </p:blipFill>
        <p:spPr>
          <a:xfrm>
            <a:off x="6822848" y="0"/>
            <a:ext cx="3037907" cy="1901074"/>
          </a:xfrm>
          <a:prstGeom prst="rect">
            <a:avLst/>
          </a:prstGeom>
        </p:spPr>
      </p:pic>
      <p:pic>
        <p:nvPicPr>
          <p:cNvPr id="19" name="">
            <a:extLst>
              <a:ext uri="{FF2B5EF4-FFF2-40B4-BE49-F238E27FC236}">
                <a16:creationId xmlns:a16="http://schemas.microsoft.com/office/drawing/2014/main" id="{408AF9AA-BC4C-BD1C-C8C8-E43A819706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 t="35416" r="-5925"/>
          <a:stretch/>
        </p:blipFill>
        <p:spPr>
          <a:xfrm>
            <a:off x="1897763" y="6797"/>
            <a:ext cx="2056761" cy="1743422"/>
          </a:xfrm>
          <a:prstGeom prst="rect">
            <a:avLst/>
          </a:prstGeom>
        </p:spPr>
      </p:pic>
      <p:pic>
        <p:nvPicPr>
          <p:cNvPr id="20" name="">
            <a:extLst>
              <a:ext uri="{FF2B5EF4-FFF2-40B4-BE49-F238E27FC236}">
                <a16:creationId xmlns:a16="http://schemas.microsoft.com/office/drawing/2014/main" id="{194EBD15-0799-908A-42D8-9EFE42EF6D6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36506" y="258930"/>
            <a:ext cx="847788" cy="732181"/>
          </a:xfrm>
          <a:prstGeom prst="rect">
            <a:avLst/>
          </a:prstGeom>
        </p:spPr>
      </p:pic>
      <p:pic>
        <p:nvPicPr>
          <p:cNvPr id="21" name="">
            <a:extLst>
              <a:ext uri="{FF2B5EF4-FFF2-40B4-BE49-F238E27FC236}">
                <a16:creationId xmlns:a16="http://schemas.microsoft.com/office/drawing/2014/main" id="{B3926818-CAB0-DD51-D140-32B79F60AF92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914576" y="119743"/>
            <a:ext cx="992511" cy="1010557"/>
          </a:xfrm>
          <a:prstGeom prst="rect">
            <a:avLst/>
          </a:prstGeom>
        </p:spPr>
      </p:pic>
      <p:pic>
        <p:nvPicPr>
          <p:cNvPr id="22" name="">
            <a:extLst>
              <a:ext uri="{FF2B5EF4-FFF2-40B4-BE49-F238E27FC236}">
                <a16:creationId xmlns:a16="http://schemas.microsoft.com/office/drawing/2014/main" id="{E8085B5F-1C2D-E17E-2477-E0B0504A59E5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0040748" y="66020"/>
            <a:ext cx="998241" cy="866121"/>
          </a:xfrm>
          <a:prstGeom prst="rect">
            <a:avLst/>
          </a:prstGeom>
        </p:spPr>
      </p:pic>
      <p:sp>
        <p:nvSpPr>
          <p:cNvPr id="7" name="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904" y="2513813"/>
            <a:ext cx="10858500" cy="16430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ctr">
              <a:buNone/>
              <a:defRPr lang="en-US" altLang="zh-CN" sz="4400" b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text styles</a:t>
            </a:r>
          </a:p>
        </p:txBody>
      </p:sp>
      <p:sp>
        <p:nvSpPr>
          <p:cNvPr id="23" name="">
            <a:extLst>
              <a:ext uri="{FF2B5EF4-FFF2-40B4-BE49-F238E27FC236}">
                <a16:creationId xmlns:a16="http://schemas.microsoft.com/office/drawing/2014/main" id="{679F5FDF-2C9D-4C4D-AF57-FBD676F1C8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3840" y="6065445"/>
            <a:ext cx="5568950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24" name="">
            <a:extLst>
              <a:ext uri="{FF2B5EF4-FFF2-40B4-BE49-F238E27FC236}">
                <a16:creationId xmlns:a16="http://schemas.microsoft.com/office/drawing/2014/main" id="{ACAA195A-37F0-DFE1-EBD5-3EF5678364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60755" y="6034088"/>
            <a:ext cx="1615281" cy="316499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76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16="http://schemas.microsoft.com/office/drawing/2014/main" xmlns:asvg="http://schemas.microsoft.com/office/drawing/2016/SVG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">
            <a:extLst>
              <a:ext uri="{FF2B5EF4-FFF2-40B4-BE49-F238E27FC236}">
                <a16:creationId xmlns:a16="http://schemas.microsoft.com/office/drawing/2014/main" id="{5A69B059-B999-3681-70F3-4A7D1A7046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r="2130" b="10665"/>
          <a:stretch/>
        </p:blipFill>
        <p:spPr>
          <a:xfrm>
            <a:off x="0" y="5815803"/>
            <a:ext cx="885371" cy="1051268"/>
          </a:xfrm>
          <a:prstGeom prst="rect">
            <a:avLst/>
          </a:prstGeom>
        </p:spPr>
      </p:pic>
      <p:sp>
        <p:nvSpPr>
          <p:cNvPr id="2" name="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2022/7/22</a:t>
            </a:fld>
            <a:endParaRPr lang="en-US" altLang="zh-CN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8" name="">
            <a:extLst>
              <a:ext uri="{FF2B5EF4-FFF2-40B4-BE49-F238E27FC236}">
                <a16:creationId xmlns:a16="http://schemas.microsoft.com/office/drawing/2014/main" id="{9F5AF28A-7F6A-6A0A-2EF0-14A166BB1B7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4587140">
            <a:off x="10740374" y="201564"/>
            <a:ext cx="740722" cy="754189"/>
          </a:xfrm>
          <a:prstGeom prst="rect">
            <a:avLst/>
          </a:prstGeom>
        </p:spPr>
      </p:pic>
      <p:pic>
        <p:nvPicPr>
          <p:cNvPr id="9" name="">
            <a:extLst>
              <a:ext uri="{FF2B5EF4-FFF2-40B4-BE49-F238E27FC236}">
                <a16:creationId xmlns:a16="http://schemas.microsoft.com/office/drawing/2014/main" id="{8777ACD5-0CDF-A49C-4A45-738BB28ADD1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179923" y="497115"/>
            <a:ext cx="869235" cy="75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6" r:id="rId7"/>
    <p:sldLayoutId id="214748365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5" Type="http://schemas.openxmlformats.org/officeDocument/2006/relationships/image" Target="../media/image35.sv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Relationship Id="rId5" Type="http://schemas.openxmlformats.org/officeDocument/2006/relationships/image" Target="../media/image35.sv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7.xml"/><Relationship Id="rId5" Type="http://schemas.openxmlformats.org/officeDocument/2006/relationships/image" Target="../media/image35.sv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8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svg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5" Type="http://schemas.openxmlformats.org/officeDocument/2006/relationships/image" Target="../media/image35.sv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400" y="1946546"/>
            <a:ext cx="10858500" cy="1867536"/>
          </a:xfrm>
        </p:spPr>
        <p:txBody>
          <a:bodyPr>
            <a:normAutofit/>
          </a:bodyPr>
          <a:lstStyle/>
          <a:p>
            <a:r>
              <a:rPr lang="zh-CN" altLang="en-US" dirty="0"/>
              <a:t>儿童心理健康</a:t>
            </a:r>
            <a:br>
              <a:rPr lang="en-GB" altLang="zh-CN" dirty="0"/>
            </a:br>
            <a:r>
              <a:rPr lang="zh-CN" altLang="en-US" dirty="0"/>
              <a:t>教育主题</a:t>
            </a:r>
            <a:r>
              <a:rPr lang="en-US" altLang="zh-CN" dirty="0"/>
              <a:t>PPT</a:t>
            </a:r>
            <a:r>
              <a:rPr lang="zh-CN" altLang="en-US" dirty="0"/>
              <a:t>模板</a:t>
            </a:r>
          </a:p>
        </p:txBody>
      </p:sp>
      <p:sp>
        <p:nvSpPr>
          <p:cNvPr id="10" name="">
            <a:extLst>
              <a:ext uri="{FF2B5EF4-FFF2-40B4-BE49-F238E27FC236}">
                <a16:creationId xmlns:a16="http://schemas.microsoft.com/office/drawing/2014/main" id="{0102F8CF-8DD3-43E5-B521-501A3CF124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dirty="0"/>
              <a:t>You can enter subtitle here</a:t>
            </a:r>
          </a:p>
        </p:txBody>
      </p:sp>
      <p:sp>
        <p:nvSpPr>
          <p:cNvPr id="11" name="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8286" y="6032369"/>
            <a:ext cx="3088118" cy="316499"/>
          </a:xfrm>
        </p:spPr>
        <p:txBody>
          <a:bodyPr/>
          <a:lstStyle/>
          <a:p>
            <a:r>
              <a:rPr lang="en-GB" altLang="zh-CN" dirty="0"/>
              <a:t>Speaker name and title</a:t>
            </a:r>
          </a:p>
        </p:txBody>
      </p:sp>
      <p:sp>
        <p:nvSpPr>
          <p:cNvPr id="12" name="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zh-CN"/>
              <a:t>OfficePLUS</a:t>
            </a:r>
            <a:endParaRPr lang="en-GB" altLang="zh-CN" dirty="0"/>
          </a:p>
        </p:txBody>
      </p:sp>
      <p:sp>
        <p:nvSpPr>
          <p:cNvPr id="13" name="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zh-CN" dirty="0"/>
              <a:t>LOGO HERE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1421680"/>
      </p:ext>
    </p:extLst>
  </p:cSld>
  <p:clrMapOvr>
    <a:masterClrMapping/>
  </p:clrMapOvr>
</p:sld>
</file>

<file path=ppt/slides/slide10.xml><?xml version="1.0" encoding="utf-8"?>
<p:sld xmlns:a16="http://schemas.microsoft.com/office/drawing/2014/main" xmlns:a14="http://schemas.microsoft.com/office/drawing/2010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"/>
          <p:cNvGrpSpPr/>
          <p:nvPr/>
        </p:nvGrpSpPr>
        <p:grpSpPr>
          <a:xfrm>
            <a:off x="450676" y="871390"/>
            <a:ext cx="5269900" cy="5986610"/>
            <a:chOff x="450676" y="871390"/>
            <a:chExt cx="5269900" cy="5986610"/>
          </a:xfrm>
        </p:grpSpPr>
        <p:cxnSp>
          <p:nvCxnSpPr>
            <p:cNvPr id="14" name="">
              <a:extLst>
                <a:ext uri="{FF2B5EF4-FFF2-40B4-BE49-F238E27FC236}">
                  <a16:creationId xmlns:a16="http://schemas.microsoft.com/office/drawing/2014/main" id="{273DFEA2-F7DB-83A2-7E1F-B5420E31514D}"/>
                </a:ext>
              </a:extLst>
            </p:cNvPr>
            <p:cNvCxnSpPr>
              <a:cxnSpLocks/>
            </p:cNvCxnSpPr>
            <p:nvPr/>
          </p:nvCxnSpPr>
          <p:spPr>
            <a:xfrm>
              <a:off x="1689806" y="4348976"/>
              <a:ext cx="0" cy="250902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</a:ln>
          </p:spPr>
        </p:cxnSp>
        <p:sp>
          <p:nvSpPr>
            <p:cNvPr id="3" name="">
              <a:extLst>
                <a:ext uri="{FF2B5EF4-FFF2-40B4-BE49-F238E27FC236}">
                  <a16:creationId xmlns:a16="http://schemas.microsoft.com/office/drawing/2014/main" id="{604E5BE2-6714-24A5-6B10-050EF9CAC9CA}"/>
                </a:ext>
              </a:extLst>
            </p:cNvPr>
            <p:cNvSpPr/>
            <p:nvPr/>
          </p:nvSpPr>
          <p:spPr>
            <a:xfrm>
              <a:off x="1357968" y="1615395"/>
              <a:ext cx="4362608" cy="597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</a:rPr>
                <a:t>Lorem ipsum dolor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consectetuer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adipiscing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elit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Maecenas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porttitor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congue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massa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Fusce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posuere</a:t>
              </a:r>
              <a:endParaRPr kumimoji="1" lang="en-US" altLang="zh-CN" sz="1000" dirty="0">
                <a:solidFill>
                  <a:schemeClr val="tx1"/>
                </a:solidFill>
              </a:endParaRPr>
            </a:p>
          </p:txBody>
        </p:sp>
        <p:sp>
          <p:nvSpPr>
            <p:cNvPr id="4" name="">
              <a:extLst>
                <a:ext uri="{FF2B5EF4-FFF2-40B4-BE49-F238E27FC236}">
                  <a16:creationId xmlns:a16="http://schemas.microsoft.com/office/drawing/2014/main" id="{504D5803-F09E-8F52-CB2F-7EF36DE9A461}"/>
                </a:ext>
              </a:extLst>
            </p:cNvPr>
            <p:cNvSpPr/>
            <p:nvPr/>
          </p:nvSpPr>
          <p:spPr>
            <a:xfrm>
              <a:off x="1357966" y="929947"/>
              <a:ext cx="4362608" cy="679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b" anchorCtr="0">
              <a:spAutoFit/>
            </a:bodyPr>
            <a:lstStyle/>
            <a:p>
              <a:r>
                <a:rPr kumimoji="1" lang="en-US" altLang="zh-CN" sz="3000" b="1" dirty="0">
                  <a:solidFill>
                    <a:schemeClr val="tx1"/>
                  </a:solidFill>
                </a:rPr>
                <a:t>Supporting text here.</a:t>
              </a:r>
            </a:p>
          </p:txBody>
        </p:sp>
        <p:pic>
          <p:nvPicPr>
            <p:cNvPr id="5" name="" descr="前引号">
              <a:extLst>
                <a:ext uri="{FF2B5EF4-FFF2-40B4-BE49-F238E27FC236}">
                  <a16:creationId xmlns:a16="http://schemas.microsoft.com/office/drawing/2014/main" id="{E75EE946-AC49-2C4B-E40C-C0CB15B9D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0676" y="871390"/>
              <a:ext cx="914400" cy="914400"/>
            </a:xfrm>
            <a:prstGeom prst="rect">
              <a:avLst/>
            </a:prstGeom>
          </p:spPr>
        </p:pic>
        <p:sp>
          <p:nvSpPr>
            <p:cNvPr id="7" name="">
              <a:extLst>
                <a:ext uri="{FF2B5EF4-FFF2-40B4-BE49-F238E27FC236}">
                  <a16:creationId xmlns:a16="http://schemas.microsoft.com/office/drawing/2014/main" id="{B32C5DB4-A035-272C-F591-F213A05242C8}"/>
                </a:ext>
              </a:extLst>
            </p:cNvPr>
            <p:cNvSpPr txBox="1"/>
            <p:nvPr/>
          </p:nvSpPr>
          <p:spPr>
            <a:xfrm>
              <a:off x="2366533" y="4070034"/>
              <a:ext cx="3064111" cy="463846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ctr" anchorCtr="0">
              <a:spAutoFit/>
            </a:bodyPr>
            <a:lstStyle/>
            <a:p>
              <a:r>
                <a:rPr lang="en-US" altLang="zh-CN" sz="2400" b="1" dirty="0"/>
                <a:t>Text here</a:t>
              </a:r>
              <a:endParaRPr lang="zh-CN" altLang="en-US" sz="2400" b="1" dirty="0"/>
            </a:p>
          </p:txBody>
        </p:sp>
        <p:grpSp>
          <p:nvGrpSpPr>
            <p:cNvPr id="9" name="">
              <a:extLst>
                <a:ext uri="{FF2B5EF4-FFF2-40B4-BE49-F238E27FC236}">
                  <a16:creationId xmlns:a16="http://schemas.microsoft.com/office/drawing/2014/main" id="{81032860-483E-AE68-203C-2BF303D09B43}"/>
                </a:ext>
              </a:extLst>
            </p:cNvPr>
            <p:cNvGrpSpPr/>
            <p:nvPr/>
          </p:nvGrpSpPr>
          <p:grpSpPr>
            <a:xfrm>
              <a:off x="1439614" y="4116545"/>
              <a:ext cx="500385" cy="500385"/>
              <a:chOff x="775841" y="2923362"/>
              <a:chExt cx="500385" cy="500385"/>
            </a:xfrm>
          </p:grpSpPr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0A3F7918-7CEB-1BFA-9BB2-24BCB4B65BEB}"/>
                  </a:ext>
                </a:extLst>
              </p:cNvPr>
              <p:cNvSpPr/>
              <p:nvPr/>
            </p:nvSpPr>
            <p:spPr bwMode="auto">
              <a:xfrm>
                <a:off x="775841" y="2923362"/>
                <a:ext cx="500385" cy="50038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D0BCBB42-C9AA-4ACA-F1E2-5E428D7AA8D1}"/>
                  </a:ext>
                </a:extLst>
              </p:cNvPr>
              <p:cNvSpPr txBox="1"/>
              <p:nvPr/>
            </p:nvSpPr>
            <p:spPr>
              <a:xfrm>
                <a:off x="809625" y="301228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</a:rPr>
                  <a:t>01</a:t>
                </a:r>
                <a:endParaRPr lang="zh-CN" alt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">
              <a:extLst>
                <a:ext uri="{FF2B5EF4-FFF2-40B4-BE49-F238E27FC236}">
                  <a16:creationId xmlns:a16="http://schemas.microsoft.com/office/drawing/2014/main" id="{2C18C9C6-497A-AC45-1E7A-4F94EBBD13A8}"/>
                </a:ext>
              </a:extLst>
            </p:cNvPr>
            <p:cNvSpPr txBox="1"/>
            <p:nvPr/>
          </p:nvSpPr>
          <p:spPr>
            <a:xfrm>
              <a:off x="2366533" y="4665590"/>
              <a:ext cx="3064111" cy="671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 err="1"/>
                <a:t>Fusce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posuere</a:t>
              </a:r>
              <a:r>
                <a:rPr kumimoji="1" lang="en-US" altLang="zh-CN" sz="1000" dirty="0"/>
                <a:t>, magna sed pulvinar </a:t>
              </a:r>
              <a:r>
                <a:rPr kumimoji="1" lang="en-US" altLang="zh-CN" sz="1000" dirty="0" err="1"/>
                <a:t>ultricies</a:t>
              </a:r>
              <a:r>
                <a:rPr kumimoji="1" lang="en-US" altLang="zh-CN" sz="1000" dirty="0"/>
                <a:t>, </a:t>
              </a:r>
              <a:r>
                <a:rPr kumimoji="1" lang="en-US" altLang="zh-CN" sz="1000" dirty="0" err="1"/>
                <a:t>purus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lectus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malesuada</a:t>
              </a:r>
              <a:r>
                <a:rPr kumimoji="1" lang="en-US" altLang="zh-CN" sz="1000" dirty="0"/>
                <a:t> libero, sit </a:t>
              </a:r>
              <a:r>
                <a:rPr kumimoji="1" lang="en-US" altLang="zh-CN" sz="1000" dirty="0" err="1"/>
                <a:t>amet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commodo</a:t>
              </a:r>
              <a:r>
                <a:rPr kumimoji="1" lang="en-US" altLang="zh-CN" sz="1000" dirty="0"/>
                <a:t> magna eros </a:t>
              </a:r>
              <a:r>
                <a:rPr kumimoji="1" lang="en-US" altLang="zh-CN" sz="1000" dirty="0" err="1"/>
                <a:t>quis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urna</a:t>
              </a:r>
              <a:r>
                <a:rPr kumimoji="1" lang="en-US" altLang="zh-CN" sz="1000" dirty="0"/>
                <a:t>.</a:t>
              </a:r>
            </a:p>
          </p:txBody>
        </p:sp>
      </p:grpSp>
      <p:sp>
        <p:nvSpPr>
          <p:cNvPr id="8" name="">
            <a:extLst>
              <a:ext uri="{FF2B5EF4-FFF2-40B4-BE49-F238E27FC236}">
                <a16:creationId xmlns:a16="http://schemas.microsoft.com/office/drawing/2014/main" id="{682317B6-2BDE-C7F4-FB8D-0F3EFC73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影响心理健康的因素</a:t>
            </a:r>
          </a:p>
        </p:txBody>
      </p:sp>
      <p:grpSp>
        <p:nvGrpSpPr>
          <p:cNvPr id="15" name="">
            <a:extLst>
              <a:ext uri="{FF2B5EF4-FFF2-40B4-BE49-F238E27FC236}">
                <a16:creationId xmlns:a16="http://schemas.microsoft.com/office/drawing/2014/main" id="{2C0111B3-9F89-3E0F-CD1E-755DC3FF12AD}"/>
              </a:ext>
            </a:extLst>
          </p:cNvPr>
          <p:cNvGrpSpPr/>
          <p:nvPr/>
        </p:nvGrpSpPr>
        <p:grpSpPr>
          <a:xfrm>
            <a:off x="6627864" y="1412584"/>
            <a:ext cx="4241005" cy="4472203"/>
            <a:chOff x="3975497" y="1553261"/>
            <a:chExt cx="4241005" cy="4472203"/>
          </a:xfrm>
        </p:grpSpPr>
        <p:grpSp>
          <p:nvGrpSpPr>
            <p:cNvPr id="16" name="">
              <a:extLst>
                <a:ext uri="{FF2B5EF4-FFF2-40B4-BE49-F238E27FC236}">
                  <a16:creationId xmlns:a16="http://schemas.microsoft.com/office/drawing/2014/main" id="{66F3584E-9548-5500-AC93-E473F990F8A6}"/>
                </a:ext>
              </a:extLst>
            </p:cNvPr>
            <p:cNvGrpSpPr/>
            <p:nvPr/>
          </p:nvGrpSpPr>
          <p:grpSpPr>
            <a:xfrm>
              <a:off x="6299294" y="1672989"/>
              <a:ext cx="1917208" cy="4352475"/>
              <a:chOff x="6278022" y="1955120"/>
              <a:chExt cx="1334833" cy="3030359"/>
            </a:xfrm>
          </p:grpSpPr>
          <p:sp>
            <p:nvSpPr>
              <p:cNvPr id="97" name="">
                <a:extLst>
                  <a:ext uri="{FF2B5EF4-FFF2-40B4-BE49-F238E27FC236}">
                    <a16:creationId xmlns:a16="http://schemas.microsoft.com/office/drawing/2014/main" id="{C9840C9B-0B83-8EE5-66FA-69441674AA29}"/>
                  </a:ext>
                </a:extLst>
              </p:cNvPr>
              <p:cNvSpPr/>
              <p:nvPr/>
            </p:nvSpPr>
            <p:spPr>
              <a:xfrm>
                <a:off x="6278022" y="4831174"/>
                <a:ext cx="1334833" cy="154305"/>
              </a:xfrm>
              <a:custGeom>
                <a:avLst/>
                <a:gdLst>
                  <a:gd name="connsiteX0" fmla="*/ 1334834 w 1334833"/>
                  <a:gd name="connsiteY0" fmla="*/ 77152 h 154305"/>
                  <a:gd name="connsiteX1" fmla="*/ 667417 w 1334833"/>
                  <a:gd name="connsiteY1" fmla="*/ 154305 h 154305"/>
                  <a:gd name="connsiteX2" fmla="*/ 0 w 1334833"/>
                  <a:gd name="connsiteY2" fmla="*/ 77152 h 154305"/>
                  <a:gd name="connsiteX3" fmla="*/ 667417 w 1334833"/>
                  <a:gd name="connsiteY3" fmla="*/ 0 h 154305"/>
                  <a:gd name="connsiteX4" fmla="*/ 1334834 w 1334833"/>
                  <a:gd name="connsiteY4" fmla="*/ 77152 h 154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4833" h="154305">
                    <a:moveTo>
                      <a:pt x="1334834" y="77152"/>
                    </a:moveTo>
                    <a:cubicBezTo>
                      <a:pt x="1334834" y="119763"/>
                      <a:pt x="1036021" y="154305"/>
                      <a:pt x="667417" y="154305"/>
                    </a:cubicBezTo>
                    <a:cubicBezTo>
                      <a:pt x="298813" y="154305"/>
                      <a:pt x="0" y="119763"/>
                      <a:pt x="0" y="77152"/>
                    </a:cubicBezTo>
                    <a:cubicBezTo>
                      <a:pt x="0" y="34542"/>
                      <a:pt x="298812" y="0"/>
                      <a:pt x="667417" y="0"/>
                    </a:cubicBezTo>
                    <a:cubicBezTo>
                      <a:pt x="1036021" y="0"/>
                      <a:pt x="1334834" y="34542"/>
                      <a:pt x="1334834" y="77152"/>
                    </a:cubicBezTo>
                    <a:close/>
                  </a:path>
                </a:pathLst>
              </a:custGeom>
              <a:solidFill>
                <a:srgbClr val="B22E2E">
                  <a:alpha val="1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8" name="">
                <a:extLst>
                  <a:ext uri="{FF2B5EF4-FFF2-40B4-BE49-F238E27FC236}">
                    <a16:creationId xmlns:a16="http://schemas.microsoft.com/office/drawing/2014/main" id="{4B71D8FB-9F4E-62A6-C638-196905817EEB}"/>
                  </a:ext>
                </a:extLst>
              </p:cNvPr>
              <p:cNvSpPr/>
              <p:nvPr/>
            </p:nvSpPr>
            <p:spPr>
              <a:xfrm>
                <a:off x="6459751" y="2182128"/>
                <a:ext cx="135451" cy="376110"/>
              </a:xfrm>
              <a:custGeom>
                <a:avLst/>
                <a:gdLst>
                  <a:gd name="connsiteX0" fmla="*/ 675 w 135451"/>
                  <a:gd name="connsiteY0" fmla="*/ 211027 h 376110"/>
                  <a:gd name="connsiteX1" fmla="*/ 61254 w 135451"/>
                  <a:gd name="connsiteY1" fmla="*/ 35196 h 376110"/>
                  <a:gd name="connsiteX2" fmla="*/ 81447 w 135451"/>
                  <a:gd name="connsiteY2" fmla="*/ 8335 h 376110"/>
                  <a:gd name="connsiteX3" fmla="*/ 112308 w 135451"/>
                  <a:gd name="connsiteY3" fmla="*/ 1763 h 376110"/>
                  <a:gd name="connsiteX4" fmla="*/ 132310 w 135451"/>
                  <a:gd name="connsiteY4" fmla="*/ 29290 h 376110"/>
                  <a:gd name="connsiteX5" fmla="*/ 129453 w 135451"/>
                  <a:gd name="connsiteY5" fmla="*/ 104252 h 376110"/>
                  <a:gd name="connsiteX6" fmla="*/ 93067 w 135451"/>
                  <a:gd name="connsiteY6" fmla="*/ 299419 h 376110"/>
                  <a:gd name="connsiteX7" fmla="*/ 73446 w 135451"/>
                  <a:gd name="connsiteY7" fmla="*/ 363618 h 376110"/>
                  <a:gd name="connsiteX8" fmla="*/ 31917 w 135451"/>
                  <a:gd name="connsiteY8" fmla="*/ 348187 h 376110"/>
                  <a:gd name="connsiteX9" fmla="*/ 675 w 135451"/>
                  <a:gd name="connsiteY9" fmla="*/ 211027 h 376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5451" h="376110">
                    <a:moveTo>
                      <a:pt x="675" y="211027"/>
                    </a:moveTo>
                    <a:cubicBezTo>
                      <a:pt x="5247" y="148353"/>
                      <a:pt x="30583" y="89298"/>
                      <a:pt x="61254" y="35196"/>
                    </a:cubicBezTo>
                    <a:cubicBezTo>
                      <a:pt x="66873" y="25385"/>
                      <a:pt x="72779" y="15384"/>
                      <a:pt x="81447" y="8335"/>
                    </a:cubicBezTo>
                    <a:cubicBezTo>
                      <a:pt x="90114" y="1287"/>
                      <a:pt x="102116" y="-2428"/>
                      <a:pt x="112308" y="1763"/>
                    </a:cubicBezTo>
                    <a:cubicBezTo>
                      <a:pt x="122976" y="6145"/>
                      <a:pt x="129262" y="17765"/>
                      <a:pt x="132310" y="29290"/>
                    </a:cubicBezTo>
                    <a:cubicBezTo>
                      <a:pt x="138692" y="53674"/>
                      <a:pt x="134120" y="79487"/>
                      <a:pt x="129453" y="104252"/>
                    </a:cubicBezTo>
                    <a:cubicBezTo>
                      <a:pt x="117356" y="169308"/>
                      <a:pt x="105164" y="234364"/>
                      <a:pt x="93067" y="299419"/>
                    </a:cubicBezTo>
                    <a:cubicBezTo>
                      <a:pt x="88971" y="321327"/>
                      <a:pt x="84590" y="344187"/>
                      <a:pt x="73446" y="363618"/>
                    </a:cubicBezTo>
                    <a:cubicBezTo>
                      <a:pt x="57634" y="391050"/>
                      <a:pt x="44109" y="367523"/>
                      <a:pt x="31917" y="348187"/>
                    </a:cubicBezTo>
                    <a:cubicBezTo>
                      <a:pt x="6771" y="307992"/>
                      <a:pt x="-2754" y="258271"/>
                      <a:pt x="675" y="211027"/>
                    </a:cubicBezTo>
                    <a:close/>
                  </a:path>
                </a:pathLst>
              </a:custGeom>
              <a:solidFill>
                <a:srgbClr val="BB61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99" name="">
                <a:extLst>
                  <a:ext uri="{FF2B5EF4-FFF2-40B4-BE49-F238E27FC236}">
                    <a16:creationId xmlns:a16="http://schemas.microsoft.com/office/drawing/2014/main" id="{084E2257-4559-8D2C-3553-DBA2BA7225AC}"/>
                  </a:ext>
                </a:extLst>
              </p:cNvPr>
              <p:cNvGrpSpPr/>
              <p:nvPr/>
            </p:nvGrpSpPr>
            <p:grpSpPr>
              <a:xfrm>
                <a:off x="6397422" y="3081380"/>
                <a:ext cx="374260" cy="1105346"/>
                <a:chOff x="6397422" y="3081380"/>
                <a:chExt cx="374260" cy="1105346"/>
              </a:xfrm>
            </p:grpSpPr>
            <p:sp>
              <p:nvSpPr>
                <p:cNvPr id="156" name="">
                  <a:extLst>
                    <a:ext uri="{FF2B5EF4-FFF2-40B4-BE49-F238E27FC236}">
                      <a16:creationId xmlns:a16="http://schemas.microsoft.com/office/drawing/2014/main" id="{3AB30DD6-B9A4-EC14-DD48-214F53A35F74}"/>
                    </a:ext>
                  </a:extLst>
                </p:cNvPr>
                <p:cNvSpPr/>
                <p:nvPr/>
              </p:nvSpPr>
              <p:spPr>
                <a:xfrm>
                  <a:off x="6397422" y="3820095"/>
                  <a:ext cx="237262" cy="366631"/>
                </a:xfrm>
                <a:custGeom>
                  <a:avLst/>
                  <a:gdLst>
                    <a:gd name="connsiteX0" fmla="*/ 36143 w 237262"/>
                    <a:gd name="connsiteY0" fmla="*/ 134874 h 366631"/>
                    <a:gd name="connsiteX1" fmla="*/ 2330 w 237262"/>
                    <a:gd name="connsiteY1" fmla="*/ 280321 h 366631"/>
                    <a:gd name="connsiteX2" fmla="*/ 45573 w 237262"/>
                    <a:gd name="connsiteY2" fmla="*/ 219932 h 366631"/>
                    <a:gd name="connsiteX3" fmla="*/ 35191 w 237262"/>
                    <a:gd name="connsiteY3" fmla="*/ 337757 h 366631"/>
                    <a:gd name="connsiteX4" fmla="*/ 90531 w 237262"/>
                    <a:gd name="connsiteY4" fmla="*/ 240887 h 366631"/>
                    <a:gd name="connsiteX5" fmla="*/ 97294 w 237262"/>
                    <a:gd name="connsiteY5" fmla="*/ 366617 h 366631"/>
                    <a:gd name="connsiteX6" fmla="*/ 135299 w 237262"/>
                    <a:gd name="connsiteY6" fmla="*/ 245745 h 366631"/>
                    <a:gd name="connsiteX7" fmla="*/ 156730 w 237262"/>
                    <a:gd name="connsiteY7" fmla="*/ 340042 h 366631"/>
                    <a:gd name="connsiteX8" fmla="*/ 188258 w 237262"/>
                    <a:gd name="connsiteY8" fmla="*/ 205930 h 366631"/>
                    <a:gd name="connsiteX9" fmla="*/ 233787 w 237262"/>
                    <a:gd name="connsiteY9" fmla="*/ 263938 h 366631"/>
                    <a:gd name="connsiteX10" fmla="*/ 197878 w 237262"/>
                    <a:gd name="connsiteY10" fmla="*/ 95441 h 366631"/>
                    <a:gd name="connsiteX11" fmla="*/ 197592 w 237262"/>
                    <a:gd name="connsiteY11" fmla="*/ 1524 h 366631"/>
                    <a:gd name="connsiteX12" fmla="*/ 57003 w 237262"/>
                    <a:gd name="connsiteY12" fmla="*/ 0 h 366631"/>
                    <a:gd name="connsiteX13" fmla="*/ 36143 w 237262"/>
                    <a:gd name="connsiteY13" fmla="*/ 134874 h 3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37262" h="366631">
                      <a:moveTo>
                        <a:pt x="36143" y="134874"/>
                      </a:moveTo>
                      <a:cubicBezTo>
                        <a:pt x="26999" y="174784"/>
                        <a:pt x="-9482" y="275939"/>
                        <a:pt x="2330" y="280321"/>
                      </a:cubicBezTo>
                      <a:cubicBezTo>
                        <a:pt x="14141" y="284702"/>
                        <a:pt x="45573" y="219932"/>
                        <a:pt x="45573" y="219932"/>
                      </a:cubicBezTo>
                      <a:cubicBezTo>
                        <a:pt x="45573" y="219932"/>
                        <a:pt x="18808" y="333566"/>
                        <a:pt x="35191" y="337757"/>
                      </a:cubicBezTo>
                      <a:cubicBezTo>
                        <a:pt x="51574" y="341948"/>
                        <a:pt x="90531" y="240887"/>
                        <a:pt x="90531" y="240887"/>
                      </a:cubicBezTo>
                      <a:cubicBezTo>
                        <a:pt x="90531" y="240887"/>
                        <a:pt x="74148" y="365093"/>
                        <a:pt x="97294" y="366617"/>
                      </a:cubicBezTo>
                      <a:cubicBezTo>
                        <a:pt x="120440" y="368141"/>
                        <a:pt x="135299" y="245745"/>
                        <a:pt x="135299" y="245745"/>
                      </a:cubicBezTo>
                      <a:cubicBezTo>
                        <a:pt x="135299" y="245745"/>
                        <a:pt x="136918" y="342519"/>
                        <a:pt x="156730" y="340042"/>
                      </a:cubicBezTo>
                      <a:cubicBezTo>
                        <a:pt x="176542" y="337566"/>
                        <a:pt x="188258" y="205930"/>
                        <a:pt x="188258" y="205930"/>
                      </a:cubicBezTo>
                      <a:cubicBezTo>
                        <a:pt x="188258" y="205930"/>
                        <a:pt x="217214" y="270605"/>
                        <a:pt x="233787" y="263938"/>
                      </a:cubicBezTo>
                      <a:cubicBezTo>
                        <a:pt x="250456" y="257270"/>
                        <a:pt x="201974" y="123254"/>
                        <a:pt x="197878" y="95441"/>
                      </a:cubicBezTo>
                      <a:cubicBezTo>
                        <a:pt x="193687" y="67532"/>
                        <a:pt x="197592" y="1524"/>
                        <a:pt x="197592" y="1524"/>
                      </a:cubicBezTo>
                      <a:lnTo>
                        <a:pt x="57003" y="0"/>
                      </a:lnTo>
                      <a:cubicBezTo>
                        <a:pt x="57003" y="0"/>
                        <a:pt x="45287" y="94964"/>
                        <a:pt x="36143" y="134874"/>
                      </a:cubicBezTo>
                      <a:close/>
                    </a:path>
                  </a:pathLst>
                </a:custGeom>
                <a:solidFill>
                  <a:srgbClr val="FFA67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57" name="">
                  <a:extLst>
                    <a:ext uri="{FF2B5EF4-FFF2-40B4-BE49-F238E27FC236}">
                      <a16:creationId xmlns:a16="http://schemas.microsoft.com/office/drawing/2014/main" id="{CE1D8AA5-2043-1061-006F-3BCCBC917DCD}"/>
                    </a:ext>
                  </a:extLst>
                </p:cNvPr>
                <p:cNvSpPr/>
                <p:nvPr/>
              </p:nvSpPr>
              <p:spPr>
                <a:xfrm>
                  <a:off x="6399796" y="3081380"/>
                  <a:ext cx="371887" cy="953313"/>
                </a:xfrm>
                <a:custGeom>
                  <a:avLst/>
                  <a:gdLst>
                    <a:gd name="connsiteX0" fmla="*/ 240081 w 371887"/>
                    <a:gd name="connsiteY0" fmla="*/ 22531 h 953313"/>
                    <a:gd name="connsiteX1" fmla="*/ 51 w 371887"/>
                    <a:gd name="connsiteY1" fmla="*/ 896926 h 953313"/>
                    <a:gd name="connsiteX2" fmla="*/ 209316 w 371887"/>
                    <a:gd name="connsiteY2" fmla="*/ 953314 h 953313"/>
                    <a:gd name="connsiteX3" fmla="*/ 275991 w 371887"/>
                    <a:gd name="connsiteY3" fmla="*/ 557359 h 953313"/>
                    <a:gd name="connsiteX4" fmla="*/ 371812 w 371887"/>
                    <a:gd name="connsiteY4" fmla="*/ 184265 h 953313"/>
                    <a:gd name="connsiteX5" fmla="*/ 240081 w 371887"/>
                    <a:gd name="connsiteY5" fmla="*/ 22531 h 953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1887" h="953313">
                      <a:moveTo>
                        <a:pt x="240081" y="22531"/>
                      </a:moveTo>
                      <a:cubicBezTo>
                        <a:pt x="186360" y="88253"/>
                        <a:pt x="40533" y="476111"/>
                        <a:pt x="51" y="896926"/>
                      </a:cubicBezTo>
                      <a:cubicBezTo>
                        <a:pt x="-3187" y="930263"/>
                        <a:pt x="147784" y="952647"/>
                        <a:pt x="209316" y="953314"/>
                      </a:cubicBezTo>
                      <a:cubicBezTo>
                        <a:pt x="209316" y="953314"/>
                        <a:pt x="237033" y="772910"/>
                        <a:pt x="275991" y="557359"/>
                      </a:cubicBezTo>
                      <a:cubicBezTo>
                        <a:pt x="314948" y="341809"/>
                        <a:pt x="374289" y="283992"/>
                        <a:pt x="371812" y="184265"/>
                      </a:cubicBezTo>
                      <a:cubicBezTo>
                        <a:pt x="369431" y="84538"/>
                        <a:pt x="303423" y="-55003"/>
                        <a:pt x="240081" y="22531"/>
                      </a:cubicBezTo>
                      <a:close/>
                    </a:path>
                  </a:pathLst>
                </a:custGeom>
                <a:solidFill>
                  <a:srgbClr val="A7122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0" name="">
                <a:extLst>
                  <a:ext uri="{FF2B5EF4-FFF2-40B4-BE49-F238E27FC236}">
                    <a16:creationId xmlns:a16="http://schemas.microsoft.com/office/drawing/2014/main" id="{5098A1AF-72D2-3B62-2AB0-71A7C4FBDA85}"/>
                  </a:ext>
                </a:extLst>
              </p:cNvPr>
              <p:cNvSpPr/>
              <p:nvPr/>
            </p:nvSpPr>
            <p:spPr>
              <a:xfrm>
                <a:off x="6576330" y="3018715"/>
                <a:ext cx="639263" cy="768452"/>
              </a:xfrm>
              <a:custGeom>
                <a:avLst/>
                <a:gdLst>
                  <a:gd name="connsiteX0" fmla="*/ 341773 w 639263"/>
                  <a:gd name="connsiteY0" fmla="*/ 768233 h 768452"/>
                  <a:gd name="connsiteX1" fmla="*/ 531130 w 639263"/>
                  <a:gd name="connsiteY1" fmla="*/ 758613 h 768452"/>
                  <a:gd name="connsiteX2" fmla="*/ 620950 w 639263"/>
                  <a:gd name="connsiteY2" fmla="*/ 749374 h 768452"/>
                  <a:gd name="connsiteX3" fmla="*/ 619617 w 639263"/>
                  <a:gd name="connsiteY3" fmla="*/ 736039 h 768452"/>
                  <a:gd name="connsiteX4" fmla="*/ 637143 w 639263"/>
                  <a:gd name="connsiteY4" fmla="*/ 89006 h 768452"/>
                  <a:gd name="connsiteX5" fmla="*/ 403876 w 639263"/>
                  <a:gd name="connsiteY5" fmla="*/ 137 h 768452"/>
                  <a:gd name="connsiteX6" fmla="*/ 64119 w 639263"/>
                  <a:gd name="connsiteY6" fmla="*/ 77957 h 768452"/>
                  <a:gd name="connsiteX7" fmla="*/ 206 w 639263"/>
                  <a:gd name="connsiteY7" fmla="*/ 742897 h 768452"/>
                  <a:gd name="connsiteX8" fmla="*/ 341773 w 639263"/>
                  <a:gd name="connsiteY8" fmla="*/ 768233 h 768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39263" h="768452">
                    <a:moveTo>
                      <a:pt x="341773" y="768233"/>
                    </a:moveTo>
                    <a:cubicBezTo>
                      <a:pt x="405019" y="767376"/>
                      <a:pt x="468169" y="763947"/>
                      <a:pt x="531130" y="758613"/>
                    </a:cubicBezTo>
                    <a:cubicBezTo>
                      <a:pt x="561133" y="756137"/>
                      <a:pt x="591042" y="752708"/>
                      <a:pt x="620950" y="749374"/>
                    </a:cubicBezTo>
                    <a:cubicBezTo>
                      <a:pt x="620379" y="744135"/>
                      <a:pt x="619903" y="739563"/>
                      <a:pt x="619617" y="736039"/>
                    </a:cubicBezTo>
                    <a:cubicBezTo>
                      <a:pt x="610854" y="639932"/>
                      <a:pt x="648382" y="121676"/>
                      <a:pt x="637143" y="89006"/>
                    </a:cubicBezTo>
                    <a:cubicBezTo>
                      <a:pt x="625999" y="56335"/>
                      <a:pt x="536464" y="3376"/>
                      <a:pt x="403876" y="137"/>
                    </a:cubicBezTo>
                    <a:cubicBezTo>
                      <a:pt x="271288" y="-3101"/>
                      <a:pt x="82026" y="51763"/>
                      <a:pt x="64119" y="77957"/>
                    </a:cubicBezTo>
                    <a:cubicBezTo>
                      <a:pt x="12874" y="152823"/>
                      <a:pt x="-1985" y="465338"/>
                      <a:pt x="206" y="742897"/>
                    </a:cubicBezTo>
                    <a:cubicBezTo>
                      <a:pt x="112601" y="764423"/>
                      <a:pt x="227663" y="769662"/>
                      <a:pt x="341773" y="768233"/>
                    </a:cubicBezTo>
                    <a:close/>
                  </a:path>
                </a:pathLst>
              </a:custGeom>
              <a:solidFill>
                <a:srgbClr val="CF1E2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01" name="">
                <a:extLst>
                  <a:ext uri="{FF2B5EF4-FFF2-40B4-BE49-F238E27FC236}">
                    <a16:creationId xmlns:a16="http://schemas.microsoft.com/office/drawing/2014/main" id="{816720C1-0BE4-C4F7-911F-F97107683A62}"/>
                  </a:ext>
                </a:extLst>
              </p:cNvPr>
              <p:cNvGrpSpPr/>
              <p:nvPr/>
            </p:nvGrpSpPr>
            <p:grpSpPr>
              <a:xfrm>
                <a:off x="6705005" y="2921552"/>
                <a:ext cx="295460" cy="182060"/>
                <a:chOff x="6705005" y="2921552"/>
                <a:chExt cx="295460" cy="182060"/>
              </a:xfrm>
            </p:grpSpPr>
            <p:sp>
              <p:nvSpPr>
                <p:cNvPr id="154" name="">
                  <a:extLst>
                    <a:ext uri="{FF2B5EF4-FFF2-40B4-BE49-F238E27FC236}">
                      <a16:creationId xmlns:a16="http://schemas.microsoft.com/office/drawing/2014/main" id="{CCACC076-BF6C-83D1-4FC0-E0AC1FDE22B9}"/>
                    </a:ext>
                  </a:extLst>
                </p:cNvPr>
                <p:cNvSpPr/>
                <p:nvPr/>
              </p:nvSpPr>
              <p:spPr>
                <a:xfrm>
                  <a:off x="6754749" y="2937414"/>
                  <a:ext cx="245717" cy="166198"/>
                </a:xfrm>
                <a:custGeom>
                  <a:avLst/>
                  <a:gdLst>
                    <a:gd name="connsiteX0" fmla="*/ 0 w 245717"/>
                    <a:gd name="connsiteY0" fmla="*/ 35242 h 166198"/>
                    <a:gd name="connsiteX1" fmla="*/ 20479 w 245717"/>
                    <a:gd name="connsiteY1" fmla="*/ 143066 h 166198"/>
                    <a:gd name="connsiteX2" fmla="*/ 148399 w 245717"/>
                    <a:gd name="connsiteY2" fmla="*/ 159163 h 166198"/>
                    <a:gd name="connsiteX3" fmla="*/ 245650 w 245717"/>
                    <a:gd name="connsiteY3" fmla="*/ 85630 h 166198"/>
                    <a:gd name="connsiteX4" fmla="*/ 227552 w 245717"/>
                    <a:gd name="connsiteY4" fmla="*/ 0 h 166198"/>
                    <a:gd name="connsiteX5" fmla="*/ 0 w 245717"/>
                    <a:gd name="connsiteY5" fmla="*/ 35242 h 1661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5717" h="166198">
                      <a:moveTo>
                        <a:pt x="0" y="35242"/>
                      </a:moveTo>
                      <a:lnTo>
                        <a:pt x="20479" y="143066"/>
                      </a:lnTo>
                      <a:cubicBezTo>
                        <a:pt x="20479" y="143066"/>
                        <a:pt x="39814" y="181642"/>
                        <a:pt x="148399" y="159163"/>
                      </a:cubicBezTo>
                      <a:cubicBezTo>
                        <a:pt x="251746" y="137827"/>
                        <a:pt x="245650" y="85630"/>
                        <a:pt x="245650" y="85630"/>
                      </a:cubicBezTo>
                      <a:lnTo>
                        <a:pt x="227552" y="0"/>
                      </a:lnTo>
                      <a:lnTo>
                        <a:pt x="0" y="35242"/>
                      </a:lnTo>
                      <a:close/>
                    </a:path>
                  </a:pathLst>
                </a:custGeom>
                <a:solidFill>
                  <a:srgbClr val="FFA67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55" name="">
                  <a:extLst>
                    <a:ext uri="{FF2B5EF4-FFF2-40B4-BE49-F238E27FC236}">
                      <a16:creationId xmlns:a16="http://schemas.microsoft.com/office/drawing/2014/main" id="{AFD0D48B-021D-5366-141A-E8FD5F99B913}"/>
                    </a:ext>
                  </a:extLst>
                </p:cNvPr>
                <p:cNvSpPr/>
                <p:nvPr/>
              </p:nvSpPr>
              <p:spPr>
                <a:xfrm>
                  <a:off x="6705005" y="2921552"/>
                  <a:ext cx="280165" cy="135904"/>
                </a:xfrm>
                <a:custGeom>
                  <a:avLst/>
                  <a:gdLst>
                    <a:gd name="connsiteX0" fmla="*/ 60697 w 280165"/>
                    <a:gd name="connsiteY0" fmla="*/ 133686 h 135904"/>
                    <a:gd name="connsiteX1" fmla="*/ 135087 w 280165"/>
                    <a:gd name="connsiteY1" fmla="*/ 131305 h 135904"/>
                    <a:gd name="connsiteX2" fmla="*/ 221383 w 280165"/>
                    <a:gd name="connsiteY2" fmla="*/ 103111 h 135904"/>
                    <a:gd name="connsiteX3" fmla="*/ 277772 w 280165"/>
                    <a:gd name="connsiteY3" fmla="*/ 40818 h 135904"/>
                    <a:gd name="connsiteX4" fmla="*/ 276343 w 280165"/>
                    <a:gd name="connsiteY4" fmla="*/ 14814 h 135904"/>
                    <a:gd name="connsiteX5" fmla="*/ 253007 w 280165"/>
                    <a:gd name="connsiteY5" fmla="*/ 2908 h 135904"/>
                    <a:gd name="connsiteX6" fmla="*/ 200333 w 280165"/>
                    <a:gd name="connsiteY6" fmla="*/ 813 h 135904"/>
                    <a:gd name="connsiteX7" fmla="*/ 42790 w 280165"/>
                    <a:gd name="connsiteY7" fmla="*/ 33388 h 135904"/>
                    <a:gd name="connsiteX8" fmla="*/ 9548 w 280165"/>
                    <a:gd name="connsiteY8" fmla="*/ 51390 h 135904"/>
                    <a:gd name="connsiteX9" fmla="*/ 3737 w 280165"/>
                    <a:gd name="connsiteY9" fmla="*/ 103302 h 135904"/>
                    <a:gd name="connsiteX10" fmla="*/ 60697 w 280165"/>
                    <a:gd name="connsiteY10" fmla="*/ 133686 h 135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80165" h="135904">
                      <a:moveTo>
                        <a:pt x="60697" y="133686"/>
                      </a:moveTo>
                      <a:cubicBezTo>
                        <a:pt x="84890" y="137877"/>
                        <a:pt x="110417" y="135591"/>
                        <a:pt x="135087" y="131305"/>
                      </a:cubicBezTo>
                      <a:cubicBezTo>
                        <a:pt x="165186" y="126162"/>
                        <a:pt x="195285" y="117875"/>
                        <a:pt x="221383" y="103111"/>
                      </a:cubicBezTo>
                      <a:cubicBezTo>
                        <a:pt x="247482" y="88347"/>
                        <a:pt x="269294" y="66535"/>
                        <a:pt x="277772" y="40818"/>
                      </a:cubicBezTo>
                      <a:cubicBezTo>
                        <a:pt x="280629" y="32150"/>
                        <a:pt x="281772" y="22244"/>
                        <a:pt x="276343" y="14814"/>
                      </a:cubicBezTo>
                      <a:cubicBezTo>
                        <a:pt x="271390" y="8052"/>
                        <a:pt x="262055" y="4718"/>
                        <a:pt x="253007" y="2908"/>
                      </a:cubicBezTo>
                      <a:cubicBezTo>
                        <a:pt x="235957" y="-616"/>
                        <a:pt x="218050" y="-426"/>
                        <a:pt x="200333" y="813"/>
                      </a:cubicBezTo>
                      <a:cubicBezTo>
                        <a:pt x="146708" y="4623"/>
                        <a:pt x="94225" y="18053"/>
                        <a:pt x="42790" y="33388"/>
                      </a:cubicBezTo>
                      <a:cubicBezTo>
                        <a:pt x="30312" y="37103"/>
                        <a:pt x="16787" y="41675"/>
                        <a:pt x="9548" y="51390"/>
                      </a:cubicBezTo>
                      <a:cubicBezTo>
                        <a:pt x="499" y="63582"/>
                        <a:pt x="-3502" y="90157"/>
                        <a:pt x="3737" y="103302"/>
                      </a:cubicBezTo>
                      <a:cubicBezTo>
                        <a:pt x="13072" y="120351"/>
                        <a:pt x="40599" y="130257"/>
                        <a:pt x="60697" y="133686"/>
                      </a:cubicBezTo>
                      <a:close/>
                    </a:path>
                  </a:pathLst>
                </a:custGeom>
                <a:solidFill>
                  <a:srgbClr val="B22E2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2" name="">
                <a:extLst>
                  <a:ext uri="{FF2B5EF4-FFF2-40B4-BE49-F238E27FC236}">
                    <a16:creationId xmlns:a16="http://schemas.microsoft.com/office/drawing/2014/main" id="{1A7E6125-CF29-E31B-FDE0-1C9493E15A6F}"/>
                  </a:ext>
                </a:extLst>
              </p:cNvPr>
              <p:cNvGrpSpPr/>
              <p:nvPr/>
            </p:nvGrpSpPr>
            <p:grpSpPr>
              <a:xfrm>
                <a:off x="6576255" y="3020567"/>
                <a:ext cx="755612" cy="1774412"/>
                <a:chOff x="6576255" y="3020567"/>
                <a:chExt cx="755612" cy="1774412"/>
              </a:xfrm>
            </p:grpSpPr>
            <p:sp>
              <p:nvSpPr>
                <p:cNvPr id="135" name="">
                  <a:extLst>
                    <a:ext uri="{FF2B5EF4-FFF2-40B4-BE49-F238E27FC236}">
                      <a16:creationId xmlns:a16="http://schemas.microsoft.com/office/drawing/2014/main" id="{B9F67E26-A470-4A1A-C8AD-E09C38F10F8C}"/>
                    </a:ext>
                  </a:extLst>
                </p:cNvPr>
                <p:cNvSpPr/>
                <p:nvPr/>
              </p:nvSpPr>
              <p:spPr>
                <a:xfrm>
                  <a:off x="6576255" y="3298380"/>
                  <a:ext cx="755612" cy="1496599"/>
                </a:xfrm>
                <a:custGeom>
                  <a:avLst/>
                  <a:gdLst>
                    <a:gd name="connsiteX0" fmla="*/ 755613 w 755612"/>
                    <a:gd name="connsiteY0" fmla="*/ 1496599 h 1496599"/>
                    <a:gd name="connsiteX1" fmla="*/ 536919 w 755612"/>
                    <a:gd name="connsiteY1" fmla="*/ 1496599 h 1496599"/>
                    <a:gd name="connsiteX2" fmla="*/ 357277 w 755612"/>
                    <a:gd name="connsiteY2" fmla="*/ 655351 h 1496599"/>
                    <a:gd name="connsiteX3" fmla="*/ 325178 w 755612"/>
                    <a:gd name="connsiteY3" fmla="*/ 641635 h 1496599"/>
                    <a:gd name="connsiteX4" fmla="*/ 324892 w 755612"/>
                    <a:gd name="connsiteY4" fmla="*/ 641540 h 1496599"/>
                    <a:gd name="connsiteX5" fmla="*/ 305557 w 755612"/>
                    <a:gd name="connsiteY5" fmla="*/ 638968 h 1496599"/>
                    <a:gd name="connsiteX6" fmla="*/ 305366 w 755612"/>
                    <a:gd name="connsiteY6" fmla="*/ 638968 h 1496599"/>
                    <a:gd name="connsiteX7" fmla="*/ 294317 w 755612"/>
                    <a:gd name="connsiteY7" fmla="*/ 640206 h 1496599"/>
                    <a:gd name="connsiteX8" fmla="*/ 311843 w 755612"/>
                    <a:gd name="connsiteY8" fmla="*/ 1496599 h 1496599"/>
                    <a:gd name="connsiteX9" fmla="*/ 90958 w 755612"/>
                    <a:gd name="connsiteY9" fmla="*/ 1496599 h 1496599"/>
                    <a:gd name="connsiteX10" fmla="*/ 20950 w 755612"/>
                    <a:gd name="connsiteY10" fmla="*/ 885666 h 1496599"/>
                    <a:gd name="connsiteX11" fmla="*/ 757 w 755612"/>
                    <a:gd name="connsiteY11" fmla="*/ 312832 h 1496599"/>
                    <a:gd name="connsiteX12" fmla="*/ 24665 w 755612"/>
                    <a:gd name="connsiteY12" fmla="*/ 185959 h 1496599"/>
                    <a:gd name="connsiteX13" fmla="*/ 72194 w 755612"/>
                    <a:gd name="connsiteY13" fmla="*/ 58039 h 1496599"/>
                    <a:gd name="connsiteX14" fmla="*/ 271552 w 755612"/>
                    <a:gd name="connsiteY14" fmla="*/ 698 h 1496599"/>
                    <a:gd name="connsiteX15" fmla="*/ 455671 w 755612"/>
                    <a:gd name="connsiteY15" fmla="*/ 79470 h 1496599"/>
                    <a:gd name="connsiteX16" fmla="*/ 502534 w 755612"/>
                    <a:gd name="connsiteY16" fmla="*/ 201390 h 1496599"/>
                    <a:gd name="connsiteX17" fmla="*/ 560350 w 755612"/>
                    <a:gd name="connsiteY17" fmla="*/ 347503 h 1496599"/>
                    <a:gd name="connsiteX18" fmla="*/ 592926 w 755612"/>
                    <a:gd name="connsiteY18" fmla="*/ 394652 h 1496599"/>
                    <a:gd name="connsiteX19" fmla="*/ 597879 w 755612"/>
                    <a:gd name="connsiteY19" fmla="*/ 400367 h 1496599"/>
                    <a:gd name="connsiteX20" fmla="*/ 618358 w 755612"/>
                    <a:gd name="connsiteY20" fmla="*/ 421608 h 1496599"/>
                    <a:gd name="connsiteX21" fmla="*/ 619596 w 755612"/>
                    <a:gd name="connsiteY21" fmla="*/ 456374 h 1496599"/>
                    <a:gd name="connsiteX22" fmla="*/ 755613 w 755612"/>
                    <a:gd name="connsiteY22" fmla="*/ 1496599 h 14965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755612" h="1496599">
                      <a:moveTo>
                        <a:pt x="755613" y="1496599"/>
                      </a:moveTo>
                      <a:lnTo>
                        <a:pt x="536919" y="1496599"/>
                      </a:lnTo>
                      <a:cubicBezTo>
                        <a:pt x="536919" y="1496599"/>
                        <a:pt x="398044" y="678021"/>
                        <a:pt x="357277" y="655351"/>
                      </a:cubicBezTo>
                      <a:cubicBezTo>
                        <a:pt x="344609" y="648398"/>
                        <a:pt x="334132" y="644112"/>
                        <a:pt x="325178" y="641635"/>
                      </a:cubicBezTo>
                      <a:cubicBezTo>
                        <a:pt x="325083" y="641540"/>
                        <a:pt x="324988" y="641540"/>
                        <a:pt x="324892" y="641540"/>
                      </a:cubicBezTo>
                      <a:cubicBezTo>
                        <a:pt x="317558" y="639540"/>
                        <a:pt x="311176" y="638873"/>
                        <a:pt x="305557" y="638968"/>
                      </a:cubicBezTo>
                      <a:cubicBezTo>
                        <a:pt x="305461" y="638968"/>
                        <a:pt x="305461" y="638968"/>
                        <a:pt x="305366" y="638968"/>
                      </a:cubicBezTo>
                      <a:cubicBezTo>
                        <a:pt x="301366" y="639064"/>
                        <a:pt x="297651" y="639540"/>
                        <a:pt x="294317" y="640206"/>
                      </a:cubicBezTo>
                      <a:cubicBezTo>
                        <a:pt x="280315" y="642969"/>
                        <a:pt x="310795" y="1318577"/>
                        <a:pt x="311843" y="1496599"/>
                      </a:cubicBezTo>
                      <a:lnTo>
                        <a:pt x="90958" y="1496599"/>
                      </a:lnTo>
                      <a:cubicBezTo>
                        <a:pt x="90958" y="1496599"/>
                        <a:pt x="47810" y="1077214"/>
                        <a:pt x="20950" y="885666"/>
                      </a:cubicBezTo>
                      <a:cubicBezTo>
                        <a:pt x="7519" y="789368"/>
                        <a:pt x="-2958" y="546385"/>
                        <a:pt x="757" y="312832"/>
                      </a:cubicBezTo>
                      <a:cubicBezTo>
                        <a:pt x="12282" y="271303"/>
                        <a:pt x="16854" y="228441"/>
                        <a:pt x="24665" y="185959"/>
                      </a:cubicBezTo>
                      <a:cubicBezTo>
                        <a:pt x="32665" y="142620"/>
                        <a:pt x="43524" y="92710"/>
                        <a:pt x="72194" y="58039"/>
                      </a:cubicBezTo>
                      <a:cubicBezTo>
                        <a:pt x="118105" y="2508"/>
                        <a:pt x="205830" y="-2350"/>
                        <a:pt x="271552" y="698"/>
                      </a:cubicBezTo>
                      <a:cubicBezTo>
                        <a:pt x="339180" y="3841"/>
                        <a:pt x="414427" y="19272"/>
                        <a:pt x="455671" y="79470"/>
                      </a:cubicBezTo>
                      <a:cubicBezTo>
                        <a:pt x="480626" y="115760"/>
                        <a:pt x="489580" y="159861"/>
                        <a:pt x="502534" y="201390"/>
                      </a:cubicBezTo>
                      <a:cubicBezTo>
                        <a:pt x="518155" y="251110"/>
                        <a:pt x="535014" y="301974"/>
                        <a:pt x="560350" y="347503"/>
                      </a:cubicBezTo>
                      <a:cubicBezTo>
                        <a:pt x="569780" y="364458"/>
                        <a:pt x="580734" y="380174"/>
                        <a:pt x="592926" y="394652"/>
                      </a:cubicBezTo>
                      <a:cubicBezTo>
                        <a:pt x="594641" y="396652"/>
                        <a:pt x="596260" y="398557"/>
                        <a:pt x="597879" y="400367"/>
                      </a:cubicBezTo>
                      <a:cubicBezTo>
                        <a:pt x="604356" y="407797"/>
                        <a:pt x="611214" y="414845"/>
                        <a:pt x="618358" y="421608"/>
                      </a:cubicBezTo>
                      <a:cubicBezTo>
                        <a:pt x="618453" y="435990"/>
                        <a:pt x="618834" y="447897"/>
                        <a:pt x="619596" y="456374"/>
                      </a:cubicBezTo>
                      <a:cubicBezTo>
                        <a:pt x="628359" y="552481"/>
                        <a:pt x="733229" y="1277810"/>
                        <a:pt x="755613" y="1496599"/>
                      </a:cubicBezTo>
                      <a:close/>
                    </a:path>
                  </a:pathLst>
                </a:custGeom>
                <a:solidFill>
                  <a:srgbClr val="90D3C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36" name="">
                  <a:extLst>
                    <a:ext uri="{FF2B5EF4-FFF2-40B4-BE49-F238E27FC236}">
                      <a16:creationId xmlns:a16="http://schemas.microsoft.com/office/drawing/2014/main" id="{A3896B72-4352-0E39-76D8-8EC8EC06EAA6}"/>
                    </a:ext>
                  </a:extLst>
                </p:cNvPr>
                <p:cNvGrpSpPr/>
                <p:nvPr/>
              </p:nvGrpSpPr>
              <p:grpSpPr>
                <a:xfrm>
                  <a:off x="6701329" y="3492996"/>
                  <a:ext cx="591486" cy="1301983"/>
                  <a:chOff x="6701329" y="3492996"/>
                  <a:chExt cx="591486" cy="1301983"/>
                </a:xfrm>
                <a:solidFill>
                  <a:srgbClr val="66BCAC"/>
                </a:solidFill>
              </p:grpSpPr>
              <p:grpSp>
                <p:nvGrpSpPr>
                  <p:cNvPr id="149" name="">
                    <a:extLst>
                      <a:ext uri="{FF2B5EF4-FFF2-40B4-BE49-F238E27FC236}">
                        <a16:creationId xmlns:a16="http://schemas.microsoft.com/office/drawing/2014/main" id="{EAD6A5C2-FCC0-6848-AC40-F2602C98303F}"/>
                      </a:ext>
                    </a:extLst>
                  </p:cNvPr>
                  <p:cNvGrpSpPr/>
                  <p:nvPr/>
                </p:nvGrpSpPr>
                <p:grpSpPr>
                  <a:xfrm>
                    <a:off x="6743045" y="3693032"/>
                    <a:ext cx="549771" cy="1101947"/>
                    <a:chOff x="6743045" y="3693032"/>
                    <a:chExt cx="549771" cy="1101947"/>
                  </a:xfrm>
                  <a:solidFill>
                    <a:srgbClr val="66BCAC"/>
                  </a:solidFill>
                </p:grpSpPr>
                <p:sp>
                  <p:nvSpPr>
                    <p:cNvPr id="152" name="">
                      <a:extLst>
                        <a:ext uri="{FF2B5EF4-FFF2-40B4-BE49-F238E27FC236}">
                          <a16:creationId xmlns:a16="http://schemas.microsoft.com/office/drawing/2014/main" id="{ACD761DB-6C0B-EF81-2D8B-BADB4AF9E4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9181" y="3693032"/>
                      <a:ext cx="123634" cy="1101947"/>
                    </a:xfrm>
                    <a:custGeom>
                      <a:avLst/>
                      <a:gdLst>
                        <a:gd name="connsiteX0" fmla="*/ 123634 w 123634"/>
                        <a:gd name="connsiteY0" fmla="*/ 1101947 h 1101947"/>
                        <a:gd name="connsiteX1" fmla="*/ 120015 w 123634"/>
                        <a:gd name="connsiteY1" fmla="*/ 1101947 h 1101947"/>
                        <a:gd name="connsiteX2" fmla="*/ 72580 w 123634"/>
                        <a:gd name="connsiteY2" fmla="*/ 853154 h 1101947"/>
                        <a:gd name="connsiteX3" fmla="*/ 37909 w 123634"/>
                        <a:gd name="connsiteY3" fmla="*/ 562451 h 1101947"/>
                        <a:gd name="connsiteX4" fmla="*/ 13525 w 123634"/>
                        <a:gd name="connsiteY4" fmla="*/ 270129 h 1101947"/>
                        <a:gd name="connsiteX5" fmla="*/ 0 w 123634"/>
                        <a:gd name="connsiteY5" fmla="*/ 0 h 1101947"/>
                        <a:gd name="connsiteX6" fmla="*/ 4953 w 123634"/>
                        <a:gd name="connsiteY6" fmla="*/ 5715 h 1101947"/>
                        <a:gd name="connsiteX7" fmla="*/ 5048 w 123634"/>
                        <a:gd name="connsiteY7" fmla="*/ 19336 h 1101947"/>
                        <a:gd name="connsiteX8" fmla="*/ 21241 w 123634"/>
                        <a:gd name="connsiteY8" fmla="*/ 306705 h 1101947"/>
                        <a:gd name="connsiteX9" fmla="*/ 46101 w 123634"/>
                        <a:gd name="connsiteY9" fmla="*/ 597980 h 1101947"/>
                        <a:gd name="connsiteX10" fmla="*/ 82963 w 123634"/>
                        <a:gd name="connsiteY10" fmla="*/ 889826 h 1101947"/>
                        <a:gd name="connsiteX11" fmla="*/ 123634 w 123634"/>
                        <a:gd name="connsiteY11" fmla="*/ 1101947 h 11019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23634" h="1101947">
                          <a:moveTo>
                            <a:pt x="123634" y="1101947"/>
                          </a:moveTo>
                          <a:lnTo>
                            <a:pt x="120015" y="1101947"/>
                          </a:lnTo>
                          <a:cubicBezTo>
                            <a:pt x="100679" y="1019842"/>
                            <a:pt x="85153" y="936688"/>
                            <a:pt x="72580" y="853154"/>
                          </a:cubicBezTo>
                          <a:cubicBezTo>
                            <a:pt x="58102" y="756666"/>
                            <a:pt x="47149" y="659606"/>
                            <a:pt x="37909" y="562451"/>
                          </a:cubicBezTo>
                          <a:cubicBezTo>
                            <a:pt x="28670" y="465106"/>
                            <a:pt x="21050" y="367665"/>
                            <a:pt x="13525" y="270129"/>
                          </a:cubicBezTo>
                          <a:cubicBezTo>
                            <a:pt x="6572" y="180308"/>
                            <a:pt x="190" y="90106"/>
                            <a:pt x="0" y="0"/>
                          </a:cubicBezTo>
                          <a:cubicBezTo>
                            <a:pt x="1714" y="2000"/>
                            <a:pt x="3334" y="3905"/>
                            <a:pt x="4953" y="5715"/>
                          </a:cubicBezTo>
                          <a:cubicBezTo>
                            <a:pt x="4953" y="10287"/>
                            <a:pt x="4953" y="14764"/>
                            <a:pt x="5048" y="19336"/>
                          </a:cubicBezTo>
                          <a:cubicBezTo>
                            <a:pt x="6096" y="115253"/>
                            <a:pt x="13811" y="210979"/>
                            <a:pt x="21241" y="306705"/>
                          </a:cubicBezTo>
                          <a:cubicBezTo>
                            <a:pt x="28861" y="403860"/>
                            <a:pt x="36481" y="501015"/>
                            <a:pt x="46101" y="597980"/>
                          </a:cubicBezTo>
                          <a:cubicBezTo>
                            <a:pt x="55816" y="695515"/>
                            <a:pt x="67437" y="792956"/>
                            <a:pt x="82963" y="889826"/>
                          </a:cubicBezTo>
                          <a:cubicBezTo>
                            <a:pt x="94297" y="960977"/>
                            <a:pt x="107537" y="1031748"/>
                            <a:pt x="123634" y="1101947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3" name="">
                      <a:extLst>
                        <a:ext uri="{FF2B5EF4-FFF2-40B4-BE49-F238E27FC236}">
                          <a16:creationId xmlns:a16="http://schemas.microsoft.com/office/drawing/2014/main" id="{1222574B-FD14-61C3-19BF-DFD3A6D608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43045" y="3900931"/>
                      <a:ext cx="202428" cy="49335"/>
                    </a:xfrm>
                    <a:custGeom>
                      <a:avLst/>
                      <a:gdLst>
                        <a:gd name="connsiteX0" fmla="*/ 201537 w 202428"/>
                        <a:gd name="connsiteY0" fmla="*/ 46133 h 49335"/>
                        <a:gd name="connsiteX1" fmla="*/ 198584 w 202428"/>
                        <a:gd name="connsiteY1" fmla="*/ 44799 h 49335"/>
                        <a:gd name="connsiteX2" fmla="*/ 197537 w 202428"/>
                        <a:gd name="connsiteY2" fmla="*/ 43942 h 49335"/>
                        <a:gd name="connsiteX3" fmla="*/ 195156 w 202428"/>
                        <a:gd name="connsiteY3" fmla="*/ 43275 h 49335"/>
                        <a:gd name="connsiteX4" fmla="*/ 104096 w 202428"/>
                        <a:gd name="connsiteY4" fmla="*/ 11748 h 49335"/>
                        <a:gd name="connsiteX5" fmla="*/ 1322 w 202428"/>
                        <a:gd name="connsiteY5" fmla="*/ 318 h 49335"/>
                        <a:gd name="connsiteX6" fmla="*/ 1322 w 202428"/>
                        <a:gd name="connsiteY6" fmla="*/ 3080 h 49335"/>
                        <a:gd name="connsiteX7" fmla="*/ 51137 w 202428"/>
                        <a:gd name="connsiteY7" fmla="*/ 7176 h 49335"/>
                        <a:gd name="connsiteX8" fmla="*/ 102953 w 202428"/>
                        <a:gd name="connsiteY8" fmla="*/ 16034 h 49335"/>
                        <a:gd name="connsiteX9" fmla="*/ 172010 w 202428"/>
                        <a:gd name="connsiteY9" fmla="*/ 37275 h 49335"/>
                        <a:gd name="connsiteX10" fmla="*/ 115526 w 202428"/>
                        <a:gd name="connsiteY10" fmla="*/ 28416 h 49335"/>
                        <a:gd name="connsiteX11" fmla="*/ 32278 w 202428"/>
                        <a:gd name="connsiteY11" fmla="*/ 33274 h 49335"/>
                        <a:gd name="connsiteX12" fmla="*/ 32754 w 202428"/>
                        <a:gd name="connsiteY12" fmla="*/ 37179 h 49335"/>
                        <a:gd name="connsiteX13" fmla="*/ 114384 w 202428"/>
                        <a:gd name="connsiteY13" fmla="*/ 34417 h 49335"/>
                        <a:gd name="connsiteX14" fmla="*/ 193917 w 202428"/>
                        <a:gd name="connsiteY14" fmla="*/ 46609 h 49335"/>
                        <a:gd name="connsiteX15" fmla="*/ 199823 w 202428"/>
                        <a:gd name="connsiteY15" fmla="*/ 49181 h 49335"/>
                        <a:gd name="connsiteX16" fmla="*/ 201537 w 202428"/>
                        <a:gd name="connsiteY16" fmla="*/ 46133 h 4933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02428" h="49335">
                          <a:moveTo>
                            <a:pt x="201537" y="46133"/>
                          </a:moveTo>
                          <a:cubicBezTo>
                            <a:pt x="200585" y="45657"/>
                            <a:pt x="199537" y="45276"/>
                            <a:pt x="198584" y="44799"/>
                          </a:cubicBezTo>
                          <a:cubicBezTo>
                            <a:pt x="198394" y="44418"/>
                            <a:pt x="198108" y="44037"/>
                            <a:pt x="197537" y="43942"/>
                          </a:cubicBezTo>
                          <a:cubicBezTo>
                            <a:pt x="196775" y="43752"/>
                            <a:pt x="195918" y="43561"/>
                            <a:pt x="195156" y="43275"/>
                          </a:cubicBezTo>
                          <a:cubicBezTo>
                            <a:pt x="165914" y="29845"/>
                            <a:pt x="135434" y="19082"/>
                            <a:pt x="104096" y="11748"/>
                          </a:cubicBezTo>
                          <a:cubicBezTo>
                            <a:pt x="70854" y="4032"/>
                            <a:pt x="35517" y="-1397"/>
                            <a:pt x="1322" y="318"/>
                          </a:cubicBezTo>
                          <a:cubicBezTo>
                            <a:pt x="-488" y="413"/>
                            <a:pt x="-393" y="2889"/>
                            <a:pt x="1322" y="3080"/>
                          </a:cubicBezTo>
                          <a:cubicBezTo>
                            <a:pt x="17991" y="4318"/>
                            <a:pt x="34564" y="4985"/>
                            <a:pt x="51137" y="7176"/>
                          </a:cubicBezTo>
                          <a:cubicBezTo>
                            <a:pt x="68568" y="9462"/>
                            <a:pt x="85809" y="12129"/>
                            <a:pt x="102953" y="16034"/>
                          </a:cubicBezTo>
                          <a:cubicBezTo>
                            <a:pt x="126480" y="21368"/>
                            <a:pt x="149531" y="28607"/>
                            <a:pt x="172010" y="37275"/>
                          </a:cubicBezTo>
                          <a:cubicBezTo>
                            <a:pt x="153436" y="32988"/>
                            <a:pt x="134862" y="29750"/>
                            <a:pt x="115526" y="28416"/>
                          </a:cubicBezTo>
                          <a:cubicBezTo>
                            <a:pt x="88190" y="26511"/>
                            <a:pt x="59043" y="27083"/>
                            <a:pt x="32278" y="33274"/>
                          </a:cubicBezTo>
                          <a:cubicBezTo>
                            <a:pt x="30183" y="33750"/>
                            <a:pt x="30564" y="37275"/>
                            <a:pt x="32754" y="37179"/>
                          </a:cubicBezTo>
                          <a:cubicBezTo>
                            <a:pt x="60186" y="35084"/>
                            <a:pt x="86856" y="32893"/>
                            <a:pt x="114384" y="34417"/>
                          </a:cubicBezTo>
                          <a:cubicBezTo>
                            <a:pt x="140958" y="35846"/>
                            <a:pt x="168200" y="39561"/>
                            <a:pt x="193917" y="46609"/>
                          </a:cubicBezTo>
                          <a:cubicBezTo>
                            <a:pt x="195918" y="47466"/>
                            <a:pt x="197918" y="48228"/>
                            <a:pt x="199823" y="49181"/>
                          </a:cubicBezTo>
                          <a:cubicBezTo>
                            <a:pt x="201823" y="50038"/>
                            <a:pt x="203537" y="47085"/>
                            <a:pt x="201537" y="46133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0" name="">
                    <a:extLst>
                      <a:ext uri="{FF2B5EF4-FFF2-40B4-BE49-F238E27FC236}">
                        <a16:creationId xmlns:a16="http://schemas.microsoft.com/office/drawing/2014/main" id="{72C7E421-BDEE-EFA3-AAAC-E7017DA0A462}"/>
                      </a:ext>
                    </a:extLst>
                  </p:cNvPr>
                  <p:cNvSpPr/>
                  <p:nvPr/>
                </p:nvSpPr>
                <p:spPr>
                  <a:xfrm>
                    <a:off x="6701329" y="3492996"/>
                    <a:ext cx="239674" cy="232307"/>
                  </a:xfrm>
                  <a:custGeom>
                    <a:avLst/>
                    <a:gdLst>
                      <a:gd name="connsiteX0" fmla="*/ 113141 w 239674"/>
                      <a:gd name="connsiteY0" fmla="*/ 232040 h 232307"/>
                      <a:gd name="connsiteX1" fmla="*/ 746 w 239674"/>
                      <a:gd name="connsiteY1" fmla="*/ 24680 h 232307"/>
                      <a:gd name="connsiteX2" fmla="*/ 1127 w 239674"/>
                      <a:gd name="connsiteY2" fmla="*/ 18680 h 232307"/>
                      <a:gd name="connsiteX3" fmla="*/ 2841 w 239674"/>
                      <a:gd name="connsiteY3" fmla="*/ 1249 h 232307"/>
                      <a:gd name="connsiteX4" fmla="*/ 234204 w 239674"/>
                      <a:gd name="connsiteY4" fmla="*/ 8107 h 232307"/>
                      <a:gd name="connsiteX5" fmla="*/ 239157 w 239674"/>
                      <a:gd name="connsiteY5" fmla="*/ 34682 h 232307"/>
                      <a:gd name="connsiteX6" fmla="*/ 239538 w 239674"/>
                      <a:gd name="connsiteY6" fmla="*/ 41254 h 232307"/>
                      <a:gd name="connsiteX7" fmla="*/ 113141 w 239674"/>
                      <a:gd name="connsiteY7" fmla="*/ 232040 h 2323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39674" h="232307">
                        <a:moveTo>
                          <a:pt x="113141" y="232040"/>
                        </a:moveTo>
                        <a:cubicBezTo>
                          <a:pt x="555" y="224705"/>
                          <a:pt x="-2588" y="81830"/>
                          <a:pt x="746" y="24680"/>
                        </a:cubicBezTo>
                        <a:cubicBezTo>
                          <a:pt x="841" y="22585"/>
                          <a:pt x="1032" y="20585"/>
                          <a:pt x="1127" y="18680"/>
                        </a:cubicBezTo>
                        <a:cubicBezTo>
                          <a:pt x="1889" y="7821"/>
                          <a:pt x="2841" y="1249"/>
                          <a:pt x="2841" y="1249"/>
                        </a:cubicBezTo>
                        <a:cubicBezTo>
                          <a:pt x="9794" y="-1037"/>
                          <a:pt x="223440" y="-942"/>
                          <a:pt x="234204" y="8107"/>
                        </a:cubicBezTo>
                        <a:cubicBezTo>
                          <a:pt x="236299" y="9917"/>
                          <a:pt x="238299" y="19823"/>
                          <a:pt x="239157" y="34682"/>
                        </a:cubicBezTo>
                        <a:cubicBezTo>
                          <a:pt x="239347" y="36777"/>
                          <a:pt x="239442" y="38968"/>
                          <a:pt x="239538" y="41254"/>
                        </a:cubicBezTo>
                        <a:cubicBezTo>
                          <a:pt x="241538" y="105357"/>
                          <a:pt x="222583" y="239088"/>
                          <a:pt x="113141" y="232040"/>
                        </a:cubicBezTo>
                        <a:close/>
                      </a:path>
                    </a:pathLst>
                  </a:custGeom>
                  <a:solidFill>
                    <a:srgbClr val="66BCA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1" name="">
                    <a:extLst>
                      <a:ext uri="{FF2B5EF4-FFF2-40B4-BE49-F238E27FC236}">
                        <a16:creationId xmlns:a16="http://schemas.microsoft.com/office/drawing/2014/main" id="{A4D4BC91-CBD1-3725-6113-A69D77574805}"/>
                      </a:ext>
                    </a:extLst>
                  </p:cNvPr>
                  <p:cNvSpPr/>
                  <p:nvPr/>
                </p:nvSpPr>
                <p:spPr>
                  <a:xfrm>
                    <a:off x="6702075" y="3511676"/>
                    <a:ext cx="238791" cy="22669"/>
                  </a:xfrm>
                  <a:custGeom>
                    <a:avLst/>
                    <a:gdLst>
                      <a:gd name="connsiteX0" fmla="*/ 238792 w 238791"/>
                      <a:gd name="connsiteY0" fmla="*/ 22574 h 22669"/>
                      <a:gd name="connsiteX1" fmla="*/ 221932 w 238791"/>
                      <a:gd name="connsiteY1" fmla="*/ 22670 h 22669"/>
                      <a:gd name="connsiteX2" fmla="*/ 83534 w 238791"/>
                      <a:gd name="connsiteY2" fmla="*/ 15621 h 22669"/>
                      <a:gd name="connsiteX3" fmla="*/ 0 w 238791"/>
                      <a:gd name="connsiteY3" fmla="*/ 6001 h 22669"/>
                      <a:gd name="connsiteX4" fmla="*/ 381 w 238791"/>
                      <a:gd name="connsiteY4" fmla="*/ 0 h 22669"/>
                      <a:gd name="connsiteX5" fmla="*/ 25622 w 238791"/>
                      <a:gd name="connsiteY5" fmla="*/ 3239 h 22669"/>
                      <a:gd name="connsiteX6" fmla="*/ 161354 w 238791"/>
                      <a:gd name="connsiteY6" fmla="*/ 14288 h 22669"/>
                      <a:gd name="connsiteX7" fmla="*/ 230124 w 238791"/>
                      <a:gd name="connsiteY7" fmla="*/ 15907 h 22669"/>
                      <a:gd name="connsiteX8" fmla="*/ 238411 w 238791"/>
                      <a:gd name="connsiteY8" fmla="*/ 16002 h 22669"/>
                      <a:gd name="connsiteX9" fmla="*/ 238792 w 238791"/>
                      <a:gd name="connsiteY9" fmla="*/ 22574 h 226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8791" h="22669">
                        <a:moveTo>
                          <a:pt x="238792" y="22574"/>
                        </a:moveTo>
                        <a:cubicBezTo>
                          <a:pt x="233172" y="22670"/>
                          <a:pt x="227552" y="22670"/>
                          <a:pt x="221932" y="22670"/>
                        </a:cubicBezTo>
                        <a:cubicBezTo>
                          <a:pt x="175736" y="22098"/>
                          <a:pt x="129540" y="19717"/>
                          <a:pt x="83534" y="15621"/>
                        </a:cubicBezTo>
                        <a:cubicBezTo>
                          <a:pt x="55721" y="13049"/>
                          <a:pt x="27813" y="10097"/>
                          <a:pt x="0" y="6001"/>
                        </a:cubicBezTo>
                        <a:cubicBezTo>
                          <a:pt x="95" y="3905"/>
                          <a:pt x="286" y="1905"/>
                          <a:pt x="381" y="0"/>
                        </a:cubicBezTo>
                        <a:cubicBezTo>
                          <a:pt x="8763" y="1143"/>
                          <a:pt x="17240" y="2191"/>
                          <a:pt x="25622" y="3239"/>
                        </a:cubicBezTo>
                        <a:cubicBezTo>
                          <a:pt x="70771" y="8573"/>
                          <a:pt x="116014" y="12287"/>
                          <a:pt x="161354" y="14288"/>
                        </a:cubicBezTo>
                        <a:cubicBezTo>
                          <a:pt x="184309" y="15240"/>
                          <a:pt x="207169" y="15716"/>
                          <a:pt x="230124" y="15907"/>
                        </a:cubicBezTo>
                        <a:cubicBezTo>
                          <a:pt x="232886" y="15907"/>
                          <a:pt x="235648" y="16002"/>
                          <a:pt x="238411" y="16002"/>
                        </a:cubicBezTo>
                        <a:cubicBezTo>
                          <a:pt x="238601" y="18098"/>
                          <a:pt x="238696" y="20288"/>
                          <a:pt x="238792" y="22574"/>
                        </a:cubicBezTo>
                        <a:close/>
                      </a:path>
                    </a:pathLst>
                  </a:custGeom>
                  <a:solidFill>
                    <a:srgbClr val="66BCA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37" name="">
                  <a:extLst>
                    <a:ext uri="{FF2B5EF4-FFF2-40B4-BE49-F238E27FC236}">
                      <a16:creationId xmlns:a16="http://schemas.microsoft.com/office/drawing/2014/main" id="{1E849392-F6C2-830E-5E51-6392032B12F1}"/>
                    </a:ext>
                  </a:extLst>
                </p:cNvPr>
                <p:cNvGrpSpPr/>
                <p:nvPr/>
              </p:nvGrpSpPr>
              <p:grpSpPr>
                <a:xfrm>
                  <a:off x="6624157" y="3047079"/>
                  <a:ext cx="135788" cy="364504"/>
                  <a:chOff x="6624157" y="3047079"/>
                  <a:chExt cx="135788" cy="364504"/>
                </a:xfrm>
                <a:solidFill>
                  <a:srgbClr val="66BCAC"/>
                </a:solidFill>
              </p:grpSpPr>
              <p:sp>
                <p:nvSpPr>
                  <p:cNvPr id="145" name="">
                    <a:extLst>
                      <a:ext uri="{FF2B5EF4-FFF2-40B4-BE49-F238E27FC236}">
                        <a16:creationId xmlns:a16="http://schemas.microsoft.com/office/drawing/2014/main" id="{F9F3A320-8E22-31D1-331B-E9524C1FF55C}"/>
                      </a:ext>
                    </a:extLst>
                  </p:cNvPr>
                  <p:cNvSpPr/>
                  <p:nvPr/>
                </p:nvSpPr>
                <p:spPr>
                  <a:xfrm>
                    <a:off x="6624157" y="3047079"/>
                    <a:ext cx="135788" cy="364504"/>
                  </a:xfrm>
                  <a:custGeom>
                    <a:avLst/>
                    <a:gdLst>
                      <a:gd name="connsiteX0" fmla="*/ 135544 w 135788"/>
                      <a:gd name="connsiteY0" fmla="*/ 4635 h 364504"/>
                      <a:gd name="connsiteX1" fmla="*/ 91729 w 135788"/>
                      <a:gd name="connsiteY1" fmla="*/ 187229 h 364504"/>
                      <a:gd name="connsiteX2" fmla="*/ 86395 w 135788"/>
                      <a:gd name="connsiteY2" fmla="*/ 349630 h 364504"/>
                      <a:gd name="connsiteX3" fmla="*/ 83633 w 135788"/>
                      <a:gd name="connsiteY3" fmla="*/ 353154 h 364504"/>
                      <a:gd name="connsiteX4" fmla="*/ 67726 w 135788"/>
                      <a:gd name="connsiteY4" fmla="*/ 355726 h 364504"/>
                      <a:gd name="connsiteX5" fmla="*/ 65155 w 135788"/>
                      <a:gd name="connsiteY5" fmla="*/ 356107 h 364504"/>
                      <a:gd name="connsiteX6" fmla="*/ 16101 w 135788"/>
                      <a:gd name="connsiteY6" fmla="*/ 362965 h 364504"/>
                      <a:gd name="connsiteX7" fmla="*/ 12862 w 135788"/>
                      <a:gd name="connsiteY7" fmla="*/ 363441 h 364504"/>
                      <a:gd name="connsiteX8" fmla="*/ 3718 w 135788"/>
                      <a:gd name="connsiteY8" fmla="*/ 364489 h 364504"/>
                      <a:gd name="connsiteX9" fmla="*/ 4 w 135788"/>
                      <a:gd name="connsiteY9" fmla="*/ 361060 h 364504"/>
                      <a:gd name="connsiteX10" fmla="*/ 14100 w 135788"/>
                      <a:gd name="connsiteY10" fmla="*/ 192944 h 364504"/>
                      <a:gd name="connsiteX11" fmla="*/ 61535 w 135788"/>
                      <a:gd name="connsiteY11" fmla="*/ 24637 h 364504"/>
                      <a:gd name="connsiteX12" fmla="*/ 66488 w 135788"/>
                      <a:gd name="connsiteY12" fmla="*/ 20160 h 364504"/>
                      <a:gd name="connsiteX13" fmla="*/ 68107 w 135788"/>
                      <a:gd name="connsiteY13" fmla="*/ 19684 h 364504"/>
                      <a:gd name="connsiteX14" fmla="*/ 74870 w 135788"/>
                      <a:gd name="connsiteY14" fmla="*/ 17589 h 364504"/>
                      <a:gd name="connsiteX15" fmla="*/ 125638 w 135788"/>
                      <a:gd name="connsiteY15" fmla="*/ 1872 h 364504"/>
                      <a:gd name="connsiteX16" fmla="*/ 131163 w 135788"/>
                      <a:gd name="connsiteY16" fmla="*/ 158 h 364504"/>
                      <a:gd name="connsiteX17" fmla="*/ 132877 w 135788"/>
                      <a:gd name="connsiteY17" fmla="*/ 63 h 364504"/>
                      <a:gd name="connsiteX18" fmla="*/ 135544 w 135788"/>
                      <a:gd name="connsiteY18" fmla="*/ 4635 h 3645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35788" h="364504">
                        <a:moveTo>
                          <a:pt x="135544" y="4635"/>
                        </a:moveTo>
                        <a:cubicBezTo>
                          <a:pt x="127639" y="26828"/>
                          <a:pt x="102112" y="102266"/>
                          <a:pt x="91729" y="187229"/>
                        </a:cubicBezTo>
                        <a:cubicBezTo>
                          <a:pt x="82490" y="263429"/>
                          <a:pt x="83919" y="318483"/>
                          <a:pt x="86395" y="349630"/>
                        </a:cubicBezTo>
                        <a:cubicBezTo>
                          <a:pt x="86490" y="351440"/>
                          <a:pt x="85348" y="352869"/>
                          <a:pt x="83633" y="353154"/>
                        </a:cubicBezTo>
                        <a:cubicBezTo>
                          <a:pt x="80299" y="353726"/>
                          <a:pt x="74584" y="354583"/>
                          <a:pt x="67726" y="355726"/>
                        </a:cubicBezTo>
                        <a:cubicBezTo>
                          <a:pt x="66869" y="355821"/>
                          <a:pt x="66012" y="355917"/>
                          <a:pt x="65155" y="356107"/>
                        </a:cubicBezTo>
                        <a:cubicBezTo>
                          <a:pt x="49915" y="358393"/>
                          <a:pt x="29912" y="361155"/>
                          <a:pt x="16101" y="362965"/>
                        </a:cubicBezTo>
                        <a:cubicBezTo>
                          <a:pt x="14958" y="363156"/>
                          <a:pt x="13910" y="363251"/>
                          <a:pt x="12862" y="363441"/>
                        </a:cubicBezTo>
                        <a:cubicBezTo>
                          <a:pt x="9148" y="363918"/>
                          <a:pt x="6004" y="364299"/>
                          <a:pt x="3718" y="364489"/>
                        </a:cubicBezTo>
                        <a:cubicBezTo>
                          <a:pt x="1718" y="364680"/>
                          <a:pt x="-92" y="363060"/>
                          <a:pt x="4" y="361060"/>
                        </a:cubicBezTo>
                        <a:cubicBezTo>
                          <a:pt x="956" y="326675"/>
                          <a:pt x="4575" y="273621"/>
                          <a:pt x="14100" y="192944"/>
                        </a:cubicBezTo>
                        <a:cubicBezTo>
                          <a:pt x="22959" y="117792"/>
                          <a:pt x="54391" y="41401"/>
                          <a:pt x="61535" y="24637"/>
                        </a:cubicBezTo>
                        <a:cubicBezTo>
                          <a:pt x="62488" y="22542"/>
                          <a:pt x="64202" y="20922"/>
                          <a:pt x="66488" y="20160"/>
                        </a:cubicBezTo>
                        <a:lnTo>
                          <a:pt x="68107" y="19684"/>
                        </a:lnTo>
                        <a:lnTo>
                          <a:pt x="74870" y="17589"/>
                        </a:lnTo>
                        <a:lnTo>
                          <a:pt x="125638" y="1872"/>
                        </a:lnTo>
                        <a:lnTo>
                          <a:pt x="131163" y="158"/>
                        </a:lnTo>
                        <a:cubicBezTo>
                          <a:pt x="131734" y="-33"/>
                          <a:pt x="132401" y="-33"/>
                          <a:pt x="132877" y="63"/>
                        </a:cubicBezTo>
                        <a:cubicBezTo>
                          <a:pt x="134877" y="444"/>
                          <a:pt x="136401" y="2444"/>
                          <a:pt x="135544" y="4635"/>
                        </a:cubicBezTo>
                        <a:close/>
                      </a:path>
                    </a:pathLst>
                  </a:custGeom>
                  <a:solidFill>
                    <a:srgbClr val="66BCA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6" name="">
                    <a:extLst>
                      <a:ext uri="{FF2B5EF4-FFF2-40B4-BE49-F238E27FC236}">
                        <a16:creationId xmlns:a16="http://schemas.microsoft.com/office/drawing/2014/main" id="{11973587-E2D9-70AB-CFEE-5A8ED52237EA}"/>
                      </a:ext>
                    </a:extLst>
                  </p:cNvPr>
                  <p:cNvGrpSpPr/>
                  <p:nvPr/>
                </p:nvGrpSpPr>
                <p:grpSpPr>
                  <a:xfrm>
                    <a:off x="6634635" y="3047079"/>
                    <a:ext cx="122399" cy="363441"/>
                    <a:chOff x="6634635" y="3047079"/>
                    <a:chExt cx="122399" cy="363441"/>
                  </a:xfrm>
                  <a:solidFill>
                    <a:srgbClr val="66BCAC"/>
                  </a:solidFill>
                </p:grpSpPr>
                <p:sp>
                  <p:nvSpPr>
                    <p:cNvPr id="147" name="">
                      <a:extLst>
                        <a:ext uri="{FF2B5EF4-FFF2-40B4-BE49-F238E27FC236}">
                          <a16:creationId xmlns:a16="http://schemas.microsoft.com/office/drawing/2014/main" id="{D7ED5D9F-882D-24A9-2027-6AEA7E5A66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88818" y="3047079"/>
                      <a:ext cx="68216" cy="356106"/>
                    </a:xfrm>
                    <a:custGeom>
                      <a:avLst/>
                      <a:gdLst>
                        <a:gd name="connsiteX0" fmla="*/ 68217 w 68216"/>
                        <a:gd name="connsiteY0" fmla="*/ 63 h 356106"/>
                        <a:gd name="connsiteX1" fmla="*/ 55168 w 68216"/>
                        <a:gd name="connsiteY1" fmla="*/ 35019 h 356106"/>
                        <a:gd name="connsiteX2" fmla="*/ 3066 w 68216"/>
                        <a:gd name="connsiteY2" fmla="*/ 355726 h 356106"/>
                        <a:gd name="connsiteX3" fmla="*/ 494 w 68216"/>
                        <a:gd name="connsiteY3" fmla="*/ 356107 h 356106"/>
                        <a:gd name="connsiteX4" fmla="*/ 2018 w 68216"/>
                        <a:gd name="connsiteY4" fmla="*/ 268287 h 356106"/>
                        <a:gd name="connsiteX5" fmla="*/ 28498 w 68216"/>
                        <a:gd name="connsiteY5" fmla="*/ 104457 h 356106"/>
                        <a:gd name="connsiteX6" fmla="*/ 53262 w 68216"/>
                        <a:gd name="connsiteY6" fmla="*/ 23208 h 356106"/>
                        <a:gd name="connsiteX7" fmla="*/ 60978 w 68216"/>
                        <a:gd name="connsiteY7" fmla="*/ 1872 h 356106"/>
                        <a:gd name="connsiteX8" fmla="*/ 66502 w 68216"/>
                        <a:gd name="connsiteY8" fmla="*/ 158 h 356106"/>
                        <a:gd name="connsiteX9" fmla="*/ 68217 w 68216"/>
                        <a:gd name="connsiteY9" fmla="*/ 63 h 3561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68216" h="356106">
                          <a:moveTo>
                            <a:pt x="68217" y="63"/>
                          </a:moveTo>
                          <a:cubicBezTo>
                            <a:pt x="63645" y="11588"/>
                            <a:pt x="59168" y="23208"/>
                            <a:pt x="55168" y="35019"/>
                          </a:cubicBezTo>
                          <a:cubicBezTo>
                            <a:pt x="19735" y="138080"/>
                            <a:pt x="2875" y="246855"/>
                            <a:pt x="3066" y="355726"/>
                          </a:cubicBezTo>
                          <a:cubicBezTo>
                            <a:pt x="2209" y="355821"/>
                            <a:pt x="1351" y="355917"/>
                            <a:pt x="494" y="356107"/>
                          </a:cubicBezTo>
                          <a:cubicBezTo>
                            <a:pt x="-458" y="326770"/>
                            <a:pt x="-77" y="297528"/>
                            <a:pt x="2018" y="268287"/>
                          </a:cubicBezTo>
                          <a:cubicBezTo>
                            <a:pt x="5828" y="213042"/>
                            <a:pt x="14782" y="158178"/>
                            <a:pt x="28498" y="104457"/>
                          </a:cubicBezTo>
                          <a:cubicBezTo>
                            <a:pt x="35451" y="77025"/>
                            <a:pt x="43737" y="49878"/>
                            <a:pt x="53262" y="23208"/>
                          </a:cubicBezTo>
                          <a:cubicBezTo>
                            <a:pt x="55739" y="16065"/>
                            <a:pt x="58311" y="9016"/>
                            <a:pt x="60978" y="1872"/>
                          </a:cubicBezTo>
                          <a:lnTo>
                            <a:pt x="66502" y="158"/>
                          </a:lnTo>
                          <a:cubicBezTo>
                            <a:pt x="67074" y="-33"/>
                            <a:pt x="67741" y="-33"/>
                            <a:pt x="68217" y="63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8" name="">
                      <a:extLst>
                        <a:ext uri="{FF2B5EF4-FFF2-40B4-BE49-F238E27FC236}">
                          <a16:creationId xmlns:a16="http://schemas.microsoft.com/office/drawing/2014/main" id="{8B6314FD-9811-8DD8-6A3E-BED23F95F8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4635" y="3064668"/>
                      <a:ext cx="64392" cy="345852"/>
                    </a:xfrm>
                    <a:custGeom>
                      <a:avLst/>
                      <a:gdLst>
                        <a:gd name="connsiteX0" fmla="*/ 54772 w 64392"/>
                        <a:gd name="connsiteY0" fmla="*/ 23813 h 345852"/>
                        <a:gd name="connsiteX1" fmla="*/ 5623 w 64392"/>
                        <a:gd name="connsiteY1" fmla="*/ 345376 h 345852"/>
                        <a:gd name="connsiteX2" fmla="*/ 2384 w 64392"/>
                        <a:gd name="connsiteY2" fmla="*/ 345853 h 345852"/>
                        <a:gd name="connsiteX3" fmla="*/ 289 w 64392"/>
                        <a:gd name="connsiteY3" fmla="*/ 268510 h 345852"/>
                        <a:gd name="connsiteX4" fmla="*/ 26006 w 64392"/>
                        <a:gd name="connsiteY4" fmla="*/ 94297 h 345852"/>
                        <a:gd name="connsiteX5" fmla="*/ 54391 w 64392"/>
                        <a:gd name="connsiteY5" fmla="*/ 9811 h 345852"/>
                        <a:gd name="connsiteX6" fmla="*/ 57629 w 64392"/>
                        <a:gd name="connsiteY6" fmla="*/ 2096 h 345852"/>
                        <a:gd name="connsiteX7" fmla="*/ 64392 w 64392"/>
                        <a:gd name="connsiteY7" fmla="*/ 0 h 345852"/>
                        <a:gd name="connsiteX8" fmla="*/ 54772 w 64392"/>
                        <a:gd name="connsiteY8" fmla="*/ 23813 h 3458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4392" h="345852">
                          <a:moveTo>
                            <a:pt x="54772" y="23813"/>
                          </a:moveTo>
                          <a:cubicBezTo>
                            <a:pt x="15624" y="125539"/>
                            <a:pt x="-1140" y="236220"/>
                            <a:pt x="5623" y="345376"/>
                          </a:cubicBezTo>
                          <a:cubicBezTo>
                            <a:pt x="4480" y="345567"/>
                            <a:pt x="3432" y="345662"/>
                            <a:pt x="2384" y="345853"/>
                          </a:cubicBezTo>
                          <a:cubicBezTo>
                            <a:pt x="289" y="320135"/>
                            <a:pt x="-473" y="294322"/>
                            <a:pt x="289" y="268510"/>
                          </a:cubicBezTo>
                          <a:cubicBezTo>
                            <a:pt x="2003" y="209645"/>
                            <a:pt x="10576" y="150971"/>
                            <a:pt x="26006" y="94297"/>
                          </a:cubicBezTo>
                          <a:cubicBezTo>
                            <a:pt x="33722" y="65532"/>
                            <a:pt x="43247" y="37338"/>
                            <a:pt x="54391" y="9811"/>
                          </a:cubicBezTo>
                          <a:cubicBezTo>
                            <a:pt x="55439" y="7239"/>
                            <a:pt x="56486" y="4667"/>
                            <a:pt x="57629" y="2096"/>
                          </a:cubicBezTo>
                          <a:lnTo>
                            <a:pt x="64392" y="0"/>
                          </a:lnTo>
                          <a:cubicBezTo>
                            <a:pt x="61058" y="7906"/>
                            <a:pt x="57820" y="15812"/>
                            <a:pt x="54772" y="23813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38" name="">
                  <a:extLst>
                    <a:ext uri="{FF2B5EF4-FFF2-40B4-BE49-F238E27FC236}">
                      <a16:creationId xmlns:a16="http://schemas.microsoft.com/office/drawing/2014/main" id="{78BE3154-380A-57A7-4462-817CF803083F}"/>
                    </a:ext>
                  </a:extLst>
                </p:cNvPr>
                <p:cNvGrpSpPr/>
                <p:nvPr/>
              </p:nvGrpSpPr>
              <p:grpSpPr>
                <a:xfrm>
                  <a:off x="6937431" y="3020567"/>
                  <a:ext cx="178569" cy="401764"/>
                  <a:chOff x="6937431" y="3020567"/>
                  <a:chExt cx="178569" cy="401764"/>
                </a:xfrm>
                <a:solidFill>
                  <a:srgbClr val="66BCAC"/>
                </a:solidFill>
              </p:grpSpPr>
              <p:sp>
                <p:nvSpPr>
                  <p:cNvPr id="141" name="">
                    <a:extLst>
                      <a:ext uri="{FF2B5EF4-FFF2-40B4-BE49-F238E27FC236}">
                        <a16:creationId xmlns:a16="http://schemas.microsoft.com/office/drawing/2014/main" id="{9842F40B-BA81-110B-73E3-851DF3408238}"/>
                      </a:ext>
                    </a:extLst>
                  </p:cNvPr>
                  <p:cNvSpPr/>
                  <p:nvPr/>
                </p:nvSpPr>
                <p:spPr>
                  <a:xfrm>
                    <a:off x="6937431" y="3020567"/>
                    <a:ext cx="178569" cy="401764"/>
                  </a:xfrm>
                  <a:custGeom>
                    <a:avLst/>
                    <a:gdLst>
                      <a:gd name="connsiteX0" fmla="*/ 177839 w 178569"/>
                      <a:gd name="connsiteY0" fmla="*/ 20669 h 401764"/>
                      <a:gd name="connsiteX1" fmla="*/ 123546 w 178569"/>
                      <a:gd name="connsiteY1" fmla="*/ 176308 h 401764"/>
                      <a:gd name="connsiteX2" fmla="*/ 96305 w 178569"/>
                      <a:gd name="connsiteY2" fmla="*/ 395764 h 401764"/>
                      <a:gd name="connsiteX3" fmla="*/ 91733 w 178569"/>
                      <a:gd name="connsiteY3" fmla="*/ 401765 h 401764"/>
                      <a:gd name="connsiteX4" fmla="*/ 77255 w 178569"/>
                      <a:gd name="connsiteY4" fmla="*/ 400050 h 401764"/>
                      <a:gd name="connsiteX5" fmla="*/ 73826 w 178569"/>
                      <a:gd name="connsiteY5" fmla="*/ 399574 h 401764"/>
                      <a:gd name="connsiteX6" fmla="*/ 23058 w 178569"/>
                      <a:gd name="connsiteY6" fmla="*/ 393382 h 401764"/>
                      <a:gd name="connsiteX7" fmla="*/ 19248 w 178569"/>
                      <a:gd name="connsiteY7" fmla="*/ 392906 h 401764"/>
                      <a:gd name="connsiteX8" fmla="*/ 7246 w 178569"/>
                      <a:gd name="connsiteY8" fmla="*/ 391478 h 401764"/>
                      <a:gd name="connsiteX9" fmla="*/ 7 w 178569"/>
                      <a:gd name="connsiteY9" fmla="*/ 385477 h 401764"/>
                      <a:gd name="connsiteX10" fmla="*/ 42298 w 178569"/>
                      <a:gd name="connsiteY10" fmla="*/ 161544 h 401764"/>
                      <a:gd name="connsiteX11" fmla="*/ 109354 w 178569"/>
                      <a:gd name="connsiteY11" fmla="*/ 2572 h 401764"/>
                      <a:gd name="connsiteX12" fmla="*/ 113926 w 178569"/>
                      <a:gd name="connsiteY12" fmla="*/ 0 h 401764"/>
                      <a:gd name="connsiteX13" fmla="*/ 115450 w 178569"/>
                      <a:gd name="connsiteY13" fmla="*/ 190 h 401764"/>
                      <a:gd name="connsiteX14" fmla="*/ 120308 w 178569"/>
                      <a:gd name="connsiteY14" fmla="*/ 1143 h 401764"/>
                      <a:gd name="connsiteX15" fmla="*/ 168123 w 178569"/>
                      <a:gd name="connsiteY15" fmla="*/ 10954 h 401764"/>
                      <a:gd name="connsiteX16" fmla="*/ 173743 w 178569"/>
                      <a:gd name="connsiteY16" fmla="*/ 12097 h 401764"/>
                      <a:gd name="connsiteX17" fmla="*/ 173934 w 178569"/>
                      <a:gd name="connsiteY17" fmla="*/ 12192 h 401764"/>
                      <a:gd name="connsiteX18" fmla="*/ 177839 w 178569"/>
                      <a:gd name="connsiteY18" fmla="*/ 20669 h 4017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78569" h="401764">
                        <a:moveTo>
                          <a:pt x="177839" y="20669"/>
                        </a:moveTo>
                        <a:cubicBezTo>
                          <a:pt x="167933" y="38957"/>
                          <a:pt x="141739" y="92773"/>
                          <a:pt x="123546" y="176308"/>
                        </a:cubicBezTo>
                        <a:cubicBezTo>
                          <a:pt x="101163" y="279273"/>
                          <a:pt x="95353" y="377761"/>
                          <a:pt x="96305" y="395764"/>
                        </a:cubicBezTo>
                        <a:cubicBezTo>
                          <a:pt x="96495" y="398621"/>
                          <a:pt x="94495" y="401193"/>
                          <a:pt x="91733" y="401765"/>
                        </a:cubicBezTo>
                        <a:lnTo>
                          <a:pt x="77255" y="400050"/>
                        </a:lnTo>
                        <a:lnTo>
                          <a:pt x="73826" y="399574"/>
                        </a:lnTo>
                        <a:lnTo>
                          <a:pt x="23058" y="393382"/>
                        </a:lnTo>
                        <a:lnTo>
                          <a:pt x="19248" y="392906"/>
                        </a:lnTo>
                        <a:lnTo>
                          <a:pt x="7246" y="391478"/>
                        </a:lnTo>
                        <a:cubicBezTo>
                          <a:pt x="3436" y="392335"/>
                          <a:pt x="-183" y="389382"/>
                          <a:pt x="7" y="385477"/>
                        </a:cubicBezTo>
                        <a:cubicBezTo>
                          <a:pt x="769" y="366046"/>
                          <a:pt x="6389" y="305657"/>
                          <a:pt x="42298" y="161544"/>
                        </a:cubicBezTo>
                        <a:cubicBezTo>
                          <a:pt x="64491" y="72199"/>
                          <a:pt x="100115" y="16097"/>
                          <a:pt x="109354" y="2572"/>
                        </a:cubicBezTo>
                        <a:cubicBezTo>
                          <a:pt x="110402" y="1048"/>
                          <a:pt x="112116" y="95"/>
                          <a:pt x="113926" y="0"/>
                        </a:cubicBezTo>
                        <a:cubicBezTo>
                          <a:pt x="114403" y="0"/>
                          <a:pt x="114879" y="95"/>
                          <a:pt x="115450" y="190"/>
                        </a:cubicBezTo>
                        <a:lnTo>
                          <a:pt x="120308" y="1143"/>
                        </a:lnTo>
                        <a:lnTo>
                          <a:pt x="168123" y="10954"/>
                        </a:lnTo>
                        <a:lnTo>
                          <a:pt x="173743" y="12097"/>
                        </a:lnTo>
                        <a:cubicBezTo>
                          <a:pt x="173838" y="12097"/>
                          <a:pt x="173838" y="12097"/>
                          <a:pt x="173934" y="12192"/>
                        </a:cubicBezTo>
                        <a:cubicBezTo>
                          <a:pt x="177744" y="13049"/>
                          <a:pt x="179744" y="17240"/>
                          <a:pt x="177839" y="20669"/>
                        </a:cubicBezTo>
                        <a:close/>
                      </a:path>
                    </a:pathLst>
                  </a:custGeom>
                  <a:solidFill>
                    <a:srgbClr val="66BCA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2" name="">
                    <a:extLst>
                      <a:ext uri="{FF2B5EF4-FFF2-40B4-BE49-F238E27FC236}">
                        <a16:creationId xmlns:a16="http://schemas.microsoft.com/office/drawing/2014/main" id="{3BC3B8A9-0D09-DF53-36A2-131F10EF0D57}"/>
                      </a:ext>
                    </a:extLst>
                  </p:cNvPr>
                  <p:cNvGrpSpPr/>
                  <p:nvPr/>
                </p:nvGrpSpPr>
                <p:grpSpPr>
                  <a:xfrm>
                    <a:off x="6955848" y="3020567"/>
                    <a:ext cx="155516" cy="400049"/>
                    <a:chOff x="6955848" y="3020567"/>
                    <a:chExt cx="155516" cy="400049"/>
                  </a:xfrm>
                  <a:solidFill>
                    <a:srgbClr val="66BCAC"/>
                  </a:solidFill>
                </p:grpSpPr>
                <p:sp>
                  <p:nvSpPr>
                    <p:cNvPr id="143" name="">
                      <a:extLst>
                        <a:ext uri="{FF2B5EF4-FFF2-40B4-BE49-F238E27FC236}">
                          <a16:creationId xmlns:a16="http://schemas.microsoft.com/office/drawing/2014/main" id="{23881CC7-C76B-7CF8-5FFA-134D042EA7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11011" y="3031521"/>
                      <a:ext cx="100353" cy="389096"/>
                    </a:xfrm>
                    <a:custGeom>
                      <a:avLst/>
                      <a:gdLst>
                        <a:gd name="connsiteX0" fmla="*/ 100354 w 100353"/>
                        <a:gd name="connsiteY0" fmla="*/ 1238 h 389096"/>
                        <a:gd name="connsiteX1" fmla="*/ 76065 w 100353"/>
                        <a:gd name="connsiteY1" fmla="*/ 49911 h 389096"/>
                        <a:gd name="connsiteX2" fmla="*/ 3675 w 100353"/>
                        <a:gd name="connsiteY2" fmla="*/ 389096 h 389096"/>
                        <a:gd name="connsiteX3" fmla="*/ 246 w 100353"/>
                        <a:gd name="connsiteY3" fmla="*/ 388620 h 389096"/>
                        <a:gd name="connsiteX4" fmla="*/ 2532 w 100353"/>
                        <a:gd name="connsiteY4" fmla="*/ 307562 h 389096"/>
                        <a:gd name="connsiteX5" fmla="*/ 40251 w 100353"/>
                        <a:gd name="connsiteY5" fmla="*/ 124682 h 389096"/>
                        <a:gd name="connsiteX6" fmla="*/ 94543 w 100353"/>
                        <a:gd name="connsiteY6" fmla="*/ 0 h 389096"/>
                        <a:gd name="connsiteX7" fmla="*/ 100163 w 100353"/>
                        <a:gd name="connsiteY7" fmla="*/ 1143 h 389096"/>
                        <a:gd name="connsiteX8" fmla="*/ 100354 w 100353"/>
                        <a:gd name="connsiteY8" fmla="*/ 1238 h 3890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0353" h="389096">
                          <a:moveTo>
                            <a:pt x="100354" y="1238"/>
                          </a:moveTo>
                          <a:cubicBezTo>
                            <a:pt x="91781" y="17240"/>
                            <a:pt x="83590" y="33433"/>
                            <a:pt x="76065" y="49911"/>
                          </a:cubicBezTo>
                          <a:cubicBezTo>
                            <a:pt x="27487" y="155639"/>
                            <a:pt x="2246" y="272701"/>
                            <a:pt x="3675" y="389096"/>
                          </a:cubicBezTo>
                          <a:lnTo>
                            <a:pt x="246" y="388620"/>
                          </a:lnTo>
                          <a:cubicBezTo>
                            <a:pt x="-421" y="361569"/>
                            <a:pt x="246" y="334423"/>
                            <a:pt x="2532" y="307562"/>
                          </a:cubicBezTo>
                          <a:cubicBezTo>
                            <a:pt x="7866" y="245364"/>
                            <a:pt x="20439" y="183833"/>
                            <a:pt x="40251" y="124682"/>
                          </a:cubicBezTo>
                          <a:cubicBezTo>
                            <a:pt x="54633" y="81915"/>
                            <a:pt x="72350" y="39529"/>
                            <a:pt x="94543" y="0"/>
                          </a:cubicBezTo>
                          <a:lnTo>
                            <a:pt x="100163" y="1143"/>
                          </a:lnTo>
                          <a:cubicBezTo>
                            <a:pt x="100258" y="1143"/>
                            <a:pt x="100258" y="1143"/>
                            <a:pt x="100354" y="1238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4" name="">
                      <a:extLst>
                        <a:ext uri="{FF2B5EF4-FFF2-40B4-BE49-F238E27FC236}">
                          <a16:creationId xmlns:a16="http://schemas.microsoft.com/office/drawing/2014/main" id="{F88DF44E-FC53-61FE-23D1-672FC9E78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55848" y="3020567"/>
                      <a:ext cx="101890" cy="393382"/>
                    </a:xfrm>
                    <a:custGeom>
                      <a:avLst/>
                      <a:gdLst>
                        <a:gd name="connsiteX0" fmla="*/ 76935 w 101890"/>
                        <a:gd name="connsiteY0" fmla="*/ 47911 h 393382"/>
                        <a:gd name="connsiteX1" fmla="*/ 4641 w 101890"/>
                        <a:gd name="connsiteY1" fmla="*/ 393382 h 393382"/>
                        <a:gd name="connsiteX2" fmla="*/ 830 w 101890"/>
                        <a:gd name="connsiteY2" fmla="*/ 392906 h 393382"/>
                        <a:gd name="connsiteX3" fmla="*/ 1592 w 101890"/>
                        <a:gd name="connsiteY3" fmla="*/ 311753 h 393382"/>
                        <a:gd name="connsiteX4" fmla="*/ 39311 w 101890"/>
                        <a:gd name="connsiteY4" fmla="*/ 124492 h 393382"/>
                        <a:gd name="connsiteX5" fmla="*/ 76459 w 101890"/>
                        <a:gd name="connsiteY5" fmla="*/ 35909 h 393382"/>
                        <a:gd name="connsiteX6" fmla="*/ 95509 w 101890"/>
                        <a:gd name="connsiteY6" fmla="*/ 0 h 393382"/>
                        <a:gd name="connsiteX7" fmla="*/ 97033 w 101890"/>
                        <a:gd name="connsiteY7" fmla="*/ 190 h 393382"/>
                        <a:gd name="connsiteX8" fmla="*/ 101891 w 101890"/>
                        <a:gd name="connsiteY8" fmla="*/ 1143 h 393382"/>
                        <a:gd name="connsiteX9" fmla="*/ 76935 w 101890"/>
                        <a:gd name="connsiteY9" fmla="*/ 47911 h 393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01890" h="393382">
                          <a:moveTo>
                            <a:pt x="76935" y="47911"/>
                          </a:moveTo>
                          <a:cubicBezTo>
                            <a:pt x="25405" y="155067"/>
                            <a:pt x="354" y="274606"/>
                            <a:pt x="4641" y="393382"/>
                          </a:cubicBezTo>
                          <a:lnTo>
                            <a:pt x="830" y="392906"/>
                          </a:lnTo>
                          <a:cubicBezTo>
                            <a:pt x="-503" y="365855"/>
                            <a:pt x="-217" y="338709"/>
                            <a:pt x="1592" y="311753"/>
                          </a:cubicBezTo>
                          <a:cubicBezTo>
                            <a:pt x="5974" y="248126"/>
                            <a:pt x="18547" y="184880"/>
                            <a:pt x="39311" y="124492"/>
                          </a:cubicBezTo>
                          <a:cubicBezTo>
                            <a:pt x="49694" y="94202"/>
                            <a:pt x="62171" y="64579"/>
                            <a:pt x="76459" y="35909"/>
                          </a:cubicBezTo>
                          <a:cubicBezTo>
                            <a:pt x="82460" y="23813"/>
                            <a:pt x="88746" y="11811"/>
                            <a:pt x="95509" y="0"/>
                          </a:cubicBezTo>
                          <a:cubicBezTo>
                            <a:pt x="95985" y="0"/>
                            <a:pt x="96461" y="95"/>
                            <a:pt x="97033" y="190"/>
                          </a:cubicBezTo>
                          <a:lnTo>
                            <a:pt x="101891" y="1143"/>
                          </a:lnTo>
                          <a:cubicBezTo>
                            <a:pt x="93033" y="16383"/>
                            <a:pt x="84650" y="31909"/>
                            <a:pt x="76935" y="47911"/>
                          </a:cubicBezTo>
                          <a:close/>
                        </a:path>
                      </a:pathLst>
                    </a:custGeom>
                    <a:solidFill>
                      <a:srgbClr val="66BCA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39" name="">
                  <a:extLst>
                    <a:ext uri="{FF2B5EF4-FFF2-40B4-BE49-F238E27FC236}">
                      <a16:creationId xmlns:a16="http://schemas.microsoft.com/office/drawing/2014/main" id="{A4F3024F-209D-1C6E-0129-CA5D2DA24E6A}"/>
                    </a:ext>
                  </a:extLst>
                </p:cNvPr>
                <p:cNvSpPr/>
                <p:nvPr/>
              </p:nvSpPr>
              <p:spPr>
                <a:xfrm>
                  <a:off x="6915850" y="3388994"/>
                  <a:ext cx="135105" cy="66532"/>
                </a:xfrm>
                <a:custGeom>
                  <a:avLst/>
                  <a:gdLst>
                    <a:gd name="connsiteX0" fmla="*/ 18730 w 135105"/>
                    <a:gd name="connsiteY0" fmla="*/ 0 h 66532"/>
                    <a:gd name="connsiteX1" fmla="*/ 7776 w 135105"/>
                    <a:gd name="connsiteY1" fmla="*/ 5810 h 66532"/>
                    <a:gd name="connsiteX2" fmla="*/ 3109 w 135105"/>
                    <a:gd name="connsiteY2" fmla="*/ 43339 h 66532"/>
                    <a:gd name="connsiteX3" fmla="*/ 19683 w 135105"/>
                    <a:gd name="connsiteY3" fmla="*/ 51625 h 66532"/>
                    <a:gd name="connsiteX4" fmla="*/ 51496 w 135105"/>
                    <a:gd name="connsiteY4" fmla="*/ 58198 h 66532"/>
                    <a:gd name="connsiteX5" fmla="*/ 95120 w 135105"/>
                    <a:gd name="connsiteY5" fmla="*/ 65342 h 66532"/>
                    <a:gd name="connsiteX6" fmla="*/ 130744 w 135105"/>
                    <a:gd name="connsiteY6" fmla="*/ 61055 h 66532"/>
                    <a:gd name="connsiteX7" fmla="*/ 133030 w 135105"/>
                    <a:gd name="connsiteY7" fmla="*/ 55150 h 66532"/>
                    <a:gd name="connsiteX8" fmla="*/ 135030 w 135105"/>
                    <a:gd name="connsiteY8" fmla="*/ 41148 h 66532"/>
                    <a:gd name="connsiteX9" fmla="*/ 131315 w 135105"/>
                    <a:gd name="connsiteY9" fmla="*/ 25241 h 66532"/>
                    <a:gd name="connsiteX10" fmla="*/ 120076 w 135105"/>
                    <a:gd name="connsiteY10" fmla="*/ 18955 h 66532"/>
                    <a:gd name="connsiteX11" fmla="*/ 60259 w 135105"/>
                    <a:gd name="connsiteY11" fmla="*/ 5334 h 66532"/>
                    <a:gd name="connsiteX12" fmla="*/ 29779 w 135105"/>
                    <a:gd name="connsiteY12" fmla="*/ 1238 h 66532"/>
                    <a:gd name="connsiteX13" fmla="*/ 18730 w 135105"/>
                    <a:gd name="connsiteY13" fmla="*/ 0 h 66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35105" h="66532">
                      <a:moveTo>
                        <a:pt x="18730" y="0"/>
                      </a:moveTo>
                      <a:cubicBezTo>
                        <a:pt x="14444" y="0"/>
                        <a:pt x="10634" y="1143"/>
                        <a:pt x="7776" y="5810"/>
                      </a:cubicBezTo>
                      <a:cubicBezTo>
                        <a:pt x="1871" y="15240"/>
                        <a:pt x="-3654" y="32956"/>
                        <a:pt x="3109" y="43339"/>
                      </a:cubicBezTo>
                      <a:cubicBezTo>
                        <a:pt x="6538" y="48673"/>
                        <a:pt x="13396" y="50387"/>
                        <a:pt x="19683" y="51625"/>
                      </a:cubicBezTo>
                      <a:cubicBezTo>
                        <a:pt x="30255" y="53816"/>
                        <a:pt x="40923" y="56007"/>
                        <a:pt x="51496" y="58198"/>
                      </a:cubicBezTo>
                      <a:cubicBezTo>
                        <a:pt x="65879" y="61150"/>
                        <a:pt x="80452" y="64198"/>
                        <a:pt x="95120" y="65342"/>
                      </a:cubicBezTo>
                      <a:cubicBezTo>
                        <a:pt x="103598" y="66008"/>
                        <a:pt x="124648" y="69247"/>
                        <a:pt x="130744" y="61055"/>
                      </a:cubicBezTo>
                      <a:cubicBezTo>
                        <a:pt x="131982" y="59341"/>
                        <a:pt x="132554" y="57245"/>
                        <a:pt x="133030" y="55150"/>
                      </a:cubicBezTo>
                      <a:cubicBezTo>
                        <a:pt x="134078" y="50578"/>
                        <a:pt x="134745" y="45815"/>
                        <a:pt x="135030" y="41148"/>
                      </a:cubicBezTo>
                      <a:cubicBezTo>
                        <a:pt x="135316" y="35528"/>
                        <a:pt x="134935" y="29527"/>
                        <a:pt x="131315" y="25241"/>
                      </a:cubicBezTo>
                      <a:cubicBezTo>
                        <a:pt x="128458" y="21908"/>
                        <a:pt x="124267" y="20288"/>
                        <a:pt x="120076" y="18955"/>
                      </a:cubicBezTo>
                      <a:cubicBezTo>
                        <a:pt x="100645" y="12383"/>
                        <a:pt x="80547" y="8382"/>
                        <a:pt x="60259" y="5334"/>
                      </a:cubicBezTo>
                      <a:cubicBezTo>
                        <a:pt x="50067" y="3810"/>
                        <a:pt x="39971" y="2476"/>
                        <a:pt x="29779" y="1238"/>
                      </a:cubicBezTo>
                      <a:cubicBezTo>
                        <a:pt x="25874" y="857"/>
                        <a:pt x="22159" y="0"/>
                        <a:pt x="18730" y="0"/>
                      </a:cubicBezTo>
                      <a:close/>
                    </a:path>
                  </a:pathLst>
                </a:custGeom>
                <a:solidFill>
                  <a:srgbClr val="FFBE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40" name="">
                  <a:extLst>
                    <a:ext uri="{FF2B5EF4-FFF2-40B4-BE49-F238E27FC236}">
                      <a16:creationId xmlns:a16="http://schemas.microsoft.com/office/drawing/2014/main" id="{E26E0D09-B80C-CE01-E55F-206CC20EBA72}"/>
                    </a:ext>
                  </a:extLst>
                </p:cNvPr>
                <p:cNvSpPr/>
                <p:nvPr/>
              </p:nvSpPr>
              <p:spPr>
                <a:xfrm>
                  <a:off x="6615605" y="3383431"/>
                  <a:ext cx="116093" cy="61118"/>
                </a:xfrm>
                <a:custGeom>
                  <a:avLst/>
                  <a:gdLst>
                    <a:gd name="connsiteX0" fmla="*/ 99995 w 116093"/>
                    <a:gd name="connsiteY0" fmla="*/ 38 h 61118"/>
                    <a:gd name="connsiteX1" fmla="*/ 109425 w 116093"/>
                    <a:gd name="connsiteY1" fmla="*/ 6515 h 61118"/>
                    <a:gd name="connsiteX2" fmla="*/ 113426 w 116093"/>
                    <a:gd name="connsiteY2" fmla="*/ 44329 h 61118"/>
                    <a:gd name="connsiteX3" fmla="*/ 99233 w 116093"/>
                    <a:gd name="connsiteY3" fmla="*/ 51664 h 61118"/>
                    <a:gd name="connsiteX4" fmla="*/ 71897 w 116093"/>
                    <a:gd name="connsiteY4" fmla="*/ 56331 h 61118"/>
                    <a:gd name="connsiteX5" fmla="*/ 34368 w 116093"/>
                    <a:gd name="connsiteY5" fmla="*/ 60808 h 61118"/>
                    <a:gd name="connsiteX6" fmla="*/ 3793 w 116093"/>
                    <a:gd name="connsiteY6" fmla="*/ 54331 h 61118"/>
                    <a:gd name="connsiteX7" fmla="*/ 1793 w 116093"/>
                    <a:gd name="connsiteY7" fmla="*/ 48235 h 61118"/>
                    <a:gd name="connsiteX8" fmla="*/ 78 w 116093"/>
                    <a:gd name="connsiteY8" fmla="*/ 34138 h 61118"/>
                    <a:gd name="connsiteX9" fmla="*/ 3222 w 116093"/>
                    <a:gd name="connsiteY9" fmla="*/ 18421 h 61118"/>
                    <a:gd name="connsiteX10" fmla="*/ 12842 w 116093"/>
                    <a:gd name="connsiteY10" fmla="*/ 12802 h 61118"/>
                    <a:gd name="connsiteX11" fmla="*/ 64276 w 116093"/>
                    <a:gd name="connsiteY11" fmla="*/ 2896 h 61118"/>
                    <a:gd name="connsiteX12" fmla="*/ 90470 w 116093"/>
                    <a:gd name="connsiteY12" fmla="*/ 705 h 61118"/>
                    <a:gd name="connsiteX13" fmla="*/ 99995 w 116093"/>
                    <a:gd name="connsiteY13" fmla="*/ 38 h 611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16093" h="61118">
                      <a:moveTo>
                        <a:pt x="99995" y="38"/>
                      </a:moveTo>
                      <a:cubicBezTo>
                        <a:pt x="103615" y="229"/>
                        <a:pt x="106949" y="1657"/>
                        <a:pt x="109425" y="6515"/>
                      </a:cubicBezTo>
                      <a:cubicBezTo>
                        <a:pt x="114473" y="16326"/>
                        <a:pt x="119236" y="34423"/>
                        <a:pt x="113426" y="44329"/>
                      </a:cubicBezTo>
                      <a:cubicBezTo>
                        <a:pt x="110473" y="49473"/>
                        <a:pt x="104567" y="50711"/>
                        <a:pt x="99233" y="51664"/>
                      </a:cubicBezTo>
                      <a:cubicBezTo>
                        <a:pt x="90089" y="53188"/>
                        <a:pt x="81041" y="54712"/>
                        <a:pt x="71897" y="56331"/>
                      </a:cubicBezTo>
                      <a:cubicBezTo>
                        <a:pt x="59514" y="58426"/>
                        <a:pt x="47036" y="60522"/>
                        <a:pt x="34368" y="60808"/>
                      </a:cubicBezTo>
                      <a:cubicBezTo>
                        <a:pt x="27034" y="60998"/>
                        <a:pt x="8936" y="62903"/>
                        <a:pt x="3793" y="54331"/>
                      </a:cubicBezTo>
                      <a:cubicBezTo>
                        <a:pt x="2745" y="52521"/>
                        <a:pt x="2174" y="50425"/>
                        <a:pt x="1793" y="48235"/>
                      </a:cubicBezTo>
                      <a:cubicBezTo>
                        <a:pt x="935" y="43567"/>
                        <a:pt x="364" y="38805"/>
                        <a:pt x="78" y="34138"/>
                      </a:cubicBezTo>
                      <a:cubicBezTo>
                        <a:pt x="-208" y="28518"/>
                        <a:pt x="173" y="22517"/>
                        <a:pt x="3222" y="18421"/>
                      </a:cubicBezTo>
                      <a:cubicBezTo>
                        <a:pt x="5603" y="15278"/>
                        <a:pt x="9317" y="13945"/>
                        <a:pt x="12842" y="12802"/>
                      </a:cubicBezTo>
                      <a:cubicBezTo>
                        <a:pt x="29606" y="7468"/>
                        <a:pt x="46846" y="4705"/>
                        <a:pt x="64276" y="2896"/>
                      </a:cubicBezTo>
                      <a:cubicBezTo>
                        <a:pt x="73040" y="1943"/>
                        <a:pt x="81707" y="1276"/>
                        <a:pt x="90470" y="705"/>
                      </a:cubicBezTo>
                      <a:cubicBezTo>
                        <a:pt x="93899" y="419"/>
                        <a:pt x="97043" y="-152"/>
                        <a:pt x="99995" y="38"/>
                      </a:cubicBezTo>
                      <a:close/>
                    </a:path>
                  </a:pathLst>
                </a:custGeom>
                <a:solidFill>
                  <a:srgbClr val="FFBE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3" name="">
                <a:extLst>
                  <a:ext uri="{FF2B5EF4-FFF2-40B4-BE49-F238E27FC236}">
                    <a16:creationId xmlns:a16="http://schemas.microsoft.com/office/drawing/2014/main" id="{381D57E7-5CD8-FB9C-3A01-811A70429100}"/>
                  </a:ext>
                </a:extLst>
              </p:cNvPr>
              <p:cNvGrpSpPr/>
              <p:nvPr/>
            </p:nvGrpSpPr>
            <p:grpSpPr>
              <a:xfrm>
                <a:off x="7109091" y="3849522"/>
                <a:ext cx="403525" cy="609084"/>
                <a:chOff x="7109091" y="3849522"/>
                <a:chExt cx="403525" cy="609084"/>
              </a:xfrm>
            </p:grpSpPr>
            <p:sp>
              <p:nvSpPr>
                <p:cNvPr id="130" name="">
                  <a:extLst>
                    <a:ext uri="{FF2B5EF4-FFF2-40B4-BE49-F238E27FC236}">
                      <a16:creationId xmlns:a16="http://schemas.microsoft.com/office/drawing/2014/main" id="{994616D3-505F-9ED8-6C8A-3521895E60EB}"/>
                    </a:ext>
                  </a:extLst>
                </p:cNvPr>
                <p:cNvSpPr/>
                <p:nvPr/>
              </p:nvSpPr>
              <p:spPr>
                <a:xfrm>
                  <a:off x="7109091" y="3849523"/>
                  <a:ext cx="402387" cy="609083"/>
                </a:xfrm>
                <a:custGeom>
                  <a:avLst/>
                  <a:gdLst>
                    <a:gd name="connsiteX0" fmla="*/ 6941 w 402387"/>
                    <a:gd name="connsiteY0" fmla="*/ 63441 h 609083"/>
                    <a:gd name="connsiteX1" fmla="*/ 165532 w 402387"/>
                    <a:gd name="connsiteY1" fmla="*/ 481 h 609083"/>
                    <a:gd name="connsiteX2" fmla="*/ 312884 w 402387"/>
                    <a:gd name="connsiteY2" fmla="*/ 109352 h 609083"/>
                    <a:gd name="connsiteX3" fmla="*/ 398323 w 402387"/>
                    <a:gd name="connsiteY3" fmla="*/ 517212 h 609083"/>
                    <a:gd name="connsiteX4" fmla="*/ 256686 w 402387"/>
                    <a:gd name="connsiteY4" fmla="*/ 587030 h 609083"/>
                    <a:gd name="connsiteX5" fmla="*/ 121812 w 402387"/>
                    <a:gd name="connsiteY5" fmla="*/ 603794 h 609083"/>
                    <a:gd name="connsiteX6" fmla="*/ 6941 w 402387"/>
                    <a:gd name="connsiteY6" fmla="*/ 63441 h 609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2387" h="609083">
                      <a:moveTo>
                        <a:pt x="6941" y="63441"/>
                      </a:moveTo>
                      <a:cubicBezTo>
                        <a:pt x="27419" y="43057"/>
                        <a:pt x="105143" y="-5330"/>
                        <a:pt x="165532" y="481"/>
                      </a:cubicBezTo>
                      <a:cubicBezTo>
                        <a:pt x="225920" y="6291"/>
                        <a:pt x="286976" y="12958"/>
                        <a:pt x="312884" y="109352"/>
                      </a:cubicBezTo>
                      <a:cubicBezTo>
                        <a:pt x="338697" y="205649"/>
                        <a:pt x="421564" y="494447"/>
                        <a:pt x="398323" y="517212"/>
                      </a:cubicBezTo>
                      <a:cubicBezTo>
                        <a:pt x="374987" y="539977"/>
                        <a:pt x="287357" y="577696"/>
                        <a:pt x="256686" y="587030"/>
                      </a:cubicBezTo>
                      <a:cubicBezTo>
                        <a:pt x="226016" y="596365"/>
                        <a:pt x="148387" y="619415"/>
                        <a:pt x="121812" y="603794"/>
                      </a:cubicBezTo>
                      <a:cubicBezTo>
                        <a:pt x="95047" y="588269"/>
                        <a:pt x="-30588" y="100684"/>
                        <a:pt x="6941" y="63441"/>
                      </a:cubicBezTo>
                      <a:close/>
                    </a:path>
                  </a:pathLst>
                </a:custGeom>
                <a:solidFill>
                  <a:srgbClr val="FF8C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31" name="">
                  <a:extLst>
                    <a:ext uri="{FF2B5EF4-FFF2-40B4-BE49-F238E27FC236}">
                      <a16:creationId xmlns:a16="http://schemas.microsoft.com/office/drawing/2014/main" id="{AB6171C0-DE8F-44F8-F883-DF91718AAD39}"/>
                    </a:ext>
                  </a:extLst>
                </p:cNvPr>
                <p:cNvSpPr/>
                <p:nvPr/>
              </p:nvSpPr>
              <p:spPr>
                <a:xfrm>
                  <a:off x="7212520" y="3849522"/>
                  <a:ext cx="280225" cy="401731"/>
                </a:xfrm>
                <a:custGeom>
                  <a:avLst/>
                  <a:gdLst>
                    <a:gd name="connsiteX0" fmla="*/ 110680 w 280225"/>
                    <a:gd name="connsiteY0" fmla="*/ 370719 h 401731"/>
                    <a:gd name="connsiteX1" fmla="*/ 134969 w 280225"/>
                    <a:gd name="connsiteY1" fmla="*/ 392340 h 401731"/>
                    <a:gd name="connsiteX2" fmla="*/ 224599 w 280225"/>
                    <a:gd name="connsiteY2" fmla="*/ 397579 h 401731"/>
                    <a:gd name="connsiteX3" fmla="*/ 280226 w 280225"/>
                    <a:gd name="connsiteY3" fmla="*/ 382434 h 401731"/>
                    <a:gd name="connsiteX4" fmla="*/ 209455 w 280225"/>
                    <a:gd name="connsiteY4" fmla="*/ 109353 h 401731"/>
                    <a:gd name="connsiteX5" fmla="*/ 62103 w 280225"/>
                    <a:gd name="connsiteY5" fmla="*/ 482 h 401731"/>
                    <a:gd name="connsiteX6" fmla="*/ 0 w 280225"/>
                    <a:gd name="connsiteY6" fmla="*/ 9340 h 401731"/>
                    <a:gd name="connsiteX7" fmla="*/ 44196 w 280225"/>
                    <a:gd name="connsiteY7" fmla="*/ 127355 h 401731"/>
                    <a:gd name="connsiteX8" fmla="*/ 89154 w 280225"/>
                    <a:gd name="connsiteY8" fmla="*/ 290518 h 401731"/>
                    <a:gd name="connsiteX9" fmla="*/ 110680 w 280225"/>
                    <a:gd name="connsiteY9" fmla="*/ 370719 h 401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0225" h="401731">
                      <a:moveTo>
                        <a:pt x="110680" y="370719"/>
                      </a:moveTo>
                      <a:cubicBezTo>
                        <a:pt x="116872" y="379291"/>
                        <a:pt x="124111" y="387006"/>
                        <a:pt x="134969" y="392340"/>
                      </a:cubicBezTo>
                      <a:cubicBezTo>
                        <a:pt x="161925" y="405580"/>
                        <a:pt x="196024" y="402342"/>
                        <a:pt x="224599" y="397579"/>
                      </a:cubicBezTo>
                      <a:cubicBezTo>
                        <a:pt x="244030" y="394341"/>
                        <a:pt x="262414" y="389007"/>
                        <a:pt x="280226" y="382434"/>
                      </a:cubicBezTo>
                      <a:cubicBezTo>
                        <a:pt x="258699" y="286422"/>
                        <a:pt x="224409" y="165360"/>
                        <a:pt x="209455" y="109353"/>
                      </a:cubicBezTo>
                      <a:cubicBezTo>
                        <a:pt x="183642" y="13055"/>
                        <a:pt x="122587" y="6387"/>
                        <a:pt x="62103" y="482"/>
                      </a:cubicBezTo>
                      <a:cubicBezTo>
                        <a:pt x="42386" y="-1423"/>
                        <a:pt x="20860" y="2482"/>
                        <a:pt x="0" y="9340"/>
                      </a:cubicBezTo>
                      <a:cubicBezTo>
                        <a:pt x="17431" y="47535"/>
                        <a:pt x="31813" y="87159"/>
                        <a:pt x="44196" y="127355"/>
                      </a:cubicBezTo>
                      <a:cubicBezTo>
                        <a:pt x="60770" y="181266"/>
                        <a:pt x="74676" y="236035"/>
                        <a:pt x="89154" y="290518"/>
                      </a:cubicBezTo>
                      <a:cubicBezTo>
                        <a:pt x="96298" y="317283"/>
                        <a:pt x="103537" y="343953"/>
                        <a:pt x="110680" y="370719"/>
                      </a:cubicBezTo>
                      <a:close/>
                    </a:path>
                  </a:pathLst>
                </a:custGeom>
                <a:solidFill>
                  <a:srgbClr val="FFBE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32" name="">
                  <a:extLst>
                    <a:ext uri="{FF2B5EF4-FFF2-40B4-BE49-F238E27FC236}">
                      <a16:creationId xmlns:a16="http://schemas.microsoft.com/office/drawing/2014/main" id="{85FD0D3F-DE74-15E3-850D-80A38163081C}"/>
                    </a:ext>
                  </a:extLst>
                </p:cNvPr>
                <p:cNvSpPr/>
                <p:nvPr/>
              </p:nvSpPr>
              <p:spPr>
                <a:xfrm>
                  <a:off x="7362497" y="4186973"/>
                  <a:ext cx="58349" cy="116150"/>
                </a:xfrm>
                <a:custGeom>
                  <a:avLst/>
                  <a:gdLst>
                    <a:gd name="connsiteX0" fmla="*/ 55287 w 58349"/>
                    <a:gd name="connsiteY0" fmla="*/ 78607 h 116150"/>
                    <a:gd name="connsiteX1" fmla="*/ 48524 w 58349"/>
                    <a:gd name="connsiteY1" fmla="*/ 46317 h 116150"/>
                    <a:gd name="connsiteX2" fmla="*/ 40904 w 58349"/>
                    <a:gd name="connsiteY2" fmla="*/ 16789 h 116150"/>
                    <a:gd name="connsiteX3" fmla="*/ 137 w 58349"/>
                    <a:gd name="connsiteY3" fmla="*/ 12122 h 116150"/>
                    <a:gd name="connsiteX4" fmla="*/ 804 w 58349"/>
                    <a:gd name="connsiteY4" fmla="*/ 19361 h 116150"/>
                    <a:gd name="connsiteX5" fmla="*/ 11186 w 58349"/>
                    <a:gd name="connsiteY5" fmla="*/ 77178 h 116150"/>
                    <a:gd name="connsiteX6" fmla="*/ 14234 w 58349"/>
                    <a:gd name="connsiteY6" fmla="*/ 93466 h 116150"/>
                    <a:gd name="connsiteX7" fmla="*/ 17568 w 58349"/>
                    <a:gd name="connsiteY7" fmla="*/ 108515 h 116150"/>
                    <a:gd name="connsiteX8" fmla="*/ 36522 w 58349"/>
                    <a:gd name="connsiteY8" fmla="*/ 115564 h 116150"/>
                    <a:gd name="connsiteX9" fmla="*/ 55858 w 58349"/>
                    <a:gd name="connsiteY9" fmla="*/ 105372 h 116150"/>
                    <a:gd name="connsiteX10" fmla="*/ 55287 w 58349"/>
                    <a:gd name="connsiteY10" fmla="*/ 78607 h 116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8349" h="116150">
                      <a:moveTo>
                        <a:pt x="55287" y="78607"/>
                      </a:moveTo>
                      <a:cubicBezTo>
                        <a:pt x="53001" y="67843"/>
                        <a:pt x="50715" y="57080"/>
                        <a:pt x="48524" y="46317"/>
                      </a:cubicBezTo>
                      <a:cubicBezTo>
                        <a:pt x="46428" y="36506"/>
                        <a:pt x="45095" y="26029"/>
                        <a:pt x="40904" y="16789"/>
                      </a:cubicBezTo>
                      <a:cubicBezTo>
                        <a:pt x="34999" y="3645"/>
                        <a:pt x="3947" y="-10928"/>
                        <a:pt x="137" y="12122"/>
                      </a:cubicBezTo>
                      <a:cubicBezTo>
                        <a:pt x="-244" y="14503"/>
                        <a:pt x="232" y="16980"/>
                        <a:pt x="804" y="19361"/>
                      </a:cubicBezTo>
                      <a:cubicBezTo>
                        <a:pt x="4899" y="38221"/>
                        <a:pt x="11186" y="57747"/>
                        <a:pt x="11186" y="77178"/>
                      </a:cubicBezTo>
                      <a:cubicBezTo>
                        <a:pt x="12234" y="82607"/>
                        <a:pt x="13186" y="88036"/>
                        <a:pt x="14234" y="93466"/>
                      </a:cubicBezTo>
                      <a:cubicBezTo>
                        <a:pt x="15186" y="98323"/>
                        <a:pt x="15472" y="103848"/>
                        <a:pt x="17568" y="108515"/>
                      </a:cubicBezTo>
                      <a:cubicBezTo>
                        <a:pt x="20997" y="116230"/>
                        <a:pt x="29093" y="116992"/>
                        <a:pt x="36522" y="115564"/>
                      </a:cubicBezTo>
                      <a:cubicBezTo>
                        <a:pt x="43571" y="114230"/>
                        <a:pt x="51667" y="111754"/>
                        <a:pt x="55858" y="105372"/>
                      </a:cubicBezTo>
                      <a:cubicBezTo>
                        <a:pt x="60906" y="97561"/>
                        <a:pt x="57001" y="86989"/>
                        <a:pt x="55287" y="7860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33" name="">
                  <a:extLst>
                    <a:ext uri="{FF2B5EF4-FFF2-40B4-BE49-F238E27FC236}">
                      <a16:creationId xmlns:a16="http://schemas.microsoft.com/office/drawing/2014/main" id="{49BA70D8-F06B-41AF-3AE2-498E0FF730DA}"/>
                    </a:ext>
                  </a:extLst>
                </p:cNvPr>
                <p:cNvSpPr/>
                <p:nvPr/>
              </p:nvSpPr>
              <p:spPr>
                <a:xfrm>
                  <a:off x="7471124" y="4158790"/>
                  <a:ext cx="41492" cy="113475"/>
                </a:xfrm>
                <a:custGeom>
                  <a:avLst/>
                  <a:gdLst>
                    <a:gd name="connsiteX0" fmla="*/ 38195 w 41492"/>
                    <a:gd name="connsiteY0" fmla="*/ 76691 h 113475"/>
                    <a:gd name="connsiteX1" fmla="*/ 31528 w 41492"/>
                    <a:gd name="connsiteY1" fmla="*/ 45163 h 113475"/>
                    <a:gd name="connsiteX2" fmla="*/ 24670 w 41492"/>
                    <a:gd name="connsiteY2" fmla="*/ 16398 h 113475"/>
                    <a:gd name="connsiteX3" fmla="*/ 0 w 41492"/>
                    <a:gd name="connsiteY3" fmla="*/ 11826 h 113475"/>
                    <a:gd name="connsiteX4" fmla="*/ 953 w 41492"/>
                    <a:gd name="connsiteY4" fmla="*/ 18970 h 113475"/>
                    <a:gd name="connsiteX5" fmla="*/ 11811 w 41492"/>
                    <a:gd name="connsiteY5" fmla="*/ 75453 h 113475"/>
                    <a:gd name="connsiteX6" fmla="*/ 14954 w 41492"/>
                    <a:gd name="connsiteY6" fmla="*/ 91360 h 113475"/>
                    <a:gd name="connsiteX7" fmla="*/ 18097 w 41492"/>
                    <a:gd name="connsiteY7" fmla="*/ 106028 h 113475"/>
                    <a:gd name="connsiteX8" fmla="*/ 29909 w 41492"/>
                    <a:gd name="connsiteY8" fmla="*/ 112886 h 113475"/>
                    <a:gd name="connsiteX9" fmla="*/ 40577 w 41492"/>
                    <a:gd name="connsiteY9" fmla="*/ 102980 h 113475"/>
                    <a:gd name="connsiteX10" fmla="*/ 38195 w 41492"/>
                    <a:gd name="connsiteY10" fmla="*/ 76691 h 113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1492" h="113475">
                      <a:moveTo>
                        <a:pt x="38195" y="76691"/>
                      </a:moveTo>
                      <a:cubicBezTo>
                        <a:pt x="36004" y="66214"/>
                        <a:pt x="33814" y="55736"/>
                        <a:pt x="31528" y="45163"/>
                      </a:cubicBezTo>
                      <a:cubicBezTo>
                        <a:pt x="29528" y="35543"/>
                        <a:pt x="27908" y="25351"/>
                        <a:pt x="24670" y="16398"/>
                      </a:cubicBezTo>
                      <a:cubicBezTo>
                        <a:pt x="20098" y="3539"/>
                        <a:pt x="476" y="-10653"/>
                        <a:pt x="0" y="11826"/>
                      </a:cubicBezTo>
                      <a:cubicBezTo>
                        <a:pt x="0" y="14207"/>
                        <a:pt x="476" y="16588"/>
                        <a:pt x="953" y="18970"/>
                      </a:cubicBezTo>
                      <a:cubicBezTo>
                        <a:pt x="4953" y="37448"/>
                        <a:pt x="10192" y="56403"/>
                        <a:pt x="11811" y="75453"/>
                      </a:cubicBezTo>
                      <a:cubicBezTo>
                        <a:pt x="12859" y="80787"/>
                        <a:pt x="13906" y="86121"/>
                        <a:pt x="14954" y="91360"/>
                      </a:cubicBezTo>
                      <a:cubicBezTo>
                        <a:pt x="15907" y="96122"/>
                        <a:pt x="16573" y="101551"/>
                        <a:pt x="18097" y="106028"/>
                      </a:cubicBezTo>
                      <a:cubicBezTo>
                        <a:pt x="20764" y="113553"/>
                        <a:pt x="25622" y="114315"/>
                        <a:pt x="29909" y="112886"/>
                      </a:cubicBezTo>
                      <a:cubicBezTo>
                        <a:pt x="34004" y="111553"/>
                        <a:pt x="38576" y="109076"/>
                        <a:pt x="40577" y="102980"/>
                      </a:cubicBezTo>
                      <a:cubicBezTo>
                        <a:pt x="43053" y="95170"/>
                        <a:pt x="39910" y="84883"/>
                        <a:pt x="38195" y="7669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34" name="">
                  <a:extLst>
                    <a:ext uri="{FF2B5EF4-FFF2-40B4-BE49-F238E27FC236}">
                      <a16:creationId xmlns:a16="http://schemas.microsoft.com/office/drawing/2014/main" id="{A142D1BE-CC31-E850-D040-7A594D8B6288}"/>
                    </a:ext>
                  </a:extLst>
                </p:cNvPr>
                <p:cNvSpPr/>
                <p:nvPr/>
              </p:nvSpPr>
              <p:spPr>
                <a:xfrm>
                  <a:off x="7109119" y="3865244"/>
                  <a:ext cx="228940" cy="593312"/>
                </a:xfrm>
                <a:custGeom>
                  <a:avLst/>
                  <a:gdLst>
                    <a:gd name="connsiteX0" fmla="*/ 160932 w 228940"/>
                    <a:gd name="connsiteY0" fmla="*/ 261461 h 593312"/>
                    <a:gd name="connsiteX1" fmla="*/ 86066 w 228940"/>
                    <a:gd name="connsiteY1" fmla="*/ 0 h 593312"/>
                    <a:gd name="connsiteX2" fmla="*/ 6913 w 228940"/>
                    <a:gd name="connsiteY2" fmla="*/ 47720 h 593312"/>
                    <a:gd name="connsiteX3" fmla="*/ 121689 w 228940"/>
                    <a:gd name="connsiteY3" fmla="*/ 588074 h 593312"/>
                    <a:gd name="connsiteX4" fmla="*/ 228941 w 228940"/>
                    <a:gd name="connsiteY4" fmla="*/ 579310 h 593312"/>
                    <a:gd name="connsiteX5" fmla="*/ 160932 w 228940"/>
                    <a:gd name="connsiteY5" fmla="*/ 261461 h 59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8940" h="593312">
                      <a:moveTo>
                        <a:pt x="160932" y="261461"/>
                      </a:moveTo>
                      <a:cubicBezTo>
                        <a:pt x="139310" y="173641"/>
                        <a:pt x="120165" y="83915"/>
                        <a:pt x="86066" y="0"/>
                      </a:cubicBezTo>
                      <a:cubicBezTo>
                        <a:pt x="50061" y="14668"/>
                        <a:pt x="18819" y="35909"/>
                        <a:pt x="6913" y="47720"/>
                      </a:cubicBezTo>
                      <a:cubicBezTo>
                        <a:pt x="-30520" y="84963"/>
                        <a:pt x="95019" y="572548"/>
                        <a:pt x="121689" y="588074"/>
                      </a:cubicBezTo>
                      <a:cubicBezTo>
                        <a:pt x="142168" y="599980"/>
                        <a:pt x="192651" y="589217"/>
                        <a:pt x="228941" y="579310"/>
                      </a:cubicBezTo>
                      <a:cubicBezTo>
                        <a:pt x="217035" y="471583"/>
                        <a:pt x="186840" y="366331"/>
                        <a:pt x="160932" y="261461"/>
                      </a:cubicBezTo>
                      <a:close/>
                    </a:path>
                  </a:pathLst>
                </a:custGeom>
                <a:solidFill>
                  <a:srgbClr val="FC6C1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4" name="">
                <a:extLst>
                  <a:ext uri="{FF2B5EF4-FFF2-40B4-BE49-F238E27FC236}">
                    <a16:creationId xmlns:a16="http://schemas.microsoft.com/office/drawing/2014/main" id="{5F139BFC-0F5F-B631-A758-6286A6063A71}"/>
                  </a:ext>
                </a:extLst>
              </p:cNvPr>
              <p:cNvGrpSpPr/>
              <p:nvPr/>
            </p:nvGrpSpPr>
            <p:grpSpPr>
              <a:xfrm>
                <a:off x="6658664" y="3051129"/>
                <a:ext cx="577320" cy="978020"/>
                <a:chOff x="6658664" y="3051129"/>
                <a:chExt cx="577320" cy="978020"/>
              </a:xfrm>
            </p:grpSpPr>
            <p:sp>
              <p:nvSpPr>
                <p:cNvPr id="128" name="">
                  <a:extLst>
                    <a:ext uri="{FF2B5EF4-FFF2-40B4-BE49-F238E27FC236}">
                      <a16:creationId xmlns:a16="http://schemas.microsoft.com/office/drawing/2014/main" id="{0EFFC63D-E3FD-12F2-2C63-5D1C232AC651}"/>
                    </a:ext>
                  </a:extLst>
                </p:cNvPr>
                <p:cNvSpPr/>
                <p:nvPr/>
              </p:nvSpPr>
              <p:spPr>
                <a:xfrm>
                  <a:off x="6658664" y="3051129"/>
                  <a:ext cx="553856" cy="913842"/>
                </a:xfrm>
                <a:custGeom>
                  <a:avLst/>
                  <a:gdLst>
                    <a:gd name="connsiteX0" fmla="*/ 2835 w 553856"/>
                    <a:gd name="connsiteY0" fmla="*/ 25255 h 913842"/>
                    <a:gd name="connsiteX1" fmla="*/ 69320 w 553856"/>
                    <a:gd name="connsiteY1" fmla="*/ 395 h 913842"/>
                    <a:gd name="connsiteX2" fmla="*/ 75797 w 553856"/>
                    <a:gd name="connsiteY2" fmla="*/ 3538 h 913842"/>
                    <a:gd name="connsiteX3" fmla="*/ 283727 w 553856"/>
                    <a:gd name="connsiteY3" fmla="*/ 506839 h 913842"/>
                    <a:gd name="connsiteX4" fmla="*/ 553856 w 553856"/>
                    <a:gd name="connsiteY4" fmla="*/ 884219 h 913842"/>
                    <a:gd name="connsiteX5" fmla="*/ 464798 w 553856"/>
                    <a:gd name="connsiteY5" fmla="*/ 913842 h 913842"/>
                    <a:gd name="connsiteX6" fmla="*/ 150377 w 553856"/>
                    <a:gd name="connsiteY6" fmla="*/ 475692 h 913842"/>
                    <a:gd name="connsiteX7" fmla="*/ 73 w 553856"/>
                    <a:gd name="connsiteY7" fmla="*/ 30398 h 913842"/>
                    <a:gd name="connsiteX8" fmla="*/ 2835 w 553856"/>
                    <a:gd name="connsiteY8" fmla="*/ 25255 h 913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53856" h="913842">
                      <a:moveTo>
                        <a:pt x="2835" y="25255"/>
                      </a:moveTo>
                      <a:lnTo>
                        <a:pt x="69320" y="395"/>
                      </a:lnTo>
                      <a:cubicBezTo>
                        <a:pt x="71987" y="-748"/>
                        <a:pt x="75035" y="680"/>
                        <a:pt x="75797" y="3538"/>
                      </a:cubicBezTo>
                      <a:cubicBezTo>
                        <a:pt x="85417" y="41447"/>
                        <a:pt x="155997" y="312434"/>
                        <a:pt x="283727" y="506839"/>
                      </a:cubicBezTo>
                      <a:cubicBezTo>
                        <a:pt x="426412" y="724009"/>
                        <a:pt x="553856" y="884219"/>
                        <a:pt x="553856" y="884219"/>
                      </a:cubicBezTo>
                      <a:lnTo>
                        <a:pt x="464798" y="913842"/>
                      </a:lnTo>
                      <a:cubicBezTo>
                        <a:pt x="464798" y="913842"/>
                        <a:pt x="269630" y="688100"/>
                        <a:pt x="150377" y="475692"/>
                      </a:cubicBezTo>
                      <a:cubicBezTo>
                        <a:pt x="39792" y="278620"/>
                        <a:pt x="4549" y="60497"/>
                        <a:pt x="73" y="30398"/>
                      </a:cubicBezTo>
                      <a:cubicBezTo>
                        <a:pt x="-308" y="28208"/>
                        <a:pt x="835" y="26112"/>
                        <a:pt x="2835" y="25255"/>
                      </a:cubicBezTo>
                      <a:close/>
                    </a:path>
                  </a:pathLst>
                </a:custGeom>
                <a:solidFill>
                  <a:srgbClr val="FF8C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29" name="">
                  <a:extLst>
                    <a:ext uri="{FF2B5EF4-FFF2-40B4-BE49-F238E27FC236}">
                      <a16:creationId xmlns:a16="http://schemas.microsoft.com/office/drawing/2014/main" id="{A7873921-8902-DF81-06DE-4C20F547A5A4}"/>
                    </a:ext>
                  </a:extLst>
                </p:cNvPr>
                <p:cNvSpPr/>
                <p:nvPr/>
              </p:nvSpPr>
              <p:spPr>
                <a:xfrm>
                  <a:off x="7114485" y="3932144"/>
                  <a:ext cx="121499" cy="97005"/>
                </a:xfrm>
                <a:custGeom>
                  <a:avLst/>
                  <a:gdLst>
                    <a:gd name="connsiteX0" fmla="*/ 594 w 121499"/>
                    <a:gd name="connsiteY0" fmla="*/ 32732 h 97005"/>
                    <a:gd name="connsiteX1" fmla="*/ 102512 w 121499"/>
                    <a:gd name="connsiteY1" fmla="*/ 61 h 97005"/>
                    <a:gd name="connsiteX2" fmla="*/ 121372 w 121499"/>
                    <a:gd name="connsiteY2" fmla="*/ 73213 h 97005"/>
                    <a:gd name="connsiteX3" fmla="*/ 11834 w 121499"/>
                    <a:gd name="connsiteY3" fmla="*/ 96549 h 97005"/>
                    <a:gd name="connsiteX4" fmla="*/ 594 w 121499"/>
                    <a:gd name="connsiteY4" fmla="*/ 32732 h 970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1499" h="97005">
                      <a:moveTo>
                        <a:pt x="594" y="32732"/>
                      </a:moveTo>
                      <a:cubicBezTo>
                        <a:pt x="1833" y="29588"/>
                        <a:pt x="99750" y="-1558"/>
                        <a:pt x="102512" y="61"/>
                      </a:cubicBezTo>
                      <a:cubicBezTo>
                        <a:pt x="105274" y="1680"/>
                        <a:pt x="123181" y="70546"/>
                        <a:pt x="121372" y="73213"/>
                      </a:cubicBezTo>
                      <a:cubicBezTo>
                        <a:pt x="119562" y="75880"/>
                        <a:pt x="18978" y="100645"/>
                        <a:pt x="11834" y="96549"/>
                      </a:cubicBezTo>
                      <a:cubicBezTo>
                        <a:pt x="4690" y="92644"/>
                        <a:pt x="-2073" y="39494"/>
                        <a:pt x="594" y="32732"/>
                      </a:cubicBezTo>
                      <a:close/>
                    </a:path>
                  </a:pathLst>
                </a:custGeom>
                <a:solidFill>
                  <a:srgbClr val="FFBE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5" name="">
                <a:extLst>
                  <a:ext uri="{FF2B5EF4-FFF2-40B4-BE49-F238E27FC236}">
                    <a16:creationId xmlns:a16="http://schemas.microsoft.com/office/drawing/2014/main" id="{655FBA83-8D5B-FD9F-D574-50FF80A45010}"/>
                  </a:ext>
                </a:extLst>
              </p:cNvPr>
              <p:cNvGrpSpPr/>
              <p:nvPr/>
            </p:nvGrpSpPr>
            <p:grpSpPr>
              <a:xfrm>
                <a:off x="7086864" y="3062889"/>
                <a:ext cx="430347" cy="866536"/>
                <a:chOff x="7086864" y="3062889"/>
                <a:chExt cx="430347" cy="866536"/>
              </a:xfrm>
            </p:grpSpPr>
            <p:sp>
              <p:nvSpPr>
                <p:cNvPr id="126" name="">
                  <a:extLst>
                    <a:ext uri="{FF2B5EF4-FFF2-40B4-BE49-F238E27FC236}">
                      <a16:creationId xmlns:a16="http://schemas.microsoft.com/office/drawing/2014/main" id="{E5527963-8E31-5CC8-6A63-C8498410E766}"/>
                    </a:ext>
                  </a:extLst>
                </p:cNvPr>
                <p:cNvSpPr/>
                <p:nvPr/>
              </p:nvSpPr>
              <p:spPr>
                <a:xfrm>
                  <a:off x="7086864" y="3062889"/>
                  <a:ext cx="430347" cy="845312"/>
                </a:xfrm>
                <a:custGeom>
                  <a:avLst/>
                  <a:gdLst>
                    <a:gd name="connsiteX0" fmla="*/ 100986 w 430347"/>
                    <a:gd name="connsiteY0" fmla="*/ 739299 h 845312"/>
                    <a:gd name="connsiteX1" fmla="*/ 130418 w 430347"/>
                    <a:gd name="connsiteY1" fmla="*/ 753873 h 845312"/>
                    <a:gd name="connsiteX2" fmla="*/ 221382 w 430347"/>
                    <a:gd name="connsiteY2" fmla="*/ 802736 h 845312"/>
                    <a:gd name="connsiteX3" fmla="*/ 293105 w 430347"/>
                    <a:gd name="connsiteY3" fmla="*/ 845313 h 845312"/>
                    <a:gd name="connsiteX4" fmla="*/ 401119 w 430347"/>
                    <a:gd name="connsiteY4" fmla="*/ 388208 h 845312"/>
                    <a:gd name="connsiteX5" fmla="*/ 52218 w 430347"/>
                    <a:gd name="connsiteY5" fmla="*/ 159 h 845312"/>
                    <a:gd name="connsiteX6" fmla="*/ 36597 w 430347"/>
                    <a:gd name="connsiteY6" fmla="*/ 197422 h 845312"/>
                    <a:gd name="connsiteX7" fmla="*/ 227764 w 430347"/>
                    <a:gd name="connsiteY7" fmla="*/ 479553 h 845312"/>
                    <a:gd name="connsiteX8" fmla="*/ 100986 w 430347"/>
                    <a:gd name="connsiteY8" fmla="*/ 739299 h 845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0347" h="845312">
                      <a:moveTo>
                        <a:pt x="100986" y="739299"/>
                      </a:moveTo>
                      <a:cubicBezTo>
                        <a:pt x="110797" y="744157"/>
                        <a:pt x="120608" y="748920"/>
                        <a:pt x="130418" y="753873"/>
                      </a:cubicBezTo>
                      <a:cubicBezTo>
                        <a:pt x="161089" y="769494"/>
                        <a:pt x="191474" y="785591"/>
                        <a:pt x="221382" y="802736"/>
                      </a:cubicBezTo>
                      <a:cubicBezTo>
                        <a:pt x="245480" y="816547"/>
                        <a:pt x="269388" y="830835"/>
                        <a:pt x="293105" y="845313"/>
                      </a:cubicBezTo>
                      <a:cubicBezTo>
                        <a:pt x="409692" y="700056"/>
                        <a:pt x="470270" y="542894"/>
                        <a:pt x="401119" y="388208"/>
                      </a:cubicBezTo>
                      <a:cubicBezTo>
                        <a:pt x="318442" y="203137"/>
                        <a:pt x="115845" y="-6603"/>
                        <a:pt x="52218" y="159"/>
                      </a:cubicBezTo>
                      <a:cubicBezTo>
                        <a:pt x="-11409" y="6922"/>
                        <a:pt x="-17219" y="114269"/>
                        <a:pt x="36597" y="197422"/>
                      </a:cubicBezTo>
                      <a:cubicBezTo>
                        <a:pt x="96414" y="289815"/>
                        <a:pt x="217477" y="398590"/>
                        <a:pt x="227764" y="479553"/>
                      </a:cubicBezTo>
                      <a:cubicBezTo>
                        <a:pt x="241956" y="591376"/>
                        <a:pt x="156327" y="667005"/>
                        <a:pt x="100986" y="739299"/>
                      </a:cubicBezTo>
                      <a:close/>
                    </a:path>
                  </a:pathLst>
                </a:custGeom>
                <a:solidFill>
                  <a:srgbClr val="A7122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27" name="">
                  <a:extLst>
                    <a:ext uri="{FF2B5EF4-FFF2-40B4-BE49-F238E27FC236}">
                      <a16:creationId xmlns:a16="http://schemas.microsoft.com/office/drawing/2014/main" id="{AFD3738F-06FF-7D45-47B5-A7D92274D640}"/>
                    </a:ext>
                  </a:extLst>
                </p:cNvPr>
                <p:cNvSpPr/>
                <p:nvPr/>
              </p:nvSpPr>
              <p:spPr>
                <a:xfrm>
                  <a:off x="7123421" y="3769832"/>
                  <a:ext cx="247404" cy="159593"/>
                </a:xfrm>
                <a:custGeom>
                  <a:avLst/>
                  <a:gdLst>
                    <a:gd name="connsiteX0" fmla="*/ 247404 w 247404"/>
                    <a:gd name="connsiteY0" fmla="*/ 132750 h 159593"/>
                    <a:gd name="connsiteX1" fmla="*/ 161584 w 247404"/>
                    <a:gd name="connsiteY1" fmla="*/ 46930 h 159593"/>
                    <a:gd name="connsiteX2" fmla="*/ 14423 w 247404"/>
                    <a:gd name="connsiteY2" fmla="*/ 17688 h 159593"/>
                    <a:gd name="connsiteX3" fmla="*/ 16804 w 247404"/>
                    <a:gd name="connsiteY3" fmla="*/ 122368 h 159593"/>
                    <a:gd name="connsiteX4" fmla="*/ 43665 w 247404"/>
                    <a:gd name="connsiteY4" fmla="*/ 69790 h 159593"/>
                    <a:gd name="connsiteX5" fmla="*/ 60143 w 247404"/>
                    <a:gd name="connsiteY5" fmla="*/ 147419 h 159593"/>
                    <a:gd name="connsiteX6" fmla="*/ 92052 w 247404"/>
                    <a:gd name="connsiteY6" fmla="*/ 94365 h 159593"/>
                    <a:gd name="connsiteX7" fmla="*/ 107196 w 247404"/>
                    <a:gd name="connsiteY7" fmla="*/ 156944 h 159593"/>
                    <a:gd name="connsiteX8" fmla="*/ 136248 w 247404"/>
                    <a:gd name="connsiteY8" fmla="*/ 113700 h 159593"/>
                    <a:gd name="connsiteX9" fmla="*/ 149678 w 247404"/>
                    <a:gd name="connsiteY9" fmla="*/ 156563 h 159593"/>
                    <a:gd name="connsiteX10" fmla="*/ 178348 w 247404"/>
                    <a:gd name="connsiteY10" fmla="*/ 129988 h 159593"/>
                    <a:gd name="connsiteX11" fmla="*/ 247404 w 247404"/>
                    <a:gd name="connsiteY11" fmla="*/ 132750 h 1595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47404" h="159593">
                      <a:moveTo>
                        <a:pt x="247404" y="132750"/>
                      </a:moveTo>
                      <a:cubicBezTo>
                        <a:pt x="247404" y="132750"/>
                        <a:pt x="244833" y="100937"/>
                        <a:pt x="161584" y="46930"/>
                      </a:cubicBezTo>
                      <a:cubicBezTo>
                        <a:pt x="78336" y="-7077"/>
                        <a:pt x="37854" y="-11077"/>
                        <a:pt x="14423" y="17688"/>
                      </a:cubicBezTo>
                      <a:cubicBezTo>
                        <a:pt x="-9008" y="46549"/>
                        <a:pt x="-722" y="121225"/>
                        <a:pt x="16804" y="122368"/>
                      </a:cubicBezTo>
                      <a:cubicBezTo>
                        <a:pt x="34330" y="123511"/>
                        <a:pt x="43665" y="69790"/>
                        <a:pt x="43665" y="69790"/>
                      </a:cubicBezTo>
                      <a:cubicBezTo>
                        <a:pt x="43665" y="69790"/>
                        <a:pt x="36140" y="133893"/>
                        <a:pt x="60143" y="147419"/>
                      </a:cubicBezTo>
                      <a:cubicBezTo>
                        <a:pt x="84146" y="160849"/>
                        <a:pt x="92052" y="94365"/>
                        <a:pt x="92052" y="94365"/>
                      </a:cubicBezTo>
                      <a:cubicBezTo>
                        <a:pt x="92052" y="94365"/>
                        <a:pt x="94147" y="149705"/>
                        <a:pt x="107196" y="156944"/>
                      </a:cubicBezTo>
                      <a:cubicBezTo>
                        <a:pt x="120341" y="164183"/>
                        <a:pt x="136248" y="113700"/>
                        <a:pt x="136248" y="113700"/>
                      </a:cubicBezTo>
                      <a:cubicBezTo>
                        <a:pt x="136248" y="113700"/>
                        <a:pt x="137581" y="142180"/>
                        <a:pt x="149678" y="156563"/>
                      </a:cubicBezTo>
                      <a:cubicBezTo>
                        <a:pt x="161775" y="170850"/>
                        <a:pt x="178348" y="129988"/>
                        <a:pt x="178348" y="129988"/>
                      </a:cubicBezTo>
                      <a:cubicBezTo>
                        <a:pt x="178348" y="129988"/>
                        <a:pt x="219020" y="143990"/>
                        <a:pt x="247404" y="132750"/>
                      </a:cubicBezTo>
                      <a:close/>
                    </a:path>
                  </a:pathLst>
                </a:custGeom>
                <a:solidFill>
                  <a:srgbClr val="FFA67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6" name="">
                <a:extLst>
                  <a:ext uri="{FF2B5EF4-FFF2-40B4-BE49-F238E27FC236}">
                    <a16:creationId xmlns:a16="http://schemas.microsoft.com/office/drawing/2014/main" id="{4C89CEEF-CBF6-C70B-3CFA-E0710473D5C5}"/>
                  </a:ext>
                </a:extLst>
              </p:cNvPr>
              <p:cNvSpPr/>
              <p:nvPr/>
            </p:nvSpPr>
            <p:spPr>
              <a:xfrm>
                <a:off x="6459788" y="2107920"/>
                <a:ext cx="754272" cy="887569"/>
              </a:xfrm>
              <a:custGeom>
                <a:avLst/>
                <a:gdLst>
                  <a:gd name="connsiteX0" fmla="*/ 66 w 754272"/>
                  <a:gd name="connsiteY0" fmla="*/ 461733 h 887569"/>
                  <a:gd name="connsiteX1" fmla="*/ 4352 w 754272"/>
                  <a:gd name="connsiteY1" fmla="*/ 565079 h 887569"/>
                  <a:gd name="connsiteX2" fmla="*/ 4543 w 754272"/>
                  <a:gd name="connsiteY2" fmla="*/ 566794 h 887569"/>
                  <a:gd name="connsiteX3" fmla="*/ 8448 w 754272"/>
                  <a:gd name="connsiteY3" fmla="*/ 596893 h 887569"/>
                  <a:gd name="connsiteX4" fmla="*/ 107603 w 754272"/>
                  <a:gd name="connsiteY4" fmla="*/ 804919 h 887569"/>
                  <a:gd name="connsiteX5" fmla="*/ 108556 w 754272"/>
                  <a:gd name="connsiteY5" fmla="*/ 805872 h 887569"/>
                  <a:gd name="connsiteX6" fmla="*/ 140846 w 754272"/>
                  <a:gd name="connsiteY6" fmla="*/ 830637 h 887569"/>
                  <a:gd name="connsiteX7" fmla="*/ 140941 w 754272"/>
                  <a:gd name="connsiteY7" fmla="*/ 830637 h 887569"/>
                  <a:gd name="connsiteX8" fmla="*/ 339442 w 754272"/>
                  <a:gd name="connsiteY8" fmla="*/ 886643 h 887569"/>
                  <a:gd name="connsiteX9" fmla="*/ 351062 w 754272"/>
                  <a:gd name="connsiteY9" fmla="*/ 887120 h 887569"/>
                  <a:gd name="connsiteX10" fmla="*/ 364207 w 754272"/>
                  <a:gd name="connsiteY10" fmla="*/ 887501 h 887569"/>
                  <a:gd name="connsiteX11" fmla="*/ 393449 w 754272"/>
                  <a:gd name="connsiteY11" fmla="*/ 886739 h 887569"/>
                  <a:gd name="connsiteX12" fmla="*/ 687676 w 754272"/>
                  <a:gd name="connsiteY12" fmla="*/ 693572 h 887569"/>
                  <a:gd name="connsiteX13" fmla="*/ 689295 w 754272"/>
                  <a:gd name="connsiteY13" fmla="*/ 690619 h 887569"/>
                  <a:gd name="connsiteX14" fmla="*/ 704250 w 754272"/>
                  <a:gd name="connsiteY14" fmla="*/ 662425 h 887569"/>
                  <a:gd name="connsiteX15" fmla="*/ 751208 w 754272"/>
                  <a:gd name="connsiteY15" fmla="*/ 496880 h 887569"/>
                  <a:gd name="connsiteX16" fmla="*/ 399926 w 754272"/>
                  <a:gd name="connsiteY16" fmla="*/ 818 h 887569"/>
                  <a:gd name="connsiteX17" fmla="*/ 66 w 754272"/>
                  <a:gd name="connsiteY17" fmla="*/ 461733 h 887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54272" h="887569">
                    <a:moveTo>
                      <a:pt x="66" y="461733"/>
                    </a:moveTo>
                    <a:cubicBezTo>
                      <a:pt x="-315" y="497547"/>
                      <a:pt x="924" y="532218"/>
                      <a:pt x="4352" y="565079"/>
                    </a:cubicBezTo>
                    <a:cubicBezTo>
                      <a:pt x="4352" y="565651"/>
                      <a:pt x="4448" y="566222"/>
                      <a:pt x="4543" y="566794"/>
                    </a:cubicBezTo>
                    <a:cubicBezTo>
                      <a:pt x="5495" y="576986"/>
                      <a:pt x="6924" y="586987"/>
                      <a:pt x="8448" y="596893"/>
                    </a:cubicBezTo>
                    <a:cubicBezTo>
                      <a:pt x="21402" y="681856"/>
                      <a:pt x="51120" y="753865"/>
                      <a:pt x="107603" y="804919"/>
                    </a:cubicBezTo>
                    <a:cubicBezTo>
                      <a:pt x="107889" y="805205"/>
                      <a:pt x="108270" y="805491"/>
                      <a:pt x="108556" y="805872"/>
                    </a:cubicBezTo>
                    <a:cubicBezTo>
                      <a:pt x="118462" y="814730"/>
                      <a:pt x="129225" y="823016"/>
                      <a:pt x="140846" y="830637"/>
                    </a:cubicBezTo>
                    <a:lnTo>
                      <a:pt x="140941" y="830637"/>
                    </a:lnTo>
                    <a:cubicBezTo>
                      <a:pt x="189804" y="862260"/>
                      <a:pt x="254384" y="882167"/>
                      <a:pt x="339442" y="886643"/>
                    </a:cubicBezTo>
                    <a:cubicBezTo>
                      <a:pt x="343252" y="886834"/>
                      <a:pt x="347157" y="887024"/>
                      <a:pt x="351062" y="887120"/>
                    </a:cubicBezTo>
                    <a:cubicBezTo>
                      <a:pt x="355349" y="887310"/>
                      <a:pt x="359730" y="887406"/>
                      <a:pt x="364207" y="887501"/>
                    </a:cubicBezTo>
                    <a:cubicBezTo>
                      <a:pt x="374113" y="887691"/>
                      <a:pt x="383638" y="887501"/>
                      <a:pt x="393449" y="886739"/>
                    </a:cubicBezTo>
                    <a:cubicBezTo>
                      <a:pt x="514131" y="878643"/>
                      <a:pt x="622239" y="805110"/>
                      <a:pt x="687676" y="693572"/>
                    </a:cubicBezTo>
                    <a:cubicBezTo>
                      <a:pt x="688152" y="692524"/>
                      <a:pt x="688724" y="691572"/>
                      <a:pt x="689295" y="690619"/>
                    </a:cubicBezTo>
                    <a:cubicBezTo>
                      <a:pt x="694629" y="681475"/>
                      <a:pt x="699582" y="672045"/>
                      <a:pt x="704250" y="662425"/>
                    </a:cubicBezTo>
                    <a:cubicBezTo>
                      <a:pt x="728348" y="613276"/>
                      <a:pt x="744731" y="557460"/>
                      <a:pt x="751208" y="496880"/>
                    </a:cubicBezTo>
                    <a:cubicBezTo>
                      <a:pt x="778259" y="246563"/>
                      <a:pt x="623382" y="15011"/>
                      <a:pt x="399926" y="818"/>
                    </a:cubicBezTo>
                    <a:cubicBezTo>
                      <a:pt x="172754" y="-13755"/>
                      <a:pt x="3400" y="167315"/>
                      <a:pt x="66" y="461733"/>
                    </a:cubicBezTo>
                    <a:close/>
                  </a:path>
                </a:pathLst>
              </a:custGeom>
              <a:solidFill>
                <a:srgbClr val="FFA67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07" name="">
                <a:extLst>
                  <a:ext uri="{FF2B5EF4-FFF2-40B4-BE49-F238E27FC236}">
                    <a16:creationId xmlns:a16="http://schemas.microsoft.com/office/drawing/2014/main" id="{82D2A8C1-29BE-9870-D2E5-09A369DDF051}"/>
                  </a:ext>
                </a:extLst>
              </p:cNvPr>
              <p:cNvGrpSpPr/>
              <p:nvPr/>
            </p:nvGrpSpPr>
            <p:grpSpPr>
              <a:xfrm>
                <a:off x="6434563" y="1955120"/>
                <a:ext cx="940425" cy="676879"/>
                <a:chOff x="6434563" y="1955120"/>
                <a:chExt cx="940425" cy="676879"/>
              </a:xfrm>
            </p:grpSpPr>
            <p:sp>
              <p:nvSpPr>
                <p:cNvPr id="124" name="">
                  <a:extLst>
                    <a:ext uri="{FF2B5EF4-FFF2-40B4-BE49-F238E27FC236}">
                      <a16:creationId xmlns:a16="http://schemas.microsoft.com/office/drawing/2014/main" id="{ED24C62E-E2C1-5CE7-565A-976B71F10AC7}"/>
                    </a:ext>
                  </a:extLst>
                </p:cNvPr>
                <p:cNvSpPr/>
                <p:nvPr/>
              </p:nvSpPr>
              <p:spPr>
                <a:xfrm>
                  <a:off x="6434563" y="1955120"/>
                  <a:ext cx="940425" cy="676879"/>
                </a:xfrm>
                <a:custGeom>
                  <a:avLst/>
                  <a:gdLst>
                    <a:gd name="connsiteX0" fmla="*/ 934167 w 940425"/>
                    <a:gd name="connsiteY0" fmla="*/ 325640 h 676879"/>
                    <a:gd name="connsiteX1" fmla="*/ 932262 w 940425"/>
                    <a:gd name="connsiteY1" fmla="*/ 319449 h 676879"/>
                    <a:gd name="connsiteX2" fmla="*/ 918070 w 940425"/>
                    <a:gd name="connsiteY2" fmla="*/ 287731 h 676879"/>
                    <a:gd name="connsiteX3" fmla="*/ 906545 w 940425"/>
                    <a:gd name="connsiteY3" fmla="*/ 268204 h 676879"/>
                    <a:gd name="connsiteX4" fmla="*/ 882351 w 940425"/>
                    <a:gd name="connsiteY4" fmla="*/ 232581 h 676879"/>
                    <a:gd name="connsiteX5" fmla="*/ 883018 w 940425"/>
                    <a:gd name="connsiteY5" fmla="*/ 232676 h 676879"/>
                    <a:gd name="connsiteX6" fmla="*/ 931214 w 940425"/>
                    <a:gd name="connsiteY6" fmla="*/ 227247 h 676879"/>
                    <a:gd name="connsiteX7" fmla="*/ 938454 w 940425"/>
                    <a:gd name="connsiteY7" fmla="*/ 208292 h 676879"/>
                    <a:gd name="connsiteX8" fmla="*/ 923880 w 940425"/>
                    <a:gd name="connsiteY8" fmla="*/ 187337 h 676879"/>
                    <a:gd name="connsiteX9" fmla="*/ 881684 w 940425"/>
                    <a:gd name="connsiteY9" fmla="*/ 161334 h 676879"/>
                    <a:gd name="connsiteX10" fmla="*/ 845585 w 940425"/>
                    <a:gd name="connsiteY10" fmla="*/ 154857 h 676879"/>
                    <a:gd name="connsiteX11" fmla="*/ 824725 w 940425"/>
                    <a:gd name="connsiteY11" fmla="*/ 83991 h 676879"/>
                    <a:gd name="connsiteX12" fmla="*/ 783863 w 940425"/>
                    <a:gd name="connsiteY12" fmla="*/ 58369 h 676879"/>
                    <a:gd name="connsiteX13" fmla="*/ 779957 w 940425"/>
                    <a:gd name="connsiteY13" fmla="*/ 102850 h 676879"/>
                    <a:gd name="connsiteX14" fmla="*/ 792816 w 940425"/>
                    <a:gd name="connsiteY14" fmla="*/ 133426 h 676879"/>
                    <a:gd name="connsiteX15" fmla="*/ 664991 w 940425"/>
                    <a:gd name="connsiteY15" fmla="*/ 48653 h 676879"/>
                    <a:gd name="connsiteX16" fmla="*/ 664896 w 940425"/>
                    <a:gd name="connsiteY16" fmla="*/ 48653 h 676879"/>
                    <a:gd name="connsiteX17" fmla="*/ 476777 w 940425"/>
                    <a:gd name="connsiteY17" fmla="*/ 742 h 676879"/>
                    <a:gd name="connsiteX18" fmla="*/ 347713 w 940425"/>
                    <a:gd name="connsiteY18" fmla="*/ 10172 h 676879"/>
                    <a:gd name="connsiteX19" fmla="*/ 306279 w 940425"/>
                    <a:gd name="connsiteY19" fmla="*/ 21316 h 676879"/>
                    <a:gd name="connsiteX20" fmla="*/ 222745 w 940425"/>
                    <a:gd name="connsiteY20" fmla="*/ 42271 h 676879"/>
                    <a:gd name="connsiteX21" fmla="*/ 13100 w 940425"/>
                    <a:gd name="connsiteY21" fmla="*/ 216293 h 676879"/>
                    <a:gd name="connsiteX22" fmla="*/ 8718 w 940425"/>
                    <a:gd name="connsiteY22" fmla="*/ 277634 h 676879"/>
                    <a:gd name="connsiteX23" fmla="*/ 40722 w 940425"/>
                    <a:gd name="connsiteY23" fmla="*/ 278587 h 676879"/>
                    <a:gd name="connsiteX24" fmla="*/ 41294 w 940425"/>
                    <a:gd name="connsiteY24" fmla="*/ 278206 h 676879"/>
                    <a:gd name="connsiteX25" fmla="*/ 29387 w 940425"/>
                    <a:gd name="connsiteY25" fmla="*/ 301066 h 676879"/>
                    <a:gd name="connsiteX26" fmla="*/ 178168 w 940425"/>
                    <a:gd name="connsiteY26" fmla="*/ 341071 h 676879"/>
                    <a:gd name="connsiteX27" fmla="*/ 373621 w 940425"/>
                    <a:gd name="connsiteY27" fmla="*/ 240772 h 676879"/>
                    <a:gd name="connsiteX28" fmla="*/ 297992 w 940425"/>
                    <a:gd name="connsiteY28" fmla="*/ 316115 h 676879"/>
                    <a:gd name="connsiteX29" fmla="*/ 431247 w 940425"/>
                    <a:gd name="connsiteY29" fmla="*/ 312877 h 676879"/>
                    <a:gd name="connsiteX30" fmla="*/ 537546 w 940425"/>
                    <a:gd name="connsiteY30" fmla="*/ 300970 h 676879"/>
                    <a:gd name="connsiteX31" fmla="*/ 534974 w 940425"/>
                    <a:gd name="connsiteY31" fmla="*/ 305257 h 676879"/>
                    <a:gd name="connsiteX32" fmla="*/ 520592 w 940425"/>
                    <a:gd name="connsiteY32" fmla="*/ 340690 h 676879"/>
                    <a:gd name="connsiteX33" fmla="*/ 605840 w 940425"/>
                    <a:gd name="connsiteY33" fmla="*/ 419366 h 676879"/>
                    <a:gd name="connsiteX34" fmla="*/ 638797 w 940425"/>
                    <a:gd name="connsiteY34" fmla="*/ 418509 h 676879"/>
                    <a:gd name="connsiteX35" fmla="*/ 636892 w 940425"/>
                    <a:gd name="connsiteY35" fmla="*/ 455180 h 676879"/>
                    <a:gd name="connsiteX36" fmla="*/ 681374 w 940425"/>
                    <a:gd name="connsiteY36" fmla="*/ 555288 h 676879"/>
                    <a:gd name="connsiteX37" fmla="*/ 691851 w 940425"/>
                    <a:gd name="connsiteY37" fmla="*/ 673398 h 676879"/>
                    <a:gd name="connsiteX38" fmla="*/ 752525 w 940425"/>
                    <a:gd name="connsiteY38" fmla="*/ 619010 h 676879"/>
                    <a:gd name="connsiteX39" fmla="*/ 852157 w 940425"/>
                    <a:gd name="connsiteY39" fmla="*/ 607104 h 676879"/>
                    <a:gd name="connsiteX40" fmla="*/ 920165 w 940425"/>
                    <a:gd name="connsiteY40" fmla="*/ 499186 h 676879"/>
                    <a:gd name="connsiteX41" fmla="*/ 939215 w 940425"/>
                    <a:gd name="connsiteY41" fmla="*/ 401935 h 676879"/>
                    <a:gd name="connsiteX42" fmla="*/ 934167 w 940425"/>
                    <a:gd name="connsiteY42" fmla="*/ 325640 h 6768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940425" h="676879">
                      <a:moveTo>
                        <a:pt x="934167" y="325640"/>
                      </a:moveTo>
                      <a:cubicBezTo>
                        <a:pt x="933596" y="323545"/>
                        <a:pt x="932929" y="321544"/>
                        <a:pt x="932262" y="319449"/>
                      </a:cubicBezTo>
                      <a:cubicBezTo>
                        <a:pt x="928643" y="308400"/>
                        <a:pt x="923690" y="297922"/>
                        <a:pt x="918070" y="287731"/>
                      </a:cubicBezTo>
                      <a:cubicBezTo>
                        <a:pt x="914450" y="281063"/>
                        <a:pt x="910545" y="274586"/>
                        <a:pt x="906545" y="268204"/>
                      </a:cubicBezTo>
                      <a:cubicBezTo>
                        <a:pt x="898829" y="255917"/>
                        <a:pt x="890733" y="244106"/>
                        <a:pt x="882351" y="232581"/>
                      </a:cubicBezTo>
                      <a:cubicBezTo>
                        <a:pt x="882542" y="232581"/>
                        <a:pt x="882732" y="232676"/>
                        <a:pt x="883018" y="232676"/>
                      </a:cubicBezTo>
                      <a:cubicBezTo>
                        <a:pt x="897877" y="234676"/>
                        <a:pt x="918261" y="237248"/>
                        <a:pt x="931214" y="227247"/>
                      </a:cubicBezTo>
                      <a:cubicBezTo>
                        <a:pt x="937120" y="222770"/>
                        <a:pt x="939978" y="215722"/>
                        <a:pt x="938454" y="208292"/>
                      </a:cubicBezTo>
                      <a:cubicBezTo>
                        <a:pt x="936644" y="199815"/>
                        <a:pt x="929881" y="192957"/>
                        <a:pt x="923880" y="187337"/>
                      </a:cubicBezTo>
                      <a:cubicBezTo>
                        <a:pt x="911783" y="175812"/>
                        <a:pt x="897210" y="167049"/>
                        <a:pt x="881684" y="161334"/>
                      </a:cubicBezTo>
                      <a:cubicBezTo>
                        <a:pt x="869969" y="157048"/>
                        <a:pt x="857777" y="155047"/>
                        <a:pt x="845585" y="154857"/>
                      </a:cubicBezTo>
                      <a:cubicBezTo>
                        <a:pt x="845013" y="129425"/>
                        <a:pt x="839870" y="104279"/>
                        <a:pt x="824725" y="83991"/>
                      </a:cubicBezTo>
                      <a:cubicBezTo>
                        <a:pt x="815867" y="72180"/>
                        <a:pt x="799770" y="56749"/>
                        <a:pt x="783863" y="58369"/>
                      </a:cubicBezTo>
                      <a:cubicBezTo>
                        <a:pt x="761670" y="60559"/>
                        <a:pt x="775671" y="91135"/>
                        <a:pt x="779957" y="102850"/>
                      </a:cubicBezTo>
                      <a:cubicBezTo>
                        <a:pt x="783767" y="113042"/>
                        <a:pt x="787958" y="123424"/>
                        <a:pt x="792816" y="133426"/>
                      </a:cubicBezTo>
                      <a:cubicBezTo>
                        <a:pt x="753669" y="98850"/>
                        <a:pt x="710711" y="70370"/>
                        <a:pt x="664991" y="48653"/>
                      </a:cubicBezTo>
                      <a:lnTo>
                        <a:pt x="664896" y="48653"/>
                      </a:lnTo>
                      <a:cubicBezTo>
                        <a:pt x="606031" y="20840"/>
                        <a:pt x="542690" y="4362"/>
                        <a:pt x="476777" y="742"/>
                      </a:cubicBezTo>
                      <a:cubicBezTo>
                        <a:pt x="434581" y="-1544"/>
                        <a:pt x="391337" y="1409"/>
                        <a:pt x="347713" y="10172"/>
                      </a:cubicBezTo>
                      <a:cubicBezTo>
                        <a:pt x="333330" y="13125"/>
                        <a:pt x="319614" y="16840"/>
                        <a:pt x="306279" y="21316"/>
                      </a:cubicBezTo>
                      <a:cubicBezTo>
                        <a:pt x="277895" y="25793"/>
                        <a:pt x="249891" y="32651"/>
                        <a:pt x="222745" y="42271"/>
                      </a:cubicBezTo>
                      <a:cubicBezTo>
                        <a:pt x="136258" y="73037"/>
                        <a:pt x="56343" y="132378"/>
                        <a:pt x="13100" y="216293"/>
                      </a:cubicBezTo>
                      <a:cubicBezTo>
                        <a:pt x="4527" y="233057"/>
                        <a:pt x="-9094" y="261918"/>
                        <a:pt x="8718" y="277634"/>
                      </a:cubicBezTo>
                      <a:cubicBezTo>
                        <a:pt x="17957" y="285826"/>
                        <a:pt x="30626" y="283730"/>
                        <a:pt x="40722" y="278587"/>
                      </a:cubicBezTo>
                      <a:cubicBezTo>
                        <a:pt x="40913" y="278396"/>
                        <a:pt x="41103" y="278301"/>
                        <a:pt x="41294" y="278206"/>
                      </a:cubicBezTo>
                      <a:cubicBezTo>
                        <a:pt x="37007" y="286302"/>
                        <a:pt x="33007" y="294017"/>
                        <a:pt x="29387" y="301066"/>
                      </a:cubicBezTo>
                      <a:cubicBezTo>
                        <a:pt x="-15571" y="388410"/>
                        <a:pt x="111207" y="390886"/>
                        <a:pt x="178168" y="341071"/>
                      </a:cubicBezTo>
                      <a:cubicBezTo>
                        <a:pt x="240938" y="294493"/>
                        <a:pt x="359048" y="246583"/>
                        <a:pt x="373621" y="240772"/>
                      </a:cubicBezTo>
                      <a:cubicBezTo>
                        <a:pt x="361429" y="246392"/>
                        <a:pt x="276180" y="286873"/>
                        <a:pt x="297992" y="316115"/>
                      </a:cubicBezTo>
                      <a:cubicBezTo>
                        <a:pt x="321329" y="347452"/>
                        <a:pt x="357524" y="320497"/>
                        <a:pt x="431247" y="312877"/>
                      </a:cubicBezTo>
                      <a:cubicBezTo>
                        <a:pt x="467728" y="309162"/>
                        <a:pt x="504780" y="302971"/>
                        <a:pt x="537546" y="300970"/>
                      </a:cubicBezTo>
                      <a:cubicBezTo>
                        <a:pt x="536689" y="302399"/>
                        <a:pt x="535832" y="303828"/>
                        <a:pt x="534974" y="305257"/>
                      </a:cubicBezTo>
                      <a:cubicBezTo>
                        <a:pt x="528783" y="316210"/>
                        <a:pt x="522592" y="327926"/>
                        <a:pt x="520592" y="340690"/>
                      </a:cubicBezTo>
                      <a:cubicBezTo>
                        <a:pt x="512686" y="389077"/>
                        <a:pt x="569455" y="413842"/>
                        <a:pt x="605840" y="419366"/>
                      </a:cubicBezTo>
                      <a:cubicBezTo>
                        <a:pt x="616889" y="420985"/>
                        <a:pt x="628129" y="420890"/>
                        <a:pt x="638797" y="418509"/>
                      </a:cubicBezTo>
                      <a:cubicBezTo>
                        <a:pt x="637749" y="430034"/>
                        <a:pt x="636892" y="442226"/>
                        <a:pt x="636892" y="455180"/>
                      </a:cubicBezTo>
                      <a:cubicBezTo>
                        <a:pt x="636797" y="521284"/>
                        <a:pt x="680707" y="506329"/>
                        <a:pt x="681374" y="555288"/>
                      </a:cubicBezTo>
                      <a:cubicBezTo>
                        <a:pt x="682136" y="604151"/>
                        <a:pt x="656228" y="659872"/>
                        <a:pt x="691851" y="673398"/>
                      </a:cubicBezTo>
                      <a:cubicBezTo>
                        <a:pt x="732142" y="688828"/>
                        <a:pt x="745191" y="649776"/>
                        <a:pt x="752525" y="619010"/>
                      </a:cubicBezTo>
                      <a:cubicBezTo>
                        <a:pt x="766432" y="560527"/>
                        <a:pt x="816819" y="615391"/>
                        <a:pt x="852157" y="607104"/>
                      </a:cubicBezTo>
                      <a:cubicBezTo>
                        <a:pt x="892733" y="597674"/>
                        <a:pt x="910450" y="535095"/>
                        <a:pt x="920165" y="499186"/>
                      </a:cubicBezTo>
                      <a:cubicBezTo>
                        <a:pt x="928166" y="469753"/>
                        <a:pt x="936263" y="435654"/>
                        <a:pt x="939215" y="401935"/>
                      </a:cubicBezTo>
                      <a:cubicBezTo>
                        <a:pt x="941597" y="375456"/>
                        <a:pt x="940739" y="349262"/>
                        <a:pt x="934167" y="32564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25" name="">
                  <a:extLst>
                    <a:ext uri="{FF2B5EF4-FFF2-40B4-BE49-F238E27FC236}">
                      <a16:creationId xmlns:a16="http://schemas.microsoft.com/office/drawing/2014/main" id="{CAB9F461-B24E-C85C-3FD3-18A30F7357CE}"/>
                    </a:ext>
                  </a:extLst>
                </p:cNvPr>
                <p:cNvSpPr/>
                <p:nvPr/>
              </p:nvSpPr>
              <p:spPr>
                <a:xfrm>
                  <a:off x="6869306" y="1955863"/>
                  <a:ext cx="505682" cy="420237"/>
                </a:xfrm>
                <a:custGeom>
                  <a:avLst/>
                  <a:gdLst>
                    <a:gd name="connsiteX0" fmla="*/ 504472 w 505682"/>
                    <a:gd name="connsiteY0" fmla="*/ 401193 h 420237"/>
                    <a:gd name="connsiteX1" fmla="*/ 498853 w 505682"/>
                    <a:gd name="connsiteY1" fmla="*/ 405574 h 420237"/>
                    <a:gd name="connsiteX2" fmla="*/ 452180 w 505682"/>
                    <a:gd name="connsiteY2" fmla="*/ 419195 h 420237"/>
                    <a:gd name="connsiteX3" fmla="*/ 415699 w 505682"/>
                    <a:gd name="connsiteY3" fmla="*/ 382238 h 420237"/>
                    <a:gd name="connsiteX4" fmla="*/ 395506 w 505682"/>
                    <a:gd name="connsiteY4" fmla="*/ 332327 h 420237"/>
                    <a:gd name="connsiteX5" fmla="*/ 351310 w 505682"/>
                    <a:gd name="connsiteY5" fmla="*/ 307658 h 420237"/>
                    <a:gd name="connsiteX6" fmla="*/ 317878 w 505682"/>
                    <a:gd name="connsiteY6" fmla="*/ 320135 h 420237"/>
                    <a:gd name="connsiteX7" fmla="*/ 275586 w 505682"/>
                    <a:gd name="connsiteY7" fmla="*/ 281654 h 420237"/>
                    <a:gd name="connsiteX8" fmla="*/ 252631 w 505682"/>
                    <a:gd name="connsiteY8" fmla="*/ 224695 h 420237"/>
                    <a:gd name="connsiteX9" fmla="*/ 183289 w 505682"/>
                    <a:gd name="connsiteY9" fmla="*/ 209741 h 420237"/>
                    <a:gd name="connsiteX10" fmla="*/ 133569 w 505682"/>
                    <a:gd name="connsiteY10" fmla="*/ 197072 h 420237"/>
                    <a:gd name="connsiteX11" fmla="*/ 142046 w 505682"/>
                    <a:gd name="connsiteY11" fmla="*/ 133160 h 420237"/>
                    <a:gd name="connsiteX12" fmla="*/ 120901 w 505682"/>
                    <a:gd name="connsiteY12" fmla="*/ 112205 h 420237"/>
                    <a:gd name="connsiteX13" fmla="*/ 22793 w 505682"/>
                    <a:gd name="connsiteY13" fmla="*/ 80391 h 420237"/>
                    <a:gd name="connsiteX14" fmla="*/ 6982 w 505682"/>
                    <a:gd name="connsiteY14" fmla="*/ 72676 h 420237"/>
                    <a:gd name="connsiteX15" fmla="*/ 10029 w 505682"/>
                    <a:gd name="connsiteY15" fmla="*/ 27622 h 420237"/>
                    <a:gd name="connsiteX16" fmla="*/ 42034 w 505682"/>
                    <a:gd name="connsiteY16" fmla="*/ 0 h 420237"/>
                    <a:gd name="connsiteX17" fmla="*/ 230152 w 505682"/>
                    <a:gd name="connsiteY17" fmla="*/ 47911 h 420237"/>
                    <a:gd name="connsiteX18" fmla="*/ 230247 w 505682"/>
                    <a:gd name="connsiteY18" fmla="*/ 47911 h 420237"/>
                    <a:gd name="connsiteX19" fmla="*/ 262918 w 505682"/>
                    <a:gd name="connsiteY19" fmla="*/ 75724 h 420237"/>
                    <a:gd name="connsiteX20" fmla="*/ 283111 w 505682"/>
                    <a:gd name="connsiteY20" fmla="*/ 111633 h 420237"/>
                    <a:gd name="connsiteX21" fmla="*/ 264919 w 505682"/>
                    <a:gd name="connsiteY21" fmla="*/ 137446 h 420237"/>
                    <a:gd name="connsiteX22" fmla="*/ 279206 w 505682"/>
                    <a:gd name="connsiteY22" fmla="*/ 193072 h 420237"/>
                    <a:gd name="connsiteX23" fmla="*/ 337023 w 505682"/>
                    <a:gd name="connsiteY23" fmla="*/ 215455 h 420237"/>
                    <a:gd name="connsiteX24" fmla="*/ 383028 w 505682"/>
                    <a:gd name="connsiteY24" fmla="*/ 235934 h 420237"/>
                    <a:gd name="connsiteX25" fmla="*/ 397507 w 505682"/>
                    <a:gd name="connsiteY25" fmla="*/ 256889 h 420237"/>
                    <a:gd name="connsiteX26" fmla="*/ 465896 w 505682"/>
                    <a:gd name="connsiteY26" fmla="*/ 286226 h 420237"/>
                    <a:gd name="connsiteX27" fmla="*/ 483327 w 505682"/>
                    <a:gd name="connsiteY27" fmla="*/ 286988 h 420237"/>
                    <a:gd name="connsiteX28" fmla="*/ 497519 w 505682"/>
                    <a:gd name="connsiteY28" fmla="*/ 318707 h 420237"/>
                    <a:gd name="connsiteX29" fmla="*/ 499424 w 505682"/>
                    <a:gd name="connsiteY29" fmla="*/ 324898 h 420237"/>
                    <a:gd name="connsiteX30" fmla="*/ 504472 w 505682"/>
                    <a:gd name="connsiteY30" fmla="*/ 401193 h 4202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505682" h="420237">
                      <a:moveTo>
                        <a:pt x="504472" y="401193"/>
                      </a:moveTo>
                      <a:cubicBezTo>
                        <a:pt x="502662" y="402717"/>
                        <a:pt x="500758" y="404146"/>
                        <a:pt x="498853" y="405574"/>
                      </a:cubicBezTo>
                      <a:cubicBezTo>
                        <a:pt x="485327" y="415481"/>
                        <a:pt x="468468" y="423100"/>
                        <a:pt x="452180" y="419195"/>
                      </a:cubicBezTo>
                      <a:cubicBezTo>
                        <a:pt x="434654" y="415004"/>
                        <a:pt x="422748" y="398812"/>
                        <a:pt x="415699" y="382238"/>
                      </a:cubicBezTo>
                      <a:cubicBezTo>
                        <a:pt x="408651" y="365760"/>
                        <a:pt x="404841" y="347758"/>
                        <a:pt x="395506" y="332327"/>
                      </a:cubicBezTo>
                      <a:cubicBezTo>
                        <a:pt x="386172" y="316992"/>
                        <a:pt x="369027" y="304229"/>
                        <a:pt x="351310" y="307658"/>
                      </a:cubicBezTo>
                      <a:cubicBezTo>
                        <a:pt x="339595" y="309848"/>
                        <a:pt x="329784" y="318802"/>
                        <a:pt x="317878" y="320135"/>
                      </a:cubicBezTo>
                      <a:cubicBezTo>
                        <a:pt x="297303" y="322326"/>
                        <a:pt x="281778" y="301371"/>
                        <a:pt x="275586" y="281654"/>
                      </a:cubicBezTo>
                      <a:cubicBezTo>
                        <a:pt x="269395" y="261842"/>
                        <a:pt x="267014" y="239554"/>
                        <a:pt x="252631" y="224695"/>
                      </a:cubicBezTo>
                      <a:cubicBezTo>
                        <a:pt x="235486" y="207074"/>
                        <a:pt x="207673" y="206502"/>
                        <a:pt x="183289" y="209741"/>
                      </a:cubicBezTo>
                      <a:cubicBezTo>
                        <a:pt x="165096" y="212217"/>
                        <a:pt x="141570" y="213646"/>
                        <a:pt x="133569" y="197072"/>
                      </a:cubicBezTo>
                      <a:cubicBezTo>
                        <a:pt x="123949" y="177260"/>
                        <a:pt x="148809" y="154210"/>
                        <a:pt x="142046" y="133160"/>
                      </a:cubicBezTo>
                      <a:cubicBezTo>
                        <a:pt x="138998" y="123444"/>
                        <a:pt x="129949" y="116967"/>
                        <a:pt x="120901" y="112205"/>
                      </a:cubicBezTo>
                      <a:cubicBezTo>
                        <a:pt x="90516" y="96012"/>
                        <a:pt x="55750" y="90583"/>
                        <a:pt x="22793" y="80391"/>
                      </a:cubicBezTo>
                      <a:cubicBezTo>
                        <a:pt x="17078" y="78677"/>
                        <a:pt x="11268" y="76676"/>
                        <a:pt x="6982" y="72676"/>
                      </a:cubicBezTo>
                      <a:cubicBezTo>
                        <a:pt x="-5115" y="61341"/>
                        <a:pt x="219" y="40862"/>
                        <a:pt x="10029" y="27622"/>
                      </a:cubicBezTo>
                      <a:cubicBezTo>
                        <a:pt x="19650" y="14859"/>
                        <a:pt x="30413" y="6096"/>
                        <a:pt x="42034" y="0"/>
                      </a:cubicBezTo>
                      <a:cubicBezTo>
                        <a:pt x="107946" y="3620"/>
                        <a:pt x="171288" y="20098"/>
                        <a:pt x="230152" y="47911"/>
                      </a:cubicBezTo>
                      <a:lnTo>
                        <a:pt x="230247" y="47911"/>
                      </a:lnTo>
                      <a:cubicBezTo>
                        <a:pt x="236629" y="60865"/>
                        <a:pt x="250917" y="67627"/>
                        <a:pt x="262918" y="75724"/>
                      </a:cubicBezTo>
                      <a:cubicBezTo>
                        <a:pt x="275110" y="83915"/>
                        <a:pt x="286921" y="97441"/>
                        <a:pt x="283111" y="111633"/>
                      </a:cubicBezTo>
                      <a:cubicBezTo>
                        <a:pt x="280349" y="121920"/>
                        <a:pt x="270443" y="128397"/>
                        <a:pt x="264919" y="137446"/>
                      </a:cubicBezTo>
                      <a:cubicBezTo>
                        <a:pt x="254060" y="155353"/>
                        <a:pt x="263013" y="179832"/>
                        <a:pt x="279206" y="193072"/>
                      </a:cubicBezTo>
                      <a:cubicBezTo>
                        <a:pt x="295303" y="206312"/>
                        <a:pt x="316639" y="211074"/>
                        <a:pt x="337023" y="215455"/>
                      </a:cubicBezTo>
                      <a:cubicBezTo>
                        <a:pt x="353692" y="219075"/>
                        <a:pt x="371503" y="223266"/>
                        <a:pt x="383028" y="235934"/>
                      </a:cubicBezTo>
                      <a:cubicBezTo>
                        <a:pt x="388744" y="242221"/>
                        <a:pt x="392363" y="250126"/>
                        <a:pt x="397507" y="256889"/>
                      </a:cubicBezTo>
                      <a:cubicBezTo>
                        <a:pt x="413128" y="277178"/>
                        <a:pt x="440369" y="284417"/>
                        <a:pt x="465896" y="286226"/>
                      </a:cubicBezTo>
                      <a:cubicBezTo>
                        <a:pt x="471706" y="286607"/>
                        <a:pt x="477517" y="286798"/>
                        <a:pt x="483327" y="286988"/>
                      </a:cubicBezTo>
                      <a:cubicBezTo>
                        <a:pt x="488946" y="297180"/>
                        <a:pt x="493900" y="307658"/>
                        <a:pt x="497519" y="318707"/>
                      </a:cubicBezTo>
                      <a:cubicBezTo>
                        <a:pt x="498186" y="320802"/>
                        <a:pt x="498853" y="322802"/>
                        <a:pt x="499424" y="324898"/>
                      </a:cubicBezTo>
                      <a:cubicBezTo>
                        <a:pt x="505996" y="348520"/>
                        <a:pt x="506853" y="374714"/>
                        <a:pt x="504472" y="401193"/>
                      </a:cubicBezTo>
                      <a:close/>
                    </a:path>
                  </a:pathLst>
                </a:custGeom>
                <a:solidFill>
                  <a:schemeClr val="tx1">
                    <a:alpha val="64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8" name="">
                <a:extLst>
                  <a:ext uri="{FF2B5EF4-FFF2-40B4-BE49-F238E27FC236}">
                    <a16:creationId xmlns:a16="http://schemas.microsoft.com/office/drawing/2014/main" id="{A38A1684-E5A5-E54C-0617-86277EDA4E22}"/>
                  </a:ext>
                </a:extLst>
              </p:cNvPr>
              <p:cNvSpPr/>
              <p:nvPr/>
            </p:nvSpPr>
            <p:spPr>
              <a:xfrm>
                <a:off x="7139183" y="2514858"/>
                <a:ext cx="235838" cy="286296"/>
              </a:xfrm>
              <a:custGeom>
                <a:avLst/>
                <a:gdLst>
                  <a:gd name="connsiteX0" fmla="*/ 168396 w 235838"/>
                  <a:gd name="connsiteY0" fmla="*/ 2027 h 286296"/>
                  <a:gd name="connsiteX1" fmla="*/ 216497 w 235838"/>
                  <a:gd name="connsiteY1" fmla="*/ 33365 h 286296"/>
                  <a:gd name="connsiteX2" fmla="*/ 235833 w 235838"/>
                  <a:gd name="connsiteY2" fmla="*/ 102897 h 286296"/>
                  <a:gd name="connsiteX3" fmla="*/ 170968 w 235838"/>
                  <a:gd name="connsiteY3" fmla="*/ 241391 h 286296"/>
                  <a:gd name="connsiteX4" fmla="*/ 80290 w 235838"/>
                  <a:gd name="connsiteY4" fmla="*/ 285968 h 286296"/>
                  <a:gd name="connsiteX5" fmla="*/ 2852 w 235838"/>
                  <a:gd name="connsiteY5" fmla="*/ 229199 h 286296"/>
                  <a:gd name="connsiteX6" fmla="*/ 2375 w 235838"/>
                  <a:gd name="connsiteY6" fmla="*/ 172620 h 286296"/>
                  <a:gd name="connsiteX7" fmla="*/ 168396 w 235838"/>
                  <a:gd name="connsiteY7" fmla="*/ 2027 h 286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5838" h="286296">
                    <a:moveTo>
                      <a:pt x="168396" y="2027"/>
                    </a:moveTo>
                    <a:cubicBezTo>
                      <a:pt x="186589" y="5361"/>
                      <a:pt x="203353" y="14981"/>
                      <a:pt x="216497" y="33365"/>
                    </a:cubicBezTo>
                    <a:cubicBezTo>
                      <a:pt x="231071" y="53558"/>
                      <a:pt x="236023" y="78704"/>
                      <a:pt x="235833" y="102897"/>
                    </a:cubicBezTo>
                    <a:cubicBezTo>
                      <a:pt x="235357" y="155475"/>
                      <a:pt x="210973" y="205958"/>
                      <a:pt x="170968" y="241391"/>
                    </a:cubicBezTo>
                    <a:cubicBezTo>
                      <a:pt x="146203" y="263298"/>
                      <a:pt x="114199" y="283015"/>
                      <a:pt x="80290" y="285968"/>
                    </a:cubicBezTo>
                    <a:cubicBezTo>
                      <a:pt x="42190" y="289397"/>
                      <a:pt x="11329" y="265679"/>
                      <a:pt x="2852" y="229199"/>
                    </a:cubicBezTo>
                    <a:cubicBezTo>
                      <a:pt x="-1435" y="210720"/>
                      <a:pt x="-292" y="191384"/>
                      <a:pt x="2375" y="172620"/>
                    </a:cubicBezTo>
                    <a:cubicBezTo>
                      <a:pt x="13996" y="93086"/>
                      <a:pt x="69812" y="-16261"/>
                      <a:pt x="168396" y="2027"/>
                    </a:cubicBezTo>
                    <a:close/>
                  </a:path>
                </a:pathLst>
              </a:custGeom>
              <a:solidFill>
                <a:srgbClr val="FFA67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9" name="">
                <a:extLst>
                  <a:ext uri="{FF2B5EF4-FFF2-40B4-BE49-F238E27FC236}">
                    <a16:creationId xmlns:a16="http://schemas.microsoft.com/office/drawing/2014/main" id="{D888EEBD-3441-0E83-5250-482D79605E41}"/>
                  </a:ext>
                </a:extLst>
              </p:cNvPr>
              <p:cNvSpPr/>
              <p:nvPr/>
            </p:nvSpPr>
            <p:spPr>
              <a:xfrm>
                <a:off x="7216523" y="2590694"/>
                <a:ext cx="111435" cy="135621"/>
              </a:xfrm>
              <a:custGeom>
                <a:avLst/>
                <a:gdLst>
                  <a:gd name="connsiteX0" fmla="*/ 78960 w 111435"/>
                  <a:gd name="connsiteY0" fmla="*/ 9 h 135621"/>
                  <a:gd name="connsiteX1" fmla="*/ 34002 w 111435"/>
                  <a:gd name="connsiteY1" fmla="*/ 23917 h 135621"/>
                  <a:gd name="connsiteX2" fmla="*/ 855 w 111435"/>
                  <a:gd name="connsiteY2" fmla="*/ 131264 h 135621"/>
                  <a:gd name="connsiteX3" fmla="*/ 9904 w 111435"/>
                  <a:gd name="connsiteY3" fmla="*/ 131264 h 135621"/>
                  <a:gd name="connsiteX4" fmla="*/ 37240 w 111435"/>
                  <a:gd name="connsiteY4" fmla="*/ 42777 h 135621"/>
                  <a:gd name="connsiteX5" fmla="*/ 51719 w 111435"/>
                  <a:gd name="connsiteY5" fmla="*/ 26870 h 135621"/>
                  <a:gd name="connsiteX6" fmla="*/ 62672 w 111435"/>
                  <a:gd name="connsiteY6" fmla="*/ 49158 h 135621"/>
                  <a:gd name="connsiteX7" fmla="*/ 63625 w 111435"/>
                  <a:gd name="connsiteY7" fmla="*/ 63255 h 135621"/>
                  <a:gd name="connsiteX8" fmla="*/ 63339 w 111435"/>
                  <a:gd name="connsiteY8" fmla="*/ 67065 h 135621"/>
                  <a:gd name="connsiteX9" fmla="*/ 63148 w 111435"/>
                  <a:gd name="connsiteY9" fmla="*/ 68304 h 135621"/>
                  <a:gd name="connsiteX10" fmla="*/ 62768 w 111435"/>
                  <a:gd name="connsiteY10" fmla="*/ 70113 h 135621"/>
                  <a:gd name="connsiteX11" fmla="*/ 61434 w 111435"/>
                  <a:gd name="connsiteY11" fmla="*/ 78781 h 135621"/>
                  <a:gd name="connsiteX12" fmla="*/ 70864 w 111435"/>
                  <a:gd name="connsiteY12" fmla="*/ 82782 h 135621"/>
                  <a:gd name="connsiteX13" fmla="*/ 77341 w 111435"/>
                  <a:gd name="connsiteY13" fmla="*/ 64113 h 135621"/>
                  <a:gd name="connsiteX14" fmla="*/ 75722 w 111435"/>
                  <a:gd name="connsiteY14" fmla="*/ 45825 h 135621"/>
                  <a:gd name="connsiteX15" fmla="*/ 61148 w 111435"/>
                  <a:gd name="connsiteY15" fmla="*/ 20393 h 135621"/>
                  <a:gd name="connsiteX16" fmla="*/ 70483 w 111435"/>
                  <a:gd name="connsiteY16" fmla="*/ 16488 h 135621"/>
                  <a:gd name="connsiteX17" fmla="*/ 88485 w 111435"/>
                  <a:gd name="connsiteY17" fmla="*/ 17630 h 135621"/>
                  <a:gd name="connsiteX18" fmla="*/ 102487 w 111435"/>
                  <a:gd name="connsiteY18" fmla="*/ 28965 h 135621"/>
                  <a:gd name="connsiteX19" fmla="*/ 111155 w 111435"/>
                  <a:gd name="connsiteY19" fmla="*/ 25536 h 135621"/>
                  <a:gd name="connsiteX20" fmla="*/ 78960 w 111435"/>
                  <a:gd name="connsiteY20" fmla="*/ 9 h 135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11435" h="135621">
                    <a:moveTo>
                      <a:pt x="78960" y="9"/>
                    </a:moveTo>
                    <a:cubicBezTo>
                      <a:pt x="61053" y="-372"/>
                      <a:pt x="45337" y="11058"/>
                      <a:pt x="34002" y="23917"/>
                    </a:cubicBezTo>
                    <a:cubicBezTo>
                      <a:pt x="7904" y="53730"/>
                      <a:pt x="-3336" y="92021"/>
                      <a:pt x="855" y="131264"/>
                    </a:cubicBezTo>
                    <a:cubicBezTo>
                      <a:pt x="1427" y="136979"/>
                      <a:pt x="10285" y="137169"/>
                      <a:pt x="9904" y="131264"/>
                    </a:cubicBezTo>
                    <a:cubicBezTo>
                      <a:pt x="7999" y="100117"/>
                      <a:pt x="18476" y="67637"/>
                      <a:pt x="37240" y="42777"/>
                    </a:cubicBezTo>
                    <a:cubicBezTo>
                      <a:pt x="41431" y="37252"/>
                      <a:pt x="46194" y="31632"/>
                      <a:pt x="51719" y="26870"/>
                    </a:cubicBezTo>
                    <a:cubicBezTo>
                      <a:pt x="57148" y="33347"/>
                      <a:pt x="60958" y="40872"/>
                      <a:pt x="62672" y="49158"/>
                    </a:cubicBezTo>
                    <a:cubicBezTo>
                      <a:pt x="63625" y="53826"/>
                      <a:pt x="63911" y="58112"/>
                      <a:pt x="63625" y="63255"/>
                    </a:cubicBezTo>
                    <a:cubicBezTo>
                      <a:pt x="63530" y="64494"/>
                      <a:pt x="63434" y="65732"/>
                      <a:pt x="63339" y="67065"/>
                    </a:cubicBezTo>
                    <a:cubicBezTo>
                      <a:pt x="63434" y="66208"/>
                      <a:pt x="63148" y="68304"/>
                      <a:pt x="63148" y="68304"/>
                    </a:cubicBezTo>
                    <a:cubicBezTo>
                      <a:pt x="63053" y="68970"/>
                      <a:pt x="62863" y="69542"/>
                      <a:pt x="62768" y="70113"/>
                    </a:cubicBezTo>
                    <a:cubicBezTo>
                      <a:pt x="62101" y="73066"/>
                      <a:pt x="61339" y="75638"/>
                      <a:pt x="61434" y="78781"/>
                    </a:cubicBezTo>
                    <a:cubicBezTo>
                      <a:pt x="61624" y="83448"/>
                      <a:pt x="67244" y="86115"/>
                      <a:pt x="70864" y="82782"/>
                    </a:cubicBezTo>
                    <a:cubicBezTo>
                      <a:pt x="75722" y="78114"/>
                      <a:pt x="76674" y="70590"/>
                      <a:pt x="77341" y="64113"/>
                    </a:cubicBezTo>
                    <a:cubicBezTo>
                      <a:pt x="77912" y="58017"/>
                      <a:pt x="77246" y="51635"/>
                      <a:pt x="75722" y="45825"/>
                    </a:cubicBezTo>
                    <a:cubicBezTo>
                      <a:pt x="73150" y="36109"/>
                      <a:pt x="68197" y="27346"/>
                      <a:pt x="61148" y="20393"/>
                    </a:cubicBezTo>
                    <a:cubicBezTo>
                      <a:pt x="64101" y="18774"/>
                      <a:pt x="67244" y="17345"/>
                      <a:pt x="70483" y="16488"/>
                    </a:cubicBezTo>
                    <a:cubicBezTo>
                      <a:pt x="76388" y="14868"/>
                      <a:pt x="82865" y="15154"/>
                      <a:pt x="88485" y="17630"/>
                    </a:cubicBezTo>
                    <a:cubicBezTo>
                      <a:pt x="94295" y="20298"/>
                      <a:pt x="97153" y="26013"/>
                      <a:pt x="102487" y="28965"/>
                    </a:cubicBezTo>
                    <a:cubicBezTo>
                      <a:pt x="105535" y="30680"/>
                      <a:pt x="110393" y="29442"/>
                      <a:pt x="111155" y="25536"/>
                    </a:cubicBezTo>
                    <a:cubicBezTo>
                      <a:pt x="114203" y="9249"/>
                      <a:pt x="91723" y="295"/>
                      <a:pt x="78960" y="9"/>
                    </a:cubicBezTo>
                    <a:close/>
                  </a:path>
                </a:pathLst>
              </a:custGeom>
              <a:solidFill>
                <a:srgbClr val="C4311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0" name="">
                <a:extLst>
                  <a:ext uri="{FF2B5EF4-FFF2-40B4-BE49-F238E27FC236}">
                    <a16:creationId xmlns:a16="http://schemas.microsoft.com/office/drawing/2014/main" id="{05CEBCA2-9652-5054-C176-F764BB7FDCFC}"/>
                  </a:ext>
                </a:extLst>
              </p:cNvPr>
              <p:cNvSpPr/>
              <p:nvPr/>
            </p:nvSpPr>
            <p:spPr>
              <a:xfrm>
                <a:off x="6772572" y="2370136"/>
                <a:ext cx="151166" cy="100154"/>
              </a:xfrm>
              <a:custGeom>
                <a:avLst/>
                <a:gdLst>
                  <a:gd name="connsiteX0" fmla="*/ 24468 w 151166"/>
                  <a:gd name="connsiteY0" fmla="*/ 58833 h 100154"/>
                  <a:gd name="connsiteX1" fmla="*/ 64187 w 151166"/>
                  <a:gd name="connsiteY1" fmla="*/ 67691 h 100154"/>
                  <a:gd name="connsiteX2" fmla="*/ 134767 w 151166"/>
                  <a:gd name="connsiteY2" fmla="*/ 98076 h 100154"/>
                  <a:gd name="connsiteX3" fmla="*/ 150865 w 151166"/>
                  <a:gd name="connsiteY3" fmla="*/ 90361 h 100154"/>
                  <a:gd name="connsiteX4" fmla="*/ 116289 w 151166"/>
                  <a:gd name="connsiteY4" fmla="*/ 31401 h 100154"/>
                  <a:gd name="connsiteX5" fmla="*/ 49614 w 151166"/>
                  <a:gd name="connsiteY5" fmla="*/ 540 h 100154"/>
                  <a:gd name="connsiteX6" fmla="*/ 12943 w 151166"/>
                  <a:gd name="connsiteY6" fmla="*/ 7874 h 100154"/>
                  <a:gd name="connsiteX7" fmla="*/ 274 w 151166"/>
                  <a:gd name="connsiteY7" fmla="*/ 33211 h 100154"/>
                  <a:gd name="connsiteX8" fmla="*/ 24468 w 151166"/>
                  <a:gd name="connsiteY8" fmla="*/ 58833 h 100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1166" h="100154">
                    <a:moveTo>
                      <a:pt x="24468" y="58833"/>
                    </a:moveTo>
                    <a:cubicBezTo>
                      <a:pt x="37136" y="63881"/>
                      <a:pt x="50852" y="64834"/>
                      <a:pt x="64187" y="67691"/>
                    </a:cubicBezTo>
                    <a:cubicBezTo>
                      <a:pt x="89905" y="73216"/>
                      <a:pt x="114098" y="83693"/>
                      <a:pt x="134767" y="98076"/>
                    </a:cubicBezTo>
                    <a:cubicBezTo>
                      <a:pt x="142864" y="103696"/>
                      <a:pt x="153056" y="96838"/>
                      <a:pt x="150865" y="90361"/>
                    </a:cubicBezTo>
                    <a:cubicBezTo>
                      <a:pt x="150293" y="68358"/>
                      <a:pt x="134577" y="47212"/>
                      <a:pt x="116289" y="31401"/>
                    </a:cubicBezTo>
                    <a:cubicBezTo>
                      <a:pt x="98763" y="16256"/>
                      <a:pt x="74474" y="3588"/>
                      <a:pt x="49614" y="540"/>
                    </a:cubicBezTo>
                    <a:cubicBezTo>
                      <a:pt x="36374" y="-1079"/>
                      <a:pt x="23039" y="825"/>
                      <a:pt x="12943" y="7874"/>
                    </a:cubicBezTo>
                    <a:cubicBezTo>
                      <a:pt x="4370" y="13875"/>
                      <a:pt x="-1345" y="23400"/>
                      <a:pt x="274" y="33211"/>
                    </a:cubicBezTo>
                    <a:cubicBezTo>
                      <a:pt x="2084" y="44641"/>
                      <a:pt x="12276" y="53975"/>
                      <a:pt x="24468" y="58833"/>
                    </a:cubicBezTo>
                    <a:close/>
                  </a:path>
                </a:pathLst>
              </a:custGeom>
              <a:solidFill>
                <a:srgbClr val="BB61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1" name="">
                <a:extLst>
                  <a:ext uri="{FF2B5EF4-FFF2-40B4-BE49-F238E27FC236}">
                    <a16:creationId xmlns:a16="http://schemas.microsoft.com/office/drawing/2014/main" id="{C7DA0E85-A193-56AC-7DBC-B50D720BE1C1}"/>
                  </a:ext>
                </a:extLst>
              </p:cNvPr>
              <p:cNvSpPr/>
              <p:nvPr/>
            </p:nvSpPr>
            <p:spPr>
              <a:xfrm>
                <a:off x="6605957" y="2693302"/>
                <a:ext cx="197907" cy="93806"/>
              </a:xfrm>
              <a:custGeom>
                <a:avLst/>
                <a:gdLst>
                  <a:gd name="connsiteX0" fmla="*/ 188891 w 197907"/>
                  <a:gd name="connsiteY0" fmla="*/ 2843 h 93806"/>
                  <a:gd name="connsiteX1" fmla="*/ 90117 w 197907"/>
                  <a:gd name="connsiteY1" fmla="*/ 15607 h 93806"/>
                  <a:gd name="connsiteX2" fmla="*/ 2392 w 197907"/>
                  <a:gd name="connsiteY2" fmla="*/ 17702 h 93806"/>
                  <a:gd name="connsiteX3" fmla="*/ 106691 w 197907"/>
                  <a:gd name="connsiteY3" fmla="*/ 93807 h 93806"/>
                  <a:gd name="connsiteX4" fmla="*/ 188891 w 197907"/>
                  <a:gd name="connsiteY4" fmla="*/ 2843 h 93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907" h="93806">
                    <a:moveTo>
                      <a:pt x="188891" y="2843"/>
                    </a:moveTo>
                    <a:cubicBezTo>
                      <a:pt x="160793" y="-7063"/>
                      <a:pt x="139552" y="11797"/>
                      <a:pt x="90117" y="15607"/>
                    </a:cubicBezTo>
                    <a:cubicBezTo>
                      <a:pt x="40682" y="19417"/>
                      <a:pt x="8393" y="7891"/>
                      <a:pt x="2392" y="17702"/>
                    </a:cubicBezTo>
                    <a:cubicBezTo>
                      <a:pt x="-11515" y="40276"/>
                      <a:pt x="36777" y="93807"/>
                      <a:pt x="106691" y="93807"/>
                    </a:cubicBezTo>
                    <a:cubicBezTo>
                      <a:pt x="176604" y="93807"/>
                      <a:pt x="216990" y="12749"/>
                      <a:pt x="188891" y="28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2" name="">
                <a:extLst>
                  <a:ext uri="{FF2B5EF4-FFF2-40B4-BE49-F238E27FC236}">
                    <a16:creationId xmlns:a16="http://schemas.microsoft.com/office/drawing/2014/main" id="{F2B4F245-5E00-5F02-84A1-358AF3F81B6D}"/>
                  </a:ext>
                </a:extLst>
              </p:cNvPr>
              <p:cNvSpPr/>
              <p:nvPr/>
            </p:nvSpPr>
            <p:spPr>
              <a:xfrm>
                <a:off x="6508728" y="2366443"/>
                <a:ext cx="119167" cy="87059"/>
              </a:xfrm>
              <a:custGeom>
                <a:avLst/>
                <a:gdLst>
                  <a:gd name="connsiteX0" fmla="*/ 119052 w 119167"/>
                  <a:gd name="connsiteY0" fmla="*/ 29379 h 87059"/>
                  <a:gd name="connsiteX1" fmla="*/ 107812 w 119167"/>
                  <a:gd name="connsiteY1" fmla="*/ 7090 h 87059"/>
                  <a:gd name="connsiteX2" fmla="*/ 77999 w 119167"/>
                  <a:gd name="connsiteY2" fmla="*/ 423 h 87059"/>
                  <a:gd name="connsiteX3" fmla="*/ 25612 w 119167"/>
                  <a:gd name="connsiteY3" fmla="*/ 26998 h 87059"/>
                  <a:gd name="connsiteX4" fmla="*/ 180 w 119167"/>
                  <a:gd name="connsiteY4" fmla="*/ 78433 h 87059"/>
                  <a:gd name="connsiteX5" fmla="*/ 13420 w 119167"/>
                  <a:gd name="connsiteY5" fmla="*/ 85291 h 87059"/>
                  <a:gd name="connsiteX6" fmla="*/ 68951 w 119167"/>
                  <a:gd name="connsiteY6" fmla="*/ 59097 h 87059"/>
                  <a:gd name="connsiteX7" fmla="*/ 100574 w 119167"/>
                  <a:gd name="connsiteY7" fmla="*/ 51572 h 87059"/>
                  <a:gd name="connsiteX8" fmla="*/ 119052 w 119167"/>
                  <a:gd name="connsiteY8" fmla="*/ 29379 h 87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9167" h="87059">
                    <a:moveTo>
                      <a:pt x="119052" y="29379"/>
                    </a:moveTo>
                    <a:cubicBezTo>
                      <a:pt x="120004" y="20806"/>
                      <a:pt x="114956" y="12424"/>
                      <a:pt x="107812" y="7090"/>
                    </a:cubicBezTo>
                    <a:cubicBezTo>
                      <a:pt x="99335" y="804"/>
                      <a:pt x="88572" y="-911"/>
                      <a:pt x="77999" y="423"/>
                    </a:cubicBezTo>
                    <a:cubicBezTo>
                      <a:pt x="58187" y="2899"/>
                      <a:pt x="39137" y="13853"/>
                      <a:pt x="25612" y="26998"/>
                    </a:cubicBezTo>
                    <a:cubicBezTo>
                      <a:pt x="11515" y="40714"/>
                      <a:pt x="-201" y="59192"/>
                      <a:pt x="180" y="78433"/>
                    </a:cubicBezTo>
                    <a:cubicBezTo>
                      <a:pt x="-1344" y="84052"/>
                      <a:pt x="7133" y="90148"/>
                      <a:pt x="13420" y="85291"/>
                    </a:cubicBezTo>
                    <a:cubicBezTo>
                      <a:pt x="29422" y="72813"/>
                      <a:pt x="48472" y="63764"/>
                      <a:pt x="68951" y="59097"/>
                    </a:cubicBezTo>
                    <a:cubicBezTo>
                      <a:pt x="79523" y="56716"/>
                      <a:pt x="90572" y="55858"/>
                      <a:pt x="100574" y="51572"/>
                    </a:cubicBezTo>
                    <a:cubicBezTo>
                      <a:pt x="110194" y="47476"/>
                      <a:pt x="118004" y="39285"/>
                      <a:pt x="119052" y="29379"/>
                    </a:cubicBezTo>
                    <a:close/>
                  </a:path>
                </a:pathLst>
              </a:custGeom>
              <a:solidFill>
                <a:srgbClr val="BB61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13" name="">
                <a:extLst>
                  <a:ext uri="{FF2B5EF4-FFF2-40B4-BE49-F238E27FC236}">
                    <a16:creationId xmlns:a16="http://schemas.microsoft.com/office/drawing/2014/main" id="{C2BF0FA2-C59C-1533-4C29-CD483FFB8BAB}"/>
                  </a:ext>
                </a:extLst>
              </p:cNvPr>
              <p:cNvGrpSpPr/>
              <p:nvPr/>
            </p:nvGrpSpPr>
            <p:grpSpPr>
              <a:xfrm>
                <a:off x="6464141" y="2673000"/>
                <a:ext cx="699897" cy="322299"/>
                <a:chOff x="6464141" y="2673000"/>
                <a:chExt cx="699897" cy="322299"/>
              </a:xfrm>
              <a:solidFill>
                <a:srgbClr val="EC372F"/>
              </a:solidFill>
            </p:grpSpPr>
            <p:sp>
              <p:nvSpPr>
                <p:cNvPr id="122" name="">
                  <a:extLst>
                    <a:ext uri="{FF2B5EF4-FFF2-40B4-BE49-F238E27FC236}">
                      <a16:creationId xmlns:a16="http://schemas.microsoft.com/office/drawing/2014/main" id="{9547D6CE-1FB2-34D8-628E-BDEF471BB3F6}"/>
                    </a:ext>
                  </a:extLst>
                </p:cNvPr>
                <p:cNvSpPr/>
                <p:nvPr/>
              </p:nvSpPr>
              <p:spPr>
                <a:xfrm>
                  <a:off x="6783457" y="2696469"/>
                  <a:ext cx="380581" cy="298829"/>
                </a:xfrm>
                <a:custGeom>
                  <a:avLst/>
                  <a:gdLst>
                    <a:gd name="connsiteX0" fmla="*/ 9201 w 380581"/>
                    <a:gd name="connsiteY0" fmla="*/ 267233 h 298829"/>
                    <a:gd name="connsiteX1" fmla="*/ 27394 w 380581"/>
                    <a:gd name="connsiteY1" fmla="*/ 298380 h 298829"/>
                    <a:gd name="connsiteX2" fmla="*/ 40538 w 380581"/>
                    <a:gd name="connsiteY2" fmla="*/ 298761 h 298829"/>
                    <a:gd name="connsiteX3" fmla="*/ 69780 w 380581"/>
                    <a:gd name="connsiteY3" fmla="*/ 297999 h 298829"/>
                    <a:gd name="connsiteX4" fmla="*/ 364008 w 380581"/>
                    <a:gd name="connsiteY4" fmla="*/ 104832 h 298829"/>
                    <a:gd name="connsiteX5" fmla="*/ 365627 w 380581"/>
                    <a:gd name="connsiteY5" fmla="*/ 101879 h 298829"/>
                    <a:gd name="connsiteX6" fmla="*/ 380581 w 380581"/>
                    <a:gd name="connsiteY6" fmla="*/ 73685 h 298829"/>
                    <a:gd name="connsiteX7" fmla="*/ 356388 w 380581"/>
                    <a:gd name="connsiteY7" fmla="*/ 41300 h 298829"/>
                    <a:gd name="connsiteX8" fmla="*/ 231896 w 380581"/>
                    <a:gd name="connsiteY8" fmla="*/ 533 h 298829"/>
                    <a:gd name="connsiteX9" fmla="*/ 107023 w 380581"/>
                    <a:gd name="connsiteY9" fmla="*/ 47587 h 298829"/>
                    <a:gd name="connsiteX10" fmla="*/ 18917 w 380581"/>
                    <a:gd name="connsiteY10" fmla="*/ 141408 h 298829"/>
                    <a:gd name="connsiteX11" fmla="*/ 9201 w 380581"/>
                    <a:gd name="connsiteY11" fmla="*/ 267233 h 298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80581" h="298829">
                      <a:moveTo>
                        <a:pt x="9201" y="267233"/>
                      </a:moveTo>
                      <a:cubicBezTo>
                        <a:pt x="13678" y="278473"/>
                        <a:pt x="19869" y="289046"/>
                        <a:pt x="27394" y="298380"/>
                      </a:cubicBezTo>
                      <a:cubicBezTo>
                        <a:pt x="31680" y="298571"/>
                        <a:pt x="36062" y="298666"/>
                        <a:pt x="40538" y="298761"/>
                      </a:cubicBezTo>
                      <a:cubicBezTo>
                        <a:pt x="50445" y="298952"/>
                        <a:pt x="59970" y="298761"/>
                        <a:pt x="69780" y="297999"/>
                      </a:cubicBezTo>
                      <a:cubicBezTo>
                        <a:pt x="190462" y="289903"/>
                        <a:pt x="298571" y="216370"/>
                        <a:pt x="364008" y="104832"/>
                      </a:cubicBezTo>
                      <a:cubicBezTo>
                        <a:pt x="364484" y="103784"/>
                        <a:pt x="365055" y="102832"/>
                        <a:pt x="365627" y="101879"/>
                      </a:cubicBezTo>
                      <a:cubicBezTo>
                        <a:pt x="370961" y="92735"/>
                        <a:pt x="375914" y="83306"/>
                        <a:pt x="380581" y="73685"/>
                      </a:cubicBezTo>
                      <a:cubicBezTo>
                        <a:pt x="374295" y="61589"/>
                        <a:pt x="366198" y="50540"/>
                        <a:pt x="356388" y="41300"/>
                      </a:cubicBezTo>
                      <a:cubicBezTo>
                        <a:pt x="323907" y="10154"/>
                        <a:pt x="276759" y="-2896"/>
                        <a:pt x="231896" y="533"/>
                      </a:cubicBezTo>
                      <a:cubicBezTo>
                        <a:pt x="187033" y="3962"/>
                        <a:pt x="144266" y="22536"/>
                        <a:pt x="107023" y="47587"/>
                      </a:cubicBezTo>
                      <a:cubicBezTo>
                        <a:pt x="71019" y="71685"/>
                        <a:pt x="38538" y="102737"/>
                        <a:pt x="18917" y="141408"/>
                      </a:cubicBezTo>
                      <a:cubicBezTo>
                        <a:pt x="-895" y="179984"/>
                        <a:pt x="-6801" y="227038"/>
                        <a:pt x="9201" y="267233"/>
                      </a:cubicBezTo>
                      <a:close/>
                    </a:path>
                  </a:pathLst>
                </a:custGeom>
                <a:solidFill>
                  <a:srgbClr val="EC372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23" name="">
                  <a:extLst>
                    <a:ext uri="{FF2B5EF4-FFF2-40B4-BE49-F238E27FC236}">
                      <a16:creationId xmlns:a16="http://schemas.microsoft.com/office/drawing/2014/main" id="{A58D17D7-5063-BE23-9906-071093FA12B4}"/>
                    </a:ext>
                  </a:extLst>
                </p:cNvPr>
                <p:cNvSpPr/>
                <p:nvPr/>
              </p:nvSpPr>
              <p:spPr>
                <a:xfrm>
                  <a:off x="6464141" y="2673000"/>
                  <a:ext cx="104203" cy="240792"/>
                </a:xfrm>
                <a:custGeom>
                  <a:avLst/>
                  <a:gdLst>
                    <a:gd name="connsiteX0" fmla="*/ 0 w 104203"/>
                    <a:gd name="connsiteY0" fmla="*/ 0 h 240792"/>
                    <a:gd name="connsiteX1" fmla="*/ 191 w 104203"/>
                    <a:gd name="connsiteY1" fmla="*/ 1715 h 240792"/>
                    <a:gd name="connsiteX2" fmla="*/ 4096 w 104203"/>
                    <a:gd name="connsiteY2" fmla="*/ 31814 h 240792"/>
                    <a:gd name="connsiteX3" fmla="*/ 103251 w 104203"/>
                    <a:gd name="connsiteY3" fmla="*/ 239840 h 240792"/>
                    <a:gd name="connsiteX4" fmla="*/ 104204 w 104203"/>
                    <a:gd name="connsiteY4" fmla="*/ 240792 h 240792"/>
                    <a:gd name="connsiteX5" fmla="*/ 80867 w 104203"/>
                    <a:gd name="connsiteY5" fmla="*/ 118872 h 240792"/>
                    <a:gd name="connsiteX6" fmla="*/ 0 w 104203"/>
                    <a:gd name="connsiteY6" fmla="*/ 0 h 2407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203" h="240792">
                      <a:moveTo>
                        <a:pt x="0" y="0"/>
                      </a:moveTo>
                      <a:cubicBezTo>
                        <a:pt x="0" y="572"/>
                        <a:pt x="95" y="1143"/>
                        <a:pt x="191" y="1715"/>
                      </a:cubicBezTo>
                      <a:cubicBezTo>
                        <a:pt x="1143" y="11906"/>
                        <a:pt x="2572" y="21908"/>
                        <a:pt x="4096" y="31814"/>
                      </a:cubicBezTo>
                      <a:cubicBezTo>
                        <a:pt x="17050" y="116777"/>
                        <a:pt x="46768" y="188786"/>
                        <a:pt x="103251" y="239840"/>
                      </a:cubicBezTo>
                      <a:cubicBezTo>
                        <a:pt x="103537" y="240125"/>
                        <a:pt x="103918" y="240411"/>
                        <a:pt x="104204" y="240792"/>
                      </a:cubicBezTo>
                      <a:cubicBezTo>
                        <a:pt x="100108" y="199358"/>
                        <a:pt x="94012" y="158210"/>
                        <a:pt x="80867" y="118872"/>
                      </a:cubicBezTo>
                      <a:cubicBezTo>
                        <a:pt x="65246" y="72676"/>
                        <a:pt x="38862" y="28861"/>
                        <a:pt x="0" y="0"/>
                      </a:cubicBezTo>
                      <a:close/>
                    </a:path>
                  </a:pathLst>
                </a:custGeom>
                <a:solidFill>
                  <a:srgbClr val="EC372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" name="">
                <a:extLst>
                  <a:ext uri="{FF2B5EF4-FFF2-40B4-BE49-F238E27FC236}">
                    <a16:creationId xmlns:a16="http://schemas.microsoft.com/office/drawing/2014/main" id="{06B7CFA5-E33D-BB0A-87FC-0918712DDF75}"/>
                  </a:ext>
                </a:extLst>
              </p:cNvPr>
              <p:cNvGrpSpPr/>
              <p:nvPr/>
            </p:nvGrpSpPr>
            <p:grpSpPr>
              <a:xfrm>
                <a:off x="6554307" y="2535638"/>
                <a:ext cx="297156" cy="87269"/>
                <a:chOff x="6554307" y="2535638"/>
                <a:chExt cx="297156" cy="87269"/>
              </a:xfrm>
              <a:solidFill>
                <a:srgbClr val="000000"/>
              </a:solidFill>
            </p:grpSpPr>
            <p:sp>
              <p:nvSpPr>
                <p:cNvPr id="120" name="">
                  <a:extLst>
                    <a:ext uri="{FF2B5EF4-FFF2-40B4-BE49-F238E27FC236}">
                      <a16:creationId xmlns:a16="http://schemas.microsoft.com/office/drawing/2014/main" id="{8BC3CD52-42BC-D604-2D1C-BDD6B546BAD8}"/>
                    </a:ext>
                  </a:extLst>
                </p:cNvPr>
                <p:cNvSpPr/>
                <p:nvPr/>
              </p:nvSpPr>
              <p:spPr>
                <a:xfrm>
                  <a:off x="6798717" y="2541831"/>
                  <a:ext cx="52746" cy="81076"/>
                </a:xfrm>
                <a:custGeom>
                  <a:avLst/>
                  <a:gdLst>
                    <a:gd name="connsiteX0" fmla="*/ 37 w 52746"/>
                    <a:gd name="connsiteY0" fmla="*/ 39633 h 81076"/>
                    <a:gd name="connsiteX1" fmla="*/ 24992 w 52746"/>
                    <a:gd name="connsiteY1" fmla="*/ 81067 h 81076"/>
                    <a:gd name="connsiteX2" fmla="*/ 52710 w 52746"/>
                    <a:gd name="connsiteY2" fmla="*/ 41443 h 81076"/>
                    <a:gd name="connsiteX3" fmla="*/ 27755 w 52746"/>
                    <a:gd name="connsiteY3" fmla="*/ 9 h 81076"/>
                    <a:gd name="connsiteX4" fmla="*/ 37 w 52746"/>
                    <a:gd name="connsiteY4" fmla="*/ 39633 h 81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46" h="81076">
                      <a:moveTo>
                        <a:pt x="37" y="39633"/>
                      </a:moveTo>
                      <a:cubicBezTo>
                        <a:pt x="-725" y="62017"/>
                        <a:pt x="10419" y="80591"/>
                        <a:pt x="24992" y="81067"/>
                      </a:cubicBezTo>
                      <a:cubicBezTo>
                        <a:pt x="39566" y="81543"/>
                        <a:pt x="51948" y="63827"/>
                        <a:pt x="52710" y="41443"/>
                      </a:cubicBezTo>
                      <a:cubicBezTo>
                        <a:pt x="53472" y="19059"/>
                        <a:pt x="42328" y="486"/>
                        <a:pt x="27755" y="9"/>
                      </a:cubicBezTo>
                      <a:cubicBezTo>
                        <a:pt x="13181" y="-467"/>
                        <a:pt x="799" y="17250"/>
                        <a:pt x="37" y="3963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21" name="">
                  <a:extLst>
                    <a:ext uri="{FF2B5EF4-FFF2-40B4-BE49-F238E27FC236}">
                      <a16:creationId xmlns:a16="http://schemas.microsoft.com/office/drawing/2014/main" id="{F31F7233-0D54-0380-AAA3-75EA311D8271}"/>
                    </a:ext>
                  </a:extLst>
                </p:cNvPr>
                <p:cNvSpPr/>
                <p:nvPr/>
              </p:nvSpPr>
              <p:spPr>
                <a:xfrm>
                  <a:off x="6554307" y="2535638"/>
                  <a:ext cx="42075" cy="67931"/>
                </a:xfrm>
                <a:custGeom>
                  <a:avLst/>
                  <a:gdLst>
                    <a:gd name="connsiteX0" fmla="*/ 35 w 42075"/>
                    <a:gd name="connsiteY0" fmla="*/ 33253 h 67931"/>
                    <a:gd name="connsiteX1" fmla="*/ 19847 w 42075"/>
                    <a:gd name="connsiteY1" fmla="*/ 67924 h 67931"/>
                    <a:gd name="connsiteX2" fmla="*/ 42041 w 42075"/>
                    <a:gd name="connsiteY2" fmla="*/ 34682 h 67931"/>
                    <a:gd name="connsiteX3" fmla="*/ 22229 w 42075"/>
                    <a:gd name="connsiteY3" fmla="*/ 11 h 67931"/>
                    <a:gd name="connsiteX4" fmla="*/ 35 w 42075"/>
                    <a:gd name="connsiteY4" fmla="*/ 33253 h 679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2075" h="67931">
                      <a:moveTo>
                        <a:pt x="35" y="33253"/>
                      </a:moveTo>
                      <a:cubicBezTo>
                        <a:pt x="-632" y="52018"/>
                        <a:pt x="8227" y="67543"/>
                        <a:pt x="19847" y="67924"/>
                      </a:cubicBezTo>
                      <a:cubicBezTo>
                        <a:pt x="31468" y="68305"/>
                        <a:pt x="41374" y="53446"/>
                        <a:pt x="42041" y="34682"/>
                      </a:cubicBezTo>
                      <a:cubicBezTo>
                        <a:pt x="42707" y="15918"/>
                        <a:pt x="33849" y="392"/>
                        <a:pt x="22229" y="11"/>
                      </a:cubicBezTo>
                      <a:cubicBezTo>
                        <a:pt x="10608" y="-465"/>
                        <a:pt x="702" y="14489"/>
                        <a:pt x="35" y="3325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5" name="">
                <a:extLst>
                  <a:ext uri="{FF2B5EF4-FFF2-40B4-BE49-F238E27FC236}">
                    <a16:creationId xmlns:a16="http://schemas.microsoft.com/office/drawing/2014/main" id="{6E6D32BF-7893-E8BF-B6CE-218340594141}"/>
                  </a:ext>
                </a:extLst>
              </p:cNvPr>
              <p:cNvSpPr/>
              <p:nvPr/>
            </p:nvSpPr>
            <p:spPr>
              <a:xfrm>
                <a:off x="6609733" y="2532435"/>
                <a:ext cx="100669" cy="145051"/>
              </a:xfrm>
              <a:custGeom>
                <a:avLst/>
                <a:gdLst>
                  <a:gd name="connsiteX0" fmla="*/ 36525 w 100669"/>
                  <a:gd name="connsiteY0" fmla="*/ 23122 h 145051"/>
                  <a:gd name="connsiteX1" fmla="*/ 31668 w 100669"/>
                  <a:gd name="connsiteY1" fmla="*/ 15216 h 145051"/>
                  <a:gd name="connsiteX2" fmla="*/ 26620 w 100669"/>
                  <a:gd name="connsiteY2" fmla="*/ 6453 h 145051"/>
                  <a:gd name="connsiteX3" fmla="*/ 34430 w 100669"/>
                  <a:gd name="connsiteY3" fmla="*/ 548 h 145051"/>
                  <a:gd name="connsiteX4" fmla="*/ 42145 w 100669"/>
                  <a:gd name="connsiteY4" fmla="*/ 8644 h 145051"/>
                  <a:gd name="connsiteX5" fmla="*/ 47384 w 100669"/>
                  <a:gd name="connsiteY5" fmla="*/ 17502 h 145051"/>
                  <a:gd name="connsiteX6" fmla="*/ 54718 w 100669"/>
                  <a:gd name="connsiteY6" fmla="*/ 36743 h 145051"/>
                  <a:gd name="connsiteX7" fmla="*/ 55480 w 100669"/>
                  <a:gd name="connsiteY7" fmla="*/ 75605 h 145051"/>
                  <a:gd name="connsiteX8" fmla="*/ 69673 w 100669"/>
                  <a:gd name="connsiteY8" fmla="*/ 79700 h 145051"/>
                  <a:gd name="connsiteX9" fmla="*/ 99867 w 100669"/>
                  <a:gd name="connsiteY9" fmla="*/ 106561 h 145051"/>
                  <a:gd name="connsiteX10" fmla="*/ 91866 w 100669"/>
                  <a:gd name="connsiteY10" fmla="*/ 111038 h 145051"/>
                  <a:gd name="connsiteX11" fmla="*/ 30906 w 100669"/>
                  <a:gd name="connsiteY11" fmla="*/ 91035 h 145051"/>
                  <a:gd name="connsiteX12" fmla="*/ 14237 w 100669"/>
                  <a:gd name="connsiteY12" fmla="*/ 113228 h 145051"/>
                  <a:gd name="connsiteX13" fmla="*/ 15190 w 100669"/>
                  <a:gd name="connsiteY13" fmla="*/ 126182 h 145051"/>
                  <a:gd name="connsiteX14" fmla="*/ 17666 w 100669"/>
                  <a:gd name="connsiteY14" fmla="*/ 132564 h 145051"/>
                  <a:gd name="connsiteX15" fmla="*/ 20619 w 100669"/>
                  <a:gd name="connsiteY15" fmla="*/ 139898 h 145051"/>
                  <a:gd name="connsiteX16" fmla="*/ 15475 w 100669"/>
                  <a:gd name="connsiteY16" fmla="*/ 145042 h 145051"/>
                  <a:gd name="connsiteX17" fmla="*/ 3950 w 100669"/>
                  <a:gd name="connsiteY17" fmla="*/ 135422 h 145051"/>
                  <a:gd name="connsiteX18" fmla="*/ 45 w 100669"/>
                  <a:gd name="connsiteY18" fmla="*/ 119991 h 145051"/>
                  <a:gd name="connsiteX19" fmla="*/ 9284 w 100669"/>
                  <a:gd name="connsiteY19" fmla="*/ 91892 h 145051"/>
                  <a:gd name="connsiteX20" fmla="*/ 45765 w 100669"/>
                  <a:gd name="connsiteY20" fmla="*/ 74843 h 145051"/>
                  <a:gd name="connsiteX21" fmla="*/ 43098 w 100669"/>
                  <a:gd name="connsiteY21" fmla="*/ 39314 h 145051"/>
                  <a:gd name="connsiteX22" fmla="*/ 36525 w 100669"/>
                  <a:gd name="connsiteY22" fmla="*/ 23122 h 145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0669" h="145051">
                    <a:moveTo>
                      <a:pt x="36525" y="23122"/>
                    </a:moveTo>
                    <a:cubicBezTo>
                      <a:pt x="35097" y="20360"/>
                      <a:pt x="33478" y="17693"/>
                      <a:pt x="31668" y="15216"/>
                    </a:cubicBezTo>
                    <a:cubicBezTo>
                      <a:pt x="29667" y="12263"/>
                      <a:pt x="27572" y="9977"/>
                      <a:pt x="26620" y="6453"/>
                    </a:cubicBezTo>
                    <a:cubicBezTo>
                      <a:pt x="25381" y="1595"/>
                      <a:pt x="30430" y="-1262"/>
                      <a:pt x="34430" y="548"/>
                    </a:cubicBezTo>
                    <a:cubicBezTo>
                      <a:pt x="38049" y="2167"/>
                      <a:pt x="40050" y="5405"/>
                      <a:pt x="42145" y="8644"/>
                    </a:cubicBezTo>
                    <a:cubicBezTo>
                      <a:pt x="44050" y="11501"/>
                      <a:pt x="45765" y="14454"/>
                      <a:pt x="47384" y="17502"/>
                    </a:cubicBezTo>
                    <a:cubicBezTo>
                      <a:pt x="50527" y="23598"/>
                      <a:pt x="53004" y="30170"/>
                      <a:pt x="54718" y="36743"/>
                    </a:cubicBezTo>
                    <a:cubicBezTo>
                      <a:pt x="58052" y="49506"/>
                      <a:pt x="58147" y="62651"/>
                      <a:pt x="55480" y="75605"/>
                    </a:cubicBezTo>
                    <a:cubicBezTo>
                      <a:pt x="60338" y="76367"/>
                      <a:pt x="65196" y="77605"/>
                      <a:pt x="69673" y="79700"/>
                    </a:cubicBezTo>
                    <a:cubicBezTo>
                      <a:pt x="82246" y="85320"/>
                      <a:pt x="92342" y="95131"/>
                      <a:pt x="99867" y="106561"/>
                    </a:cubicBezTo>
                    <a:cubicBezTo>
                      <a:pt x="103200" y="111609"/>
                      <a:pt x="95295" y="115705"/>
                      <a:pt x="91866" y="111038"/>
                    </a:cubicBezTo>
                    <a:cubicBezTo>
                      <a:pt x="78245" y="92750"/>
                      <a:pt x="53004" y="79700"/>
                      <a:pt x="30906" y="91035"/>
                    </a:cubicBezTo>
                    <a:cubicBezTo>
                      <a:pt x="22048" y="95512"/>
                      <a:pt x="15761" y="103322"/>
                      <a:pt x="14237" y="113228"/>
                    </a:cubicBezTo>
                    <a:cubicBezTo>
                      <a:pt x="13570" y="117515"/>
                      <a:pt x="13951" y="122087"/>
                      <a:pt x="15190" y="126182"/>
                    </a:cubicBezTo>
                    <a:cubicBezTo>
                      <a:pt x="15856" y="128278"/>
                      <a:pt x="16714" y="130564"/>
                      <a:pt x="17666" y="132564"/>
                    </a:cubicBezTo>
                    <a:cubicBezTo>
                      <a:pt x="18904" y="135136"/>
                      <a:pt x="20428" y="136946"/>
                      <a:pt x="20619" y="139898"/>
                    </a:cubicBezTo>
                    <a:cubicBezTo>
                      <a:pt x="20714" y="142470"/>
                      <a:pt x="18142" y="145232"/>
                      <a:pt x="15475" y="145042"/>
                    </a:cubicBezTo>
                    <a:cubicBezTo>
                      <a:pt x="10427" y="144470"/>
                      <a:pt x="6236" y="139803"/>
                      <a:pt x="3950" y="135422"/>
                    </a:cubicBezTo>
                    <a:cubicBezTo>
                      <a:pt x="1474" y="130754"/>
                      <a:pt x="331" y="125325"/>
                      <a:pt x="45" y="119991"/>
                    </a:cubicBezTo>
                    <a:cubicBezTo>
                      <a:pt x="-431" y="109895"/>
                      <a:pt x="2902" y="99703"/>
                      <a:pt x="9284" y="91892"/>
                    </a:cubicBezTo>
                    <a:cubicBezTo>
                      <a:pt x="18333" y="80748"/>
                      <a:pt x="31858" y="75224"/>
                      <a:pt x="45765" y="74843"/>
                    </a:cubicBezTo>
                    <a:cubicBezTo>
                      <a:pt x="47479" y="63127"/>
                      <a:pt x="46336" y="50744"/>
                      <a:pt x="43098" y="39314"/>
                    </a:cubicBezTo>
                    <a:cubicBezTo>
                      <a:pt x="41479" y="33695"/>
                      <a:pt x="39288" y="28265"/>
                      <a:pt x="36525" y="23122"/>
                    </a:cubicBezTo>
                    <a:close/>
                  </a:path>
                </a:pathLst>
              </a:custGeom>
              <a:solidFill>
                <a:srgbClr val="C4311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6" name="">
                <a:extLst>
                  <a:ext uri="{FF2B5EF4-FFF2-40B4-BE49-F238E27FC236}">
                    <a16:creationId xmlns:a16="http://schemas.microsoft.com/office/drawing/2014/main" id="{EC39862E-2C41-6CBB-86C4-64BFD718D21C}"/>
                  </a:ext>
                </a:extLst>
              </p:cNvPr>
              <p:cNvSpPr/>
              <p:nvPr/>
            </p:nvSpPr>
            <p:spPr>
              <a:xfrm>
                <a:off x="6972242" y="4783140"/>
                <a:ext cx="387442" cy="125171"/>
              </a:xfrm>
              <a:custGeom>
                <a:avLst/>
                <a:gdLst>
                  <a:gd name="connsiteX0" fmla="*/ 138266 w 387442"/>
                  <a:gd name="connsiteY0" fmla="*/ 1647 h 125171"/>
                  <a:gd name="connsiteX1" fmla="*/ 364199 w 387442"/>
                  <a:gd name="connsiteY1" fmla="*/ 4124 h 125171"/>
                  <a:gd name="connsiteX2" fmla="*/ 384201 w 387442"/>
                  <a:gd name="connsiteY2" fmla="*/ 116424 h 125171"/>
                  <a:gd name="connsiteX3" fmla="*/ 11297 w 387442"/>
                  <a:gd name="connsiteY3" fmla="*/ 117186 h 125171"/>
                  <a:gd name="connsiteX4" fmla="*/ 1201 w 387442"/>
                  <a:gd name="connsiteY4" fmla="*/ 100231 h 125171"/>
                  <a:gd name="connsiteX5" fmla="*/ 62256 w 387442"/>
                  <a:gd name="connsiteY5" fmla="*/ 40510 h 125171"/>
                  <a:gd name="connsiteX6" fmla="*/ 138266 w 387442"/>
                  <a:gd name="connsiteY6" fmla="*/ 1647 h 125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7442" h="125171">
                    <a:moveTo>
                      <a:pt x="138266" y="1647"/>
                    </a:moveTo>
                    <a:cubicBezTo>
                      <a:pt x="146076" y="-2067"/>
                      <a:pt x="354102" y="1266"/>
                      <a:pt x="364199" y="4124"/>
                    </a:cubicBezTo>
                    <a:cubicBezTo>
                      <a:pt x="374295" y="6886"/>
                      <a:pt x="395536" y="96802"/>
                      <a:pt x="384201" y="116424"/>
                    </a:cubicBezTo>
                    <a:cubicBezTo>
                      <a:pt x="374295" y="133664"/>
                      <a:pt x="83497" y="120710"/>
                      <a:pt x="11297" y="117186"/>
                    </a:cubicBezTo>
                    <a:cubicBezTo>
                      <a:pt x="2820" y="116805"/>
                      <a:pt x="-2514" y="107851"/>
                      <a:pt x="1201" y="100231"/>
                    </a:cubicBezTo>
                    <a:cubicBezTo>
                      <a:pt x="8916" y="84801"/>
                      <a:pt x="27299" y="63370"/>
                      <a:pt x="62256" y="40510"/>
                    </a:cubicBezTo>
                    <a:cubicBezTo>
                      <a:pt x="119406" y="3172"/>
                      <a:pt x="138266" y="1647"/>
                      <a:pt x="138266" y="1647"/>
                    </a:cubicBezTo>
                    <a:close/>
                  </a:path>
                </a:pathLst>
              </a:custGeom>
              <a:solidFill>
                <a:srgbClr val="9F3F6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7" name="">
                <a:extLst>
                  <a:ext uri="{FF2B5EF4-FFF2-40B4-BE49-F238E27FC236}">
                    <a16:creationId xmlns:a16="http://schemas.microsoft.com/office/drawing/2014/main" id="{1F672B98-67C4-C10E-AFFC-41BC998CB5FB}"/>
                  </a:ext>
                </a:extLst>
              </p:cNvPr>
              <p:cNvSpPr/>
              <p:nvPr/>
            </p:nvSpPr>
            <p:spPr>
              <a:xfrm>
                <a:off x="6972299" y="4870227"/>
                <a:ext cx="387192" cy="38043"/>
              </a:xfrm>
              <a:custGeom>
                <a:avLst/>
                <a:gdLst>
                  <a:gd name="connsiteX0" fmla="*/ 238697 w 387192"/>
                  <a:gd name="connsiteY0" fmla="*/ 16193 h 38043"/>
                  <a:gd name="connsiteX1" fmla="*/ 9526 w 387192"/>
                  <a:gd name="connsiteY1" fmla="*/ 0 h 38043"/>
                  <a:gd name="connsiteX2" fmla="*/ 1239 w 387192"/>
                  <a:gd name="connsiteY2" fmla="*/ 13145 h 38043"/>
                  <a:gd name="connsiteX3" fmla="*/ 11336 w 387192"/>
                  <a:gd name="connsiteY3" fmla="*/ 30099 h 38043"/>
                  <a:gd name="connsiteX4" fmla="*/ 384239 w 387192"/>
                  <a:gd name="connsiteY4" fmla="*/ 29337 h 38043"/>
                  <a:gd name="connsiteX5" fmla="*/ 387192 w 387192"/>
                  <a:gd name="connsiteY5" fmla="*/ 15907 h 38043"/>
                  <a:gd name="connsiteX6" fmla="*/ 238697 w 387192"/>
                  <a:gd name="connsiteY6" fmla="*/ 16193 h 38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7192" h="38043">
                    <a:moveTo>
                      <a:pt x="238697" y="16193"/>
                    </a:moveTo>
                    <a:cubicBezTo>
                      <a:pt x="162116" y="15621"/>
                      <a:pt x="85154" y="12382"/>
                      <a:pt x="9526" y="0"/>
                    </a:cubicBezTo>
                    <a:cubicBezTo>
                      <a:pt x="6002" y="4763"/>
                      <a:pt x="3239" y="9144"/>
                      <a:pt x="1239" y="13145"/>
                    </a:cubicBezTo>
                    <a:cubicBezTo>
                      <a:pt x="-2571" y="20764"/>
                      <a:pt x="2858" y="29623"/>
                      <a:pt x="11336" y="30099"/>
                    </a:cubicBezTo>
                    <a:cubicBezTo>
                      <a:pt x="83440" y="33623"/>
                      <a:pt x="374333" y="46482"/>
                      <a:pt x="384239" y="29337"/>
                    </a:cubicBezTo>
                    <a:cubicBezTo>
                      <a:pt x="385954" y="26384"/>
                      <a:pt x="386811" y="21622"/>
                      <a:pt x="387192" y="15907"/>
                    </a:cubicBezTo>
                    <a:cubicBezTo>
                      <a:pt x="337662" y="16573"/>
                      <a:pt x="288132" y="16573"/>
                      <a:pt x="238697" y="16193"/>
                    </a:cubicBezTo>
                    <a:close/>
                  </a:path>
                </a:pathLst>
              </a:custGeom>
              <a:solidFill>
                <a:srgbClr val="9F3F61">
                  <a:alpha val="6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8" name="">
                <a:extLst>
                  <a:ext uri="{FF2B5EF4-FFF2-40B4-BE49-F238E27FC236}">
                    <a16:creationId xmlns:a16="http://schemas.microsoft.com/office/drawing/2014/main" id="{BD07BBCE-D374-453A-0F1C-5D865D667E44}"/>
                  </a:ext>
                </a:extLst>
              </p:cNvPr>
              <p:cNvSpPr/>
              <p:nvPr/>
            </p:nvSpPr>
            <p:spPr>
              <a:xfrm>
                <a:off x="6525233" y="4783140"/>
                <a:ext cx="387442" cy="125171"/>
              </a:xfrm>
              <a:custGeom>
                <a:avLst/>
                <a:gdLst>
                  <a:gd name="connsiteX0" fmla="*/ 138265 w 387442"/>
                  <a:gd name="connsiteY0" fmla="*/ 1647 h 125171"/>
                  <a:gd name="connsiteX1" fmla="*/ 364198 w 387442"/>
                  <a:gd name="connsiteY1" fmla="*/ 4124 h 125171"/>
                  <a:gd name="connsiteX2" fmla="*/ 384201 w 387442"/>
                  <a:gd name="connsiteY2" fmla="*/ 116424 h 125171"/>
                  <a:gd name="connsiteX3" fmla="*/ 11297 w 387442"/>
                  <a:gd name="connsiteY3" fmla="*/ 117186 h 125171"/>
                  <a:gd name="connsiteX4" fmla="*/ 1201 w 387442"/>
                  <a:gd name="connsiteY4" fmla="*/ 100231 h 125171"/>
                  <a:gd name="connsiteX5" fmla="*/ 62256 w 387442"/>
                  <a:gd name="connsiteY5" fmla="*/ 40510 h 125171"/>
                  <a:gd name="connsiteX6" fmla="*/ 138265 w 387442"/>
                  <a:gd name="connsiteY6" fmla="*/ 1647 h 125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7442" h="125171">
                    <a:moveTo>
                      <a:pt x="138265" y="1647"/>
                    </a:moveTo>
                    <a:cubicBezTo>
                      <a:pt x="146076" y="-2067"/>
                      <a:pt x="354102" y="1266"/>
                      <a:pt x="364198" y="4124"/>
                    </a:cubicBezTo>
                    <a:cubicBezTo>
                      <a:pt x="374295" y="6886"/>
                      <a:pt x="395536" y="96802"/>
                      <a:pt x="384201" y="116424"/>
                    </a:cubicBezTo>
                    <a:cubicBezTo>
                      <a:pt x="374295" y="133664"/>
                      <a:pt x="83497" y="120710"/>
                      <a:pt x="11297" y="117186"/>
                    </a:cubicBezTo>
                    <a:cubicBezTo>
                      <a:pt x="2820" y="116805"/>
                      <a:pt x="-2514" y="107851"/>
                      <a:pt x="1201" y="100231"/>
                    </a:cubicBezTo>
                    <a:cubicBezTo>
                      <a:pt x="8916" y="84801"/>
                      <a:pt x="27299" y="63370"/>
                      <a:pt x="62256" y="40510"/>
                    </a:cubicBezTo>
                    <a:cubicBezTo>
                      <a:pt x="119406" y="3172"/>
                      <a:pt x="138265" y="1647"/>
                      <a:pt x="138265" y="1647"/>
                    </a:cubicBezTo>
                    <a:close/>
                  </a:path>
                </a:pathLst>
              </a:custGeom>
              <a:solidFill>
                <a:srgbClr val="9F3F6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9" name="">
                <a:extLst>
                  <a:ext uri="{FF2B5EF4-FFF2-40B4-BE49-F238E27FC236}">
                    <a16:creationId xmlns:a16="http://schemas.microsoft.com/office/drawing/2014/main" id="{620B22E5-B323-6D80-D007-55AF32472E27}"/>
                  </a:ext>
                </a:extLst>
              </p:cNvPr>
              <p:cNvSpPr/>
              <p:nvPr/>
            </p:nvSpPr>
            <p:spPr>
              <a:xfrm>
                <a:off x="6525290" y="4873656"/>
                <a:ext cx="387096" cy="34614"/>
              </a:xfrm>
              <a:custGeom>
                <a:avLst/>
                <a:gdLst>
                  <a:gd name="connsiteX0" fmla="*/ 374905 w 387096"/>
                  <a:gd name="connsiteY0" fmla="*/ 14478 h 34614"/>
                  <a:gd name="connsiteX1" fmla="*/ 247270 w 387096"/>
                  <a:gd name="connsiteY1" fmla="*/ 16764 h 34614"/>
                  <a:gd name="connsiteX2" fmla="*/ 47912 w 387096"/>
                  <a:gd name="connsiteY2" fmla="*/ 1524 h 34614"/>
                  <a:gd name="connsiteX3" fmla="*/ 7240 w 387096"/>
                  <a:gd name="connsiteY3" fmla="*/ 0 h 34614"/>
                  <a:gd name="connsiteX4" fmla="*/ 7145 w 387096"/>
                  <a:gd name="connsiteY4" fmla="*/ 0 h 34614"/>
                  <a:gd name="connsiteX5" fmla="*/ 1239 w 387096"/>
                  <a:gd name="connsiteY5" fmla="*/ 9715 h 34614"/>
                  <a:gd name="connsiteX6" fmla="*/ 11336 w 387096"/>
                  <a:gd name="connsiteY6" fmla="*/ 26670 h 34614"/>
                  <a:gd name="connsiteX7" fmla="*/ 384239 w 387096"/>
                  <a:gd name="connsiteY7" fmla="*/ 25908 h 34614"/>
                  <a:gd name="connsiteX8" fmla="*/ 387097 w 387096"/>
                  <a:gd name="connsiteY8" fmla="*/ 14002 h 34614"/>
                  <a:gd name="connsiteX9" fmla="*/ 374905 w 387096"/>
                  <a:gd name="connsiteY9" fmla="*/ 14478 h 34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7096" h="34614">
                    <a:moveTo>
                      <a:pt x="374905" y="14478"/>
                    </a:moveTo>
                    <a:cubicBezTo>
                      <a:pt x="332423" y="16478"/>
                      <a:pt x="289751" y="17050"/>
                      <a:pt x="247270" y="16764"/>
                    </a:cubicBezTo>
                    <a:cubicBezTo>
                      <a:pt x="180595" y="16288"/>
                      <a:pt x="113825" y="11716"/>
                      <a:pt x="47912" y="1524"/>
                    </a:cubicBezTo>
                    <a:cubicBezTo>
                      <a:pt x="34386" y="857"/>
                      <a:pt x="20765" y="286"/>
                      <a:pt x="7240" y="0"/>
                    </a:cubicBezTo>
                    <a:cubicBezTo>
                      <a:pt x="7240" y="0"/>
                      <a:pt x="7145" y="0"/>
                      <a:pt x="7145" y="0"/>
                    </a:cubicBezTo>
                    <a:cubicBezTo>
                      <a:pt x="4763" y="3429"/>
                      <a:pt x="2763" y="6763"/>
                      <a:pt x="1239" y="9715"/>
                    </a:cubicBezTo>
                    <a:cubicBezTo>
                      <a:pt x="-2571" y="17335"/>
                      <a:pt x="2858" y="26194"/>
                      <a:pt x="11336" y="26670"/>
                    </a:cubicBezTo>
                    <a:cubicBezTo>
                      <a:pt x="83440" y="30194"/>
                      <a:pt x="374333" y="43053"/>
                      <a:pt x="384239" y="25908"/>
                    </a:cubicBezTo>
                    <a:cubicBezTo>
                      <a:pt x="385859" y="23146"/>
                      <a:pt x="386716" y="19050"/>
                      <a:pt x="387097" y="14002"/>
                    </a:cubicBezTo>
                    <a:cubicBezTo>
                      <a:pt x="383001" y="14097"/>
                      <a:pt x="378905" y="14288"/>
                      <a:pt x="374905" y="14478"/>
                    </a:cubicBezTo>
                    <a:close/>
                  </a:path>
                </a:pathLst>
              </a:custGeom>
              <a:solidFill>
                <a:srgbClr val="9F3F61">
                  <a:alpha val="6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7" name="">
              <a:extLst>
                <a:ext uri="{FF2B5EF4-FFF2-40B4-BE49-F238E27FC236}">
                  <a16:creationId xmlns:a16="http://schemas.microsoft.com/office/drawing/2014/main" id="{509C7FEF-473E-94B0-3A2A-C55845A1B5C8}"/>
                </a:ext>
              </a:extLst>
            </p:cNvPr>
            <p:cNvGrpSpPr/>
            <p:nvPr/>
          </p:nvGrpSpPr>
          <p:grpSpPr>
            <a:xfrm flipH="1">
              <a:off x="3975497" y="1553261"/>
              <a:ext cx="2083957" cy="4472203"/>
              <a:chOff x="4660106" y="1871761"/>
              <a:chExt cx="1450930" cy="3113718"/>
            </a:xfrm>
          </p:grpSpPr>
          <p:sp>
            <p:nvSpPr>
              <p:cNvPr id="18" name="">
                <a:extLst>
                  <a:ext uri="{FF2B5EF4-FFF2-40B4-BE49-F238E27FC236}">
                    <a16:creationId xmlns:a16="http://schemas.microsoft.com/office/drawing/2014/main" id="{4A560138-2959-C43A-D0FA-F983E4762A0F}"/>
                  </a:ext>
                </a:extLst>
              </p:cNvPr>
              <p:cNvSpPr/>
              <p:nvPr/>
            </p:nvSpPr>
            <p:spPr>
              <a:xfrm>
                <a:off x="4660106" y="4831174"/>
                <a:ext cx="1334833" cy="154305"/>
              </a:xfrm>
              <a:custGeom>
                <a:avLst/>
                <a:gdLst>
                  <a:gd name="connsiteX0" fmla="*/ 1334834 w 1334833"/>
                  <a:gd name="connsiteY0" fmla="*/ 77152 h 154305"/>
                  <a:gd name="connsiteX1" fmla="*/ 667417 w 1334833"/>
                  <a:gd name="connsiteY1" fmla="*/ 154305 h 154305"/>
                  <a:gd name="connsiteX2" fmla="*/ 0 w 1334833"/>
                  <a:gd name="connsiteY2" fmla="*/ 77152 h 154305"/>
                  <a:gd name="connsiteX3" fmla="*/ 667417 w 1334833"/>
                  <a:gd name="connsiteY3" fmla="*/ 0 h 154305"/>
                  <a:gd name="connsiteX4" fmla="*/ 1334834 w 1334833"/>
                  <a:gd name="connsiteY4" fmla="*/ 77152 h 154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4833" h="154305">
                    <a:moveTo>
                      <a:pt x="1334834" y="77152"/>
                    </a:moveTo>
                    <a:cubicBezTo>
                      <a:pt x="1334834" y="119763"/>
                      <a:pt x="1036021" y="154305"/>
                      <a:pt x="667417" y="154305"/>
                    </a:cubicBezTo>
                    <a:cubicBezTo>
                      <a:pt x="298813" y="154305"/>
                      <a:pt x="0" y="119763"/>
                      <a:pt x="0" y="77152"/>
                    </a:cubicBezTo>
                    <a:cubicBezTo>
                      <a:pt x="0" y="34542"/>
                      <a:pt x="298813" y="0"/>
                      <a:pt x="667417" y="0"/>
                    </a:cubicBezTo>
                    <a:cubicBezTo>
                      <a:pt x="1036021" y="0"/>
                      <a:pt x="1334834" y="34542"/>
                      <a:pt x="1334834" y="77152"/>
                    </a:cubicBezTo>
                    <a:close/>
                  </a:path>
                </a:pathLst>
              </a:custGeom>
              <a:solidFill>
                <a:srgbClr val="B22E2E">
                  <a:alpha val="1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9" name="">
                <a:extLst>
                  <a:ext uri="{FF2B5EF4-FFF2-40B4-BE49-F238E27FC236}">
                    <a16:creationId xmlns:a16="http://schemas.microsoft.com/office/drawing/2014/main" id="{AE14ED79-39E7-8F98-6D06-9E949676ED85}"/>
                  </a:ext>
                </a:extLst>
              </p:cNvPr>
              <p:cNvGrpSpPr/>
              <p:nvPr/>
            </p:nvGrpSpPr>
            <p:grpSpPr>
              <a:xfrm>
                <a:off x="5460593" y="1891286"/>
                <a:ext cx="650443" cy="678297"/>
                <a:chOff x="5460593" y="1891286"/>
                <a:chExt cx="650443" cy="678297"/>
              </a:xfrm>
            </p:grpSpPr>
            <p:sp>
              <p:nvSpPr>
                <p:cNvPr id="95" name="">
                  <a:extLst>
                    <a:ext uri="{FF2B5EF4-FFF2-40B4-BE49-F238E27FC236}">
                      <a16:creationId xmlns:a16="http://schemas.microsoft.com/office/drawing/2014/main" id="{DE9BC5E3-D9E4-28DC-2740-FCFC463B0BEA}"/>
                    </a:ext>
                  </a:extLst>
                </p:cNvPr>
                <p:cNvSpPr/>
                <p:nvPr/>
              </p:nvSpPr>
              <p:spPr>
                <a:xfrm>
                  <a:off x="5460593" y="1891286"/>
                  <a:ext cx="650443" cy="678297"/>
                </a:xfrm>
                <a:custGeom>
                  <a:avLst/>
                  <a:gdLst>
                    <a:gd name="connsiteX0" fmla="*/ 637788 w 650443"/>
                    <a:gd name="connsiteY0" fmla="*/ 368329 h 678297"/>
                    <a:gd name="connsiteX1" fmla="*/ 517297 w 650443"/>
                    <a:gd name="connsiteY1" fmla="*/ 419002 h 678297"/>
                    <a:gd name="connsiteX2" fmla="*/ 571875 w 650443"/>
                    <a:gd name="connsiteY2" fmla="*/ 505679 h 678297"/>
                    <a:gd name="connsiteX3" fmla="*/ 562731 w 650443"/>
                    <a:gd name="connsiteY3" fmla="*/ 606644 h 678297"/>
                    <a:gd name="connsiteX4" fmla="*/ 420713 w 650443"/>
                    <a:gd name="connsiteY4" fmla="*/ 651126 h 678297"/>
                    <a:gd name="connsiteX5" fmla="*/ 343751 w 650443"/>
                    <a:gd name="connsiteY5" fmla="*/ 598738 h 678297"/>
                    <a:gd name="connsiteX6" fmla="*/ 317367 w 650443"/>
                    <a:gd name="connsiteY6" fmla="*/ 561591 h 678297"/>
                    <a:gd name="connsiteX7" fmla="*/ 334131 w 650443"/>
                    <a:gd name="connsiteY7" fmla="*/ 628552 h 678297"/>
                    <a:gd name="connsiteX8" fmla="*/ 300031 w 650443"/>
                    <a:gd name="connsiteY8" fmla="*/ 671509 h 678297"/>
                    <a:gd name="connsiteX9" fmla="*/ 299936 w 650443"/>
                    <a:gd name="connsiteY9" fmla="*/ 671509 h 678297"/>
                    <a:gd name="connsiteX10" fmla="*/ 288125 w 650443"/>
                    <a:gd name="connsiteY10" fmla="*/ 676272 h 678297"/>
                    <a:gd name="connsiteX11" fmla="*/ 285077 w 650443"/>
                    <a:gd name="connsiteY11" fmla="*/ 677034 h 678297"/>
                    <a:gd name="connsiteX12" fmla="*/ 280696 w 650443"/>
                    <a:gd name="connsiteY12" fmla="*/ 677796 h 678297"/>
                    <a:gd name="connsiteX13" fmla="*/ 275647 w 650443"/>
                    <a:gd name="connsiteY13" fmla="*/ 678272 h 678297"/>
                    <a:gd name="connsiteX14" fmla="*/ 209830 w 650443"/>
                    <a:gd name="connsiteY14" fmla="*/ 635791 h 678297"/>
                    <a:gd name="connsiteX15" fmla="*/ 176206 w 650443"/>
                    <a:gd name="connsiteY15" fmla="*/ 568925 h 678297"/>
                    <a:gd name="connsiteX16" fmla="*/ 171825 w 650443"/>
                    <a:gd name="connsiteY16" fmla="*/ 550732 h 678297"/>
                    <a:gd name="connsiteX17" fmla="*/ 164491 w 650443"/>
                    <a:gd name="connsiteY17" fmla="*/ 554828 h 678297"/>
                    <a:gd name="connsiteX18" fmla="*/ 109055 w 650443"/>
                    <a:gd name="connsiteY18" fmla="*/ 547303 h 678297"/>
                    <a:gd name="connsiteX19" fmla="*/ 70669 w 650443"/>
                    <a:gd name="connsiteY19" fmla="*/ 512156 h 678297"/>
                    <a:gd name="connsiteX20" fmla="*/ 60573 w 650443"/>
                    <a:gd name="connsiteY20" fmla="*/ 475390 h 678297"/>
                    <a:gd name="connsiteX21" fmla="*/ 64002 w 650443"/>
                    <a:gd name="connsiteY21" fmla="*/ 467674 h 678297"/>
                    <a:gd name="connsiteX22" fmla="*/ 48190 w 650443"/>
                    <a:gd name="connsiteY22" fmla="*/ 458149 h 678297"/>
                    <a:gd name="connsiteX23" fmla="*/ 89 w 650443"/>
                    <a:gd name="connsiteY23" fmla="*/ 367948 h 678297"/>
                    <a:gd name="connsiteX24" fmla="*/ 48762 w 650443"/>
                    <a:gd name="connsiteY24" fmla="*/ 276508 h 678297"/>
                    <a:gd name="connsiteX25" fmla="*/ 120390 w 650443"/>
                    <a:gd name="connsiteY25" fmla="*/ 260982 h 678297"/>
                    <a:gd name="connsiteX26" fmla="*/ 113913 w 650443"/>
                    <a:gd name="connsiteY26" fmla="*/ 238312 h 678297"/>
                    <a:gd name="connsiteX27" fmla="*/ 109531 w 650443"/>
                    <a:gd name="connsiteY27" fmla="*/ 199546 h 678297"/>
                    <a:gd name="connsiteX28" fmla="*/ 110103 w 650443"/>
                    <a:gd name="connsiteY28" fmla="*/ 192307 h 678297"/>
                    <a:gd name="connsiteX29" fmla="*/ 111151 w 650443"/>
                    <a:gd name="connsiteY29" fmla="*/ 185639 h 678297"/>
                    <a:gd name="connsiteX30" fmla="*/ 111151 w 650443"/>
                    <a:gd name="connsiteY30" fmla="*/ 185544 h 678297"/>
                    <a:gd name="connsiteX31" fmla="*/ 111151 w 650443"/>
                    <a:gd name="connsiteY31" fmla="*/ 185544 h 678297"/>
                    <a:gd name="connsiteX32" fmla="*/ 112008 w 650443"/>
                    <a:gd name="connsiteY32" fmla="*/ 180877 h 678297"/>
                    <a:gd name="connsiteX33" fmla="*/ 171349 w 650443"/>
                    <a:gd name="connsiteY33" fmla="*/ 125441 h 678297"/>
                    <a:gd name="connsiteX34" fmla="*/ 245929 w 650443"/>
                    <a:gd name="connsiteY34" fmla="*/ 182782 h 678297"/>
                    <a:gd name="connsiteX35" fmla="*/ 260884 w 650443"/>
                    <a:gd name="connsiteY35" fmla="*/ 93247 h 678297"/>
                    <a:gd name="connsiteX36" fmla="*/ 314224 w 650443"/>
                    <a:gd name="connsiteY36" fmla="*/ 18571 h 678297"/>
                    <a:gd name="connsiteX37" fmla="*/ 450336 w 650443"/>
                    <a:gd name="connsiteY37" fmla="*/ 21523 h 678297"/>
                    <a:gd name="connsiteX38" fmla="*/ 515201 w 650443"/>
                    <a:gd name="connsiteY38" fmla="*/ 138871 h 678297"/>
                    <a:gd name="connsiteX39" fmla="*/ 513487 w 650443"/>
                    <a:gd name="connsiteY39" fmla="*/ 173923 h 678297"/>
                    <a:gd name="connsiteX40" fmla="*/ 570637 w 650443"/>
                    <a:gd name="connsiteY40" fmla="*/ 164017 h 678297"/>
                    <a:gd name="connsiteX41" fmla="*/ 633311 w 650443"/>
                    <a:gd name="connsiteY41" fmla="*/ 233074 h 678297"/>
                    <a:gd name="connsiteX42" fmla="*/ 637788 w 650443"/>
                    <a:gd name="connsiteY42" fmla="*/ 368329 h 6782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50443" h="678297">
                      <a:moveTo>
                        <a:pt x="637788" y="368329"/>
                      </a:moveTo>
                      <a:cubicBezTo>
                        <a:pt x="616833" y="411191"/>
                        <a:pt x="559207" y="440242"/>
                        <a:pt x="517297" y="419002"/>
                      </a:cubicBezTo>
                      <a:cubicBezTo>
                        <a:pt x="539776" y="445100"/>
                        <a:pt x="561016" y="473104"/>
                        <a:pt x="571875" y="505679"/>
                      </a:cubicBezTo>
                      <a:cubicBezTo>
                        <a:pt x="582829" y="538350"/>
                        <a:pt x="582162" y="576450"/>
                        <a:pt x="562731" y="606644"/>
                      </a:cubicBezTo>
                      <a:cubicBezTo>
                        <a:pt x="534060" y="651031"/>
                        <a:pt x="470529" y="666747"/>
                        <a:pt x="420713" y="651126"/>
                      </a:cubicBezTo>
                      <a:cubicBezTo>
                        <a:pt x="390043" y="641506"/>
                        <a:pt x="364325" y="622456"/>
                        <a:pt x="343751" y="598738"/>
                      </a:cubicBezTo>
                      <a:cubicBezTo>
                        <a:pt x="333750" y="587213"/>
                        <a:pt x="324987" y="574640"/>
                        <a:pt x="317367" y="561591"/>
                      </a:cubicBezTo>
                      <a:cubicBezTo>
                        <a:pt x="328606" y="582355"/>
                        <a:pt x="340036" y="606930"/>
                        <a:pt x="334131" y="628552"/>
                      </a:cubicBezTo>
                      <a:cubicBezTo>
                        <a:pt x="329273" y="646173"/>
                        <a:pt x="316414" y="662651"/>
                        <a:pt x="300031" y="671509"/>
                      </a:cubicBezTo>
                      <a:lnTo>
                        <a:pt x="299936" y="671509"/>
                      </a:lnTo>
                      <a:cubicBezTo>
                        <a:pt x="296221" y="673605"/>
                        <a:pt x="292221" y="675129"/>
                        <a:pt x="288125" y="676272"/>
                      </a:cubicBezTo>
                      <a:cubicBezTo>
                        <a:pt x="287077" y="676558"/>
                        <a:pt x="286125" y="676843"/>
                        <a:pt x="285077" y="677034"/>
                      </a:cubicBezTo>
                      <a:cubicBezTo>
                        <a:pt x="283648" y="677320"/>
                        <a:pt x="282124" y="677605"/>
                        <a:pt x="280696" y="677796"/>
                      </a:cubicBezTo>
                      <a:cubicBezTo>
                        <a:pt x="278981" y="678082"/>
                        <a:pt x="277362" y="678177"/>
                        <a:pt x="275647" y="678272"/>
                      </a:cubicBezTo>
                      <a:cubicBezTo>
                        <a:pt x="247453" y="679129"/>
                        <a:pt x="225165" y="657889"/>
                        <a:pt x="209830" y="635791"/>
                      </a:cubicBezTo>
                      <a:cubicBezTo>
                        <a:pt x="195447" y="615217"/>
                        <a:pt x="184112" y="592738"/>
                        <a:pt x="176206" y="568925"/>
                      </a:cubicBezTo>
                      <a:cubicBezTo>
                        <a:pt x="174301" y="563210"/>
                        <a:pt x="172777" y="557019"/>
                        <a:pt x="171825" y="550732"/>
                      </a:cubicBezTo>
                      <a:cubicBezTo>
                        <a:pt x="169539" y="552352"/>
                        <a:pt x="167062" y="553780"/>
                        <a:pt x="164491" y="554828"/>
                      </a:cubicBezTo>
                      <a:cubicBezTo>
                        <a:pt x="146203" y="562067"/>
                        <a:pt x="125438" y="556638"/>
                        <a:pt x="109055" y="547303"/>
                      </a:cubicBezTo>
                      <a:cubicBezTo>
                        <a:pt x="93720" y="538540"/>
                        <a:pt x="80480" y="526444"/>
                        <a:pt x="70669" y="512156"/>
                      </a:cubicBezTo>
                      <a:cubicBezTo>
                        <a:pt x="63240" y="501488"/>
                        <a:pt x="57620" y="488439"/>
                        <a:pt x="60573" y="475390"/>
                      </a:cubicBezTo>
                      <a:cubicBezTo>
                        <a:pt x="61240" y="472723"/>
                        <a:pt x="62478" y="470151"/>
                        <a:pt x="64002" y="467674"/>
                      </a:cubicBezTo>
                      <a:cubicBezTo>
                        <a:pt x="58192" y="465674"/>
                        <a:pt x="52953" y="462055"/>
                        <a:pt x="48190" y="458149"/>
                      </a:cubicBezTo>
                      <a:cubicBezTo>
                        <a:pt x="21044" y="435575"/>
                        <a:pt x="1708" y="403190"/>
                        <a:pt x="89" y="367948"/>
                      </a:cubicBezTo>
                      <a:cubicBezTo>
                        <a:pt x="-1435" y="332705"/>
                        <a:pt x="16663" y="295177"/>
                        <a:pt x="48762" y="276508"/>
                      </a:cubicBezTo>
                      <a:cubicBezTo>
                        <a:pt x="70288" y="263935"/>
                        <a:pt x="95625" y="260601"/>
                        <a:pt x="120390" y="260982"/>
                      </a:cubicBezTo>
                      <a:cubicBezTo>
                        <a:pt x="118009" y="253552"/>
                        <a:pt x="115723" y="245932"/>
                        <a:pt x="113913" y="238312"/>
                      </a:cubicBezTo>
                      <a:cubicBezTo>
                        <a:pt x="110865" y="225549"/>
                        <a:pt x="108960" y="212595"/>
                        <a:pt x="109531" y="199546"/>
                      </a:cubicBezTo>
                      <a:cubicBezTo>
                        <a:pt x="109626" y="197164"/>
                        <a:pt x="109817" y="194688"/>
                        <a:pt x="110103" y="192307"/>
                      </a:cubicBezTo>
                      <a:cubicBezTo>
                        <a:pt x="110389" y="190116"/>
                        <a:pt x="110674" y="187830"/>
                        <a:pt x="111151" y="185639"/>
                      </a:cubicBezTo>
                      <a:cubicBezTo>
                        <a:pt x="111151" y="185639"/>
                        <a:pt x="111151" y="185544"/>
                        <a:pt x="111151" y="185544"/>
                      </a:cubicBezTo>
                      <a:cubicBezTo>
                        <a:pt x="111151" y="185544"/>
                        <a:pt x="111151" y="185544"/>
                        <a:pt x="111151" y="185544"/>
                      </a:cubicBezTo>
                      <a:cubicBezTo>
                        <a:pt x="111436" y="184020"/>
                        <a:pt x="111627" y="182401"/>
                        <a:pt x="112008" y="180877"/>
                      </a:cubicBezTo>
                      <a:cubicBezTo>
                        <a:pt x="118485" y="153445"/>
                        <a:pt x="142297" y="127156"/>
                        <a:pt x="171349" y="125441"/>
                      </a:cubicBezTo>
                      <a:cubicBezTo>
                        <a:pt x="205734" y="123536"/>
                        <a:pt x="230213" y="154111"/>
                        <a:pt x="245929" y="182782"/>
                      </a:cubicBezTo>
                      <a:cubicBezTo>
                        <a:pt x="248596" y="152683"/>
                        <a:pt x="251263" y="122298"/>
                        <a:pt x="260884" y="93247"/>
                      </a:cubicBezTo>
                      <a:cubicBezTo>
                        <a:pt x="270599" y="64195"/>
                        <a:pt x="287934" y="36097"/>
                        <a:pt x="314224" y="18571"/>
                      </a:cubicBezTo>
                      <a:cubicBezTo>
                        <a:pt x="354991" y="-8480"/>
                        <a:pt x="411664" y="-4670"/>
                        <a:pt x="450336" y="21523"/>
                      </a:cubicBezTo>
                      <a:cubicBezTo>
                        <a:pt x="488912" y="47717"/>
                        <a:pt x="510534" y="92770"/>
                        <a:pt x="515201" y="138871"/>
                      </a:cubicBezTo>
                      <a:cubicBezTo>
                        <a:pt x="516344" y="150206"/>
                        <a:pt x="516154" y="162493"/>
                        <a:pt x="513487" y="173923"/>
                      </a:cubicBezTo>
                      <a:cubicBezTo>
                        <a:pt x="529298" y="162493"/>
                        <a:pt x="552063" y="157921"/>
                        <a:pt x="570637" y="164017"/>
                      </a:cubicBezTo>
                      <a:cubicBezTo>
                        <a:pt x="601879" y="174209"/>
                        <a:pt x="621024" y="203641"/>
                        <a:pt x="633311" y="233074"/>
                      </a:cubicBezTo>
                      <a:cubicBezTo>
                        <a:pt x="651028" y="275460"/>
                        <a:pt x="658838" y="325466"/>
                        <a:pt x="637788" y="368329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/>
                </a:p>
              </p:txBody>
            </p:sp>
            <p:sp>
              <p:nvSpPr>
                <p:cNvPr id="96" name="">
                  <a:extLst>
                    <a:ext uri="{FF2B5EF4-FFF2-40B4-BE49-F238E27FC236}">
                      <a16:creationId xmlns:a16="http://schemas.microsoft.com/office/drawing/2014/main" id="{518B1D8A-C568-11A1-4C87-EF01D975395D}"/>
                    </a:ext>
                  </a:extLst>
                </p:cNvPr>
                <p:cNvSpPr/>
                <p:nvPr/>
              </p:nvSpPr>
              <p:spPr>
                <a:xfrm>
                  <a:off x="5460593" y="2076830"/>
                  <a:ext cx="345258" cy="492753"/>
                </a:xfrm>
                <a:custGeom>
                  <a:avLst/>
                  <a:gdLst>
                    <a:gd name="connsiteX0" fmla="*/ 343751 w 345258"/>
                    <a:gd name="connsiteY0" fmla="*/ 413194 h 492753"/>
                    <a:gd name="connsiteX1" fmla="*/ 317367 w 345258"/>
                    <a:gd name="connsiteY1" fmla="*/ 376047 h 492753"/>
                    <a:gd name="connsiteX2" fmla="*/ 334131 w 345258"/>
                    <a:gd name="connsiteY2" fmla="*/ 443008 h 492753"/>
                    <a:gd name="connsiteX3" fmla="*/ 300031 w 345258"/>
                    <a:gd name="connsiteY3" fmla="*/ 485965 h 492753"/>
                    <a:gd name="connsiteX4" fmla="*/ 299936 w 345258"/>
                    <a:gd name="connsiteY4" fmla="*/ 485965 h 492753"/>
                    <a:gd name="connsiteX5" fmla="*/ 299746 w 345258"/>
                    <a:gd name="connsiteY5" fmla="*/ 485870 h 492753"/>
                    <a:gd name="connsiteX6" fmla="*/ 288125 w 345258"/>
                    <a:gd name="connsiteY6" fmla="*/ 490728 h 492753"/>
                    <a:gd name="connsiteX7" fmla="*/ 285077 w 345258"/>
                    <a:gd name="connsiteY7" fmla="*/ 491490 h 492753"/>
                    <a:gd name="connsiteX8" fmla="*/ 280696 w 345258"/>
                    <a:gd name="connsiteY8" fmla="*/ 492252 h 492753"/>
                    <a:gd name="connsiteX9" fmla="*/ 275647 w 345258"/>
                    <a:gd name="connsiteY9" fmla="*/ 492728 h 492753"/>
                    <a:gd name="connsiteX10" fmla="*/ 209830 w 345258"/>
                    <a:gd name="connsiteY10" fmla="*/ 450247 h 492753"/>
                    <a:gd name="connsiteX11" fmla="*/ 176206 w 345258"/>
                    <a:gd name="connsiteY11" fmla="*/ 383381 h 492753"/>
                    <a:gd name="connsiteX12" fmla="*/ 171825 w 345258"/>
                    <a:gd name="connsiteY12" fmla="*/ 365189 h 492753"/>
                    <a:gd name="connsiteX13" fmla="*/ 164491 w 345258"/>
                    <a:gd name="connsiteY13" fmla="*/ 369284 h 492753"/>
                    <a:gd name="connsiteX14" fmla="*/ 109055 w 345258"/>
                    <a:gd name="connsiteY14" fmla="*/ 361760 h 492753"/>
                    <a:gd name="connsiteX15" fmla="*/ 70669 w 345258"/>
                    <a:gd name="connsiteY15" fmla="*/ 326612 h 492753"/>
                    <a:gd name="connsiteX16" fmla="*/ 60573 w 345258"/>
                    <a:gd name="connsiteY16" fmla="*/ 289846 h 492753"/>
                    <a:gd name="connsiteX17" fmla="*/ 64002 w 345258"/>
                    <a:gd name="connsiteY17" fmla="*/ 282131 h 492753"/>
                    <a:gd name="connsiteX18" fmla="*/ 48190 w 345258"/>
                    <a:gd name="connsiteY18" fmla="*/ 272606 h 492753"/>
                    <a:gd name="connsiteX19" fmla="*/ 89 w 345258"/>
                    <a:gd name="connsiteY19" fmla="*/ 182404 h 492753"/>
                    <a:gd name="connsiteX20" fmla="*/ 48762 w 345258"/>
                    <a:gd name="connsiteY20" fmla="*/ 90964 h 492753"/>
                    <a:gd name="connsiteX21" fmla="*/ 120390 w 345258"/>
                    <a:gd name="connsiteY21" fmla="*/ 75438 h 492753"/>
                    <a:gd name="connsiteX22" fmla="*/ 113913 w 345258"/>
                    <a:gd name="connsiteY22" fmla="*/ 52768 h 492753"/>
                    <a:gd name="connsiteX23" fmla="*/ 109531 w 345258"/>
                    <a:gd name="connsiteY23" fmla="*/ 14002 h 492753"/>
                    <a:gd name="connsiteX24" fmla="*/ 111151 w 345258"/>
                    <a:gd name="connsiteY24" fmla="*/ 0 h 492753"/>
                    <a:gd name="connsiteX25" fmla="*/ 343751 w 345258"/>
                    <a:gd name="connsiteY25" fmla="*/ 413194 h 4927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345258" h="492753">
                      <a:moveTo>
                        <a:pt x="343751" y="413194"/>
                      </a:moveTo>
                      <a:cubicBezTo>
                        <a:pt x="333750" y="401669"/>
                        <a:pt x="324987" y="389096"/>
                        <a:pt x="317367" y="376047"/>
                      </a:cubicBezTo>
                      <a:cubicBezTo>
                        <a:pt x="328606" y="396812"/>
                        <a:pt x="340036" y="421386"/>
                        <a:pt x="334131" y="443008"/>
                      </a:cubicBezTo>
                      <a:cubicBezTo>
                        <a:pt x="329273" y="460629"/>
                        <a:pt x="316414" y="477107"/>
                        <a:pt x="300031" y="485965"/>
                      </a:cubicBezTo>
                      <a:lnTo>
                        <a:pt x="299936" y="485965"/>
                      </a:lnTo>
                      <a:cubicBezTo>
                        <a:pt x="299841" y="485870"/>
                        <a:pt x="299841" y="485870"/>
                        <a:pt x="299746" y="485870"/>
                      </a:cubicBezTo>
                      <a:cubicBezTo>
                        <a:pt x="296031" y="487871"/>
                        <a:pt x="292126" y="489490"/>
                        <a:pt x="288125" y="490728"/>
                      </a:cubicBezTo>
                      <a:cubicBezTo>
                        <a:pt x="287077" y="491014"/>
                        <a:pt x="286125" y="491300"/>
                        <a:pt x="285077" y="491490"/>
                      </a:cubicBezTo>
                      <a:cubicBezTo>
                        <a:pt x="283648" y="491776"/>
                        <a:pt x="282124" y="492061"/>
                        <a:pt x="280696" y="492252"/>
                      </a:cubicBezTo>
                      <a:cubicBezTo>
                        <a:pt x="278981" y="492538"/>
                        <a:pt x="277362" y="492633"/>
                        <a:pt x="275647" y="492728"/>
                      </a:cubicBezTo>
                      <a:cubicBezTo>
                        <a:pt x="247453" y="493586"/>
                        <a:pt x="225165" y="472345"/>
                        <a:pt x="209830" y="450247"/>
                      </a:cubicBezTo>
                      <a:cubicBezTo>
                        <a:pt x="195447" y="429673"/>
                        <a:pt x="184112" y="407194"/>
                        <a:pt x="176206" y="383381"/>
                      </a:cubicBezTo>
                      <a:cubicBezTo>
                        <a:pt x="174301" y="377666"/>
                        <a:pt x="172777" y="371475"/>
                        <a:pt x="171825" y="365189"/>
                      </a:cubicBezTo>
                      <a:cubicBezTo>
                        <a:pt x="169539" y="366808"/>
                        <a:pt x="167062" y="368237"/>
                        <a:pt x="164491" y="369284"/>
                      </a:cubicBezTo>
                      <a:cubicBezTo>
                        <a:pt x="146203" y="376523"/>
                        <a:pt x="125438" y="371094"/>
                        <a:pt x="109055" y="361760"/>
                      </a:cubicBezTo>
                      <a:cubicBezTo>
                        <a:pt x="93720" y="352996"/>
                        <a:pt x="80480" y="340900"/>
                        <a:pt x="70669" y="326612"/>
                      </a:cubicBezTo>
                      <a:cubicBezTo>
                        <a:pt x="63240" y="315944"/>
                        <a:pt x="57620" y="302895"/>
                        <a:pt x="60573" y="289846"/>
                      </a:cubicBezTo>
                      <a:cubicBezTo>
                        <a:pt x="61240" y="287179"/>
                        <a:pt x="62478" y="284607"/>
                        <a:pt x="64002" y="282131"/>
                      </a:cubicBezTo>
                      <a:cubicBezTo>
                        <a:pt x="58192" y="280130"/>
                        <a:pt x="52953" y="276511"/>
                        <a:pt x="48190" y="272606"/>
                      </a:cubicBezTo>
                      <a:cubicBezTo>
                        <a:pt x="21044" y="250031"/>
                        <a:pt x="1708" y="217646"/>
                        <a:pt x="89" y="182404"/>
                      </a:cubicBezTo>
                      <a:cubicBezTo>
                        <a:pt x="-1435" y="147161"/>
                        <a:pt x="16663" y="109633"/>
                        <a:pt x="48762" y="90964"/>
                      </a:cubicBezTo>
                      <a:cubicBezTo>
                        <a:pt x="70288" y="78391"/>
                        <a:pt x="95625" y="75057"/>
                        <a:pt x="120390" y="75438"/>
                      </a:cubicBezTo>
                      <a:cubicBezTo>
                        <a:pt x="118009" y="68008"/>
                        <a:pt x="115723" y="60388"/>
                        <a:pt x="113913" y="52768"/>
                      </a:cubicBezTo>
                      <a:cubicBezTo>
                        <a:pt x="110865" y="40005"/>
                        <a:pt x="109055" y="26956"/>
                        <a:pt x="109531" y="14002"/>
                      </a:cubicBezTo>
                      <a:cubicBezTo>
                        <a:pt x="109722" y="9334"/>
                        <a:pt x="110293" y="4667"/>
                        <a:pt x="111151" y="0"/>
                      </a:cubicBezTo>
                      <a:cubicBezTo>
                        <a:pt x="306889" y="76200"/>
                        <a:pt x="354895" y="328898"/>
                        <a:pt x="343751" y="413194"/>
                      </a:cubicBezTo>
                      <a:close/>
                    </a:path>
                  </a:pathLst>
                </a:custGeom>
                <a:solidFill>
                  <a:srgbClr val="611B20">
                    <a:alpha val="44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0" name="">
                <a:extLst>
                  <a:ext uri="{FF2B5EF4-FFF2-40B4-BE49-F238E27FC236}">
                    <a16:creationId xmlns:a16="http://schemas.microsoft.com/office/drawing/2014/main" id="{D68ED9FD-369D-71BB-001C-2E698A3418E3}"/>
                  </a:ext>
                </a:extLst>
              </p:cNvPr>
              <p:cNvGrpSpPr/>
              <p:nvPr/>
            </p:nvGrpSpPr>
            <p:grpSpPr>
              <a:xfrm>
                <a:off x="5148670" y="3009510"/>
                <a:ext cx="709959" cy="763400"/>
                <a:chOff x="5148670" y="3009510"/>
                <a:chExt cx="709959" cy="763400"/>
              </a:xfrm>
            </p:grpSpPr>
            <p:sp>
              <p:nvSpPr>
                <p:cNvPr id="93" name="">
                  <a:extLst>
                    <a:ext uri="{FF2B5EF4-FFF2-40B4-BE49-F238E27FC236}">
                      <a16:creationId xmlns:a16="http://schemas.microsoft.com/office/drawing/2014/main" id="{55D91B41-D7DA-A920-69C2-7CD573CD83E3}"/>
                    </a:ext>
                  </a:extLst>
                </p:cNvPr>
                <p:cNvSpPr/>
                <p:nvPr/>
              </p:nvSpPr>
              <p:spPr>
                <a:xfrm>
                  <a:off x="5148670" y="3009510"/>
                  <a:ext cx="709768" cy="763400"/>
                </a:xfrm>
                <a:custGeom>
                  <a:avLst/>
                  <a:gdLst>
                    <a:gd name="connsiteX0" fmla="*/ 62457 w 709768"/>
                    <a:gd name="connsiteY0" fmla="*/ 48205 h 763400"/>
                    <a:gd name="connsiteX1" fmla="*/ 445172 w 709768"/>
                    <a:gd name="connsiteY1" fmla="*/ 1151 h 763400"/>
                    <a:gd name="connsiteX2" fmla="*/ 683297 w 709768"/>
                    <a:gd name="connsiteY2" fmla="*/ 269947 h 763400"/>
                    <a:gd name="connsiteX3" fmla="*/ 683297 w 709768"/>
                    <a:gd name="connsiteY3" fmla="*/ 707335 h 763400"/>
                    <a:gd name="connsiteX4" fmla="*/ 68267 w 709768"/>
                    <a:gd name="connsiteY4" fmla="*/ 740101 h 763400"/>
                    <a:gd name="connsiteX5" fmla="*/ 62457 w 709768"/>
                    <a:gd name="connsiteY5" fmla="*/ 48205 h 763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09768" h="763400">
                      <a:moveTo>
                        <a:pt x="62457" y="48205"/>
                      </a:moveTo>
                      <a:cubicBezTo>
                        <a:pt x="76840" y="27917"/>
                        <a:pt x="262387" y="-6754"/>
                        <a:pt x="445172" y="1151"/>
                      </a:cubicBezTo>
                      <a:cubicBezTo>
                        <a:pt x="628052" y="9057"/>
                        <a:pt x="675391" y="152504"/>
                        <a:pt x="683297" y="269947"/>
                      </a:cubicBezTo>
                      <a:cubicBezTo>
                        <a:pt x="691298" y="387390"/>
                        <a:pt x="738637" y="662472"/>
                        <a:pt x="683297" y="707335"/>
                      </a:cubicBezTo>
                      <a:cubicBezTo>
                        <a:pt x="627956" y="752293"/>
                        <a:pt x="132371" y="789155"/>
                        <a:pt x="68267" y="740101"/>
                      </a:cubicBezTo>
                      <a:cubicBezTo>
                        <a:pt x="4259" y="691047"/>
                        <a:pt x="-43747" y="197557"/>
                        <a:pt x="62457" y="48205"/>
                      </a:cubicBezTo>
                      <a:close/>
                    </a:path>
                  </a:pathLst>
                </a:custGeom>
                <a:solidFill>
                  <a:srgbClr val="FC6C1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4" name="">
                  <a:extLst>
                    <a:ext uri="{FF2B5EF4-FFF2-40B4-BE49-F238E27FC236}">
                      <a16:creationId xmlns:a16="http://schemas.microsoft.com/office/drawing/2014/main" id="{5D1D5CDD-7775-E23C-7DF8-0A6A9F69CE5F}"/>
                    </a:ext>
                  </a:extLst>
                </p:cNvPr>
                <p:cNvSpPr/>
                <p:nvPr/>
              </p:nvSpPr>
              <p:spPr>
                <a:xfrm>
                  <a:off x="5631981" y="3031616"/>
                  <a:ext cx="226648" cy="714470"/>
                </a:xfrm>
                <a:custGeom>
                  <a:avLst/>
                  <a:gdLst>
                    <a:gd name="connsiteX0" fmla="*/ 58825 w 226648"/>
                    <a:gd name="connsiteY0" fmla="*/ 0 h 714470"/>
                    <a:gd name="connsiteX1" fmla="*/ 26440 w 226648"/>
                    <a:gd name="connsiteY1" fmla="*/ 34957 h 714470"/>
                    <a:gd name="connsiteX2" fmla="*/ 1008 w 226648"/>
                    <a:gd name="connsiteY2" fmla="*/ 144113 h 714470"/>
                    <a:gd name="connsiteX3" fmla="*/ 5676 w 226648"/>
                    <a:gd name="connsiteY3" fmla="*/ 404908 h 714470"/>
                    <a:gd name="connsiteX4" fmla="*/ 17867 w 226648"/>
                    <a:gd name="connsiteY4" fmla="*/ 538448 h 714470"/>
                    <a:gd name="connsiteX5" fmla="*/ 32250 w 226648"/>
                    <a:gd name="connsiteY5" fmla="*/ 617696 h 714470"/>
                    <a:gd name="connsiteX6" fmla="*/ 65016 w 226648"/>
                    <a:gd name="connsiteY6" fmla="*/ 687991 h 714470"/>
                    <a:gd name="connsiteX7" fmla="*/ 99592 w 226648"/>
                    <a:gd name="connsiteY7" fmla="*/ 714470 h 714470"/>
                    <a:gd name="connsiteX8" fmla="*/ 200176 w 226648"/>
                    <a:gd name="connsiteY8" fmla="*/ 685133 h 714470"/>
                    <a:gd name="connsiteX9" fmla="*/ 200176 w 226648"/>
                    <a:gd name="connsiteY9" fmla="*/ 247745 h 714470"/>
                    <a:gd name="connsiteX10" fmla="*/ 58825 w 226648"/>
                    <a:gd name="connsiteY10" fmla="*/ 0 h 714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48" h="714470">
                      <a:moveTo>
                        <a:pt x="58825" y="0"/>
                      </a:moveTo>
                      <a:cubicBezTo>
                        <a:pt x="45776" y="8954"/>
                        <a:pt x="34822" y="20955"/>
                        <a:pt x="26440" y="34957"/>
                      </a:cubicBezTo>
                      <a:cubicBezTo>
                        <a:pt x="6723" y="67913"/>
                        <a:pt x="2056" y="106394"/>
                        <a:pt x="1008" y="144113"/>
                      </a:cubicBezTo>
                      <a:cubicBezTo>
                        <a:pt x="-1468" y="230886"/>
                        <a:pt x="818" y="318325"/>
                        <a:pt x="5676" y="404908"/>
                      </a:cubicBezTo>
                      <a:cubicBezTo>
                        <a:pt x="8152" y="449580"/>
                        <a:pt x="12248" y="494062"/>
                        <a:pt x="17867" y="538448"/>
                      </a:cubicBezTo>
                      <a:cubicBezTo>
                        <a:pt x="21296" y="565118"/>
                        <a:pt x="25297" y="591693"/>
                        <a:pt x="32250" y="617696"/>
                      </a:cubicBezTo>
                      <a:cubicBezTo>
                        <a:pt x="39013" y="643033"/>
                        <a:pt x="48538" y="667322"/>
                        <a:pt x="65016" y="687991"/>
                      </a:cubicBezTo>
                      <a:cubicBezTo>
                        <a:pt x="74541" y="699897"/>
                        <a:pt x="86352" y="708565"/>
                        <a:pt x="99592" y="714470"/>
                      </a:cubicBezTo>
                      <a:cubicBezTo>
                        <a:pt x="149884" y="705803"/>
                        <a:pt x="187222" y="695706"/>
                        <a:pt x="200176" y="685133"/>
                      </a:cubicBezTo>
                      <a:cubicBezTo>
                        <a:pt x="255516" y="640175"/>
                        <a:pt x="208177" y="365188"/>
                        <a:pt x="200176" y="247745"/>
                      </a:cubicBezTo>
                      <a:cubicBezTo>
                        <a:pt x="193794" y="154686"/>
                        <a:pt x="162647" y="45339"/>
                        <a:pt x="58825" y="0"/>
                      </a:cubicBezTo>
                      <a:close/>
                    </a:path>
                  </a:pathLst>
                </a:custGeom>
                <a:solidFill>
                  <a:srgbClr val="FF8C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" name="">
                <a:extLst>
                  <a:ext uri="{FF2B5EF4-FFF2-40B4-BE49-F238E27FC236}">
                    <a16:creationId xmlns:a16="http://schemas.microsoft.com/office/drawing/2014/main" id="{81D68686-678D-8095-025D-1B6C79CFB00D}"/>
                  </a:ext>
                </a:extLst>
              </p:cNvPr>
              <p:cNvGrpSpPr/>
              <p:nvPr/>
            </p:nvGrpSpPr>
            <p:grpSpPr>
              <a:xfrm>
                <a:off x="4846579" y="1871761"/>
                <a:ext cx="637993" cy="585442"/>
                <a:chOff x="4846579" y="1871761"/>
                <a:chExt cx="637993" cy="585442"/>
              </a:xfrm>
            </p:grpSpPr>
            <p:sp>
              <p:nvSpPr>
                <p:cNvPr id="91" name="">
                  <a:extLst>
                    <a:ext uri="{FF2B5EF4-FFF2-40B4-BE49-F238E27FC236}">
                      <a16:creationId xmlns:a16="http://schemas.microsoft.com/office/drawing/2014/main" id="{55C6F836-1DF4-2690-3332-F7E935BE1869}"/>
                    </a:ext>
                  </a:extLst>
                </p:cNvPr>
                <p:cNvSpPr/>
                <p:nvPr/>
              </p:nvSpPr>
              <p:spPr>
                <a:xfrm>
                  <a:off x="4846579" y="1871761"/>
                  <a:ext cx="637988" cy="585442"/>
                </a:xfrm>
                <a:custGeom>
                  <a:avLst/>
                  <a:gdLst>
                    <a:gd name="connsiteX0" fmla="*/ 623628 w 637988"/>
                    <a:gd name="connsiteY0" fmla="*/ 207069 h 585442"/>
                    <a:gd name="connsiteX1" fmla="*/ 538665 w 637988"/>
                    <a:gd name="connsiteY1" fmla="*/ 159349 h 585442"/>
                    <a:gd name="connsiteX2" fmla="*/ 439224 w 637988"/>
                    <a:gd name="connsiteY2" fmla="*/ 170112 h 585442"/>
                    <a:gd name="connsiteX3" fmla="*/ 445606 w 637988"/>
                    <a:gd name="connsiteY3" fmla="*/ 50288 h 585442"/>
                    <a:gd name="connsiteX4" fmla="*/ 324638 w 637988"/>
                    <a:gd name="connsiteY4" fmla="*/ 281 h 585442"/>
                    <a:gd name="connsiteX5" fmla="*/ 237389 w 637988"/>
                    <a:gd name="connsiteY5" fmla="*/ 24665 h 585442"/>
                    <a:gd name="connsiteX6" fmla="*/ 221959 w 637988"/>
                    <a:gd name="connsiteY6" fmla="*/ 75910 h 585442"/>
                    <a:gd name="connsiteX7" fmla="*/ 191765 w 637988"/>
                    <a:gd name="connsiteY7" fmla="*/ 60479 h 585442"/>
                    <a:gd name="connsiteX8" fmla="*/ 61082 w 637988"/>
                    <a:gd name="connsiteY8" fmla="*/ 67528 h 585442"/>
                    <a:gd name="connsiteX9" fmla="*/ 979 w 637988"/>
                    <a:gd name="connsiteY9" fmla="*/ 178875 h 585442"/>
                    <a:gd name="connsiteX10" fmla="*/ 44127 w 637988"/>
                    <a:gd name="connsiteY10" fmla="*/ 252599 h 585442"/>
                    <a:gd name="connsiteX11" fmla="*/ 116613 w 637988"/>
                    <a:gd name="connsiteY11" fmla="*/ 300605 h 585442"/>
                    <a:gd name="connsiteX12" fmla="*/ 34602 w 637988"/>
                    <a:gd name="connsiteY12" fmla="*/ 339467 h 585442"/>
                    <a:gd name="connsiteX13" fmla="*/ 58319 w 637988"/>
                    <a:gd name="connsiteY13" fmla="*/ 410618 h 585442"/>
                    <a:gd name="connsiteX14" fmla="*/ 132329 w 637988"/>
                    <a:gd name="connsiteY14" fmla="*/ 435479 h 585442"/>
                    <a:gd name="connsiteX15" fmla="*/ 115755 w 637988"/>
                    <a:gd name="connsiteY15" fmla="*/ 500820 h 585442"/>
                    <a:gd name="connsiteX16" fmla="*/ 175667 w 637988"/>
                    <a:gd name="connsiteY16" fmla="*/ 577401 h 585442"/>
                    <a:gd name="connsiteX17" fmla="*/ 275394 w 637988"/>
                    <a:gd name="connsiteY17" fmla="*/ 573496 h 585442"/>
                    <a:gd name="connsiteX18" fmla="*/ 290539 w 637988"/>
                    <a:gd name="connsiteY18" fmla="*/ 564257 h 585442"/>
                    <a:gd name="connsiteX19" fmla="*/ 295873 w 637988"/>
                    <a:gd name="connsiteY19" fmla="*/ 570067 h 585442"/>
                    <a:gd name="connsiteX20" fmla="*/ 332449 w 637988"/>
                    <a:gd name="connsiteY20" fmla="*/ 576353 h 585442"/>
                    <a:gd name="connsiteX21" fmla="*/ 379598 w 637988"/>
                    <a:gd name="connsiteY21" fmla="*/ 558542 h 585442"/>
                    <a:gd name="connsiteX22" fmla="*/ 409697 w 637988"/>
                    <a:gd name="connsiteY22" fmla="*/ 515679 h 585442"/>
                    <a:gd name="connsiteX23" fmla="*/ 409220 w 637988"/>
                    <a:gd name="connsiteY23" fmla="*/ 507964 h 585442"/>
                    <a:gd name="connsiteX24" fmla="*/ 427127 w 637988"/>
                    <a:gd name="connsiteY24" fmla="*/ 511583 h 585442"/>
                    <a:gd name="connsiteX25" fmla="*/ 500184 w 637988"/>
                    <a:gd name="connsiteY25" fmla="*/ 510345 h 585442"/>
                    <a:gd name="connsiteX26" fmla="*/ 565430 w 637988"/>
                    <a:gd name="connsiteY26" fmla="*/ 472721 h 585442"/>
                    <a:gd name="connsiteX27" fmla="*/ 546380 w 637988"/>
                    <a:gd name="connsiteY27" fmla="*/ 404618 h 585442"/>
                    <a:gd name="connsiteX28" fmla="*/ 467799 w 637988"/>
                    <a:gd name="connsiteY28" fmla="*/ 392426 h 585442"/>
                    <a:gd name="connsiteX29" fmla="*/ 602959 w 637988"/>
                    <a:gd name="connsiteY29" fmla="*/ 341848 h 585442"/>
                    <a:gd name="connsiteX30" fmla="*/ 623628 w 637988"/>
                    <a:gd name="connsiteY30" fmla="*/ 207069 h 5854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637988" h="585442">
                      <a:moveTo>
                        <a:pt x="623628" y="207069"/>
                      </a:moveTo>
                      <a:cubicBezTo>
                        <a:pt x="605245" y="178970"/>
                        <a:pt x="572003" y="163254"/>
                        <a:pt x="538665" y="159349"/>
                      </a:cubicBezTo>
                      <a:cubicBezTo>
                        <a:pt x="505328" y="155444"/>
                        <a:pt x="471705" y="161825"/>
                        <a:pt x="439224" y="170112"/>
                      </a:cubicBezTo>
                      <a:cubicBezTo>
                        <a:pt x="475705" y="143918"/>
                        <a:pt x="474467" y="84673"/>
                        <a:pt x="445606" y="50288"/>
                      </a:cubicBezTo>
                      <a:cubicBezTo>
                        <a:pt x="416745" y="15902"/>
                        <a:pt x="369501" y="2472"/>
                        <a:pt x="324638" y="281"/>
                      </a:cubicBezTo>
                      <a:cubicBezTo>
                        <a:pt x="293587" y="-1243"/>
                        <a:pt x="259583" y="2948"/>
                        <a:pt x="237389" y="24665"/>
                      </a:cubicBezTo>
                      <a:cubicBezTo>
                        <a:pt x="224245" y="37619"/>
                        <a:pt x="218625" y="58289"/>
                        <a:pt x="221959" y="75910"/>
                      </a:cubicBezTo>
                      <a:cubicBezTo>
                        <a:pt x="213005" y="69147"/>
                        <a:pt x="202338" y="64099"/>
                        <a:pt x="191765" y="60479"/>
                      </a:cubicBezTo>
                      <a:cubicBezTo>
                        <a:pt x="149188" y="46097"/>
                        <a:pt x="100420" y="46001"/>
                        <a:pt x="61082" y="67528"/>
                      </a:cubicBezTo>
                      <a:cubicBezTo>
                        <a:pt x="21648" y="89054"/>
                        <a:pt x="-5593" y="134489"/>
                        <a:pt x="979" y="178875"/>
                      </a:cubicBezTo>
                      <a:cubicBezTo>
                        <a:pt x="5265" y="207641"/>
                        <a:pt x="22601" y="233072"/>
                        <a:pt x="44127" y="252599"/>
                      </a:cubicBezTo>
                      <a:cubicBezTo>
                        <a:pt x="65654" y="272125"/>
                        <a:pt x="91276" y="286412"/>
                        <a:pt x="116613" y="300605"/>
                      </a:cubicBezTo>
                      <a:cubicBezTo>
                        <a:pt x="84704" y="302224"/>
                        <a:pt x="47461" y="310225"/>
                        <a:pt x="34602" y="339467"/>
                      </a:cubicBezTo>
                      <a:cubicBezTo>
                        <a:pt x="23744" y="364136"/>
                        <a:pt x="36888" y="394235"/>
                        <a:pt x="58319" y="410618"/>
                      </a:cubicBezTo>
                      <a:cubicBezTo>
                        <a:pt x="79274" y="426620"/>
                        <a:pt x="106135" y="432145"/>
                        <a:pt x="132329" y="435479"/>
                      </a:cubicBezTo>
                      <a:cubicBezTo>
                        <a:pt x="121565" y="455767"/>
                        <a:pt x="113755" y="478151"/>
                        <a:pt x="115755" y="500820"/>
                      </a:cubicBezTo>
                      <a:cubicBezTo>
                        <a:pt x="118613" y="534824"/>
                        <a:pt x="144044" y="564733"/>
                        <a:pt x="175667" y="577401"/>
                      </a:cubicBezTo>
                      <a:cubicBezTo>
                        <a:pt x="207386" y="590069"/>
                        <a:pt x="244057" y="587021"/>
                        <a:pt x="275394" y="573496"/>
                      </a:cubicBezTo>
                      <a:cubicBezTo>
                        <a:pt x="280823" y="571115"/>
                        <a:pt x="286253" y="568257"/>
                        <a:pt x="290539" y="564257"/>
                      </a:cubicBezTo>
                      <a:cubicBezTo>
                        <a:pt x="292063" y="566447"/>
                        <a:pt x="293777" y="568543"/>
                        <a:pt x="295873" y="570067"/>
                      </a:cubicBezTo>
                      <a:cubicBezTo>
                        <a:pt x="306065" y="577782"/>
                        <a:pt x="319876" y="578258"/>
                        <a:pt x="332449" y="576353"/>
                      </a:cubicBezTo>
                      <a:cubicBezTo>
                        <a:pt x="349213" y="573877"/>
                        <a:pt x="365405" y="567781"/>
                        <a:pt x="379598" y="558542"/>
                      </a:cubicBezTo>
                      <a:cubicBezTo>
                        <a:pt x="394742" y="548636"/>
                        <a:pt x="408363" y="533777"/>
                        <a:pt x="409697" y="515679"/>
                      </a:cubicBezTo>
                      <a:cubicBezTo>
                        <a:pt x="409887" y="513107"/>
                        <a:pt x="409697" y="510536"/>
                        <a:pt x="409220" y="507964"/>
                      </a:cubicBezTo>
                      <a:cubicBezTo>
                        <a:pt x="415126" y="509678"/>
                        <a:pt x="421222" y="510917"/>
                        <a:pt x="427127" y="511583"/>
                      </a:cubicBezTo>
                      <a:cubicBezTo>
                        <a:pt x="451416" y="514441"/>
                        <a:pt x="475991" y="514060"/>
                        <a:pt x="500184" y="510345"/>
                      </a:cubicBezTo>
                      <a:cubicBezTo>
                        <a:pt x="526092" y="506440"/>
                        <a:pt x="554286" y="496439"/>
                        <a:pt x="565430" y="472721"/>
                      </a:cubicBezTo>
                      <a:cubicBezTo>
                        <a:pt x="576289" y="449766"/>
                        <a:pt x="566002" y="420715"/>
                        <a:pt x="546380" y="404618"/>
                      </a:cubicBezTo>
                      <a:cubicBezTo>
                        <a:pt x="526759" y="388520"/>
                        <a:pt x="493136" y="391187"/>
                        <a:pt x="467799" y="392426"/>
                      </a:cubicBezTo>
                      <a:cubicBezTo>
                        <a:pt x="517043" y="391092"/>
                        <a:pt x="568193" y="376900"/>
                        <a:pt x="602959" y="341848"/>
                      </a:cubicBezTo>
                      <a:cubicBezTo>
                        <a:pt x="637439" y="307177"/>
                        <a:pt x="650489" y="248312"/>
                        <a:pt x="623628" y="207069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2" name="">
                  <a:extLst>
                    <a:ext uri="{FF2B5EF4-FFF2-40B4-BE49-F238E27FC236}">
                      <a16:creationId xmlns:a16="http://schemas.microsoft.com/office/drawing/2014/main" id="{EAD4989C-0D95-7443-0BC8-6CC1472B7869}"/>
                    </a:ext>
                  </a:extLst>
                </p:cNvPr>
                <p:cNvSpPr/>
                <p:nvPr/>
              </p:nvSpPr>
              <p:spPr>
                <a:xfrm>
                  <a:off x="4877386" y="2011870"/>
                  <a:ext cx="607185" cy="445334"/>
                </a:xfrm>
                <a:custGeom>
                  <a:avLst/>
                  <a:gdLst>
                    <a:gd name="connsiteX0" fmla="*/ 592821 w 607185"/>
                    <a:gd name="connsiteY0" fmla="*/ 66961 h 445334"/>
                    <a:gd name="connsiteX1" fmla="*/ 507858 w 607185"/>
                    <a:gd name="connsiteY1" fmla="*/ 19240 h 445334"/>
                    <a:gd name="connsiteX2" fmla="*/ 408417 w 607185"/>
                    <a:gd name="connsiteY2" fmla="*/ 30004 h 445334"/>
                    <a:gd name="connsiteX3" fmla="*/ 430896 w 607185"/>
                    <a:gd name="connsiteY3" fmla="*/ 0 h 445334"/>
                    <a:gd name="connsiteX4" fmla="*/ 188008 w 607185"/>
                    <a:gd name="connsiteY4" fmla="*/ 64770 h 445334"/>
                    <a:gd name="connsiteX5" fmla="*/ 50943 w 607185"/>
                    <a:gd name="connsiteY5" fmla="*/ 140208 h 445334"/>
                    <a:gd name="connsiteX6" fmla="*/ 85900 w 607185"/>
                    <a:gd name="connsiteY6" fmla="*/ 160496 h 445334"/>
                    <a:gd name="connsiteX7" fmla="*/ 3890 w 607185"/>
                    <a:gd name="connsiteY7" fmla="*/ 199358 h 445334"/>
                    <a:gd name="connsiteX8" fmla="*/ 27607 w 607185"/>
                    <a:gd name="connsiteY8" fmla="*/ 270510 h 445334"/>
                    <a:gd name="connsiteX9" fmla="*/ 101616 w 607185"/>
                    <a:gd name="connsiteY9" fmla="*/ 295370 h 445334"/>
                    <a:gd name="connsiteX10" fmla="*/ 85043 w 607185"/>
                    <a:gd name="connsiteY10" fmla="*/ 360712 h 445334"/>
                    <a:gd name="connsiteX11" fmla="*/ 144955 w 607185"/>
                    <a:gd name="connsiteY11" fmla="*/ 437293 h 445334"/>
                    <a:gd name="connsiteX12" fmla="*/ 244682 w 607185"/>
                    <a:gd name="connsiteY12" fmla="*/ 433388 h 445334"/>
                    <a:gd name="connsiteX13" fmla="*/ 259827 w 607185"/>
                    <a:gd name="connsiteY13" fmla="*/ 424148 h 445334"/>
                    <a:gd name="connsiteX14" fmla="*/ 265161 w 607185"/>
                    <a:gd name="connsiteY14" fmla="*/ 429959 h 445334"/>
                    <a:gd name="connsiteX15" fmla="*/ 301737 w 607185"/>
                    <a:gd name="connsiteY15" fmla="*/ 436245 h 445334"/>
                    <a:gd name="connsiteX16" fmla="*/ 348885 w 607185"/>
                    <a:gd name="connsiteY16" fmla="*/ 418433 h 445334"/>
                    <a:gd name="connsiteX17" fmla="*/ 378984 w 607185"/>
                    <a:gd name="connsiteY17" fmla="*/ 375571 h 445334"/>
                    <a:gd name="connsiteX18" fmla="*/ 378508 w 607185"/>
                    <a:gd name="connsiteY18" fmla="*/ 367856 h 445334"/>
                    <a:gd name="connsiteX19" fmla="*/ 396415 w 607185"/>
                    <a:gd name="connsiteY19" fmla="*/ 371475 h 445334"/>
                    <a:gd name="connsiteX20" fmla="*/ 469472 w 607185"/>
                    <a:gd name="connsiteY20" fmla="*/ 370237 h 445334"/>
                    <a:gd name="connsiteX21" fmla="*/ 534718 w 607185"/>
                    <a:gd name="connsiteY21" fmla="*/ 332613 h 445334"/>
                    <a:gd name="connsiteX22" fmla="*/ 515668 w 607185"/>
                    <a:gd name="connsiteY22" fmla="*/ 264509 h 445334"/>
                    <a:gd name="connsiteX23" fmla="*/ 437087 w 607185"/>
                    <a:gd name="connsiteY23" fmla="*/ 252317 h 445334"/>
                    <a:gd name="connsiteX24" fmla="*/ 572247 w 607185"/>
                    <a:gd name="connsiteY24" fmla="*/ 201740 h 445334"/>
                    <a:gd name="connsiteX25" fmla="*/ 592821 w 607185"/>
                    <a:gd name="connsiteY25" fmla="*/ 66961 h 4453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607185" h="445334">
                      <a:moveTo>
                        <a:pt x="592821" y="66961"/>
                      </a:moveTo>
                      <a:cubicBezTo>
                        <a:pt x="574437" y="38862"/>
                        <a:pt x="541195" y="23146"/>
                        <a:pt x="507858" y="19240"/>
                      </a:cubicBezTo>
                      <a:cubicBezTo>
                        <a:pt x="474520" y="15335"/>
                        <a:pt x="440897" y="21717"/>
                        <a:pt x="408417" y="30004"/>
                      </a:cubicBezTo>
                      <a:cubicBezTo>
                        <a:pt x="419085" y="22384"/>
                        <a:pt x="426419" y="11811"/>
                        <a:pt x="430896" y="0"/>
                      </a:cubicBezTo>
                      <a:cubicBezTo>
                        <a:pt x="347742" y="9715"/>
                        <a:pt x="266113" y="35433"/>
                        <a:pt x="188008" y="64770"/>
                      </a:cubicBezTo>
                      <a:cubicBezTo>
                        <a:pt x="138478" y="83344"/>
                        <a:pt x="92091" y="108299"/>
                        <a:pt x="50943" y="140208"/>
                      </a:cubicBezTo>
                      <a:cubicBezTo>
                        <a:pt x="62373" y="147352"/>
                        <a:pt x="74089" y="154019"/>
                        <a:pt x="85900" y="160496"/>
                      </a:cubicBezTo>
                      <a:cubicBezTo>
                        <a:pt x="53991" y="162116"/>
                        <a:pt x="16749" y="170117"/>
                        <a:pt x="3890" y="199358"/>
                      </a:cubicBezTo>
                      <a:cubicBezTo>
                        <a:pt x="-6969" y="224028"/>
                        <a:pt x="6176" y="254127"/>
                        <a:pt x="27607" y="270510"/>
                      </a:cubicBezTo>
                      <a:cubicBezTo>
                        <a:pt x="48562" y="286512"/>
                        <a:pt x="75423" y="292037"/>
                        <a:pt x="101616" y="295370"/>
                      </a:cubicBezTo>
                      <a:cubicBezTo>
                        <a:pt x="90853" y="315659"/>
                        <a:pt x="83043" y="338042"/>
                        <a:pt x="85043" y="360712"/>
                      </a:cubicBezTo>
                      <a:cubicBezTo>
                        <a:pt x="87900" y="394716"/>
                        <a:pt x="113332" y="424625"/>
                        <a:pt x="144955" y="437293"/>
                      </a:cubicBezTo>
                      <a:cubicBezTo>
                        <a:pt x="176673" y="449961"/>
                        <a:pt x="213345" y="446913"/>
                        <a:pt x="244682" y="433388"/>
                      </a:cubicBezTo>
                      <a:cubicBezTo>
                        <a:pt x="250111" y="431006"/>
                        <a:pt x="255540" y="428149"/>
                        <a:pt x="259827" y="424148"/>
                      </a:cubicBezTo>
                      <a:cubicBezTo>
                        <a:pt x="261351" y="426339"/>
                        <a:pt x="263065" y="428435"/>
                        <a:pt x="265161" y="429959"/>
                      </a:cubicBezTo>
                      <a:cubicBezTo>
                        <a:pt x="275352" y="437674"/>
                        <a:pt x="289164" y="438150"/>
                        <a:pt x="301737" y="436245"/>
                      </a:cubicBezTo>
                      <a:cubicBezTo>
                        <a:pt x="318501" y="433768"/>
                        <a:pt x="334693" y="427673"/>
                        <a:pt x="348885" y="418433"/>
                      </a:cubicBezTo>
                      <a:cubicBezTo>
                        <a:pt x="364030" y="408527"/>
                        <a:pt x="377651" y="393668"/>
                        <a:pt x="378984" y="375571"/>
                      </a:cubicBezTo>
                      <a:cubicBezTo>
                        <a:pt x="379175" y="372999"/>
                        <a:pt x="378984" y="370427"/>
                        <a:pt x="378508" y="367856"/>
                      </a:cubicBezTo>
                      <a:cubicBezTo>
                        <a:pt x="384414" y="369570"/>
                        <a:pt x="390510" y="370808"/>
                        <a:pt x="396415" y="371475"/>
                      </a:cubicBezTo>
                      <a:cubicBezTo>
                        <a:pt x="420704" y="374333"/>
                        <a:pt x="445278" y="373952"/>
                        <a:pt x="469472" y="370237"/>
                      </a:cubicBezTo>
                      <a:cubicBezTo>
                        <a:pt x="495380" y="366332"/>
                        <a:pt x="523574" y="356330"/>
                        <a:pt x="534718" y="332613"/>
                      </a:cubicBezTo>
                      <a:cubicBezTo>
                        <a:pt x="545577" y="309658"/>
                        <a:pt x="535290" y="280607"/>
                        <a:pt x="515668" y="264509"/>
                      </a:cubicBezTo>
                      <a:cubicBezTo>
                        <a:pt x="496047" y="248412"/>
                        <a:pt x="462423" y="251079"/>
                        <a:pt x="437087" y="252317"/>
                      </a:cubicBezTo>
                      <a:cubicBezTo>
                        <a:pt x="486331" y="250984"/>
                        <a:pt x="537480" y="236792"/>
                        <a:pt x="572247" y="201740"/>
                      </a:cubicBezTo>
                      <a:cubicBezTo>
                        <a:pt x="606632" y="167068"/>
                        <a:pt x="619681" y="108204"/>
                        <a:pt x="592821" y="66961"/>
                      </a:cubicBezTo>
                      <a:close/>
                    </a:path>
                  </a:pathLst>
                </a:custGeom>
                <a:solidFill>
                  <a:srgbClr val="611B20">
                    <a:alpha val="44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2" name="">
                <a:extLst>
                  <a:ext uri="{FF2B5EF4-FFF2-40B4-BE49-F238E27FC236}">
                    <a16:creationId xmlns:a16="http://schemas.microsoft.com/office/drawing/2014/main" id="{534016DC-D4AC-FDD6-A209-FF41FD2BB7C9}"/>
                  </a:ext>
                </a:extLst>
              </p:cNvPr>
              <p:cNvGrpSpPr/>
              <p:nvPr/>
            </p:nvGrpSpPr>
            <p:grpSpPr>
              <a:xfrm>
                <a:off x="4911698" y="3966019"/>
                <a:ext cx="387442" cy="942293"/>
                <a:chOff x="4911698" y="3966019"/>
                <a:chExt cx="387442" cy="942293"/>
              </a:xfrm>
            </p:grpSpPr>
            <p:grpSp>
              <p:nvGrpSpPr>
                <p:cNvPr id="78" name="">
                  <a:extLst>
                    <a:ext uri="{FF2B5EF4-FFF2-40B4-BE49-F238E27FC236}">
                      <a16:creationId xmlns:a16="http://schemas.microsoft.com/office/drawing/2014/main" id="{11839692-5DA6-09D4-E331-173B56525EF8}"/>
                    </a:ext>
                  </a:extLst>
                </p:cNvPr>
                <p:cNvGrpSpPr/>
                <p:nvPr/>
              </p:nvGrpSpPr>
              <p:grpSpPr>
                <a:xfrm>
                  <a:off x="4967287" y="3966019"/>
                  <a:ext cx="307371" cy="829056"/>
                  <a:chOff x="4967287" y="3966019"/>
                  <a:chExt cx="307371" cy="829056"/>
                </a:xfrm>
              </p:grpSpPr>
              <p:sp>
                <p:nvSpPr>
                  <p:cNvPr id="84" name="">
                    <a:extLst>
                      <a:ext uri="{FF2B5EF4-FFF2-40B4-BE49-F238E27FC236}">
                        <a16:creationId xmlns:a16="http://schemas.microsoft.com/office/drawing/2014/main" id="{9D87D4B5-FD26-B079-1B2D-33F5D0A3CFD4}"/>
                      </a:ext>
                    </a:extLst>
                  </p:cNvPr>
                  <p:cNvSpPr/>
                  <p:nvPr/>
                </p:nvSpPr>
                <p:spPr>
                  <a:xfrm>
                    <a:off x="4967287" y="3966019"/>
                    <a:ext cx="307371" cy="829056"/>
                  </a:xfrm>
                  <a:custGeom>
                    <a:avLst/>
                    <a:gdLst>
                      <a:gd name="connsiteX0" fmla="*/ 286321 w 307371"/>
                      <a:gd name="connsiteY0" fmla="*/ 23146 h 829056"/>
                      <a:gd name="connsiteX1" fmla="*/ 163259 w 307371"/>
                      <a:gd name="connsiteY1" fmla="*/ 20193 h 829056"/>
                      <a:gd name="connsiteX2" fmla="*/ 1810 w 307371"/>
                      <a:gd name="connsiteY2" fmla="*/ 381 h 829056"/>
                      <a:gd name="connsiteX3" fmla="*/ 0 w 307371"/>
                      <a:gd name="connsiteY3" fmla="*/ 0 h 829056"/>
                      <a:gd name="connsiteX4" fmla="*/ 16478 w 307371"/>
                      <a:gd name="connsiteY4" fmla="*/ 228029 h 829056"/>
                      <a:gd name="connsiteX5" fmla="*/ 86487 w 307371"/>
                      <a:gd name="connsiteY5" fmla="*/ 829056 h 829056"/>
                      <a:gd name="connsiteX6" fmla="*/ 307372 w 307371"/>
                      <a:gd name="connsiteY6" fmla="*/ 829056 h 829056"/>
                      <a:gd name="connsiteX7" fmla="*/ 286321 w 307371"/>
                      <a:gd name="connsiteY7" fmla="*/ 23146 h 829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07371" h="829056">
                        <a:moveTo>
                          <a:pt x="286321" y="23146"/>
                        </a:moveTo>
                        <a:cubicBezTo>
                          <a:pt x="245269" y="23241"/>
                          <a:pt x="204216" y="22384"/>
                          <a:pt x="163259" y="20193"/>
                        </a:cubicBezTo>
                        <a:cubicBezTo>
                          <a:pt x="109157" y="17335"/>
                          <a:pt x="54864" y="11811"/>
                          <a:pt x="1810" y="381"/>
                        </a:cubicBezTo>
                        <a:cubicBezTo>
                          <a:pt x="1238" y="286"/>
                          <a:pt x="571" y="95"/>
                          <a:pt x="0" y="0"/>
                        </a:cubicBezTo>
                        <a:cubicBezTo>
                          <a:pt x="3810" y="98965"/>
                          <a:pt x="9716" y="181165"/>
                          <a:pt x="16478" y="228029"/>
                        </a:cubicBezTo>
                        <a:cubicBezTo>
                          <a:pt x="43339" y="416433"/>
                          <a:pt x="86487" y="829056"/>
                          <a:pt x="86487" y="829056"/>
                        </a:cubicBezTo>
                        <a:lnTo>
                          <a:pt x="307372" y="829056"/>
                        </a:lnTo>
                        <a:cubicBezTo>
                          <a:pt x="306419" y="678275"/>
                          <a:pt x="283750" y="165068"/>
                          <a:pt x="286321" y="23146"/>
                        </a:cubicBezTo>
                        <a:close/>
                      </a:path>
                    </a:pathLst>
                  </a:custGeom>
                  <a:solidFill>
                    <a:schemeClr val="accent3">
                      <a:lumMod val="40000"/>
                      <a:lumOff val="60000"/>
                    </a:scheme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5" name="">
                    <a:extLst>
                      <a:ext uri="{FF2B5EF4-FFF2-40B4-BE49-F238E27FC236}">
                        <a16:creationId xmlns:a16="http://schemas.microsoft.com/office/drawing/2014/main" id="{9A6D7C85-AF93-28C3-DDD6-88B97E004064}"/>
                      </a:ext>
                    </a:extLst>
                  </p:cNvPr>
                  <p:cNvSpPr/>
                  <p:nvPr/>
                </p:nvSpPr>
                <p:spPr>
                  <a:xfrm>
                    <a:off x="4967287" y="3966019"/>
                    <a:ext cx="289083" cy="214598"/>
                  </a:xfrm>
                  <a:custGeom>
                    <a:avLst/>
                    <a:gdLst>
                      <a:gd name="connsiteX0" fmla="*/ 40196 w 289083"/>
                      <a:gd name="connsiteY0" fmla="*/ 193548 h 214598"/>
                      <a:gd name="connsiteX1" fmla="*/ 162306 w 289083"/>
                      <a:gd name="connsiteY1" fmla="*/ 208597 h 214598"/>
                      <a:gd name="connsiteX2" fmla="*/ 289084 w 289083"/>
                      <a:gd name="connsiteY2" fmla="*/ 214598 h 214598"/>
                      <a:gd name="connsiteX3" fmla="*/ 286321 w 289083"/>
                      <a:gd name="connsiteY3" fmla="*/ 23146 h 214598"/>
                      <a:gd name="connsiteX4" fmla="*/ 163259 w 289083"/>
                      <a:gd name="connsiteY4" fmla="*/ 20193 h 214598"/>
                      <a:gd name="connsiteX5" fmla="*/ 1810 w 289083"/>
                      <a:gd name="connsiteY5" fmla="*/ 381 h 214598"/>
                      <a:gd name="connsiteX6" fmla="*/ 0 w 289083"/>
                      <a:gd name="connsiteY6" fmla="*/ 0 h 214598"/>
                      <a:gd name="connsiteX7" fmla="*/ 11811 w 289083"/>
                      <a:gd name="connsiteY7" fmla="*/ 188500 h 214598"/>
                      <a:gd name="connsiteX8" fmla="*/ 40196 w 289083"/>
                      <a:gd name="connsiteY8" fmla="*/ 193548 h 2145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89083" h="214598">
                        <a:moveTo>
                          <a:pt x="40196" y="193548"/>
                        </a:moveTo>
                        <a:cubicBezTo>
                          <a:pt x="80677" y="200596"/>
                          <a:pt x="121444" y="205359"/>
                          <a:pt x="162306" y="208597"/>
                        </a:cubicBezTo>
                        <a:cubicBezTo>
                          <a:pt x="204407" y="211931"/>
                          <a:pt x="246697" y="213836"/>
                          <a:pt x="289084" y="214598"/>
                        </a:cubicBezTo>
                        <a:cubicBezTo>
                          <a:pt x="286893" y="132302"/>
                          <a:pt x="285559" y="63055"/>
                          <a:pt x="286321" y="23146"/>
                        </a:cubicBezTo>
                        <a:cubicBezTo>
                          <a:pt x="245269" y="23241"/>
                          <a:pt x="204216" y="22384"/>
                          <a:pt x="163259" y="20193"/>
                        </a:cubicBezTo>
                        <a:cubicBezTo>
                          <a:pt x="109157" y="17335"/>
                          <a:pt x="54864" y="11811"/>
                          <a:pt x="1810" y="381"/>
                        </a:cubicBezTo>
                        <a:cubicBezTo>
                          <a:pt x="1238" y="286"/>
                          <a:pt x="571" y="95"/>
                          <a:pt x="0" y="0"/>
                        </a:cubicBezTo>
                        <a:cubicBezTo>
                          <a:pt x="2953" y="75247"/>
                          <a:pt x="7049" y="140875"/>
                          <a:pt x="11811" y="188500"/>
                        </a:cubicBezTo>
                        <a:cubicBezTo>
                          <a:pt x="21336" y="190214"/>
                          <a:pt x="30861" y="191834"/>
                          <a:pt x="40196" y="193548"/>
                        </a:cubicBezTo>
                        <a:close/>
                      </a:path>
                    </a:pathLst>
                  </a:custGeom>
                  <a:solidFill>
                    <a:srgbClr val="C4311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86" name="">
                    <a:extLst>
                      <a:ext uri="{FF2B5EF4-FFF2-40B4-BE49-F238E27FC236}">
                        <a16:creationId xmlns:a16="http://schemas.microsoft.com/office/drawing/2014/main" id="{4AC1F189-55C9-E8E1-98C8-75748F73DDFF}"/>
                      </a:ext>
                    </a:extLst>
                  </p:cNvPr>
                  <p:cNvGrpSpPr/>
                  <p:nvPr/>
                </p:nvGrpSpPr>
                <p:grpSpPr>
                  <a:xfrm>
                    <a:off x="5016245" y="4454651"/>
                    <a:ext cx="258317" cy="340328"/>
                    <a:chOff x="5016245" y="4454651"/>
                    <a:chExt cx="258317" cy="340328"/>
                  </a:xfrm>
                </p:grpSpPr>
                <p:sp>
                  <p:nvSpPr>
                    <p:cNvPr id="87" name="">
                      <a:extLst>
                        <a:ext uri="{FF2B5EF4-FFF2-40B4-BE49-F238E27FC236}">
                          <a16:creationId xmlns:a16="http://schemas.microsoft.com/office/drawing/2014/main" id="{8D7CFCBF-8BCE-0A13-DABE-CFA83C99F2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6245" y="4454651"/>
                      <a:ext cx="258317" cy="340328"/>
                    </a:xfrm>
                    <a:custGeom>
                      <a:avLst/>
                      <a:gdLst>
                        <a:gd name="connsiteX0" fmla="*/ 258318 w 258317"/>
                        <a:gd name="connsiteY0" fmla="*/ 340328 h 340328"/>
                        <a:gd name="connsiteX1" fmla="*/ 37433 w 258317"/>
                        <a:gd name="connsiteY1" fmla="*/ 340328 h 340328"/>
                        <a:gd name="connsiteX2" fmla="*/ 9049 w 258317"/>
                        <a:gd name="connsiteY2" fmla="*/ 79724 h 340328"/>
                        <a:gd name="connsiteX3" fmla="*/ 8382 w 258317"/>
                        <a:gd name="connsiteY3" fmla="*/ 73628 h 340328"/>
                        <a:gd name="connsiteX4" fmla="*/ 5525 w 258317"/>
                        <a:gd name="connsiteY4" fmla="*/ 48959 h 340328"/>
                        <a:gd name="connsiteX5" fmla="*/ 4953 w 258317"/>
                        <a:gd name="connsiteY5" fmla="*/ 43910 h 340328"/>
                        <a:gd name="connsiteX6" fmla="*/ 0 w 258317"/>
                        <a:gd name="connsiteY6" fmla="*/ 0 h 340328"/>
                        <a:gd name="connsiteX7" fmla="*/ 248698 w 258317"/>
                        <a:gd name="connsiteY7" fmla="*/ 1714 h 340328"/>
                        <a:gd name="connsiteX8" fmla="*/ 250317 w 258317"/>
                        <a:gd name="connsiteY8" fmla="*/ 50387 h 340328"/>
                        <a:gd name="connsiteX9" fmla="*/ 250508 w 258317"/>
                        <a:gd name="connsiteY9" fmla="*/ 56007 h 340328"/>
                        <a:gd name="connsiteX10" fmla="*/ 251365 w 258317"/>
                        <a:gd name="connsiteY10" fmla="*/ 82487 h 340328"/>
                        <a:gd name="connsiteX11" fmla="*/ 251650 w 258317"/>
                        <a:gd name="connsiteY11" fmla="*/ 89249 h 340328"/>
                        <a:gd name="connsiteX12" fmla="*/ 258318 w 258317"/>
                        <a:gd name="connsiteY12" fmla="*/ 340328 h 3403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58317" h="340328">
                          <a:moveTo>
                            <a:pt x="258318" y="340328"/>
                          </a:moveTo>
                          <a:lnTo>
                            <a:pt x="37433" y="340328"/>
                          </a:lnTo>
                          <a:cubicBezTo>
                            <a:pt x="37433" y="340328"/>
                            <a:pt x="24860" y="220028"/>
                            <a:pt x="9049" y="79724"/>
                          </a:cubicBezTo>
                          <a:cubicBezTo>
                            <a:pt x="8858" y="77724"/>
                            <a:pt x="8572" y="75724"/>
                            <a:pt x="8382" y="73628"/>
                          </a:cubicBezTo>
                          <a:cubicBezTo>
                            <a:pt x="7429" y="65532"/>
                            <a:pt x="6477" y="57245"/>
                            <a:pt x="5525" y="48959"/>
                          </a:cubicBezTo>
                          <a:cubicBezTo>
                            <a:pt x="5429" y="47339"/>
                            <a:pt x="5239" y="45625"/>
                            <a:pt x="4953" y="43910"/>
                          </a:cubicBezTo>
                          <a:cubicBezTo>
                            <a:pt x="3334" y="29337"/>
                            <a:pt x="1715" y="14669"/>
                            <a:pt x="0" y="0"/>
                          </a:cubicBezTo>
                          <a:cubicBezTo>
                            <a:pt x="82677" y="4953"/>
                            <a:pt x="165735" y="4953"/>
                            <a:pt x="248698" y="1714"/>
                          </a:cubicBezTo>
                          <a:cubicBezTo>
                            <a:pt x="249269" y="18097"/>
                            <a:pt x="249841" y="34290"/>
                            <a:pt x="250317" y="50387"/>
                          </a:cubicBezTo>
                          <a:cubicBezTo>
                            <a:pt x="250412" y="52292"/>
                            <a:pt x="250508" y="54102"/>
                            <a:pt x="250508" y="56007"/>
                          </a:cubicBezTo>
                          <a:cubicBezTo>
                            <a:pt x="250793" y="64865"/>
                            <a:pt x="251079" y="73724"/>
                            <a:pt x="251365" y="82487"/>
                          </a:cubicBezTo>
                          <a:cubicBezTo>
                            <a:pt x="251460" y="84772"/>
                            <a:pt x="251555" y="86963"/>
                            <a:pt x="251650" y="89249"/>
                          </a:cubicBezTo>
                          <a:cubicBezTo>
                            <a:pt x="255175" y="195644"/>
                            <a:pt x="258032" y="289084"/>
                            <a:pt x="258318" y="340328"/>
                          </a:cubicBezTo>
                          <a:close/>
                        </a:path>
                      </a:pathLst>
                    </a:custGeom>
                    <a:solidFill>
                      <a:srgbClr val="FFD9C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88" name="">
                      <a:extLst>
                        <a:ext uri="{FF2B5EF4-FFF2-40B4-BE49-F238E27FC236}">
                          <a16:creationId xmlns:a16="http://schemas.microsoft.com/office/drawing/2014/main" id="{45D1E2E8-8CDE-A299-EA97-B47D5897CE9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021199" y="4498561"/>
                      <a:ext cx="246697" cy="49677"/>
                      <a:chOff x="5021199" y="4498561"/>
                      <a:chExt cx="246697" cy="49677"/>
                    </a:xfrm>
                    <a:solidFill>
                      <a:srgbClr val="FFBE00"/>
                    </a:solidFill>
                  </p:grpSpPr>
                  <p:sp>
                    <p:nvSpPr>
                      <p:cNvPr id="89" name="">
                        <a:extLst>
                          <a:ext uri="{FF2B5EF4-FFF2-40B4-BE49-F238E27FC236}">
                            <a16:creationId xmlns:a16="http://schemas.microsoft.com/office/drawing/2014/main" id="{011FA4F6-693F-C4E3-8DDD-8A588099DB3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21199" y="4498561"/>
                        <a:ext cx="245554" cy="16254"/>
                      </a:xfrm>
                      <a:custGeom>
                        <a:avLst/>
                        <a:gdLst>
                          <a:gd name="connsiteX0" fmla="*/ 245554 w 245554"/>
                          <a:gd name="connsiteY0" fmla="*/ 12097 h 16254"/>
                          <a:gd name="connsiteX1" fmla="*/ 571 w 245554"/>
                          <a:gd name="connsiteY1" fmla="*/ 5048 h 16254"/>
                          <a:gd name="connsiteX2" fmla="*/ 0 w 245554"/>
                          <a:gd name="connsiteY2" fmla="*/ 0 h 16254"/>
                          <a:gd name="connsiteX3" fmla="*/ 26384 w 245554"/>
                          <a:gd name="connsiteY3" fmla="*/ 3429 h 16254"/>
                          <a:gd name="connsiteX4" fmla="*/ 188976 w 245554"/>
                          <a:gd name="connsiteY4" fmla="*/ 10096 h 16254"/>
                          <a:gd name="connsiteX5" fmla="*/ 245364 w 245554"/>
                          <a:gd name="connsiteY5" fmla="*/ 6477 h 16254"/>
                          <a:gd name="connsiteX6" fmla="*/ 245554 w 245554"/>
                          <a:gd name="connsiteY6" fmla="*/ 12097 h 1625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245554" h="16254">
                            <a:moveTo>
                              <a:pt x="245554" y="12097"/>
                            </a:moveTo>
                            <a:cubicBezTo>
                              <a:pt x="163925" y="19431"/>
                              <a:pt x="81629" y="17050"/>
                              <a:pt x="571" y="5048"/>
                            </a:cubicBezTo>
                            <a:cubicBezTo>
                              <a:pt x="476" y="3429"/>
                              <a:pt x="286" y="1714"/>
                              <a:pt x="0" y="0"/>
                            </a:cubicBezTo>
                            <a:cubicBezTo>
                              <a:pt x="8763" y="1238"/>
                              <a:pt x="17526" y="2381"/>
                              <a:pt x="26384" y="3429"/>
                            </a:cubicBezTo>
                            <a:cubicBezTo>
                              <a:pt x="80296" y="9715"/>
                              <a:pt x="134779" y="12001"/>
                              <a:pt x="188976" y="10096"/>
                            </a:cubicBezTo>
                            <a:cubicBezTo>
                              <a:pt x="207835" y="9430"/>
                              <a:pt x="226600" y="8287"/>
                              <a:pt x="245364" y="6477"/>
                            </a:cubicBezTo>
                            <a:cubicBezTo>
                              <a:pt x="245459" y="8382"/>
                              <a:pt x="245554" y="10192"/>
                              <a:pt x="245554" y="12097"/>
                            </a:cubicBezTo>
                            <a:close/>
                          </a:path>
                        </a:pathLst>
                      </a:custGeom>
                      <a:solidFill>
                        <a:srgbClr val="FFBE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0" name="">
                        <a:extLst>
                          <a:ext uri="{FF2B5EF4-FFF2-40B4-BE49-F238E27FC236}">
                            <a16:creationId xmlns:a16="http://schemas.microsoft.com/office/drawing/2014/main" id="{D3E9A0F7-F355-8625-7ECE-2455E059796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24628" y="4528279"/>
                        <a:ext cx="243268" cy="19959"/>
                      </a:xfrm>
                      <a:custGeom>
                        <a:avLst/>
                        <a:gdLst>
                          <a:gd name="connsiteX0" fmla="*/ 243268 w 243268"/>
                          <a:gd name="connsiteY0" fmla="*/ 15621 h 19959"/>
                          <a:gd name="connsiteX1" fmla="*/ 236315 w 243268"/>
                          <a:gd name="connsiteY1" fmla="*/ 16288 h 19959"/>
                          <a:gd name="connsiteX2" fmla="*/ 203073 w 243268"/>
                          <a:gd name="connsiteY2" fmla="*/ 18764 h 19959"/>
                          <a:gd name="connsiteX3" fmla="*/ 667 w 243268"/>
                          <a:gd name="connsiteY3" fmla="*/ 6096 h 19959"/>
                          <a:gd name="connsiteX4" fmla="*/ 0 w 243268"/>
                          <a:gd name="connsiteY4" fmla="*/ 0 h 19959"/>
                          <a:gd name="connsiteX5" fmla="*/ 33528 w 243268"/>
                          <a:gd name="connsiteY5" fmla="*/ 5239 h 19959"/>
                          <a:gd name="connsiteX6" fmla="*/ 151543 w 243268"/>
                          <a:gd name="connsiteY6" fmla="*/ 13335 h 19959"/>
                          <a:gd name="connsiteX7" fmla="*/ 210026 w 243268"/>
                          <a:gd name="connsiteY7" fmla="*/ 11430 h 19959"/>
                          <a:gd name="connsiteX8" fmla="*/ 238601 w 243268"/>
                          <a:gd name="connsiteY8" fmla="*/ 9239 h 19959"/>
                          <a:gd name="connsiteX9" fmla="*/ 242983 w 243268"/>
                          <a:gd name="connsiteY9" fmla="*/ 8858 h 19959"/>
                          <a:gd name="connsiteX10" fmla="*/ 243268 w 243268"/>
                          <a:gd name="connsiteY10" fmla="*/ 15621 h 1995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243268" h="19959">
                            <a:moveTo>
                              <a:pt x="243268" y="15621"/>
                            </a:moveTo>
                            <a:cubicBezTo>
                              <a:pt x="240887" y="15812"/>
                              <a:pt x="238601" y="16097"/>
                              <a:pt x="236315" y="16288"/>
                            </a:cubicBezTo>
                            <a:cubicBezTo>
                              <a:pt x="225266" y="17336"/>
                              <a:pt x="214217" y="18193"/>
                              <a:pt x="203073" y="18764"/>
                            </a:cubicBezTo>
                            <a:cubicBezTo>
                              <a:pt x="135446" y="22288"/>
                              <a:pt x="67342" y="18002"/>
                              <a:pt x="667" y="6096"/>
                            </a:cubicBezTo>
                            <a:cubicBezTo>
                              <a:pt x="476" y="4096"/>
                              <a:pt x="190" y="2096"/>
                              <a:pt x="0" y="0"/>
                            </a:cubicBezTo>
                            <a:cubicBezTo>
                              <a:pt x="11144" y="1905"/>
                              <a:pt x="22288" y="3715"/>
                              <a:pt x="33528" y="5239"/>
                            </a:cubicBezTo>
                            <a:cubicBezTo>
                              <a:pt x="72580" y="10573"/>
                              <a:pt x="112109" y="13240"/>
                              <a:pt x="151543" y="13335"/>
                            </a:cubicBezTo>
                            <a:cubicBezTo>
                              <a:pt x="171069" y="13335"/>
                              <a:pt x="190500" y="12763"/>
                              <a:pt x="210026" y="11430"/>
                            </a:cubicBezTo>
                            <a:cubicBezTo>
                              <a:pt x="219551" y="10858"/>
                              <a:pt x="229076" y="10096"/>
                              <a:pt x="238601" y="9239"/>
                            </a:cubicBezTo>
                            <a:cubicBezTo>
                              <a:pt x="240030" y="9144"/>
                              <a:pt x="241459" y="8954"/>
                              <a:pt x="242983" y="8858"/>
                            </a:cubicBezTo>
                            <a:cubicBezTo>
                              <a:pt x="243078" y="11144"/>
                              <a:pt x="243173" y="13335"/>
                              <a:pt x="243268" y="15621"/>
                            </a:cubicBezTo>
                            <a:close/>
                          </a:path>
                        </a:pathLst>
                      </a:custGeom>
                      <a:solidFill>
                        <a:srgbClr val="FFBE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  <p:sp>
              <p:nvSpPr>
                <p:cNvPr id="79" name="">
                  <a:extLst>
                    <a:ext uri="{FF2B5EF4-FFF2-40B4-BE49-F238E27FC236}">
                      <a16:creationId xmlns:a16="http://schemas.microsoft.com/office/drawing/2014/main" id="{9F6CF0C6-B659-2DCD-5431-08FE2D0CB7BF}"/>
                    </a:ext>
                  </a:extLst>
                </p:cNvPr>
                <p:cNvSpPr/>
                <p:nvPr/>
              </p:nvSpPr>
              <p:spPr>
                <a:xfrm>
                  <a:off x="4911698" y="4783140"/>
                  <a:ext cx="387442" cy="125171"/>
                </a:xfrm>
                <a:custGeom>
                  <a:avLst/>
                  <a:gdLst>
                    <a:gd name="connsiteX0" fmla="*/ 138266 w 387442"/>
                    <a:gd name="connsiteY0" fmla="*/ 1647 h 125171"/>
                    <a:gd name="connsiteX1" fmla="*/ 364199 w 387442"/>
                    <a:gd name="connsiteY1" fmla="*/ 4124 h 125171"/>
                    <a:gd name="connsiteX2" fmla="*/ 384201 w 387442"/>
                    <a:gd name="connsiteY2" fmla="*/ 116424 h 125171"/>
                    <a:gd name="connsiteX3" fmla="*/ 11297 w 387442"/>
                    <a:gd name="connsiteY3" fmla="*/ 117186 h 125171"/>
                    <a:gd name="connsiteX4" fmla="*/ 1201 w 387442"/>
                    <a:gd name="connsiteY4" fmla="*/ 100231 h 125171"/>
                    <a:gd name="connsiteX5" fmla="*/ 62256 w 387442"/>
                    <a:gd name="connsiteY5" fmla="*/ 40510 h 125171"/>
                    <a:gd name="connsiteX6" fmla="*/ 138266 w 387442"/>
                    <a:gd name="connsiteY6" fmla="*/ 1647 h 125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7442" h="125171">
                      <a:moveTo>
                        <a:pt x="138266" y="1647"/>
                      </a:moveTo>
                      <a:cubicBezTo>
                        <a:pt x="146076" y="-2067"/>
                        <a:pt x="354102" y="1266"/>
                        <a:pt x="364199" y="4124"/>
                      </a:cubicBezTo>
                      <a:cubicBezTo>
                        <a:pt x="374295" y="6886"/>
                        <a:pt x="395536" y="96802"/>
                        <a:pt x="384201" y="116424"/>
                      </a:cubicBezTo>
                      <a:cubicBezTo>
                        <a:pt x="374295" y="133664"/>
                        <a:pt x="83497" y="120710"/>
                        <a:pt x="11297" y="117186"/>
                      </a:cubicBezTo>
                      <a:cubicBezTo>
                        <a:pt x="2820" y="116805"/>
                        <a:pt x="-2514" y="107851"/>
                        <a:pt x="1201" y="100231"/>
                      </a:cubicBezTo>
                      <a:cubicBezTo>
                        <a:pt x="8916" y="84801"/>
                        <a:pt x="27299" y="63370"/>
                        <a:pt x="62256" y="40510"/>
                      </a:cubicBezTo>
                      <a:cubicBezTo>
                        <a:pt x="119406" y="3172"/>
                        <a:pt x="138266" y="1647"/>
                        <a:pt x="138266" y="1647"/>
                      </a:cubicBezTo>
                      <a:close/>
                    </a:path>
                  </a:pathLst>
                </a:custGeom>
                <a:solidFill>
                  <a:srgbClr val="DC5A3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80" name="">
                  <a:extLst>
                    <a:ext uri="{FF2B5EF4-FFF2-40B4-BE49-F238E27FC236}">
                      <a16:creationId xmlns:a16="http://schemas.microsoft.com/office/drawing/2014/main" id="{B4AC4BA5-60A8-370E-CA18-1A22516515E7}"/>
                    </a:ext>
                  </a:extLst>
                </p:cNvPr>
                <p:cNvGrpSpPr/>
                <p:nvPr/>
              </p:nvGrpSpPr>
              <p:grpSpPr>
                <a:xfrm>
                  <a:off x="4963001" y="4784997"/>
                  <a:ext cx="157933" cy="67783"/>
                  <a:chOff x="4963001" y="4784997"/>
                  <a:chExt cx="157933" cy="67783"/>
                </a:xfrm>
                <a:solidFill>
                  <a:srgbClr val="000000"/>
                </a:solidFill>
              </p:grpSpPr>
              <p:sp>
                <p:nvSpPr>
                  <p:cNvPr id="81" name="">
                    <a:extLst>
                      <a:ext uri="{FF2B5EF4-FFF2-40B4-BE49-F238E27FC236}">
                        <a16:creationId xmlns:a16="http://schemas.microsoft.com/office/drawing/2014/main" id="{8C597C44-E8E5-9D66-1C79-4C839135D091}"/>
                      </a:ext>
                    </a:extLst>
                  </p:cNvPr>
                  <p:cNvSpPr/>
                  <p:nvPr/>
                </p:nvSpPr>
                <p:spPr>
                  <a:xfrm>
                    <a:off x="4963001" y="4818817"/>
                    <a:ext cx="97453" cy="33963"/>
                  </a:xfrm>
                  <a:custGeom>
                    <a:avLst/>
                    <a:gdLst>
                      <a:gd name="connsiteX0" fmla="*/ 85343 w 97453"/>
                      <a:gd name="connsiteY0" fmla="*/ 16167 h 33963"/>
                      <a:gd name="connsiteX1" fmla="*/ 48291 w 97453"/>
                      <a:gd name="connsiteY1" fmla="*/ 2737 h 33963"/>
                      <a:gd name="connsiteX2" fmla="*/ 3333 w 97453"/>
                      <a:gd name="connsiteY2" fmla="*/ 1785 h 33963"/>
                      <a:gd name="connsiteX3" fmla="*/ 4572 w 97453"/>
                      <a:gd name="connsiteY3" fmla="*/ 11024 h 33963"/>
                      <a:gd name="connsiteX4" fmla="*/ 80391 w 97453"/>
                      <a:gd name="connsiteY4" fmla="*/ 29121 h 33963"/>
                      <a:gd name="connsiteX5" fmla="*/ 96869 w 97453"/>
                      <a:gd name="connsiteY5" fmla="*/ 30360 h 33963"/>
                      <a:gd name="connsiteX6" fmla="*/ 85343 w 97453"/>
                      <a:gd name="connsiteY6" fmla="*/ 16167 h 33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7453" h="33963">
                        <a:moveTo>
                          <a:pt x="85343" y="16167"/>
                        </a:moveTo>
                        <a:cubicBezTo>
                          <a:pt x="73723" y="9881"/>
                          <a:pt x="61150" y="5404"/>
                          <a:pt x="48291" y="2737"/>
                        </a:cubicBezTo>
                        <a:cubicBezTo>
                          <a:pt x="33432" y="-311"/>
                          <a:pt x="18288" y="-1073"/>
                          <a:pt x="3333" y="1785"/>
                        </a:cubicBezTo>
                        <a:cubicBezTo>
                          <a:pt x="-1905" y="2832"/>
                          <a:pt x="-572" y="11024"/>
                          <a:pt x="4572" y="11024"/>
                        </a:cubicBezTo>
                        <a:cubicBezTo>
                          <a:pt x="31337" y="10833"/>
                          <a:pt x="57054" y="15596"/>
                          <a:pt x="80391" y="29121"/>
                        </a:cubicBezTo>
                        <a:cubicBezTo>
                          <a:pt x="84772" y="31693"/>
                          <a:pt x="93630" y="37884"/>
                          <a:pt x="96869" y="30360"/>
                        </a:cubicBezTo>
                        <a:cubicBezTo>
                          <a:pt x="99917" y="23120"/>
                          <a:pt x="90297" y="18834"/>
                          <a:pt x="85343" y="16167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">
                    <a:extLst>
                      <a:ext uri="{FF2B5EF4-FFF2-40B4-BE49-F238E27FC236}">
                        <a16:creationId xmlns:a16="http://schemas.microsoft.com/office/drawing/2014/main" id="{FD6BC8D9-73B8-F92D-BB1E-49686FE6BC33}"/>
                      </a:ext>
                    </a:extLst>
                  </p:cNvPr>
                  <p:cNvSpPr/>
                  <p:nvPr/>
                </p:nvSpPr>
                <p:spPr>
                  <a:xfrm>
                    <a:off x="4998684" y="4802273"/>
                    <a:ext cx="100662" cy="38478"/>
                  </a:xfrm>
                  <a:custGeom>
                    <a:avLst/>
                    <a:gdLst>
                      <a:gd name="connsiteX0" fmla="*/ 99001 w 100662"/>
                      <a:gd name="connsiteY0" fmla="*/ 27473 h 38478"/>
                      <a:gd name="connsiteX1" fmla="*/ 96143 w 100662"/>
                      <a:gd name="connsiteY1" fmla="*/ 25187 h 38478"/>
                      <a:gd name="connsiteX2" fmla="*/ 76998 w 100662"/>
                      <a:gd name="connsiteY2" fmla="*/ 14995 h 38478"/>
                      <a:gd name="connsiteX3" fmla="*/ 53947 w 100662"/>
                      <a:gd name="connsiteY3" fmla="*/ 6518 h 38478"/>
                      <a:gd name="connsiteX4" fmla="*/ 4894 w 100662"/>
                      <a:gd name="connsiteY4" fmla="*/ 41 h 38478"/>
                      <a:gd name="connsiteX5" fmla="*/ 4894 w 100662"/>
                      <a:gd name="connsiteY5" fmla="*/ 10233 h 38478"/>
                      <a:gd name="connsiteX6" fmla="*/ 50518 w 100662"/>
                      <a:gd name="connsiteY6" fmla="*/ 18710 h 38478"/>
                      <a:gd name="connsiteX7" fmla="*/ 71664 w 100662"/>
                      <a:gd name="connsiteY7" fmla="*/ 27092 h 38478"/>
                      <a:gd name="connsiteX8" fmla="*/ 92714 w 100662"/>
                      <a:gd name="connsiteY8" fmla="*/ 38046 h 38478"/>
                      <a:gd name="connsiteX9" fmla="*/ 99001 w 100662"/>
                      <a:gd name="connsiteY9" fmla="*/ 27473 h 38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0662" h="38478">
                        <a:moveTo>
                          <a:pt x="99001" y="27473"/>
                        </a:moveTo>
                        <a:cubicBezTo>
                          <a:pt x="98143" y="26616"/>
                          <a:pt x="97191" y="25854"/>
                          <a:pt x="96143" y="25187"/>
                        </a:cubicBezTo>
                        <a:cubicBezTo>
                          <a:pt x="90523" y="20901"/>
                          <a:pt x="83284" y="17662"/>
                          <a:pt x="76998" y="14995"/>
                        </a:cubicBezTo>
                        <a:cubicBezTo>
                          <a:pt x="69473" y="11661"/>
                          <a:pt x="61853" y="8804"/>
                          <a:pt x="53947" y="6518"/>
                        </a:cubicBezTo>
                        <a:cubicBezTo>
                          <a:pt x="38040" y="1946"/>
                          <a:pt x="21467" y="-340"/>
                          <a:pt x="4894" y="41"/>
                        </a:cubicBezTo>
                        <a:cubicBezTo>
                          <a:pt x="-1679" y="232"/>
                          <a:pt x="-1583" y="9852"/>
                          <a:pt x="4894" y="10233"/>
                        </a:cubicBezTo>
                        <a:cubicBezTo>
                          <a:pt x="20324" y="11280"/>
                          <a:pt x="35755" y="14043"/>
                          <a:pt x="50518" y="18710"/>
                        </a:cubicBezTo>
                        <a:cubicBezTo>
                          <a:pt x="57757" y="20996"/>
                          <a:pt x="64806" y="23758"/>
                          <a:pt x="71664" y="27092"/>
                        </a:cubicBezTo>
                        <a:cubicBezTo>
                          <a:pt x="78712" y="30521"/>
                          <a:pt x="85380" y="35379"/>
                          <a:pt x="92714" y="38046"/>
                        </a:cubicBezTo>
                        <a:cubicBezTo>
                          <a:pt x="99096" y="40522"/>
                          <a:pt x="103096" y="31759"/>
                          <a:pt x="99001" y="2747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">
                    <a:extLst>
                      <a:ext uri="{FF2B5EF4-FFF2-40B4-BE49-F238E27FC236}">
                        <a16:creationId xmlns:a16="http://schemas.microsoft.com/office/drawing/2014/main" id="{F3565A5A-9A18-5684-795C-586738425837}"/>
                      </a:ext>
                    </a:extLst>
                  </p:cNvPr>
                  <p:cNvSpPr/>
                  <p:nvPr/>
                </p:nvSpPr>
                <p:spPr>
                  <a:xfrm>
                    <a:off x="5030033" y="4784997"/>
                    <a:ext cx="90902" cy="32221"/>
                  </a:xfrm>
                  <a:custGeom>
                    <a:avLst/>
                    <a:gdLst>
                      <a:gd name="connsiteX0" fmla="*/ 74129 w 90902"/>
                      <a:gd name="connsiteY0" fmla="*/ 12840 h 32221"/>
                      <a:gd name="connsiteX1" fmla="*/ 50983 w 90902"/>
                      <a:gd name="connsiteY1" fmla="*/ 4172 h 32221"/>
                      <a:gd name="connsiteX2" fmla="*/ 3072 w 90902"/>
                      <a:gd name="connsiteY2" fmla="*/ 1029 h 32221"/>
                      <a:gd name="connsiteX3" fmla="*/ 3072 w 90902"/>
                      <a:gd name="connsiteY3" fmla="*/ 7411 h 32221"/>
                      <a:gd name="connsiteX4" fmla="*/ 47745 w 90902"/>
                      <a:gd name="connsiteY4" fmla="*/ 15983 h 32221"/>
                      <a:gd name="connsiteX5" fmla="*/ 68223 w 90902"/>
                      <a:gd name="connsiteY5" fmla="*/ 24460 h 32221"/>
                      <a:gd name="connsiteX6" fmla="*/ 78320 w 90902"/>
                      <a:gd name="connsiteY6" fmla="*/ 29985 h 32221"/>
                      <a:gd name="connsiteX7" fmla="*/ 88702 w 90902"/>
                      <a:gd name="connsiteY7" fmla="*/ 31223 h 32221"/>
                      <a:gd name="connsiteX8" fmla="*/ 90893 w 90902"/>
                      <a:gd name="connsiteY8" fmla="*/ 27413 h 32221"/>
                      <a:gd name="connsiteX9" fmla="*/ 74129 w 90902"/>
                      <a:gd name="connsiteY9" fmla="*/ 12840 h 32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90902" h="32221">
                        <a:moveTo>
                          <a:pt x="74129" y="12840"/>
                        </a:moveTo>
                        <a:cubicBezTo>
                          <a:pt x="66699" y="9316"/>
                          <a:pt x="58889" y="6363"/>
                          <a:pt x="50983" y="4172"/>
                        </a:cubicBezTo>
                        <a:cubicBezTo>
                          <a:pt x="35171" y="-305"/>
                          <a:pt x="19265" y="-876"/>
                          <a:pt x="3072" y="1029"/>
                        </a:cubicBezTo>
                        <a:cubicBezTo>
                          <a:pt x="-928" y="1505"/>
                          <a:pt x="-1119" y="7220"/>
                          <a:pt x="3072" y="7411"/>
                        </a:cubicBezTo>
                        <a:cubicBezTo>
                          <a:pt x="18122" y="8077"/>
                          <a:pt x="33362" y="11411"/>
                          <a:pt x="47745" y="15983"/>
                        </a:cubicBezTo>
                        <a:cubicBezTo>
                          <a:pt x="54793" y="18269"/>
                          <a:pt x="61556" y="21032"/>
                          <a:pt x="68223" y="24460"/>
                        </a:cubicBezTo>
                        <a:cubicBezTo>
                          <a:pt x="71652" y="26175"/>
                          <a:pt x="74986" y="28080"/>
                          <a:pt x="78320" y="29985"/>
                        </a:cubicBezTo>
                        <a:cubicBezTo>
                          <a:pt x="81844" y="32081"/>
                          <a:pt x="84797" y="33128"/>
                          <a:pt x="88702" y="31223"/>
                        </a:cubicBezTo>
                        <a:cubicBezTo>
                          <a:pt x="90131" y="30557"/>
                          <a:pt x="90797" y="28842"/>
                          <a:pt x="90893" y="27413"/>
                        </a:cubicBezTo>
                        <a:cubicBezTo>
                          <a:pt x="91274" y="19698"/>
                          <a:pt x="79939" y="15507"/>
                          <a:pt x="74129" y="1284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3" name="">
                <a:extLst>
                  <a:ext uri="{FF2B5EF4-FFF2-40B4-BE49-F238E27FC236}">
                    <a16:creationId xmlns:a16="http://schemas.microsoft.com/office/drawing/2014/main" id="{DEB246AA-E67E-C6D5-27DB-E4562AD46ECD}"/>
                  </a:ext>
                </a:extLst>
              </p:cNvPr>
              <p:cNvGrpSpPr/>
              <p:nvPr/>
            </p:nvGrpSpPr>
            <p:grpSpPr>
              <a:xfrm>
                <a:off x="5331713" y="3958875"/>
                <a:ext cx="414435" cy="949437"/>
                <a:chOff x="5331713" y="3958875"/>
                <a:chExt cx="414435" cy="949437"/>
              </a:xfrm>
            </p:grpSpPr>
            <p:grpSp>
              <p:nvGrpSpPr>
                <p:cNvPr id="65" name="">
                  <a:extLst>
                    <a:ext uri="{FF2B5EF4-FFF2-40B4-BE49-F238E27FC236}">
                      <a16:creationId xmlns:a16="http://schemas.microsoft.com/office/drawing/2014/main" id="{2B6766BF-2709-1E56-7790-17D5933DC36D}"/>
                    </a:ext>
                  </a:extLst>
                </p:cNvPr>
                <p:cNvGrpSpPr/>
                <p:nvPr/>
              </p:nvGrpSpPr>
              <p:grpSpPr>
                <a:xfrm>
                  <a:off x="5331713" y="3958875"/>
                  <a:ext cx="386619" cy="836199"/>
                  <a:chOff x="5331713" y="3958875"/>
                  <a:chExt cx="386619" cy="836199"/>
                </a:xfrm>
              </p:grpSpPr>
              <p:sp>
                <p:nvSpPr>
                  <p:cNvPr id="71" name="">
                    <a:extLst>
                      <a:ext uri="{FF2B5EF4-FFF2-40B4-BE49-F238E27FC236}">
                        <a16:creationId xmlns:a16="http://schemas.microsoft.com/office/drawing/2014/main" id="{EB344117-A20D-ADB6-EDC9-02DB649A05AB}"/>
                      </a:ext>
                    </a:extLst>
                  </p:cNvPr>
                  <p:cNvSpPr/>
                  <p:nvPr/>
                </p:nvSpPr>
                <p:spPr>
                  <a:xfrm>
                    <a:off x="5331713" y="3958970"/>
                    <a:ext cx="386619" cy="836104"/>
                  </a:xfrm>
                  <a:custGeom>
                    <a:avLst/>
                    <a:gdLst>
                      <a:gd name="connsiteX0" fmla="*/ 177356 w 386619"/>
                      <a:gd name="connsiteY0" fmla="*/ 14478 h 836104"/>
                      <a:gd name="connsiteX1" fmla="*/ 0 w 386619"/>
                      <a:gd name="connsiteY1" fmla="*/ 28575 h 836104"/>
                      <a:gd name="connsiteX2" fmla="*/ 167926 w 386619"/>
                      <a:gd name="connsiteY2" fmla="*/ 836105 h 836104"/>
                      <a:gd name="connsiteX3" fmla="*/ 386620 w 386619"/>
                      <a:gd name="connsiteY3" fmla="*/ 836105 h 836104"/>
                      <a:gd name="connsiteX4" fmla="*/ 274796 w 386619"/>
                      <a:gd name="connsiteY4" fmla="*/ 0 h 836104"/>
                      <a:gd name="connsiteX5" fmla="*/ 177356 w 386619"/>
                      <a:gd name="connsiteY5" fmla="*/ 14478 h 8361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86619" h="836104">
                        <a:moveTo>
                          <a:pt x="177356" y="14478"/>
                        </a:moveTo>
                        <a:cubicBezTo>
                          <a:pt x="118586" y="21622"/>
                          <a:pt x="59341" y="26194"/>
                          <a:pt x="0" y="28575"/>
                        </a:cubicBezTo>
                        <a:cubicBezTo>
                          <a:pt x="50673" y="156115"/>
                          <a:pt x="167926" y="836105"/>
                          <a:pt x="167926" y="836105"/>
                        </a:cubicBezTo>
                        <a:lnTo>
                          <a:pt x="386620" y="836105"/>
                        </a:lnTo>
                        <a:cubicBezTo>
                          <a:pt x="370142" y="678370"/>
                          <a:pt x="309563" y="253175"/>
                          <a:pt x="274796" y="0"/>
                        </a:cubicBezTo>
                        <a:cubicBezTo>
                          <a:pt x="242602" y="5715"/>
                          <a:pt x="210026" y="10478"/>
                          <a:pt x="177356" y="14478"/>
                        </a:cubicBezTo>
                        <a:close/>
                      </a:path>
                    </a:pathLst>
                  </a:custGeom>
                  <a:solidFill>
                    <a:schemeClr val="accent3">
                      <a:lumMod val="40000"/>
                      <a:lumOff val="60000"/>
                    </a:scheme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" name="">
                    <a:extLst>
                      <a:ext uri="{FF2B5EF4-FFF2-40B4-BE49-F238E27FC236}">
                        <a16:creationId xmlns:a16="http://schemas.microsoft.com/office/drawing/2014/main" id="{B7EDFE31-1D7D-2F4D-7920-637155C60EFF}"/>
                      </a:ext>
                    </a:extLst>
                  </p:cNvPr>
                  <p:cNvSpPr/>
                  <p:nvPr/>
                </p:nvSpPr>
                <p:spPr>
                  <a:xfrm>
                    <a:off x="5331713" y="3958875"/>
                    <a:ext cx="302037" cy="220694"/>
                  </a:xfrm>
                  <a:custGeom>
                    <a:avLst/>
                    <a:gdLst>
                      <a:gd name="connsiteX0" fmla="*/ 212598 w 302037"/>
                      <a:gd name="connsiteY0" fmla="*/ 208979 h 220694"/>
                      <a:gd name="connsiteX1" fmla="*/ 302038 w 302037"/>
                      <a:gd name="connsiteY1" fmla="*/ 196310 h 220694"/>
                      <a:gd name="connsiteX2" fmla="*/ 274892 w 302037"/>
                      <a:gd name="connsiteY2" fmla="*/ 0 h 220694"/>
                      <a:gd name="connsiteX3" fmla="*/ 177356 w 302037"/>
                      <a:gd name="connsiteY3" fmla="*/ 14573 h 220694"/>
                      <a:gd name="connsiteX4" fmla="*/ 0 w 302037"/>
                      <a:gd name="connsiteY4" fmla="*/ 28670 h 220694"/>
                      <a:gd name="connsiteX5" fmla="*/ 50292 w 302037"/>
                      <a:gd name="connsiteY5" fmla="*/ 220694 h 220694"/>
                      <a:gd name="connsiteX6" fmla="*/ 212598 w 302037"/>
                      <a:gd name="connsiteY6" fmla="*/ 208979 h 2206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02037" h="220694">
                        <a:moveTo>
                          <a:pt x="212598" y="208979"/>
                        </a:moveTo>
                        <a:cubicBezTo>
                          <a:pt x="242507" y="205740"/>
                          <a:pt x="272415" y="201549"/>
                          <a:pt x="302038" y="196310"/>
                        </a:cubicBezTo>
                        <a:cubicBezTo>
                          <a:pt x="292227" y="125349"/>
                          <a:pt x="282797" y="58102"/>
                          <a:pt x="274892" y="0"/>
                        </a:cubicBezTo>
                        <a:cubicBezTo>
                          <a:pt x="242602" y="5810"/>
                          <a:pt x="210026" y="10573"/>
                          <a:pt x="177356" y="14573"/>
                        </a:cubicBezTo>
                        <a:cubicBezTo>
                          <a:pt x="118586" y="21717"/>
                          <a:pt x="59341" y="26289"/>
                          <a:pt x="0" y="28670"/>
                        </a:cubicBezTo>
                        <a:cubicBezTo>
                          <a:pt x="13240" y="62103"/>
                          <a:pt x="31147" y="133540"/>
                          <a:pt x="50292" y="220694"/>
                        </a:cubicBezTo>
                        <a:cubicBezTo>
                          <a:pt x="104585" y="218599"/>
                          <a:pt x="158877" y="214693"/>
                          <a:pt x="212598" y="208979"/>
                        </a:cubicBezTo>
                        <a:close/>
                      </a:path>
                    </a:pathLst>
                  </a:custGeom>
                  <a:solidFill>
                    <a:srgbClr val="C4311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73" name="">
                    <a:extLst>
                      <a:ext uri="{FF2B5EF4-FFF2-40B4-BE49-F238E27FC236}">
                        <a16:creationId xmlns:a16="http://schemas.microsoft.com/office/drawing/2014/main" id="{EE8C1706-D9A4-F9B3-C735-3E32BAD575CC}"/>
                      </a:ext>
                    </a:extLst>
                  </p:cNvPr>
                  <p:cNvGrpSpPr/>
                  <p:nvPr/>
                </p:nvGrpSpPr>
                <p:grpSpPr>
                  <a:xfrm>
                    <a:off x="5436012" y="4424552"/>
                    <a:ext cx="282320" cy="370427"/>
                    <a:chOff x="5436012" y="4424552"/>
                    <a:chExt cx="282320" cy="370427"/>
                  </a:xfrm>
                </p:grpSpPr>
                <p:sp>
                  <p:nvSpPr>
                    <p:cNvPr id="74" name="">
                      <a:extLst>
                        <a:ext uri="{FF2B5EF4-FFF2-40B4-BE49-F238E27FC236}">
                          <a16:creationId xmlns:a16="http://schemas.microsoft.com/office/drawing/2014/main" id="{B8BB984E-B949-FB21-4A34-30F9450783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6012" y="4424552"/>
                      <a:ext cx="282320" cy="370427"/>
                    </a:xfrm>
                    <a:custGeom>
                      <a:avLst/>
                      <a:gdLst>
                        <a:gd name="connsiteX0" fmla="*/ 282321 w 282320"/>
                        <a:gd name="connsiteY0" fmla="*/ 370427 h 370427"/>
                        <a:gd name="connsiteX1" fmla="*/ 63627 w 282320"/>
                        <a:gd name="connsiteY1" fmla="*/ 370427 h 370427"/>
                        <a:gd name="connsiteX2" fmla="*/ 15526 w 282320"/>
                        <a:gd name="connsiteY2" fmla="*/ 103537 h 370427"/>
                        <a:gd name="connsiteX3" fmla="*/ 14478 w 282320"/>
                        <a:gd name="connsiteY3" fmla="*/ 98012 h 370427"/>
                        <a:gd name="connsiteX4" fmla="*/ 10192 w 282320"/>
                        <a:gd name="connsiteY4" fmla="*/ 74867 h 370427"/>
                        <a:gd name="connsiteX5" fmla="*/ 9049 w 282320"/>
                        <a:gd name="connsiteY5" fmla="*/ 68675 h 370427"/>
                        <a:gd name="connsiteX6" fmla="*/ 0 w 282320"/>
                        <a:gd name="connsiteY6" fmla="*/ 21431 h 370427"/>
                        <a:gd name="connsiteX7" fmla="*/ 234886 w 282320"/>
                        <a:gd name="connsiteY7" fmla="*/ 0 h 370427"/>
                        <a:gd name="connsiteX8" fmla="*/ 240887 w 282320"/>
                        <a:gd name="connsiteY8" fmla="*/ 44387 h 370427"/>
                        <a:gd name="connsiteX9" fmla="*/ 241935 w 282320"/>
                        <a:gd name="connsiteY9" fmla="*/ 51626 h 370427"/>
                        <a:gd name="connsiteX10" fmla="*/ 245650 w 282320"/>
                        <a:gd name="connsiteY10" fmla="*/ 78962 h 370427"/>
                        <a:gd name="connsiteX11" fmla="*/ 246507 w 282320"/>
                        <a:gd name="connsiteY11" fmla="*/ 85058 h 370427"/>
                        <a:gd name="connsiteX12" fmla="*/ 282321 w 282320"/>
                        <a:gd name="connsiteY12" fmla="*/ 370427 h 3704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82320" h="370427">
                          <a:moveTo>
                            <a:pt x="282321" y="370427"/>
                          </a:moveTo>
                          <a:lnTo>
                            <a:pt x="63627" y="370427"/>
                          </a:lnTo>
                          <a:cubicBezTo>
                            <a:pt x="63627" y="370427"/>
                            <a:pt x="43148" y="251460"/>
                            <a:pt x="15526" y="103537"/>
                          </a:cubicBezTo>
                          <a:cubicBezTo>
                            <a:pt x="15145" y="101727"/>
                            <a:pt x="14859" y="99917"/>
                            <a:pt x="14478" y="98012"/>
                          </a:cubicBezTo>
                          <a:cubicBezTo>
                            <a:pt x="13049" y="90392"/>
                            <a:pt x="11620" y="82677"/>
                            <a:pt x="10192" y="74867"/>
                          </a:cubicBezTo>
                          <a:cubicBezTo>
                            <a:pt x="9715" y="72866"/>
                            <a:pt x="9334" y="70771"/>
                            <a:pt x="9049" y="68675"/>
                          </a:cubicBezTo>
                          <a:cubicBezTo>
                            <a:pt x="6001" y="53150"/>
                            <a:pt x="3048" y="37338"/>
                            <a:pt x="0" y="21431"/>
                          </a:cubicBezTo>
                          <a:cubicBezTo>
                            <a:pt x="78391" y="15240"/>
                            <a:pt x="156591" y="7715"/>
                            <a:pt x="234886" y="0"/>
                          </a:cubicBezTo>
                          <a:cubicBezTo>
                            <a:pt x="236887" y="14954"/>
                            <a:pt x="238982" y="29718"/>
                            <a:pt x="240887" y="44387"/>
                          </a:cubicBezTo>
                          <a:cubicBezTo>
                            <a:pt x="241268" y="46863"/>
                            <a:pt x="241554" y="49244"/>
                            <a:pt x="241935" y="51626"/>
                          </a:cubicBezTo>
                          <a:cubicBezTo>
                            <a:pt x="243173" y="60770"/>
                            <a:pt x="244411" y="69913"/>
                            <a:pt x="245650" y="78962"/>
                          </a:cubicBezTo>
                          <a:cubicBezTo>
                            <a:pt x="245935" y="80963"/>
                            <a:pt x="246221" y="82963"/>
                            <a:pt x="246507" y="85058"/>
                          </a:cubicBezTo>
                          <a:cubicBezTo>
                            <a:pt x="262414" y="203835"/>
                            <a:pt x="275844" y="308038"/>
                            <a:pt x="282321" y="370427"/>
                          </a:cubicBezTo>
                          <a:close/>
                        </a:path>
                      </a:pathLst>
                    </a:custGeom>
                    <a:solidFill>
                      <a:srgbClr val="FFD9C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75" name="">
                      <a:extLst>
                        <a:ext uri="{FF2B5EF4-FFF2-40B4-BE49-F238E27FC236}">
                          <a16:creationId xmlns:a16="http://schemas.microsoft.com/office/drawing/2014/main" id="{8BAF5715-1022-18D9-AB1B-9543B7D93FA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45061" y="4468938"/>
                      <a:ext cx="237458" cy="59340"/>
                      <a:chOff x="5445061" y="4468938"/>
                      <a:chExt cx="237458" cy="59340"/>
                    </a:xfrm>
                    <a:solidFill>
                      <a:srgbClr val="FFBE00"/>
                    </a:solidFill>
                  </p:grpSpPr>
                  <p:sp>
                    <p:nvSpPr>
                      <p:cNvPr id="76" name="">
                        <a:extLst>
                          <a:ext uri="{FF2B5EF4-FFF2-40B4-BE49-F238E27FC236}">
                            <a16:creationId xmlns:a16="http://schemas.microsoft.com/office/drawing/2014/main" id="{1DD953EE-1EFC-901A-A49A-F93C38DBCD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445061" y="4468938"/>
                        <a:ext cx="232886" cy="30480"/>
                      </a:xfrm>
                      <a:custGeom>
                        <a:avLst/>
                        <a:gdLst>
                          <a:gd name="connsiteX0" fmla="*/ 232886 w 232886"/>
                          <a:gd name="connsiteY0" fmla="*/ 7239 h 30480"/>
                          <a:gd name="connsiteX1" fmla="*/ 117443 w 232886"/>
                          <a:gd name="connsiteY1" fmla="*/ 23622 h 30480"/>
                          <a:gd name="connsiteX2" fmla="*/ 40767 w 232886"/>
                          <a:gd name="connsiteY2" fmla="*/ 29242 h 30480"/>
                          <a:gd name="connsiteX3" fmla="*/ 1714 w 232886"/>
                          <a:gd name="connsiteY3" fmla="*/ 30480 h 30480"/>
                          <a:gd name="connsiteX4" fmla="*/ 1143 w 232886"/>
                          <a:gd name="connsiteY4" fmla="*/ 30480 h 30480"/>
                          <a:gd name="connsiteX5" fmla="*/ 0 w 232886"/>
                          <a:gd name="connsiteY5" fmla="*/ 24289 h 30480"/>
                          <a:gd name="connsiteX6" fmla="*/ 6287 w 232886"/>
                          <a:gd name="connsiteY6" fmla="*/ 24194 h 30480"/>
                          <a:gd name="connsiteX7" fmla="*/ 49911 w 232886"/>
                          <a:gd name="connsiteY7" fmla="*/ 22288 h 30480"/>
                          <a:gd name="connsiteX8" fmla="*/ 201930 w 232886"/>
                          <a:gd name="connsiteY8" fmla="*/ 5334 h 30480"/>
                          <a:gd name="connsiteX9" fmla="*/ 231838 w 232886"/>
                          <a:gd name="connsiteY9" fmla="*/ 0 h 30480"/>
                          <a:gd name="connsiteX10" fmla="*/ 232886 w 232886"/>
                          <a:gd name="connsiteY10" fmla="*/ 7239 h 3048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232886" h="30480">
                            <a:moveTo>
                              <a:pt x="232886" y="7239"/>
                            </a:moveTo>
                            <a:cubicBezTo>
                              <a:pt x="194691" y="14288"/>
                              <a:pt x="156115" y="19717"/>
                              <a:pt x="117443" y="23622"/>
                            </a:cubicBezTo>
                            <a:cubicBezTo>
                              <a:pt x="91916" y="26194"/>
                              <a:pt x="66389" y="28099"/>
                              <a:pt x="40767" y="29242"/>
                            </a:cubicBezTo>
                            <a:cubicBezTo>
                              <a:pt x="27718" y="29813"/>
                              <a:pt x="14764" y="30289"/>
                              <a:pt x="1714" y="30480"/>
                            </a:cubicBezTo>
                            <a:lnTo>
                              <a:pt x="1143" y="30480"/>
                            </a:lnTo>
                            <a:cubicBezTo>
                              <a:pt x="667" y="28480"/>
                              <a:pt x="286" y="26384"/>
                              <a:pt x="0" y="24289"/>
                            </a:cubicBezTo>
                            <a:cubicBezTo>
                              <a:pt x="2096" y="24289"/>
                              <a:pt x="4191" y="24289"/>
                              <a:pt x="6287" y="24194"/>
                            </a:cubicBezTo>
                            <a:cubicBezTo>
                              <a:pt x="20860" y="23813"/>
                              <a:pt x="35433" y="23146"/>
                              <a:pt x="49911" y="22288"/>
                            </a:cubicBezTo>
                            <a:cubicBezTo>
                              <a:pt x="100870" y="19145"/>
                              <a:pt x="151543" y="13621"/>
                              <a:pt x="201930" y="5334"/>
                            </a:cubicBezTo>
                            <a:cubicBezTo>
                              <a:pt x="211931" y="3715"/>
                              <a:pt x="221837" y="1905"/>
                              <a:pt x="231838" y="0"/>
                            </a:cubicBezTo>
                            <a:cubicBezTo>
                              <a:pt x="232220" y="2477"/>
                              <a:pt x="232505" y="4858"/>
                              <a:pt x="232886" y="7239"/>
                            </a:cubicBezTo>
                            <a:close/>
                          </a:path>
                        </a:pathLst>
                      </a:custGeom>
                      <a:solidFill>
                        <a:srgbClr val="FFBE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7" name="">
                        <a:extLst>
                          <a:ext uri="{FF2B5EF4-FFF2-40B4-BE49-F238E27FC236}">
                            <a16:creationId xmlns:a16="http://schemas.microsoft.com/office/drawing/2014/main" id="{BBD0BBC4-7ED6-3974-5508-B962408CF92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450490" y="4503514"/>
                        <a:ext cx="232029" cy="24764"/>
                      </a:xfrm>
                      <a:custGeom>
                        <a:avLst/>
                        <a:gdLst>
                          <a:gd name="connsiteX0" fmla="*/ 232029 w 232029"/>
                          <a:gd name="connsiteY0" fmla="*/ 6096 h 24764"/>
                          <a:gd name="connsiteX1" fmla="*/ 105823 w 232029"/>
                          <a:gd name="connsiteY1" fmla="*/ 21241 h 24764"/>
                          <a:gd name="connsiteX2" fmla="*/ 1048 w 232029"/>
                          <a:gd name="connsiteY2" fmla="*/ 24575 h 24764"/>
                          <a:gd name="connsiteX3" fmla="*/ 0 w 232029"/>
                          <a:gd name="connsiteY3" fmla="*/ 19050 h 24764"/>
                          <a:gd name="connsiteX4" fmla="*/ 41815 w 232029"/>
                          <a:gd name="connsiteY4" fmla="*/ 18764 h 24764"/>
                          <a:gd name="connsiteX5" fmla="*/ 186976 w 232029"/>
                          <a:gd name="connsiteY5" fmla="*/ 6858 h 24764"/>
                          <a:gd name="connsiteX6" fmla="*/ 231172 w 232029"/>
                          <a:gd name="connsiteY6" fmla="*/ 0 h 24764"/>
                          <a:gd name="connsiteX7" fmla="*/ 232029 w 232029"/>
                          <a:gd name="connsiteY7" fmla="*/ 6096 h 2476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32029" h="24764">
                            <a:moveTo>
                              <a:pt x="232029" y="6096"/>
                            </a:moveTo>
                            <a:cubicBezTo>
                              <a:pt x="190309" y="13335"/>
                              <a:pt x="148114" y="18288"/>
                              <a:pt x="105823" y="21241"/>
                            </a:cubicBezTo>
                            <a:cubicBezTo>
                              <a:pt x="71152" y="23717"/>
                              <a:pt x="36004" y="25337"/>
                              <a:pt x="1048" y="24575"/>
                            </a:cubicBezTo>
                            <a:cubicBezTo>
                              <a:pt x="667" y="22765"/>
                              <a:pt x="381" y="20955"/>
                              <a:pt x="0" y="19050"/>
                            </a:cubicBezTo>
                            <a:cubicBezTo>
                              <a:pt x="13907" y="19145"/>
                              <a:pt x="27908" y="19145"/>
                              <a:pt x="41815" y="18764"/>
                            </a:cubicBezTo>
                            <a:cubicBezTo>
                              <a:pt x="90392" y="17526"/>
                              <a:pt x="138875" y="13526"/>
                              <a:pt x="186976" y="6858"/>
                            </a:cubicBezTo>
                            <a:cubicBezTo>
                              <a:pt x="201740" y="4858"/>
                              <a:pt x="216503" y="2572"/>
                              <a:pt x="231172" y="0"/>
                            </a:cubicBezTo>
                            <a:cubicBezTo>
                              <a:pt x="231458" y="2000"/>
                              <a:pt x="231743" y="4001"/>
                              <a:pt x="232029" y="6096"/>
                            </a:cubicBezTo>
                            <a:close/>
                          </a:path>
                        </a:pathLst>
                      </a:custGeom>
                      <a:solidFill>
                        <a:srgbClr val="FFBE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  <p:sp>
              <p:nvSpPr>
                <p:cNvPr id="66" name="">
                  <a:extLst>
                    <a:ext uri="{FF2B5EF4-FFF2-40B4-BE49-F238E27FC236}">
                      <a16:creationId xmlns:a16="http://schemas.microsoft.com/office/drawing/2014/main" id="{A50FF5ED-90C2-6AA0-8AFE-C24FFCC29477}"/>
                    </a:ext>
                  </a:extLst>
                </p:cNvPr>
                <p:cNvSpPr/>
                <p:nvPr/>
              </p:nvSpPr>
              <p:spPr>
                <a:xfrm>
                  <a:off x="5358707" y="4783140"/>
                  <a:ext cx="387442" cy="125171"/>
                </a:xfrm>
                <a:custGeom>
                  <a:avLst/>
                  <a:gdLst>
                    <a:gd name="connsiteX0" fmla="*/ 138266 w 387442"/>
                    <a:gd name="connsiteY0" fmla="*/ 1647 h 125171"/>
                    <a:gd name="connsiteX1" fmla="*/ 364198 w 387442"/>
                    <a:gd name="connsiteY1" fmla="*/ 4124 h 125171"/>
                    <a:gd name="connsiteX2" fmla="*/ 384201 w 387442"/>
                    <a:gd name="connsiteY2" fmla="*/ 116424 h 125171"/>
                    <a:gd name="connsiteX3" fmla="*/ 11297 w 387442"/>
                    <a:gd name="connsiteY3" fmla="*/ 117186 h 125171"/>
                    <a:gd name="connsiteX4" fmla="*/ 1201 w 387442"/>
                    <a:gd name="connsiteY4" fmla="*/ 100231 h 125171"/>
                    <a:gd name="connsiteX5" fmla="*/ 62256 w 387442"/>
                    <a:gd name="connsiteY5" fmla="*/ 40510 h 125171"/>
                    <a:gd name="connsiteX6" fmla="*/ 138266 w 387442"/>
                    <a:gd name="connsiteY6" fmla="*/ 1647 h 125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7442" h="125171">
                      <a:moveTo>
                        <a:pt x="138266" y="1647"/>
                      </a:moveTo>
                      <a:cubicBezTo>
                        <a:pt x="146076" y="-2067"/>
                        <a:pt x="354102" y="1266"/>
                        <a:pt x="364198" y="4124"/>
                      </a:cubicBezTo>
                      <a:cubicBezTo>
                        <a:pt x="374295" y="6886"/>
                        <a:pt x="395536" y="96802"/>
                        <a:pt x="384201" y="116424"/>
                      </a:cubicBezTo>
                      <a:cubicBezTo>
                        <a:pt x="374295" y="133664"/>
                        <a:pt x="83497" y="120710"/>
                        <a:pt x="11297" y="117186"/>
                      </a:cubicBezTo>
                      <a:cubicBezTo>
                        <a:pt x="2820" y="116805"/>
                        <a:pt x="-2514" y="107851"/>
                        <a:pt x="1201" y="100231"/>
                      </a:cubicBezTo>
                      <a:cubicBezTo>
                        <a:pt x="8916" y="84801"/>
                        <a:pt x="27299" y="63370"/>
                        <a:pt x="62256" y="40510"/>
                      </a:cubicBezTo>
                      <a:cubicBezTo>
                        <a:pt x="119406" y="3172"/>
                        <a:pt x="138266" y="1647"/>
                        <a:pt x="138266" y="1647"/>
                      </a:cubicBezTo>
                      <a:close/>
                    </a:path>
                  </a:pathLst>
                </a:custGeom>
                <a:solidFill>
                  <a:srgbClr val="DC5A3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67" name="">
                  <a:extLst>
                    <a:ext uri="{FF2B5EF4-FFF2-40B4-BE49-F238E27FC236}">
                      <a16:creationId xmlns:a16="http://schemas.microsoft.com/office/drawing/2014/main" id="{EE07F4E6-0400-FB1F-C0A6-592F5E2566B3}"/>
                    </a:ext>
                  </a:extLst>
                </p:cNvPr>
                <p:cNvGrpSpPr/>
                <p:nvPr/>
              </p:nvGrpSpPr>
              <p:grpSpPr>
                <a:xfrm>
                  <a:off x="5408676" y="4784997"/>
                  <a:ext cx="157929" cy="67783"/>
                  <a:chOff x="5408676" y="4784997"/>
                  <a:chExt cx="157929" cy="67783"/>
                </a:xfrm>
                <a:solidFill>
                  <a:srgbClr val="000000"/>
                </a:solidFill>
              </p:grpSpPr>
              <p:sp>
                <p:nvSpPr>
                  <p:cNvPr id="68" name="">
                    <a:extLst>
                      <a:ext uri="{FF2B5EF4-FFF2-40B4-BE49-F238E27FC236}">
                        <a16:creationId xmlns:a16="http://schemas.microsoft.com/office/drawing/2014/main" id="{A65729E5-40B2-8125-F652-9A4E39AD3EF6}"/>
                      </a:ext>
                    </a:extLst>
                  </p:cNvPr>
                  <p:cNvSpPr/>
                  <p:nvPr/>
                </p:nvSpPr>
                <p:spPr>
                  <a:xfrm>
                    <a:off x="5408676" y="4818817"/>
                    <a:ext cx="97421" cy="33963"/>
                  </a:xfrm>
                  <a:custGeom>
                    <a:avLst/>
                    <a:gdLst>
                      <a:gd name="connsiteX0" fmla="*/ 85344 w 97421"/>
                      <a:gd name="connsiteY0" fmla="*/ 16167 h 33963"/>
                      <a:gd name="connsiteX1" fmla="*/ 48291 w 97421"/>
                      <a:gd name="connsiteY1" fmla="*/ 2737 h 33963"/>
                      <a:gd name="connsiteX2" fmla="*/ 3333 w 97421"/>
                      <a:gd name="connsiteY2" fmla="*/ 1785 h 33963"/>
                      <a:gd name="connsiteX3" fmla="*/ 4572 w 97421"/>
                      <a:gd name="connsiteY3" fmla="*/ 11024 h 33963"/>
                      <a:gd name="connsiteX4" fmla="*/ 80391 w 97421"/>
                      <a:gd name="connsiteY4" fmla="*/ 29121 h 33963"/>
                      <a:gd name="connsiteX5" fmla="*/ 96869 w 97421"/>
                      <a:gd name="connsiteY5" fmla="*/ 30360 h 33963"/>
                      <a:gd name="connsiteX6" fmla="*/ 85344 w 97421"/>
                      <a:gd name="connsiteY6" fmla="*/ 16167 h 33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7421" h="33963">
                        <a:moveTo>
                          <a:pt x="85344" y="16167"/>
                        </a:moveTo>
                        <a:cubicBezTo>
                          <a:pt x="73723" y="9881"/>
                          <a:pt x="61150" y="5404"/>
                          <a:pt x="48291" y="2737"/>
                        </a:cubicBezTo>
                        <a:cubicBezTo>
                          <a:pt x="33432" y="-311"/>
                          <a:pt x="18287" y="-1073"/>
                          <a:pt x="3333" y="1785"/>
                        </a:cubicBezTo>
                        <a:cubicBezTo>
                          <a:pt x="-1905" y="2832"/>
                          <a:pt x="-572" y="11024"/>
                          <a:pt x="4572" y="11024"/>
                        </a:cubicBezTo>
                        <a:cubicBezTo>
                          <a:pt x="31337" y="10833"/>
                          <a:pt x="57054" y="15596"/>
                          <a:pt x="80391" y="29121"/>
                        </a:cubicBezTo>
                        <a:cubicBezTo>
                          <a:pt x="84772" y="31693"/>
                          <a:pt x="93630" y="37884"/>
                          <a:pt x="96869" y="30360"/>
                        </a:cubicBezTo>
                        <a:cubicBezTo>
                          <a:pt x="99822" y="23120"/>
                          <a:pt x="90201" y="18834"/>
                          <a:pt x="85344" y="16167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9" name="">
                    <a:extLst>
                      <a:ext uri="{FF2B5EF4-FFF2-40B4-BE49-F238E27FC236}">
                        <a16:creationId xmlns:a16="http://schemas.microsoft.com/office/drawing/2014/main" id="{D5D18C31-4FE6-1344-970F-520B6844006E}"/>
                      </a:ext>
                    </a:extLst>
                  </p:cNvPr>
                  <p:cNvSpPr/>
                  <p:nvPr/>
                </p:nvSpPr>
                <p:spPr>
                  <a:xfrm>
                    <a:off x="5444358" y="4802273"/>
                    <a:ext cx="100662" cy="38478"/>
                  </a:xfrm>
                  <a:custGeom>
                    <a:avLst/>
                    <a:gdLst>
                      <a:gd name="connsiteX0" fmla="*/ 99000 w 100662"/>
                      <a:gd name="connsiteY0" fmla="*/ 27473 h 38478"/>
                      <a:gd name="connsiteX1" fmla="*/ 96143 w 100662"/>
                      <a:gd name="connsiteY1" fmla="*/ 25187 h 38478"/>
                      <a:gd name="connsiteX2" fmla="*/ 76998 w 100662"/>
                      <a:gd name="connsiteY2" fmla="*/ 14995 h 38478"/>
                      <a:gd name="connsiteX3" fmla="*/ 53947 w 100662"/>
                      <a:gd name="connsiteY3" fmla="*/ 6518 h 38478"/>
                      <a:gd name="connsiteX4" fmla="*/ 4894 w 100662"/>
                      <a:gd name="connsiteY4" fmla="*/ 41 h 38478"/>
                      <a:gd name="connsiteX5" fmla="*/ 4894 w 100662"/>
                      <a:gd name="connsiteY5" fmla="*/ 10233 h 38478"/>
                      <a:gd name="connsiteX6" fmla="*/ 50518 w 100662"/>
                      <a:gd name="connsiteY6" fmla="*/ 18710 h 38478"/>
                      <a:gd name="connsiteX7" fmla="*/ 71664 w 100662"/>
                      <a:gd name="connsiteY7" fmla="*/ 27092 h 38478"/>
                      <a:gd name="connsiteX8" fmla="*/ 92714 w 100662"/>
                      <a:gd name="connsiteY8" fmla="*/ 38046 h 38478"/>
                      <a:gd name="connsiteX9" fmla="*/ 99000 w 100662"/>
                      <a:gd name="connsiteY9" fmla="*/ 27473 h 38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0662" h="38478">
                        <a:moveTo>
                          <a:pt x="99000" y="27473"/>
                        </a:moveTo>
                        <a:cubicBezTo>
                          <a:pt x="98143" y="26616"/>
                          <a:pt x="97191" y="25854"/>
                          <a:pt x="96143" y="25187"/>
                        </a:cubicBezTo>
                        <a:cubicBezTo>
                          <a:pt x="90523" y="20901"/>
                          <a:pt x="83284" y="17662"/>
                          <a:pt x="76998" y="14995"/>
                        </a:cubicBezTo>
                        <a:cubicBezTo>
                          <a:pt x="69473" y="11661"/>
                          <a:pt x="61853" y="8804"/>
                          <a:pt x="53947" y="6518"/>
                        </a:cubicBezTo>
                        <a:cubicBezTo>
                          <a:pt x="38041" y="1946"/>
                          <a:pt x="21467" y="-340"/>
                          <a:pt x="4894" y="41"/>
                        </a:cubicBezTo>
                        <a:cubicBezTo>
                          <a:pt x="-1679" y="232"/>
                          <a:pt x="-1584" y="9852"/>
                          <a:pt x="4894" y="10233"/>
                        </a:cubicBezTo>
                        <a:cubicBezTo>
                          <a:pt x="20324" y="11280"/>
                          <a:pt x="35754" y="14043"/>
                          <a:pt x="50518" y="18710"/>
                        </a:cubicBezTo>
                        <a:cubicBezTo>
                          <a:pt x="57757" y="20996"/>
                          <a:pt x="64806" y="23758"/>
                          <a:pt x="71664" y="27092"/>
                        </a:cubicBezTo>
                        <a:cubicBezTo>
                          <a:pt x="78712" y="30521"/>
                          <a:pt x="85380" y="35379"/>
                          <a:pt x="92714" y="38046"/>
                        </a:cubicBezTo>
                        <a:cubicBezTo>
                          <a:pt x="99096" y="40522"/>
                          <a:pt x="103096" y="31759"/>
                          <a:pt x="99000" y="2747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0" name="">
                    <a:extLst>
                      <a:ext uri="{FF2B5EF4-FFF2-40B4-BE49-F238E27FC236}">
                        <a16:creationId xmlns:a16="http://schemas.microsoft.com/office/drawing/2014/main" id="{52ED7E43-3FB2-DB43-02F1-FBAC1147334E}"/>
                      </a:ext>
                    </a:extLst>
                  </p:cNvPr>
                  <p:cNvSpPr/>
                  <p:nvPr/>
                </p:nvSpPr>
                <p:spPr>
                  <a:xfrm>
                    <a:off x="5475612" y="4784997"/>
                    <a:ext cx="90993" cy="32221"/>
                  </a:xfrm>
                  <a:custGeom>
                    <a:avLst/>
                    <a:gdLst>
                      <a:gd name="connsiteX0" fmla="*/ 74129 w 90993"/>
                      <a:gd name="connsiteY0" fmla="*/ 12840 h 32221"/>
                      <a:gd name="connsiteX1" fmla="*/ 50983 w 90993"/>
                      <a:gd name="connsiteY1" fmla="*/ 4172 h 32221"/>
                      <a:gd name="connsiteX2" fmla="*/ 3072 w 90993"/>
                      <a:gd name="connsiteY2" fmla="*/ 1029 h 32221"/>
                      <a:gd name="connsiteX3" fmla="*/ 3072 w 90993"/>
                      <a:gd name="connsiteY3" fmla="*/ 7411 h 32221"/>
                      <a:gd name="connsiteX4" fmla="*/ 47745 w 90993"/>
                      <a:gd name="connsiteY4" fmla="*/ 15983 h 32221"/>
                      <a:gd name="connsiteX5" fmla="*/ 68223 w 90993"/>
                      <a:gd name="connsiteY5" fmla="*/ 24460 h 32221"/>
                      <a:gd name="connsiteX6" fmla="*/ 78320 w 90993"/>
                      <a:gd name="connsiteY6" fmla="*/ 29985 h 32221"/>
                      <a:gd name="connsiteX7" fmla="*/ 88797 w 90993"/>
                      <a:gd name="connsiteY7" fmla="*/ 31223 h 32221"/>
                      <a:gd name="connsiteX8" fmla="*/ 90988 w 90993"/>
                      <a:gd name="connsiteY8" fmla="*/ 27413 h 32221"/>
                      <a:gd name="connsiteX9" fmla="*/ 74129 w 90993"/>
                      <a:gd name="connsiteY9" fmla="*/ 12840 h 32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90993" h="32221">
                        <a:moveTo>
                          <a:pt x="74129" y="12840"/>
                        </a:moveTo>
                        <a:cubicBezTo>
                          <a:pt x="66699" y="9316"/>
                          <a:pt x="58889" y="6363"/>
                          <a:pt x="50983" y="4172"/>
                        </a:cubicBezTo>
                        <a:cubicBezTo>
                          <a:pt x="35171" y="-305"/>
                          <a:pt x="19265" y="-876"/>
                          <a:pt x="3072" y="1029"/>
                        </a:cubicBezTo>
                        <a:cubicBezTo>
                          <a:pt x="-928" y="1505"/>
                          <a:pt x="-1119" y="7220"/>
                          <a:pt x="3072" y="7411"/>
                        </a:cubicBezTo>
                        <a:cubicBezTo>
                          <a:pt x="18122" y="8077"/>
                          <a:pt x="33362" y="11411"/>
                          <a:pt x="47745" y="15983"/>
                        </a:cubicBezTo>
                        <a:cubicBezTo>
                          <a:pt x="54793" y="18269"/>
                          <a:pt x="61556" y="21032"/>
                          <a:pt x="68223" y="24460"/>
                        </a:cubicBezTo>
                        <a:cubicBezTo>
                          <a:pt x="71652" y="26175"/>
                          <a:pt x="74986" y="28080"/>
                          <a:pt x="78320" y="29985"/>
                        </a:cubicBezTo>
                        <a:cubicBezTo>
                          <a:pt x="81844" y="32081"/>
                          <a:pt x="84797" y="33128"/>
                          <a:pt x="88797" y="31223"/>
                        </a:cubicBezTo>
                        <a:cubicBezTo>
                          <a:pt x="90226" y="30557"/>
                          <a:pt x="90893" y="28842"/>
                          <a:pt x="90988" y="27413"/>
                        </a:cubicBezTo>
                        <a:cubicBezTo>
                          <a:pt x="91274" y="19698"/>
                          <a:pt x="79939" y="15507"/>
                          <a:pt x="74129" y="1284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4" name="">
                <a:extLst>
                  <a:ext uri="{FF2B5EF4-FFF2-40B4-BE49-F238E27FC236}">
                    <a16:creationId xmlns:a16="http://schemas.microsoft.com/office/drawing/2014/main" id="{8E7494BC-C38B-7168-F261-C2C0450581DA}"/>
                  </a:ext>
                </a:extLst>
              </p:cNvPr>
              <p:cNvGrpSpPr/>
              <p:nvPr/>
            </p:nvGrpSpPr>
            <p:grpSpPr>
              <a:xfrm>
                <a:off x="4812791" y="3047671"/>
                <a:ext cx="894207" cy="1115402"/>
                <a:chOff x="4812791" y="3047671"/>
                <a:chExt cx="894207" cy="1115402"/>
              </a:xfrm>
              <a:solidFill>
                <a:srgbClr val="FFA6A8"/>
              </a:solidFill>
            </p:grpSpPr>
            <p:sp>
              <p:nvSpPr>
                <p:cNvPr id="61" name="">
                  <a:extLst>
                    <a:ext uri="{FF2B5EF4-FFF2-40B4-BE49-F238E27FC236}">
                      <a16:creationId xmlns:a16="http://schemas.microsoft.com/office/drawing/2014/main" id="{C3E666B4-46D8-1CF1-80A5-BF8D6B8D9206}"/>
                    </a:ext>
                  </a:extLst>
                </p:cNvPr>
                <p:cNvSpPr/>
                <p:nvPr/>
              </p:nvSpPr>
              <p:spPr>
                <a:xfrm>
                  <a:off x="4812791" y="3047671"/>
                  <a:ext cx="894207" cy="1115402"/>
                </a:xfrm>
                <a:custGeom>
                  <a:avLst/>
                  <a:gdLst>
                    <a:gd name="connsiteX0" fmla="*/ 894207 w 894207"/>
                    <a:gd name="connsiteY0" fmla="*/ 1068176 h 1115402"/>
                    <a:gd name="connsiteX1" fmla="*/ 835057 w 894207"/>
                    <a:gd name="connsiteY1" fmla="*/ 1083701 h 1115402"/>
                    <a:gd name="connsiteX2" fmla="*/ 829056 w 894207"/>
                    <a:gd name="connsiteY2" fmla="*/ 1084940 h 1115402"/>
                    <a:gd name="connsiteX3" fmla="*/ 0 w 894207"/>
                    <a:gd name="connsiteY3" fmla="*/ 1049888 h 1115402"/>
                    <a:gd name="connsiteX4" fmla="*/ 12192 w 894207"/>
                    <a:gd name="connsiteY4" fmla="*/ 1005882 h 1115402"/>
                    <a:gd name="connsiteX5" fmla="*/ 13621 w 894207"/>
                    <a:gd name="connsiteY5" fmla="*/ 1000358 h 1115402"/>
                    <a:gd name="connsiteX6" fmla="*/ 214027 w 894207"/>
                    <a:gd name="connsiteY6" fmla="*/ 76623 h 1115402"/>
                    <a:gd name="connsiteX7" fmla="*/ 300419 w 894207"/>
                    <a:gd name="connsiteY7" fmla="*/ 38523 h 1115402"/>
                    <a:gd name="connsiteX8" fmla="*/ 306038 w 894207"/>
                    <a:gd name="connsiteY8" fmla="*/ 36904 h 1115402"/>
                    <a:gd name="connsiteX9" fmla="*/ 553784 w 894207"/>
                    <a:gd name="connsiteY9" fmla="*/ 137 h 1115402"/>
                    <a:gd name="connsiteX10" fmla="*/ 641033 w 894207"/>
                    <a:gd name="connsiteY10" fmla="*/ 9853 h 1115402"/>
                    <a:gd name="connsiteX11" fmla="*/ 646843 w 894207"/>
                    <a:gd name="connsiteY11" fmla="*/ 11091 h 1115402"/>
                    <a:gd name="connsiteX12" fmla="*/ 787146 w 894207"/>
                    <a:gd name="connsiteY12" fmla="*/ 87482 h 1115402"/>
                    <a:gd name="connsiteX13" fmla="*/ 794671 w 894207"/>
                    <a:gd name="connsiteY13" fmla="*/ 676222 h 1115402"/>
                    <a:gd name="connsiteX14" fmla="*/ 879062 w 894207"/>
                    <a:gd name="connsiteY14" fmla="*/ 1032076 h 1115402"/>
                    <a:gd name="connsiteX15" fmla="*/ 882205 w 894207"/>
                    <a:gd name="connsiteY15" fmla="*/ 1040458 h 1115402"/>
                    <a:gd name="connsiteX16" fmla="*/ 894207 w 894207"/>
                    <a:gd name="connsiteY16" fmla="*/ 1068176 h 1115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894207" h="1115402">
                      <a:moveTo>
                        <a:pt x="894207" y="1068176"/>
                      </a:moveTo>
                      <a:cubicBezTo>
                        <a:pt x="877157" y="1073700"/>
                        <a:pt x="857345" y="1078939"/>
                        <a:pt x="835057" y="1083701"/>
                      </a:cubicBezTo>
                      <a:cubicBezTo>
                        <a:pt x="833056" y="1084178"/>
                        <a:pt x="831152" y="1084559"/>
                        <a:pt x="829056" y="1084940"/>
                      </a:cubicBezTo>
                      <a:cubicBezTo>
                        <a:pt x="633032" y="1125897"/>
                        <a:pt x="261175" y="1135613"/>
                        <a:pt x="0" y="1049888"/>
                      </a:cubicBezTo>
                      <a:cubicBezTo>
                        <a:pt x="4096" y="1035886"/>
                        <a:pt x="8192" y="1021217"/>
                        <a:pt x="12192" y="1005882"/>
                      </a:cubicBezTo>
                      <a:cubicBezTo>
                        <a:pt x="12668" y="1004072"/>
                        <a:pt x="13145" y="1002263"/>
                        <a:pt x="13621" y="1000358"/>
                      </a:cubicBezTo>
                      <a:cubicBezTo>
                        <a:pt x="92869" y="696320"/>
                        <a:pt x="159353" y="155204"/>
                        <a:pt x="214027" y="76623"/>
                      </a:cubicBezTo>
                      <a:cubicBezTo>
                        <a:pt x="221075" y="66527"/>
                        <a:pt x="254413" y="52144"/>
                        <a:pt x="300419" y="38523"/>
                      </a:cubicBezTo>
                      <a:cubicBezTo>
                        <a:pt x="302228" y="37952"/>
                        <a:pt x="304133" y="37475"/>
                        <a:pt x="306038" y="36904"/>
                      </a:cubicBezTo>
                      <a:cubicBezTo>
                        <a:pt x="376904" y="16425"/>
                        <a:pt x="475297" y="-1768"/>
                        <a:pt x="553784" y="137"/>
                      </a:cubicBezTo>
                      <a:cubicBezTo>
                        <a:pt x="585502" y="899"/>
                        <a:pt x="614744" y="4424"/>
                        <a:pt x="641033" y="9853"/>
                      </a:cubicBezTo>
                      <a:cubicBezTo>
                        <a:pt x="643033" y="10234"/>
                        <a:pt x="644938" y="10615"/>
                        <a:pt x="646843" y="11091"/>
                      </a:cubicBezTo>
                      <a:cubicBezTo>
                        <a:pt x="727234" y="28712"/>
                        <a:pt x="778764" y="63669"/>
                        <a:pt x="787146" y="87482"/>
                      </a:cubicBezTo>
                      <a:cubicBezTo>
                        <a:pt x="798290" y="119676"/>
                        <a:pt x="783146" y="582020"/>
                        <a:pt x="794671" y="676222"/>
                      </a:cubicBezTo>
                      <a:cubicBezTo>
                        <a:pt x="808006" y="785855"/>
                        <a:pt x="850582" y="952637"/>
                        <a:pt x="879062" y="1032076"/>
                      </a:cubicBezTo>
                      <a:cubicBezTo>
                        <a:pt x="880110" y="1035029"/>
                        <a:pt x="881158" y="1037791"/>
                        <a:pt x="882205" y="1040458"/>
                      </a:cubicBezTo>
                      <a:cubicBezTo>
                        <a:pt x="886682" y="1052364"/>
                        <a:pt x="890778" y="1061889"/>
                        <a:pt x="894207" y="1068176"/>
                      </a:cubicBezTo>
                      <a:close/>
                    </a:path>
                  </a:pathLst>
                </a:custGeom>
                <a:solidFill>
                  <a:srgbClr val="FFA6A8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62" name="">
                  <a:extLst>
                    <a:ext uri="{FF2B5EF4-FFF2-40B4-BE49-F238E27FC236}">
                      <a16:creationId xmlns:a16="http://schemas.microsoft.com/office/drawing/2014/main" id="{1D2C630F-00B1-843F-A68C-FDF8C34367C6}"/>
                    </a:ext>
                  </a:extLst>
                </p:cNvPr>
                <p:cNvGrpSpPr/>
                <p:nvPr/>
              </p:nvGrpSpPr>
              <p:grpSpPr>
                <a:xfrm>
                  <a:off x="4824983" y="3057524"/>
                  <a:ext cx="870013" cy="1075086"/>
                  <a:chOff x="4824983" y="3057524"/>
                  <a:chExt cx="870013" cy="1075086"/>
                </a:xfrm>
                <a:solidFill>
                  <a:srgbClr val="FFA6A8"/>
                </a:solidFill>
              </p:grpSpPr>
              <p:sp>
                <p:nvSpPr>
                  <p:cNvPr id="63" name="">
                    <a:extLst>
                      <a:ext uri="{FF2B5EF4-FFF2-40B4-BE49-F238E27FC236}">
                        <a16:creationId xmlns:a16="http://schemas.microsoft.com/office/drawing/2014/main" id="{9F06EC04-715B-FACF-6567-B166A8B89094}"/>
                      </a:ext>
                    </a:extLst>
                  </p:cNvPr>
                  <p:cNvSpPr/>
                  <p:nvPr/>
                </p:nvSpPr>
                <p:spPr>
                  <a:xfrm>
                    <a:off x="4824983" y="3236082"/>
                    <a:ext cx="870013" cy="896528"/>
                  </a:xfrm>
                  <a:custGeom>
                    <a:avLst/>
                    <a:gdLst>
                      <a:gd name="connsiteX0" fmla="*/ 808387 w 870013"/>
                      <a:gd name="connsiteY0" fmla="*/ 861001 h 896528"/>
                      <a:gd name="connsiteX1" fmla="*/ 822865 w 870013"/>
                      <a:gd name="connsiteY1" fmla="*/ 895291 h 896528"/>
                      <a:gd name="connsiteX2" fmla="*/ 816864 w 870013"/>
                      <a:gd name="connsiteY2" fmla="*/ 896529 h 896528"/>
                      <a:gd name="connsiteX3" fmla="*/ 802100 w 870013"/>
                      <a:gd name="connsiteY3" fmla="*/ 861858 h 896528"/>
                      <a:gd name="connsiteX4" fmla="*/ 660749 w 870013"/>
                      <a:gd name="connsiteY4" fmla="*/ 875764 h 896528"/>
                      <a:gd name="connsiteX5" fmla="*/ 422720 w 870013"/>
                      <a:gd name="connsiteY5" fmla="*/ 878241 h 896528"/>
                      <a:gd name="connsiteX6" fmla="*/ 188214 w 870013"/>
                      <a:gd name="connsiteY6" fmla="*/ 855190 h 896528"/>
                      <a:gd name="connsiteX7" fmla="*/ 0 w 870013"/>
                      <a:gd name="connsiteY7" fmla="*/ 817472 h 896528"/>
                      <a:gd name="connsiteX8" fmla="*/ 1429 w 870013"/>
                      <a:gd name="connsiteY8" fmla="*/ 811947 h 896528"/>
                      <a:gd name="connsiteX9" fmla="*/ 217456 w 870013"/>
                      <a:gd name="connsiteY9" fmla="*/ 852523 h 896528"/>
                      <a:gd name="connsiteX10" fmla="*/ 453676 w 870013"/>
                      <a:gd name="connsiteY10" fmla="*/ 871764 h 896528"/>
                      <a:gd name="connsiteX11" fmla="*/ 689420 w 870013"/>
                      <a:gd name="connsiteY11" fmla="*/ 865382 h 896528"/>
                      <a:gd name="connsiteX12" fmla="*/ 798957 w 870013"/>
                      <a:gd name="connsiteY12" fmla="*/ 853666 h 896528"/>
                      <a:gd name="connsiteX13" fmla="*/ 782479 w 870013"/>
                      <a:gd name="connsiteY13" fmla="*/ 807756 h 896528"/>
                      <a:gd name="connsiteX14" fmla="*/ 724376 w 870013"/>
                      <a:gd name="connsiteY14" fmla="*/ 427232 h 896528"/>
                      <a:gd name="connsiteX15" fmla="*/ 752665 w 870013"/>
                      <a:gd name="connsiteY15" fmla="*/ 1750 h 896528"/>
                      <a:gd name="connsiteX16" fmla="*/ 756380 w 870013"/>
                      <a:gd name="connsiteY16" fmla="*/ 1750 h 896528"/>
                      <a:gd name="connsiteX17" fmla="*/ 735806 w 870013"/>
                      <a:gd name="connsiteY17" fmla="*/ 238447 h 896528"/>
                      <a:gd name="connsiteX18" fmla="*/ 748760 w 870013"/>
                      <a:gd name="connsiteY18" fmla="*/ 643450 h 896528"/>
                      <a:gd name="connsiteX19" fmla="*/ 794290 w 870013"/>
                      <a:gd name="connsiteY19" fmla="*/ 823948 h 896528"/>
                      <a:gd name="connsiteX20" fmla="*/ 805148 w 870013"/>
                      <a:gd name="connsiteY20" fmla="*/ 852904 h 896528"/>
                      <a:gd name="connsiteX21" fmla="*/ 866870 w 870013"/>
                      <a:gd name="connsiteY21" fmla="*/ 843665 h 896528"/>
                      <a:gd name="connsiteX22" fmla="*/ 870013 w 870013"/>
                      <a:gd name="connsiteY22" fmla="*/ 852047 h 896528"/>
                      <a:gd name="connsiteX23" fmla="*/ 808387 w 870013"/>
                      <a:gd name="connsiteY23" fmla="*/ 861001 h 8965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870013" h="896528">
                        <a:moveTo>
                          <a:pt x="808387" y="861001"/>
                        </a:moveTo>
                        <a:cubicBezTo>
                          <a:pt x="812959" y="872526"/>
                          <a:pt x="817817" y="883956"/>
                          <a:pt x="822865" y="895291"/>
                        </a:cubicBezTo>
                        <a:cubicBezTo>
                          <a:pt x="820864" y="895767"/>
                          <a:pt x="818960" y="896148"/>
                          <a:pt x="816864" y="896529"/>
                        </a:cubicBezTo>
                        <a:cubicBezTo>
                          <a:pt x="811625" y="885099"/>
                          <a:pt x="806768" y="873478"/>
                          <a:pt x="802100" y="861858"/>
                        </a:cubicBezTo>
                        <a:cubicBezTo>
                          <a:pt x="755142" y="867954"/>
                          <a:pt x="707993" y="872716"/>
                          <a:pt x="660749" y="875764"/>
                        </a:cubicBezTo>
                        <a:cubicBezTo>
                          <a:pt x="581501" y="880908"/>
                          <a:pt x="502063" y="881765"/>
                          <a:pt x="422720" y="878241"/>
                        </a:cubicBezTo>
                        <a:cubicBezTo>
                          <a:pt x="344234" y="874812"/>
                          <a:pt x="265938" y="867097"/>
                          <a:pt x="188214" y="855190"/>
                        </a:cubicBezTo>
                        <a:cubicBezTo>
                          <a:pt x="124968" y="845475"/>
                          <a:pt x="62198" y="832807"/>
                          <a:pt x="0" y="817472"/>
                        </a:cubicBezTo>
                        <a:cubicBezTo>
                          <a:pt x="476" y="815662"/>
                          <a:pt x="953" y="813852"/>
                          <a:pt x="1429" y="811947"/>
                        </a:cubicBezTo>
                        <a:cubicBezTo>
                          <a:pt x="72580" y="829187"/>
                          <a:pt x="144780" y="842713"/>
                          <a:pt x="217456" y="852523"/>
                        </a:cubicBezTo>
                        <a:cubicBezTo>
                          <a:pt x="295751" y="863287"/>
                          <a:pt x="374713" y="869668"/>
                          <a:pt x="453676" y="871764"/>
                        </a:cubicBezTo>
                        <a:cubicBezTo>
                          <a:pt x="532352" y="873860"/>
                          <a:pt x="611029" y="871764"/>
                          <a:pt x="689420" y="865382"/>
                        </a:cubicBezTo>
                        <a:cubicBezTo>
                          <a:pt x="725996" y="862525"/>
                          <a:pt x="762572" y="858524"/>
                          <a:pt x="798957" y="853666"/>
                        </a:cubicBezTo>
                        <a:cubicBezTo>
                          <a:pt x="793052" y="838522"/>
                          <a:pt x="787527" y="823186"/>
                          <a:pt x="782479" y="807756"/>
                        </a:cubicBezTo>
                        <a:cubicBezTo>
                          <a:pt x="742188" y="685169"/>
                          <a:pt x="726281" y="555820"/>
                          <a:pt x="724376" y="427232"/>
                        </a:cubicBezTo>
                        <a:cubicBezTo>
                          <a:pt x="722281" y="284929"/>
                          <a:pt x="736568" y="143006"/>
                          <a:pt x="752665" y="1750"/>
                        </a:cubicBezTo>
                        <a:cubicBezTo>
                          <a:pt x="752856" y="-536"/>
                          <a:pt x="756571" y="-631"/>
                          <a:pt x="756380" y="1750"/>
                        </a:cubicBezTo>
                        <a:cubicBezTo>
                          <a:pt x="748855" y="80618"/>
                          <a:pt x="740950" y="159484"/>
                          <a:pt x="735806" y="238447"/>
                        </a:cubicBezTo>
                        <a:cubicBezTo>
                          <a:pt x="727043" y="373416"/>
                          <a:pt x="726472" y="509719"/>
                          <a:pt x="748760" y="643450"/>
                        </a:cubicBezTo>
                        <a:cubicBezTo>
                          <a:pt x="758952" y="704695"/>
                          <a:pt x="773716" y="765274"/>
                          <a:pt x="794290" y="823948"/>
                        </a:cubicBezTo>
                        <a:cubicBezTo>
                          <a:pt x="797719" y="833664"/>
                          <a:pt x="801434" y="843284"/>
                          <a:pt x="805148" y="852904"/>
                        </a:cubicBezTo>
                        <a:cubicBezTo>
                          <a:pt x="825722" y="850142"/>
                          <a:pt x="846296" y="847094"/>
                          <a:pt x="866870" y="843665"/>
                        </a:cubicBezTo>
                        <a:cubicBezTo>
                          <a:pt x="867918" y="846618"/>
                          <a:pt x="868966" y="849380"/>
                          <a:pt x="870013" y="852047"/>
                        </a:cubicBezTo>
                        <a:cubicBezTo>
                          <a:pt x="849535" y="855286"/>
                          <a:pt x="828961" y="858239"/>
                          <a:pt x="808387" y="861001"/>
                        </a:cubicBezTo>
                        <a:close/>
                      </a:path>
                    </a:pathLst>
                  </a:custGeom>
                  <a:solidFill>
                    <a:srgbClr val="FFA6A8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4" name="">
                    <a:extLst>
                      <a:ext uri="{FF2B5EF4-FFF2-40B4-BE49-F238E27FC236}">
                        <a16:creationId xmlns:a16="http://schemas.microsoft.com/office/drawing/2014/main" id="{9943D28A-44F5-5C98-6D42-A94DA59B0CA0}"/>
                      </a:ext>
                    </a:extLst>
                  </p:cNvPr>
                  <p:cNvSpPr/>
                  <p:nvPr/>
                </p:nvSpPr>
                <p:spPr>
                  <a:xfrm>
                    <a:off x="5110839" y="3057524"/>
                    <a:ext cx="348795" cy="114300"/>
                  </a:xfrm>
                  <a:custGeom>
                    <a:avLst/>
                    <a:gdLst>
                      <a:gd name="connsiteX0" fmla="*/ 348795 w 348795"/>
                      <a:gd name="connsiteY0" fmla="*/ 1238 h 114300"/>
                      <a:gd name="connsiteX1" fmla="*/ 289550 w 348795"/>
                      <a:gd name="connsiteY1" fmla="*/ 58674 h 114300"/>
                      <a:gd name="connsiteX2" fmla="*/ 101526 w 348795"/>
                      <a:gd name="connsiteY2" fmla="*/ 114300 h 114300"/>
                      <a:gd name="connsiteX3" fmla="*/ 8181 w 348795"/>
                      <a:gd name="connsiteY3" fmla="*/ 74200 h 114300"/>
                      <a:gd name="connsiteX4" fmla="*/ 2371 w 348795"/>
                      <a:gd name="connsiteY4" fmla="*/ 28670 h 114300"/>
                      <a:gd name="connsiteX5" fmla="*/ 7991 w 348795"/>
                      <a:gd name="connsiteY5" fmla="*/ 27051 h 114300"/>
                      <a:gd name="connsiteX6" fmla="*/ 4943 w 348795"/>
                      <a:gd name="connsiteY6" fmla="*/ 45244 h 114300"/>
                      <a:gd name="connsiteX7" fmla="*/ 30184 w 348795"/>
                      <a:gd name="connsiteY7" fmla="*/ 89440 h 114300"/>
                      <a:gd name="connsiteX8" fmla="*/ 132101 w 348795"/>
                      <a:gd name="connsiteY8" fmla="*/ 106585 h 114300"/>
                      <a:gd name="connsiteX9" fmla="*/ 220589 w 348795"/>
                      <a:gd name="connsiteY9" fmla="*/ 86868 h 114300"/>
                      <a:gd name="connsiteX10" fmla="*/ 299837 w 348795"/>
                      <a:gd name="connsiteY10" fmla="*/ 43815 h 114300"/>
                      <a:gd name="connsiteX11" fmla="*/ 331650 w 348795"/>
                      <a:gd name="connsiteY11" fmla="*/ 14097 h 114300"/>
                      <a:gd name="connsiteX12" fmla="*/ 342985 w 348795"/>
                      <a:gd name="connsiteY12" fmla="*/ 0 h 114300"/>
                      <a:gd name="connsiteX13" fmla="*/ 348795 w 348795"/>
                      <a:gd name="connsiteY13" fmla="*/ 1238 h 114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48795" h="114300">
                        <a:moveTo>
                          <a:pt x="348795" y="1238"/>
                        </a:moveTo>
                        <a:cubicBezTo>
                          <a:pt x="333174" y="24003"/>
                          <a:pt x="311838" y="43339"/>
                          <a:pt x="289550" y="58674"/>
                        </a:cubicBezTo>
                        <a:cubicBezTo>
                          <a:pt x="235162" y="96012"/>
                          <a:pt x="167153" y="114109"/>
                          <a:pt x="101526" y="114300"/>
                        </a:cubicBezTo>
                        <a:cubicBezTo>
                          <a:pt x="66760" y="114395"/>
                          <a:pt x="27707" y="106013"/>
                          <a:pt x="8181" y="74200"/>
                        </a:cubicBezTo>
                        <a:cubicBezTo>
                          <a:pt x="-106" y="60674"/>
                          <a:pt x="-2201" y="43529"/>
                          <a:pt x="2371" y="28670"/>
                        </a:cubicBezTo>
                        <a:cubicBezTo>
                          <a:pt x="4181" y="28099"/>
                          <a:pt x="6086" y="27623"/>
                          <a:pt x="7991" y="27051"/>
                        </a:cubicBezTo>
                        <a:cubicBezTo>
                          <a:pt x="5895" y="32766"/>
                          <a:pt x="4847" y="39053"/>
                          <a:pt x="4943" y="45244"/>
                        </a:cubicBezTo>
                        <a:cubicBezTo>
                          <a:pt x="5228" y="63151"/>
                          <a:pt x="16087" y="79058"/>
                          <a:pt x="30184" y="89440"/>
                        </a:cubicBezTo>
                        <a:cubicBezTo>
                          <a:pt x="59140" y="110871"/>
                          <a:pt x="98002" y="109823"/>
                          <a:pt x="132101" y="106585"/>
                        </a:cubicBezTo>
                        <a:cubicBezTo>
                          <a:pt x="162296" y="103822"/>
                          <a:pt x="192109" y="97155"/>
                          <a:pt x="220589" y="86868"/>
                        </a:cubicBezTo>
                        <a:cubicBezTo>
                          <a:pt x="248973" y="76676"/>
                          <a:pt x="276119" y="62484"/>
                          <a:pt x="299837" y="43815"/>
                        </a:cubicBezTo>
                        <a:cubicBezTo>
                          <a:pt x="311267" y="34862"/>
                          <a:pt x="321935" y="24956"/>
                          <a:pt x="331650" y="14097"/>
                        </a:cubicBezTo>
                        <a:cubicBezTo>
                          <a:pt x="335746" y="9525"/>
                          <a:pt x="339461" y="4858"/>
                          <a:pt x="342985" y="0"/>
                        </a:cubicBezTo>
                        <a:cubicBezTo>
                          <a:pt x="344985" y="381"/>
                          <a:pt x="346890" y="762"/>
                          <a:pt x="348795" y="1238"/>
                        </a:cubicBezTo>
                        <a:close/>
                      </a:path>
                    </a:pathLst>
                  </a:custGeom>
                  <a:solidFill>
                    <a:srgbClr val="FFA6A8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5" name="">
                <a:extLst>
                  <a:ext uri="{FF2B5EF4-FFF2-40B4-BE49-F238E27FC236}">
                    <a16:creationId xmlns:a16="http://schemas.microsoft.com/office/drawing/2014/main" id="{FD6E8C0F-34C7-DF31-DC11-594B14938CE7}"/>
                  </a:ext>
                </a:extLst>
              </p:cNvPr>
              <p:cNvGrpSpPr/>
              <p:nvPr/>
            </p:nvGrpSpPr>
            <p:grpSpPr>
              <a:xfrm>
                <a:off x="5077426" y="2936074"/>
                <a:ext cx="310747" cy="188244"/>
                <a:chOff x="5077426" y="2936074"/>
                <a:chExt cx="310747" cy="188244"/>
              </a:xfrm>
            </p:grpSpPr>
            <p:sp>
              <p:nvSpPr>
                <p:cNvPr id="59" name="">
                  <a:extLst>
                    <a:ext uri="{FF2B5EF4-FFF2-40B4-BE49-F238E27FC236}">
                      <a16:creationId xmlns:a16="http://schemas.microsoft.com/office/drawing/2014/main" id="{2C21D262-B64A-9BBA-E356-73C38972BE40}"/>
                    </a:ext>
                  </a:extLst>
                </p:cNvPr>
                <p:cNvSpPr/>
                <p:nvPr/>
              </p:nvSpPr>
              <p:spPr>
                <a:xfrm>
                  <a:off x="5127116" y="2948463"/>
                  <a:ext cx="261056" cy="175855"/>
                </a:xfrm>
                <a:custGeom>
                  <a:avLst/>
                  <a:gdLst>
                    <a:gd name="connsiteX0" fmla="*/ 0 w 261056"/>
                    <a:gd name="connsiteY0" fmla="*/ 50768 h 175855"/>
                    <a:gd name="connsiteX1" fmla="*/ 29242 w 261056"/>
                    <a:gd name="connsiteY1" fmla="*/ 156972 h 175855"/>
                    <a:gd name="connsiteX2" fmla="*/ 164306 w 261056"/>
                    <a:gd name="connsiteY2" fmla="*/ 164211 h 175855"/>
                    <a:gd name="connsiteX3" fmla="*/ 260795 w 261056"/>
                    <a:gd name="connsiteY3" fmla="*/ 84201 h 175855"/>
                    <a:gd name="connsiteX4" fmla="*/ 235649 w 261056"/>
                    <a:gd name="connsiteY4" fmla="*/ 0 h 175855"/>
                    <a:gd name="connsiteX5" fmla="*/ 0 w 261056"/>
                    <a:gd name="connsiteY5" fmla="*/ 50768 h 1758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056" h="175855">
                      <a:moveTo>
                        <a:pt x="0" y="50768"/>
                      </a:moveTo>
                      <a:lnTo>
                        <a:pt x="29242" y="156972"/>
                      </a:lnTo>
                      <a:cubicBezTo>
                        <a:pt x="29242" y="156972"/>
                        <a:pt x="52292" y="194119"/>
                        <a:pt x="164306" y="164211"/>
                      </a:cubicBezTo>
                      <a:cubicBezTo>
                        <a:pt x="270986" y="135731"/>
                        <a:pt x="260795" y="84201"/>
                        <a:pt x="260795" y="84201"/>
                      </a:cubicBezTo>
                      <a:lnTo>
                        <a:pt x="235649" y="0"/>
                      </a:lnTo>
                      <a:lnTo>
                        <a:pt x="0" y="50768"/>
                      </a:lnTo>
                      <a:close/>
                    </a:path>
                  </a:pathLst>
                </a:custGeom>
                <a:solidFill>
                  <a:srgbClr val="B24D3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0" name="">
                  <a:extLst>
                    <a:ext uri="{FF2B5EF4-FFF2-40B4-BE49-F238E27FC236}">
                      <a16:creationId xmlns:a16="http://schemas.microsoft.com/office/drawing/2014/main" id="{272092D4-D138-D6E4-4A36-309DC3C3C468}"/>
                    </a:ext>
                  </a:extLst>
                </p:cNvPr>
                <p:cNvSpPr/>
                <p:nvPr/>
              </p:nvSpPr>
              <p:spPr>
                <a:xfrm>
                  <a:off x="5077426" y="2936074"/>
                  <a:ext cx="289265" cy="145531"/>
                </a:xfrm>
                <a:custGeom>
                  <a:avLst/>
                  <a:gdLst>
                    <a:gd name="connsiteX0" fmla="*/ 67121 w 289265"/>
                    <a:gd name="connsiteY0" fmla="*/ 144787 h 145531"/>
                    <a:gd name="connsiteX1" fmla="*/ 144845 w 289265"/>
                    <a:gd name="connsiteY1" fmla="*/ 137262 h 145531"/>
                    <a:gd name="connsiteX2" fmla="*/ 233142 w 289265"/>
                    <a:gd name="connsiteY2" fmla="*/ 103257 h 145531"/>
                    <a:gd name="connsiteX3" fmla="*/ 287625 w 289265"/>
                    <a:gd name="connsiteY3" fmla="*/ 37249 h 145531"/>
                    <a:gd name="connsiteX4" fmla="*/ 284291 w 289265"/>
                    <a:gd name="connsiteY4" fmla="*/ 11436 h 145531"/>
                    <a:gd name="connsiteX5" fmla="*/ 258955 w 289265"/>
                    <a:gd name="connsiteY5" fmla="*/ 1150 h 145531"/>
                    <a:gd name="connsiteX6" fmla="*/ 203710 w 289265"/>
                    <a:gd name="connsiteY6" fmla="*/ 2769 h 145531"/>
                    <a:gd name="connsiteX7" fmla="*/ 41118 w 289265"/>
                    <a:gd name="connsiteY7" fmla="*/ 46203 h 145531"/>
                    <a:gd name="connsiteX8" fmla="*/ 7685 w 289265"/>
                    <a:gd name="connsiteY8" fmla="*/ 66396 h 145531"/>
                    <a:gd name="connsiteX9" fmla="*/ 5399 w 289265"/>
                    <a:gd name="connsiteY9" fmla="*/ 118593 h 145531"/>
                    <a:gd name="connsiteX10" fmla="*/ 67121 w 289265"/>
                    <a:gd name="connsiteY10" fmla="*/ 144787 h 1455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89265" h="145531">
                      <a:moveTo>
                        <a:pt x="67121" y="144787"/>
                      </a:moveTo>
                      <a:cubicBezTo>
                        <a:pt x="92744" y="147263"/>
                        <a:pt x="119318" y="143263"/>
                        <a:pt x="144845" y="137262"/>
                      </a:cubicBezTo>
                      <a:cubicBezTo>
                        <a:pt x="175992" y="130023"/>
                        <a:pt x="206853" y="119736"/>
                        <a:pt x="233142" y="103257"/>
                      </a:cubicBezTo>
                      <a:cubicBezTo>
                        <a:pt x="259336" y="86779"/>
                        <a:pt x="280672" y="63443"/>
                        <a:pt x="287625" y="37249"/>
                      </a:cubicBezTo>
                      <a:cubicBezTo>
                        <a:pt x="290006" y="28391"/>
                        <a:pt x="290483" y="18485"/>
                        <a:pt x="284291" y="11436"/>
                      </a:cubicBezTo>
                      <a:cubicBezTo>
                        <a:pt x="278672" y="5055"/>
                        <a:pt x="268670" y="2388"/>
                        <a:pt x="258955" y="1150"/>
                      </a:cubicBezTo>
                      <a:cubicBezTo>
                        <a:pt x="240857" y="-1137"/>
                        <a:pt x="222093" y="292"/>
                        <a:pt x="203710" y="2769"/>
                      </a:cubicBezTo>
                      <a:cubicBezTo>
                        <a:pt x="147893" y="10294"/>
                        <a:pt x="93887" y="27343"/>
                        <a:pt x="41118" y="46203"/>
                      </a:cubicBezTo>
                      <a:cubicBezTo>
                        <a:pt x="28259" y="50775"/>
                        <a:pt x="14543" y="56204"/>
                        <a:pt x="7685" y="66396"/>
                      </a:cubicBezTo>
                      <a:cubicBezTo>
                        <a:pt x="-887" y="79159"/>
                        <a:pt x="-3173" y="105925"/>
                        <a:pt x="5399" y="118593"/>
                      </a:cubicBezTo>
                      <a:cubicBezTo>
                        <a:pt x="16353" y="134785"/>
                        <a:pt x="45881" y="142786"/>
                        <a:pt x="67121" y="144787"/>
                      </a:cubicBezTo>
                      <a:close/>
                    </a:path>
                  </a:pathLst>
                </a:custGeom>
                <a:solidFill>
                  <a:srgbClr val="C431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6" name="">
                <a:extLst>
                  <a:ext uri="{FF2B5EF4-FFF2-40B4-BE49-F238E27FC236}">
                    <a16:creationId xmlns:a16="http://schemas.microsoft.com/office/drawing/2014/main" id="{BF1A8BB6-9C4B-9ACE-B106-285ADE78FAEC}"/>
                  </a:ext>
                </a:extLst>
              </p:cNvPr>
              <p:cNvGrpSpPr/>
              <p:nvPr/>
            </p:nvGrpSpPr>
            <p:grpSpPr>
              <a:xfrm>
                <a:off x="4893493" y="3045596"/>
                <a:ext cx="751076" cy="661935"/>
                <a:chOff x="4893493" y="3045596"/>
                <a:chExt cx="751076" cy="661935"/>
              </a:xfrm>
              <a:solidFill>
                <a:srgbClr val="000000"/>
              </a:solidFill>
            </p:grpSpPr>
            <p:sp>
              <p:nvSpPr>
                <p:cNvPr id="57" name="">
                  <a:extLst>
                    <a:ext uri="{FF2B5EF4-FFF2-40B4-BE49-F238E27FC236}">
                      <a16:creationId xmlns:a16="http://schemas.microsoft.com/office/drawing/2014/main" id="{6AAED3AA-95DE-E24C-ECD4-7909EC502F23}"/>
                    </a:ext>
                  </a:extLst>
                </p:cNvPr>
                <p:cNvSpPr/>
                <p:nvPr/>
              </p:nvSpPr>
              <p:spPr>
                <a:xfrm>
                  <a:off x="5362742" y="3045596"/>
                  <a:ext cx="281827" cy="661935"/>
                </a:xfrm>
                <a:custGeom>
                  <a:avLst/>
                  <a:gdLst>
                    <a:gd name="connsiteX0" fmla="*/ 47553 w 281827"/>
                    <a:gd name="connsiteY0" fmla="*/ 22 h 661935"/>
                    <a:gd name="connsiteX1" fmla="*/ 42600 w 281827"/>
                    <a:gd name="connsiteY1" fmla="*/ 2784 h 661935"/>
                    <a:gd name="connsiteX2" fmla="*/ 23169 w 281827"/>
                    <a:gd name="connsiteY2" fmla="*/ 359210 h 661935"/>
                    <a:gd name="connsiteX3" fmla="*/ 245292 w 281827"/>
                    <a:gd name="connsiteY3" fmla="*/ 657628 h 661935"/>
                    <a:gd name="connsiteX4" fmla="*/ 279773 w 281827"/>
                    <a:gd name="connsiteY4" fmla="*/ 649437 h 661935"/>
                    <a:gd name="connsiteX5" fmla="*/ 263961 w 281827"/>
                    <a:gd name="connsiteY5" fmla="*/ 599526 h 661935"/>
                    <a:gd name="connsiteX6" fmla="*/ 117562 w 281827"/>
                    <a:gd name="connsiteY6" fmla="*/ 325587 h 661935"/>
                    <a:gd name="connsiteX7" fmla="*/ 140898 w 281827"/>
                    <a:gd name="connsiteY7" fmla="*/ 30597 h 661935"/>
                    <a:gd name="connsiteX8" fmla="*/ 138136 w 281827"/>
                    <a:gd name="connsiteY8" fmla="*/ 21453 h 661935"/>
                    <a:gd name="connsiteX9" fmla="*/ 47553 w 281827"/>
                    <a:gd name="connsiteY9" fmla="*/ 22 h 661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1827" h="661935">
                      <a:moveTo>
                        <a:pt x="47553" y="22"/>
                      </a:moveTo>
                      <a:cubicBezTo>
                        <a:pt x="45458" y="-168"/>
                        <a:pt x="43553" y="879"/>
                        <a:pt x="42600" y="2784"/>
                      </a:cubicBezTo>
                      <a:cubicBezTo>
                        <a:pt x="-10359" y="105750"/>
                        <a:pt x="-10454" y="240243"/>
                        <a:pt x="23169" y="359210"/>
                      </a:cubicBezTo>
                      <a:cubicBezTo>
                        <a:pt x="57840" y="481797"/>
                        <a:pt x="139946" y="592191"/>
                        <a:pt x="245292" y="657628"/>
                      </a:cubicBezTo>
                      <a:cubicBezTo>
                        <a:pt x="257865" y="665439"/>
                        <a:pt x="274058" y="662581"/>
                        <a:pt x="279773" y="649437"/>
                      </a:cubicBezTo>
                      <a:cubicBezTo>
                        <a:pt x="286536" y="633911"/>
                        <a:pt x="275391" y="614099"/>
                        <a:pt x="263961" y="599526"/>
                      </a:cubicBezTo>
                      <a:cubicBezTo>
                        <a:pt x="233291" y="560283"/>
                        <a:pt x="152709" y="455508"/>
                        <a:pt x="117562" y="325587"/>
                      </a:cubicBezTo>
                      <a:cubicBezTo>
                        <a:pt x="82415" y="195666"/>
                        <a:pt x="116419" y="90986"/>
                        <a:pt x="140898" y="30597"/>
                      </a:cubicBezTo>
                      <a:cubicBezTo>
                        <a:pt x="142327" y="27168"/>
                        <a:pt x="141660" y="23073"/>
                        <a:pt x="138136" y="21453"/>
                      </a:cubicBezTo>
                      <a:cubicBezTo>
                        <a:pt x="115181" y="11071"/>
                        <a:pt x="70985" y="2403"/>
                        <a:pt x="47553" y="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8" name="">
                  <a:extLst>
                    <a:ext uri="{FF2B5EF4-FFF2-40B4-BE49-F238E27FC236}">
                      <a16:creationId xmlns:a16="http://schemas.microsoft.com/office/drawing/2014/main" id="{C8912DD3-924F-6825-B812-7244B441AB73}"/>
                    </a:ext>
                  </a:extLst>
                </p:cNvPr>
                <p:cNvSpPr/>
                <p:nvPr/>
              </p:nvSpPr>
              <p:spPr>
                <a:xfrm>
                  <a:off x="4893493" y="3076511"/>
                  <a:ext cx="242393" cy="544268"/>
                </a:xfrm>
                <a:custGeom>
                  <a:avLst/>
                  <a:gdLst>
                    <a:gd name="connsiteX0" fmla="*/ 178474 w 242393"/>
                    <a:gd name="connsiteY0" fmla="*/ 14827 h 544268"/>
                    <a:gd name="connsiteX1" fmla="*/ 92654 w 242393"/>
                    <a:gd name="connsiteY1" fmla="*/ 88265 h 544268"/>
                    <a:gd name="connsiteX2" fmla="*/ 10167 w 242393"/>
                    <a:gd name="connsiteY2" fmla="*/ 541655 h 544268"/>
                    <a:gd name="connsiteX3" fmla="*/ 32646 w 242393"/>
                    <a:gd name="connsiteY3" fmla="*/ 520319 h 544268"/>
                    <a:gd name="connsiteX4" fmla="*/ 147899 w 242393"/>
                    <a:gd name="connsiteY4" fmla="*/ 127793 h 544268"/>
                    <a:gd name="connsiteX5" fmla="*/ 199524 w 242393"/>
                    <a:gd name="connsiteY5" fmla="*/ 54356 h 544268"/>
                    <a:gd name="connsiteX6" fmla="*/ 230100 w 242393"/>
                    <a:gd name="connsiteY6" fmla="*/ 20828 h 544268"/>
                    <a:gd name="connsiteX7" fmla="*/ 242387 w 242393"/>
                    <a:gd name="connsiteY7" fmla="*/ 4349 h 544268"/>
                    <a:gd name="connsiteX8" fmla="*/ 189047 w 242393"/>
                    <a:gd name="connsiteY8" fmla="*/ 10541 h 544268"/>
                    <a:gd name="connsiteX9" fmla="*/ 178474 w 242393"/>
                    <a:gd name="connsiteY9" fmla="*/ 14827 h 544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2393" h="544268">
                      <a:moveTo>
                        <a:pt x="178474" y="14827"/>
                      </a:moveTo>
                      <a:cubicBezTo>
                        <a:pt x="142946" y="30067"/>
                        <a:pt x="112275" y="53403"/>
                        <a:pt x="92654" y="88265"/>
                      </a:cubicBezTo>
                      <a:cubicBezTo>
                        <a:pt x="-32600" y="310864"/>
                        <a:pt x="2928" y="532796"/>
                        <a:pt x="10167" y="541655"/>
                      </a:cubicBezTo>
                      <a:cubicBezTo>
                        <a:pt x="19216" y="552799"/>
                        <a:pt x="31884" y="524986"/>
                        <a:pt x="32646" y="520319"/>
                      </a:cubicBezTo>
                      <a:cubicBezTo>
                        <a:pt x="66746" y="304196"/>
                        <a:pt x="114371" y="185991"/>
                        <a:pt x="147899" y="127793"/>
                      </a:cubicBezTo>
                      <a:cubicBezTo>
                        <a:pt x="162948" y="101695"/>
                        <a:pt x="180093" y="77025"/>
                        <a:pt x="199524" y="54356"/>
                      </a:cubicBezTo>
                      <a:cubicBezTo>
                        <a:pt x="209430" y="42830"/>
                        <a:pt x="219813" y="31972"/>
                        <a:pt x="230100" y="20828"/>
                      </a:cubicBezTo>
                      <a:cubicBezTo>
                        <a:pt x="233338" y="17399"/>
                        <a:pt x="242673" y="9969"/>
                        <a:pt x="242387" y="4349"/>
                      </a:cubicBezTo>
                      <a:cubicBezTo>
                        <a:pt x="241911" y="-7557"/>
                        <a:pt x="194667" y="8540"/>
                        <a:pt x="189047" y="10541"/>
                      </a:cubicBezTo>
                      <a:cubicBezTo>
                        <a:pt x="185523" y="11969"/>
                        <a:pt x="181998" y="13303"/>
                        <a:pt x="178474" y="148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7" name="">
                <a:extLst>
                  <a:ext uri="{FF2B5EF4-FFF2-40B4-BE49-F238E27FC236}">
                    <a16:creationId xmlns:a16="http://schemas.microsoft.com/office/drawing/2014/main" id="{B705D30A-AC65-8304-991D-1BCD78583EF3}"/>
                  </a:ext>
                </a:extLst>
              </p:cNvPr>
              <p:cNvGrpSpPr/>
              <p:nvPr/>
            </p:nvGrpSpPr>
            <p:grpSpPr>
              <a:xfrm>
                <a:off x="4778661" y="3182862"/>
                <a:ext cx="548956" cy="712293"/>
                <a:chOff x="4778661" y="3182862"/>
                <a:chExt cx="548956" cy="712293"/>
              </a:xfrm>
            </p:grpSpPr>
            <p:sp>
              <p:nvSpPr>
                <p:cNvPr id="53" name="">
                  <a:extLst>
                    <a:ext uri="{FF2B5EF4-FFF2-40B4-BE49-F238E27FC236}">
                      <a16:creationId xmlns:a16="http://schemas.microsoft.com/office/drawing/2014/main" id="{A862C943-8E75-DB12-91F7-A330E35AEBDF}"/>
                    </a:ext>
                  </a:extLst>
                </p:cNvPr>
                <p:cNvSpPr/>
                <p:nvPr/>
              </p:nvSpPr>
              <p:spPr>
                <a:xfrm>
                  <a:off x="4778837" y="3182862"/>
                  <a:ext cx="548780" cy="673145"/>
                </a:xfrm>
                <a:custGeom>
                  <a:avLst/>
                  <a:gdLst>
                    <a:gd name="connsiteX0" fmla="*/ 44622 w 548780"/>
                    <a:gd name="connsiteY0" fmla="*/ 28967 h 673145"/>
                    <a:gd name="connsiteX1" fmla="*/ 2045 w 548780"/>
                    <a:gd name="connsiteY1" fmla="*/ 64781 h 673145"/>
                    <a:gd name="connsiteX2" fmla="*/ 140 w 548780"/>
                    <a:gd name="connsiteY2" fmla="*/ 70305 h 673145"/>
                    <a:gd name="connsiteX3" fmla="*/ 118155 w 548780"/>
                    <a:gd name="connsiteY3" fmla="*/ 668475 h 673145"/>
                    <a:gd name="connsiteX4" fmla="*/ 123965 w 548780"/>
                    <a:gd name="connsiteY4" fmla="*/ 673142 h 673145"/>
                    <a:gd name="connsiteX5" fmla="*/ 545542 w 548780"/>
                    <a:gd name="connsiteY5" fmla="*/ 663427 h 673145"/>
                    <a:gd name="connsiteX6" fmla="*/ 548780 w 548780"/>
                    <a:gd name="connsiteY6" fmla="*/ 659807 h 673145"/>
                    <a:gd name="connsiteX7" fmla="*/ 500965 w 548780"/>
                    <a:gd name="connsiteY7" fmla="*/ 5345 h 673145"/>
                    <a:gd name="connsiteX8" fmla="*/ 494869 w 548780"/>
                    <a:gd name="connsiteY8" fmla="*/ 11 h 673145"/>
                    <a:gd name="connsiteX9" fmla="*/ 48051 w 548780"/>
                    <a:gd name="connsiteY9" fmla="*/ 27538 h 673145"/>
                    <a:gd name="connsiteX10" fmla="*/ 44622 w 548780"/>
                    <a:gd name="connsiteY10" fmla="*/ 28967 h 673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48780" h="673145">
                      <a:moveTo>
                        <a:pt x="44622" y="28967"/>
                      </a:moveTo>
                      <a:lnTo>
                        <a:pt x="2045" y="64781"/>
                      </a:lnTo>
                      <a:cubicBezTo>
                        <a:pt x="426" y="66114"/>
                        <a:pt x="-336" y="68305"/>
                        <a:pt x="140" y="70305"/>
                      </a:cubicBezTo>
                      <a:lnTo>
                        <a:pt x="118155" y="668475"/>
                      </a:lnTo>
                      <a:cubicBezTo>
                        <a:pt x="118726" y="671237"/>
                        <a:pt x="121108" y="673238"/>
                        <a:pt x="123965" y="673142"/>
                      </a:cubicBezTo>
                      <a:lnTo>
                        <a:pt x="545542" y="663427"/>
                      </a:lnTo>
                      <a:lnTo>
                        <a:pt x="548780" y="659807"/>
                      </a:lnTo>
                      <a:lnTo>
                        <a:pt x="500965" y="5345"/>
                      </a:lnTo>
                      <a:cubicBezTo>
                        <a:pt x="500774" y="2201"/>
                        <a:pt x="498012" y="-180"/>
                        <a:pt x="494869" y="11"/>
                      </a:cubicBezTo>
                      <a:lnTo>
                        <a:pt x="48051" y="27538"/>
                      </a:lnTo>
                      <a:cubicBezTo>
                        <a:pt x="46717" y="27728"/>
                        <a:pt x="45575" y="28205"/>
                        <a:pt x="44622" y="28967"/>
                      </a:cubicBezTo>
                      <a:close/>
                    </a:path>
                  </a:pathLst>
                </a:custGeom>
                <a:solidFill>
                  <a:srgbClr val="66BCA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4" name="">
                  <a:extLst>
                    <a:ext uri="{FF2B5EF4-FFF2-40B4-BE49-F238E27FC236}">
                      <a16:creationId xmlns:a16="http://schemas.microsoft.com/office/drawing/2014/main" id="{1B52FA95-BD8D-64F2-2BFC-AD84DC049FBA}"/>
                    </a:ext>
                  </a:extLst>
                </p:cNvPr>
                <p:cNvSpPr/>
                <p:nvPr/>
              </p:nvSpPr>
              <p:spPr>
                <a:xfrm>
                  <a:off x="4792884" y="3191160"/>
                  <a:ext cx="525684" cy="682180"/>
                </a:xfrm>
                <a:custGeom>
                  <a:avLst/>
                  <a:gdLst>
                    <a:gd name="connsiteX0" fmla="*/ 31528 w 525684"/>
                    <a:gd name="connsiteY0" fmla="*/ 26194 h 682180"/>
                    <a:gd name="connsiteX1" fmla="*/ 0 w 525684"/>
                    <a:gd name="connsiteY1" fmla="*/ 56293 h 682180"/>
                    <a:gd name="connsiteX2" fmla="*/ 94583 w 525684"/>
                    <a:gd name="connsiteY2" fmla="*/ 673513 h 682180"/>
                    <a:gd name="connsiteX3" fmla="*/ 483965 w 525684"/>
                    <a:gd name="connsiteY3" fmla="*/ 682180 h 682180"/>
                    <a:gd name="connsiteX4" fmla="*/ 525685 w 525684"/>
                    <a:gd name="connsiteY4" fmla="*/ 648272 h 682180"/>
                    <a:gd name="connsiteX5" fmla="*/ 475964 w 525684"/>
                    <a:gd name="connsiteY5" fmla="*/ 0 h 682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25684" h="682180">
                      <a:moveTo>
                        <a:pt x="31528" y="26194"/>
                      </a:moveTo>
                      <a:lnTo>
                        <a:pt x="0" y="56293"/>
                      </a:lnTo>
                      <a:lnTo>
                        <a:pt x="94583" y="673513"/>
                      </a:lnTo>
                      <a:lnTo>
                        <a:pt x="483965" y="682180"/>
                      </a:lnTo>
                      <a:lnTo>
                        <a:pt x="525685" y="648272"/>
                      </a:lnTo>
                      <a:lnTo>
                        <a:pt x="47596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5" name="">
                  <a:extLst>
                    <a:ext uri="{FF2B5EF4-FFF2-40B4-BE49-F238E27FC236}">
                      <a16:creationId xmlns:a16="http://schemas.microsoft.com/office/drawing/2014/main" id="{04BAF103-7EB9-8B83-A86E-A7D97831CE62}"/>
                    </a:ext>
                  </a:extLst>
                </p:cNvPr>
                <p:cNvSpPr/>
                <p:nvPr/>
              </p:nvSpPr>
              <p:spPr>
                <a:xfrm>
                  <a:off x="4778661" y="3221915"/>
                  <a:ext cx="506094" cy="673240"/>
                </a:xfrm>
                <a:custGeom>
                  <a:avLst/>
                  <a:gdLst>
                    <a:gd name="connsiteX0" fmla="*/ 31 w 506094"/>
                    <a:gd name="connsiteY0" fmla="*/ 32586 h 673240"/>
                    <a:gd name="connsiteX1" fmla="*/ 71850 w 506094"/>
                    <a:gd name="connsiteY1" fmla="*/ 668094 h 673240"/>
                    <a:gd name="connsiteX2" fmla="*/ 77755 w 506094"/>
                    <a:gd name="connsiteY2" fmla="*/ 673238 h 673240"/>
                    <a:gd name="connsiteX3" fmla="*/ 502380 w 506094"/>
                    <a:gd name="connsiteY3" fmla="*/ 663427 h 673240"/>
                    <a:gd name="connsiteX4" fmla="*/ 506094 w 506094"/>
                    <a:gd name="connsiteY4" fmla="*/ 659712 h 673240"/>
                    <a:gd name="connsiteX5" fmla="*/ 454278 w 506094"/>
                    <a:gd name="connsiteY5" fmla="*/ 5345 h 673240"/>
                    <a:gd name="connsiteX6" fmla="*/ 448182 w 506094"/>
                    <a:gd name="connsiteY6" fmla="*/ 11 h 673240"/>
                    <a:gd name="connsiteX7" fmla="*/ 14985 w 506094"/>
                    <a:gd name="connsiteY7" fmla="*/ 22966 h 673240"/>
                    <a:gd name="connsiteX8" fmla="*/ 13557 w 506094"/>
                    <a:gd name="connsiteY8" fmla="*/ 23252 h 673240"/>
                    <a:gd name="connsiteX9" fmla="*/ 3936 w 506094"/>
                    <a:gd name="connsiteY9" fmla="*/ 26300 h 673240"/>
                    <a:gd name="connsiteX10" fmla="*/ 31 w 506094"/>
                    <a:gd name="connsiteY10" fmla="*/ 32586 h 673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094" h="673240">
                      <a:moveTo>
                        <a:pt x="31" y="32586"/>
                      </a:moveTo>
                      <a:lnTo>
                        <a:pt x="71850" y="668094"/>
                      </a:lnTo>
                      <a:cubicBezTo>
                        <a:pt x="72231" y="671047"/>
                        <a:pt x="74707" y="673333"/>
                        <a:pt x="77755" y="673238"/>
                      </a:cubicBezTo>
                      <a:lnTo>
                        <a:pt x="502380" y="663427"/>
                      </a:lnTo>
                      <a:lnTo>
                        <a:pt x="506094" y="659712"/>
                      </a:lnTo>
                      <a:lnTo>
                        <a:pt x="454278" y="5345"/>
                      </a:lnTo>
                      <a:cubicBezTo>
                        <a:pt x="453993" y="2202"/>
                        <a:pt x="451326" y="-180"/>
                        <a:pt x="448182" y="11"/>
                      </a:cubicBezTo>
                      <a:lnTo>
                        <a:pt x="14985" y="22966"/>
                      </a:lnTo>
                      <a:cubicBezTo>
                        <a:pt x="14509" y="22966"/>
                        <a:pt x="14033" y="23061"/>
                        <a:pt x="13557" y="23252"/>
                      </a:cubicBezTo>
                      <a:lnTo>
                        <a:pt x="3936" y="26300"/>
                      </a:lnTo>
                      <a:cubicBezTo>
                        <a:pt x="1460" y="27252"/>
                        <a:pt x="-255" y="29919"/>
                        <a:pt x="31" y="32586"/>
                      </a:cubicBezTo>
                      <a:close/>
                    </a:path>
                  </a:pathLst>
                </a:custGeom>
                <a:solidFill>
                  <a:srgbClr val="90D3C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6" name="">
                  <a:extLst>
                    <a:ext uri="{FF2B5EF4-FFF2-40B4-BE49-F238E27FC236}">
                      <a16:creationId xmlns:a16="http://schemas.microsoft.com/office/drawing/2014/main" id="{3928E297-83A2-10FE-8B35-07CCB49F6668}"/>
                    </a:ext>
                  </a:extLst>
                </p:cNvPr>
                <p:cNvSpPr/>
                <p:nvPr/>
              </p:nvSpPr>
              <p:spPr>
                <a:xfrm>
                  <a:off x="4879562" y="3361617"/>
                  <a:ext cx="302390" cy="422664"/>
                </a:xfrm>
                <a:custGeom>
                  <a:avLst/>
                  <a:gdLst>
                    <a:gd name="connsiteX0" fmla="*/ 0 w 302390"/>
                    <a:gd name="connsiteY0" fmla="*/ 20995 h 422664"/>
                    <a:gd name="connsiteX1" fmla="*/ 95 w 302390"/>
                    <a:gd name="connsiteY1" fmla="*/ 21757 h 422664"/>
                    <a:gd name="connsiteX2" fmla="*/ 22289 w 302390"/>
                    <a:gd name="connsiteY2" fmla="*/ 234070 h 422664"/>
                    <a:gd name="connsiteX3" fmla="*/ 41243 w 302390"/>
                    <a:gd name="connsiteY3" fmla="*/ 414187 h 422664"/>
                    <a:gd name="connsiteX4" fmla="*/ 41815 w 302390"/>
                    <a:gd name="connsiteY4" fmla="*/ 419426 h 422664"/>
                    <a:gd name="connsiteX5" fmla="*/ 45339 w 302390"/>
                    <a:gd name="connsiteY5" fmla="*/ 422665 h 422664"/>
                    <a:gd name="connsiteX6" fmla="*/ 212598 w 302390"/>
                    <a:gd name="connsiteY6" fmla="*/ 418093 h 422664"/>
                    <a:gd name="connsiteX7" fmla="*/ 266605 w 302390"/>
                    <a:gd name="connsiteY7" fmla="*/ 416664 h 422664"/>
                    <a:gd name="connsiteX8" fmla="*/ 301847 w 302390"/>
                    <a:gd name="connsiteY8" fmla="*/ 414092 h 422664"/>
                    <a:gd name="connsiteX9" fmla="*/ 302324 w 302390"/>
                    <a:gd name="connsiteY9" fmla="*/ 409615 h 422664"/>
                    <a:gd name="connsiteX10" fmla="*/ 291370 w 302390"/>
                    <a:gd name="connsiteY10" fmla="*/ 259025 h 422664"/>
                    <a:gd name="connsiteX11" fmla="*/ 274892 w 302390"/>
                    <a:gd name="connsiteY11" fmla="*/ 31378 h 422664"/>
                    <a:gd name="connsiteX12" fmla="*/ 272891 w 302390"/>
                    <a:gd name="connsiteY12" fmla="*/ 4231 h 422664"/>
                    <a:gd name="connsiteX13" fmla="*/ 271844 w 302390"/>
                    <a:gd name="connsiteY13" fmla="*/ 898 h 422664"/>
                    <a:gd name="connsiteX14" fmla="*/ 267938 w 302390"/>
                    <a:gd name="connsiteY14" fmla="*/ 40 h 422664"/>
                    <a:gd name="connsiteX15" fmla="*/ 68008 w 302390"/>
                    <a:gd name="connsiteY15" fmla="*/ 11756 h 422664"/>
                    <a:gd name="connsiteX16" fmla="*/ 4953 w 302390"/>
                    <a:gd name="connsiteY16" fmla="*/ 16233 h 422664"/>
                    <a:gd name="connsiteX17" fmla="*/ 953 w 302390"/>
                    <a:gd name="connsiteY17" fmla="*/ 17947 h 422664"/>
                    <a:gd name="connsiteX18" fmla="*/ 0 w 302390"/>
                    <a:gd name="connsiteY18" fmla="*/ 20995 h 422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302390" h="422664">
                      <a:moveTo>
                        <a:pt x="0" y="20995"/>
                      </a:moveTo>
                      <a:cubicBezTo>
                        <a:pt x="0" y="21281"/>
                        <a:pt x="0" y="21471"/>
                        <a:pt x="95" y="21757"/>
                      </a:cubicBezTo>
                      <a:cubicBezTo>
                        <a:pt x="6763" y="92528"/>
                        <a:pt x="14859" y="163299"/>
                        <a:pt x="22289" y="234070"/>
                      </a:cubicBezTo>
                      <a:cubicBezTo>
                        <a:pt x="28575" y="294077"/>
                        <a:pt x="34862" y="354085"/>
                        <a:pt x="41243" y="414187"/>
                      </a:cubicBezTo>
                      <a:cubicBezTo>
                        <a:pt x="41434" y="415902"/>
                        <a:pt x="41815" y="417712"/>
                        <a:pt x="41815" y="419426"/>
                      </a:cubicBezTo>
                      <a:cubicBezTo>
                        <a:pt x="42005" y="421331"/>
                        <a:pt x="43529" y="422665"/>
                        <a:pt x="45339" y="422665"/>
                      </a:cubicBezTo>
                      <a:cubicBezTo>
                        <a:pt x="101060" y="421141"/>
                        <a:pt x="156877" y="419617"/>
                        <a:pt x="212598" y="418093"/>
                      </a:cubicBezTo>
                      <a:cubicBezTo>
                        <a:pt x="230600" y="417616"/>
                        <a:pt x="248603" y="417140"/>
                        <a:pt x="266605" y="416664"/>
                      </a:cubicBezTo>
                      <a:cubicBezTo>
                        <a:pt x="271558" y="416569"/>
                        <a:pt x="299371" y="418855"/>
                        <a:pt x="301847" y="414092"/>
                      </a:cubicBezTo>
                      <a:cubicBezTo>
                        <a:pt x="302514" y="412759"/>
                        <a:pt x="302419" y="411139"/>
                        <a:pt x="302324" y="409615"/>
                      </a:cubicBezTo>
                      <a:cubicBezTo>
                        <a:pt x="298514" y="359895"/>
                        <a:pt x="291370" y="308841"/>
                        <a:pt x="291370" y="259025"/>
                      </a:cubicBezTo>
                      <a:cubicBezTo>
                        <a:pt x="285845" y="183111"/>
                        <a:pt x="280321" y="107292"/>
                        <a:pt x="274892" y="31378"/>
                      </a:cubicBezTo>
                      <a:cubicBezTo>
                        <a:pt x="274225" y="22329"/>
                        <a:pt x="273558" y="13280"/>
                        <a:pt x="272891" y="4231"/>
                      </a:cubicBezTo>
                      <a:cubicBezTo>
                        <a:pt x="272796" y="3088"/>
                        <a:pt x="272701" y="1755"/>
                        <a:pt x="271844" y="898"/>
                      </a:cubicBezTo>
                      <a:cubicBezTo>
                        <a:pt x="270891" y="-55"/>
                        <a:pt x="269272" y="-55"/>
                        <a:pt x="267938" y="40"/>
                      </a:cubicBezTo>
                      <a:cubicBezTo>
                        <a:pt x="201740" y="3850"/>
                        <a:pt x="133731" y="3565"/>
                        <a:pt x="68008" y="11756"/>
                      </a:cubicBezTo>
                      <a:cubicBezTo>
                        <a:pt x="47054" y="12994"/>
                        <a:pt x="25718" y="13185"/>
                        <a:pt x="4953" y="16233"/>
                      </a:cubicBezTo>
                      <a:cubicBezTo>
                        <a:pt x="3524" y="16423"/>
                        <a:pt x="1810" y="16804"/>
                        <a:pt x="953" y="17947"/>
                      </a:cubicBezTo>
                      <a:cubicBezTo>
                        <a:pt x="0" y="18709"/>
                        <a:pt x="0" y="19852"/>
                        <a:pt x="0" y="20995"/>
                      </a:cubicBezTo>
                      <a:close/>
                    </a:path>
                  </a:pathLst>
                </a:custGeom>
                <a:solidFill>
                  <a:srgbClr val="66BCA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8" name="">
                <a:extLst>
                  <a:ext uri="{FF2B5EF4-FFF2-40B4-BE49-F238E27FC236}">
                    <a16:creationId xmlns:a16="http://schemas.microsoft.com/office/drawing/2014/main" id="{610DABEA-8203-E348-A12A-A92A26507C53}"/>
                  </a:ext>
                </a:extLst>
              </p:cNvPr>
              <p:cNvGrpSpPr/>
              <p:nvPr/>
            </p:nvGrpSpPr>
            <p:grpSpPr>
              <a:xfrm>
                <a:off x="4792815" y="3077173"/>
                <a:ext cx="837852" cy="729663"/>
                <a:chOff x="4792815" y="3077173"/>
                <a:chExt cx="837852" cy="729663"/>
              </a:xfrm>
              <a:solidFill>
                <a:srgbClr val="B24D39"/>
              </a:solidFill>
            </p:grpSpPr>
            <p:sp>
              <p:nvSpPr>
                <p:cNvPr id="51" name="">
                  <a:extLst>
                    <a:ext uri="{FF2B5EF4-FFF2-40B4-BE49-F238E27FC236}">
                      <a16:creationId xmlns:a16="http://schemas.microsoft.com/office/drawing/2014/main" id="{66D0F47D-BE12-FF89-1A3F-AF986C1B9641}"/>
                    </a:ext>
                  </a:extLst>
                </p:cNvPr>
                <p:cNvSpPr/>
                <p:nvPr/>
              </p:nvSpPr>
              <p:spPr>
                <a:xfrm>
                  <a:off x="4897659" y="3077173"/>
                  <a:ext cx="733008" cy="725776"/>
                </a:xfrm>
                <a:custGeom>
                  <a:avLst/>
                  <a:gdLst>
                    <a:gd name="connsiteX0" fmla="*/ 565785 w 733008"/>
                    <a:gd name="connsiteY0" fmla="*/ 76839 h 725776"/>
                    <a:gd name="connsiteX1" fmla="*/ 708374 w 733008"/>
                    <a:gd name="connsiteY1" fmla="*/ 27785 h 725776"/>
                    <a:gd name="connsiteX2" fmla="*/ 654748 w 733008"/>
                    <a:gd name="connsiteY2" fmla="*/ 393640 h 725776"/>
                    <a:gd name="connsiteX3" fmla="*/ 21241 w 733008"/>
                    <a:gd name="connsiteY3" fmla="*/ 725777 h 725776"/>
                    <a:gd name="connsiteX4" fmla="*/ 0 w 733008"/>
                    <a:gd name="connsiteY4" fmla="*/ 512131 h 725776"/>
                    <a:gd name="connsiteX5" fmla="*/ 391573 w 733008"/>
                    <a:gd name="connsiteY5" fmla="*/ 346587 h 725776"/>
                    <a:gd name="connsiteX6" fmla="*/ 565785 w 733008"/>
                    <a:gd name="connsiteY6" fmla="*/ 76839 h 725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33008" h="725776">
                      <a:moveTo>
                        <a:pt x="565785" y="76839"/>
                      </a:moveTo>
                      <a:cubicBezTo>
                        <a:pt x="597218" y="8354"/>
                        <a:pt x="669893" y="-29079"/>
                        <a:pt x="708374" y="27785"/>
                      </a:cubicBezTo>
                      <a:cubicBezTo>
                        <a:pt x="746855" y="84649"/>
                        <a:pt x="748094" y="199045"/>
                        <a:pt x="654748" y="393640"/>
                      </a:cubicBezTo>
                      <a:cubicBezTo>
                        <a:pt x="561404" y="588236"/>
                        <a:pt x="258985" y="701869"/>
                        <a:pt x="21241" y="725777"/>
                      </a:cubicBezTo>
                      <a:lnTo>
                        <a:pt x="0" y="512131"/>
                      </a:lnTo>
                      <a:cubicBezTo>
                        <a:pt x="0" y="512131"/>
                        <a:pt x="275844" y="487652"/>
                        <a:pt x="391573" y="346587"/>
                      </a:cubicBezTo>
                      <a:cubicBezTo>
                        <a:pt x="507206" y="205522"/>
                        <a:pt x="533019" y="148276"/>
                        <a:pt x="565785" y="76839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2" name="">
                  <a:extLst>
                    <a:ext uri="{FF2B5EF4-FFF2-40B4-BE49-F238E27FC236}">
                      <a16:creationId xmlns:a16="http://schemas.microsoft.com/office/drawing/2014/main" id="{9ADD865F-1A34-6361-D541-C1B9DAF530C9}"/>
                    </a:ext>
                  </a:extLst>
                </p:cNvPr>
                <p:cNvSpPr/>
                <p:nvPr/>
              </p:nvSpPr>
              <p:spPr>
                <a:xfrm>
                  <a:off x="4792815" y="3516214"/>
                  <a:ext cx="222001" cy="290622"/>
                </a:xfrm>
                <a:custGeom>
                  <a:avLst/>
                  <a:gdLst>
                    <a:gd name="connsiteX0" fmla="*/ 202952 w 222001"/>
                    <a:gd name="connsiteY0" fmla="*/ 56898 h 290622"/>
                    <a:gd name="connsiteX1" fmla="*/ 24358 w 222001"/>
                    <a:gd name="connsiteY1" fmla="*/ 7272 h 290622"/>
                    <a:gd name="connsiteX2" fmla="*/ 57791 w 222001"/>
                    <a:gd name="connsiteY2" fmla="*/ 87473 h 290622"/>
                    <a:gd name="connsiteX3" fmla="*/ 927 w 222001"/>
                    <a:gd name="connsiteY3" fmla="*/ 105380 h 290622"/>
                    <a:gd name="connsiteX4" fmla="*/ 77698 w 222001"/>
                    <a:gd name="connsiteY4" fmla="*/ 289498 h 290622"/>
                    <a:gd name="connsiteX5" fmla="*/ 222002 w 222001"/>
                    <a:gd name="connsiteY5" fmla="*/ 273020 h 290622"/>
                    <a:gd name="connsiteX6" fmla="*/ 202952 w 222001"/>
                    <a:gd name="connsiteY6" fmla="*/ 56898 h 2906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22001" h="290622">
                      <a:moveTo>
                        <a:pt x="202952" y="56898"/>
                      </a:moveTo>
                      <a:cubicBezTo>
                        <a:pt x="106749" y="69756"/>
                        <a:pt x="18453" y="-26636"/>
                        <a:pt x="24358" y="7272"/>
                      </a:cubicBezTo>
                      <a:cubicBezTo>
                        <a:pt x="30169" y="41181"/>
                        <a:pt x="69602" y="77472"/>
                        <a:pt x="57791" y="87473"/>
                      </a:cubicBezTo>
                      <a:cubicBezTo>
                        <a:pt x="45980" y="97474"/>
                        <a:pt x="9213" y="54612"/>
                        <a:pt x="927" y="105380"/>
                      </a:cubicBezTo>
                      <a:cubicBezTo>
                        <a:pt x="-7360" y="156243"/>
                        <a:pt x="41694" y="283212"/>
                        <a:pt x="77698" y="289498"/>
                      </a:cubicBezTo>
                      <a:cubicBezTo>
                        <a:pt x="113703" y="295880"/>
                        <a:pt x="222002" y="273020"/>
                        <a:pt x="222002" y="273020"/>
                      </a:cubicBezTo>
                      <a:lnTo>
                        <a:pt x="202952" y="56898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0D8C3F9C-DC18-B689-6D25-B2A855C2FF2E}"/>
                  </a:ext>
                </a:extLst>
              </p:cNvPr>
              <p:cNvSpPr/>
              <p:nvPr/>
            </p:nvSpPr>
            <p:spPr>
              <a:xfrm>
                <a:off x="4716168" y="3246027"/>
                <a:ext cx="145842" cy="240121"/>
              </a:xfrm>
              <a:custGeom>
                <a:avLst/>
                <a:gdLst>
                  <a:gd name="connsiteX0" fmla="*/ 72716 w 145842"/>
                  <a:gd name="connsiteY0" fmla="*/ 240122 h 240121"/>
                  <a:gd name="connsiteX1" fmla="*/ 13280 w 145842"/>
                  <a:gd name="connsiteY1" fmla="*/ 137537 h 240121"/>
                  <a:gd name="connsiteX2" fmla="*/ 34997 w 145842"/>
                  <a:gd name="connsiteY2" fmla="*/ 2568 h 240121"/>
                  <a:gd name="connsiteX3" fmla="*/ 136057 w 145842"/>
                  <a:gd name="connsiteY3" fmla="*/ 36096 h 240121"/>
                  <a:gd name="connsiteX4" fmla="*/ 75669 w 145842"/>
                  <a:gd name="connsiteY4" fmla="*/ 43335 h 240121"/>
                  <a:gd name="connsiteX5" fmla="*/ 145582 w 145842"/>
                  <a:gd name="connsiteY5" fmla="*/ 80768 h 240121"/>
                  <a:gd name="connsiteX6" fmla="*/ 83003 w 145842"/>
                  <a:gd name="connsiteY6" fmla="*/ 92198 h 240121"/>
                  <a:gd name="connsiteX7" fmla="*/ 138820 w 145842"/>
                  <a:gd name="connsiteY7" fmla="*/ 124012 h 240121"/>
                  <a:gd name="connsiteX8" fmla="*/ 86718 w 145842"/>
                  <a:gd name="connsiteY8" fmla="*/ 136013 h 240121"/>
                  <a:gd name="connsiteX9" fmla="*/ 123865 w 145842"/>
                  <a:gd name="connsiteY9" fmla="*/ 160397 h 240121"/>
                  <a:gd name="connsiteX10" fmla="*/ 88242 w 145842"/>
                  <a:gd name="connsiteY10" fmla="*/ 176971 h 240121"/>
                  <a:gd name="connsiteX11" fmla="*/ 72716 w 145842"/>
                  <a:gd name="connsiteY11" fmla="*/ 240122 h 240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5842" h="240121">
                    <a:moveTo>
                      <a:pt x="72716" y="240122"/>
                    </a:moveTo>
                    <a:cubicBezTo>
                      <a:pt x="72716" y="240122"/>
                      <a:pt x="37474" y="225167"/>
                      <a:pt x="13280" y="137537"/>
                    </a:cubicBezTo>
                    <a:cubicBezTo>
                      <a:pt x="-10913" y="49907"/>
                      <a:pt x="-1103" y="13903"/>
                      <a:pt x="34997" y="2568"/>
                    </a:cubicBezTo>
                    <a:cubicBezTo>
                      <a:pt x="71097" y="-8862"/>
                      <a:pt x="141010" y="20666"/>
                      <a:pt x="136057" y="36096"/>
                    </a:cubicBezTo>
                    <a:cubicBezTo>
                      <a:pt x="131200" y="51431"/>
                      <a:pt x="75669" y="43335"/>
                      <a:pt x="75669" y="43335"/>
                    </a:cubicBezTo>
                    <a:cubicBezTo>
                      <a:pt x="75669" y="43335"/>
                      <a:pt x="140725" y="56194"/>
                      <a:pt x="145582" y="80768"/>
                    </a:cubicBezTo>
                    <a:cubicBezTo>
                      <a:pt x="150535" y="105343"/>
                      <a:pt x="83003" y="92198"/>
                      <a:pt x="83003" y="92198"/>
                    </a:cubicBezTo>
                    <a:cubicBezTo>
                      <a:pt x="83003" y="92198"/>
                      <a:pt x="136153" y="110581"/>
                      <a:pt x="138820" y="124012"/>
                    </a:cubicBezTo>
                    <a:cubicBezTo>
                      <a:pt x="141487" y="137442"/>
                      <a:pt x="86718" y="136013"/>
                      <a:pt x="86718" y="136013"/>
                    </a:cubicBezTo>
                    <a:cubicBezTo>
                      <a:pt x="86718" y="136013"/>
                      <a:pt x="114055" y="145729"/>
                      <a:pt x="123865" y="160397"/>
                    </a:cubicBezTo>
                    <a:cubicBezTo>
                      <a:pt x="133676" y="175066"/>
                      <a:pt x="88242" y="176971"/>
                      <a:pt x="88242" y="176971"/>
                    </a:cubicBezTo>
                    <a:cubicBezTo>
                      <a:pt x="88242" y="176971"/>
                      <a:pt x="111959" y="240122"/>
                      <a:pt x="72716" y="240122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3ACE3460-5CF3-0679-4F37-AECD6CBDB168}"/>
                  </a:ext>
                </a:extLst>
              </p:cNvPr>
              <p:cNvSpPr/>
              <p:nvPr/>
            </p:nvSpPr>
            <p:spPr>
              <a:xfrm>
                <a:off x="4819621" y="2138009"/>
                <a:ext cx="801167" cy="894512"/>
              </a:xfrm>
              <a:custGeom>
                <a:avLst/>
                <a:gdLst>
                  <a:gd name="connsiteX0" fmla="*/ 800319 w 801167"/>
                  <a:gd name="connsiteY0" fmla="*/ 472602 h 894512"/>
                  <a:gd name="connsiteX1" fmla="*/ 736597 w 801167"/>
                  <a:gd name="connsiteY1" fmla="*/ 682629 h 894512"/>
                  <a:gd name="connsiteX2" fmla="*/ 351311 w 801167"/>
                  <a:gd name="connsiteY2" fmla="*/ 894084 h 894512"/>
                  <a:gd name="connsiteX3" fmla="*/ 316259 w 801167"/>
                  <a:gd name="connsiteY3" fmla="*/ 891798 h 894512"/>
                  <a:gd name="connsiteX4" fmla="*/ 87754 w 801167"/>
                  <a:gd name="connsiteY4" fmla="*/ 810549 h 894512"/>
                  <a:gd name="connsiteX5" fmla="*/ 69466 w 801167"/>
                  <a:gd name="connsiteY5" fmla="*/ 791118 h 894512"/>
                  <a:gd name="connsiteX6" fmla="*/ 29 w 801167"/>
                  <a:gd name="connsiteY6" fmla="*/ 555184 h 894512"/>
                  <a:gd name="connsiteX7" fmla="*/ 8411 w 801167"/>
                  <a:gd name="connsiteY7" fmla="*/ 427454 h 894512"/>
                  <a:gd name="connsiteX8" fmla="*/ 404460 w 801167"/>
                  <a:gd name="connsiteY8" fmla="*/ 829 h 894512"/>
                  <a:gd name="connsiteX9" fmla="*/ 800319 w 801167"/>
                  <a:gd name="connsiteY9" fmla="*/ 472602 h 89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01167" h="894512">
                    <a:moveTo>
                      <a:pt x="800319" y="472602"/>
                    </a:moveTo>
                    <a:cubicBezTo>
                      <a:pt x="795652" y="550041"/>
                      <a:pt x="772888" y="621478"/>
                      <a:pt x="736597" y="682629"/>
                    </a:cubicBezTo>
                    <a:cubicBezTo>
                      <a:pt x="657063" y="816360"/>
                      <a:pt x="512760" y="901323"/>
                      <a:pt x="351311" y="894084"/>
                    </a:cubicBezTo>
                    <a:cubicBezTo>
                      <a:pt x="339214" y="893512"/>
                      <a:pt x="327594" y="892750"/>
                      <a:pt x="316259" y="891798"/>
                    </a:cubicBezTo>
                    <a:cubicBezTo>
                      <a:pt x="194434" y="881320"/>
                      <a:pt x="132141" y="851031"/>
                      <a:pt x="87754" y="810549"/>
                    </a:cubicBezTo>
                    <a:cubicBezTo>
                      <a:pt x="81277" y="804644"/>
                      <a:pt x="75181" y="798072"/>
                      <a:pt x="69466" y="791118"/>
                    </a:cubicBezTo>
                    <a:cubicBezTo>
                      <a:pt x="21651" y="733016"/>
                      <a:pt x="-924" y="640528"/>
                      <a:pt x="29" y="555184"/>
                    </a:cubicBezTo>
                    <a:cubicBezTo>
                      <a:pt x="505" y="514512"/>
                      <a:pt x="3839" y="471650"/>
                      <a:pt x="8411" y="427454"/>
                    </a:cubicBezTo>
                    <a:cubicBezTo>
                      <a:pt x="37272" y="148752"/>
                      <a:pt x="171098" y="-13077"/>
                      <a:pt x="404460" y="829"/>
                    </a:cubicBezTo>
                    <a:cubicBezTo>
                      <a:pt x="637728" y="14736"/>
                      <a:pt x="814988" y="225905"/>
                      <a:pt x="800319" y="472602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31" name="">
                <a:extLst>
                  <a:ext uri="{FF2B5EF4-FFF2-40B4-BE49-F238E27FC236}">
                    <a16:creationId xmlns:a16="http://schemas.microsoft.com/office/drawing/2014/main" id="{129508E1-2A35-2DE2-E90B-8D9A1712F87F}"/>
                  </a:ext>
                </a:extLst>
              </p:cNvPr>
              <p:cNvGrpSpPr/>
              <p:nvPr/>
            </p:nvGrpSpPr>
            <p:grpSpPr>
              <a:xfrm>
                <a:off x="4835182" y="2053872"/>
                <a:ext cx="937145" cy="659265"/>
                <a:chOff x="4835182" y="2053872"/>
                <a:chExt cx="937145" cy="659265"/>
              </a:xfrm>
              <a:solidFill>
                <a:srgbClr val="611B20"/>
              </a:solidFill>
            </p:grpSpPr>
            <p:sp>
              <p:nvSpPr>
                <p:cNvPr id="49" name="">
                  <a:extLst>
                    <a:ext uri="{FF2B5EF4-FFF2-40B4-BE49-F238E27FC236}">
                      <a16:creationId xmlns:a16="http://schemas.microsoft.com/office/drawing/2014/main" id="{647B5E56-C5DA-DB10-ED2F-6CD786FF4A69}"/>
                    </a:ext>
                  </a:extLst>
                </p:cNvPr>
                <p:cNvSpPr/>
                <p:nvPr/>
              </p:nvSpPr>
              <p:spPr>
                <a:xfrm>
                  <a:off x="4835182" y="2053872"/>
                  <a:ext cx="937145" cy="659265"/>
                </a:xfrm>
                <a:custGeom>
                  <a:avLst/>
                  <a:gdLst>
                    <a:gd name="connsiteX0" fmla="*/ 907725 w 937145"/>
                    <a:gd name="connsiteY0" fmla="*/ 471205 h 659265"/>
                    <a:gd name="connsiteX1" fmla="*/ 860196 w 937145"/>
                    <a:gd name="connsiteY1" fmla="*/ 550548 h 659265"/>
                    <a:gd name="connsiteX2" fmla="*/ 776280 w 937145"/>
                    <a:gd name="connsiteY2" fmla="*/ 575122 h 659265"/>
                    <a:gd name="connsiteX3" fmla="*/ 672839 w 937145"/>
                    <a:gd name="connsiteY3" fmla="*/ 653132 h 659265"/>
                    <a:gd name="connsiteX4" fmla="*/ 641692 w 937145"/>
                    <a:gd name="connsiteY4" fmla="*/ 643131 h 659265"/>
                    <a:gd name="connsiteX5" fmla="*/ 650931 w 937145"/>
                    <a:gd name="connsiteY5" fmla="*/ 596744 h 659265"/>
                    <a:gd name="connsiteX6" fmla="*/ 669124 w 937145"/>
                    <a:gd name="connsiteY6" fmla="*/ 518258 h 659265"/>
                    <a:gd name="connsiteX7" fmla="*/ 629786 w 937145"/>
                    <a:gd name="connsiteY7" fmla="*/ 474348 h 659265"/>
                    <a:gd name="connsiteX8" fmla="*/ 575208 w 937145"/>
                    <a:gd name="connsiteY8" fmla="*/ 448535 h 659265"/>
                    <a:gd name="connsiteX9" fmla="*/ 483101 w 937145"/>
                    <a:gd name="connsiteY9" fmla="*/ 336616 h 659265"/>
                    <a:gd name="connsiteX10" fmla="*/ 419664 w 937145"/>
                    <a:gd name="connsiteY10" fmla="*/ 203743 h 659265"/>
                    <a:gd name="connsiteX11" fmla="*/ 282218 w 937145"/>
                    <a:gd name="connsiteY11" fmla="*/ 108302 h 659265"/>
                    <a:gd name="connsiteX12" fmla="*/ 106673 w 937145"/>
                    <a:gd name="connsiteY12" fmla="*/ 196504 h 659265"/>
                    <a:gd name="connsiteX13" fmla="*/ 14280 w 937145"/>
                    <a:gd name="connsiteY13" fmla="*/ 398434 h 659265"/>
                    <a:gd name="connsiteX14" fmla="*/ 7708 w 937145"/>
                    <a:gd name="connsiteY14" fmla="*/ 398529 h 659265"/>
                    <a:gd name="connsiteX15" fmla="*/ 81717 w 937145"/>
                    <a:gd name="connsiteY15" fmla="*/ 139258 h 659265"/>
                    <a:gd name="connsiteX16" fmla="*/ 283266 w 937145"/>
                    <a:gd name="connsiteY16" fmla="*/ 39055 h 659265"/>
                    <a:gd name="connsiteX17" fmla="*/ 308603 w 937145"/>
                    <a:gd name="connsiteY17" fmla="*/ 31626 h 659265"/>
                    <a:gd name="connsiteX18" fmla="*/ 513295 w 937145"/>
                    <a:gd name="connsiteY18" fmla="*/ 289 h 659265"/>
                    <a:gd name="connsiteX19" fmla="*/ 546347 w 937145"/>
                    <a:gd name="connsiteY19" fmla="*/ 2765 h 659265"/>
                    <a:gd name="connsiteX20" fmla="*/ 763993 w 937145"/>
                    <a:gd name="connsiteY20" fmla="*/ 87157 h 659265"/>
                    <a:gd name="connsiteX21" fmla="*/ 782186 w 937145"/>
                    <a:gd name="connsiteY21" fmla="*/ 98491 h 659265"/>
                    <a:gd name="connsiteX22" fmla="*/ 872483 w 937145"/>
                    <a:gd name="connsiteY22" fmla="*/ 169167 h 659265"/>
                    <a:gd name="connsiteX23" fmla="*/ 872483 w 937145"/>
                    <a:gd name="connsiteY23" fmla="*/ 169262 h 659265"/>
                    <a:gd name="connsiteX24" fmla="*/ 925918 w 937145"/>
                    <a:gd name="connsiteY24" fmla="*/ 252320 h 659265"/>
                    <a:gd name="connsiteX25" fmla="*/ 907725 w 937145"/>
                    <a:gd name="connsiteY25" fmla="*/ 471205 h 659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937145" h="659265">
                      <a:moveTo>
                        <a:pt x="907725" y="471205"/>
                      </a:moveTo>
                      <a:cubicBezTo>
                        <a:pt x="898105" y="501208"/>
                        <a:pt x="886294" y="533117"/>
                        <a:pt x="860196" y="550548"/>
                      </a:cubicBezTo>
                      <a:cubicBezTo>
                        <a:pt x="835812" y="566836"/>
                        <a:pt x="804379" y="566550"/>
                        <a:pt x="776280" y="575122"/>
                      </a:cubicBezTo>
                      <a:cubicBezTo>
                        <a:pt x="734370" y="587886"/>
                        <a:pt x="701985" y="619509"/>
                        <a:pt x="672839" y="653132"/>
                      </a:cubicBezTo>
                      <a:cubicBezTo>
                        <a:pt x="662647" y="664943"/>
                        <a:pt x="642835" y="658657"/>
                        <a:pt x="641692" y="643131"/>
                      </a:cubicBezTo>
                      <a:cubicBezTo>
                        <a:pt x="640549" y="627891"/>
                        <a:pt x="644835" y="611032"/>
                        <a:pt x="650931" y="596744"/>
                      </a:cubicBezTo>
                      <a:cubicBezTo>
                        <a:pt x="661599" y="571503"/>
                        <a:pt x="676268" y="544738"/>
                        <a:pt x="669124" y="518258"/>
                      </a:cubicBezTo>
                      <a:cubicBezTo>
                        <a:pt x="663790" y="498732"/>
                        <a:pt x="647407" y="484159"/>
                        <a:pt x="629786" y="474348"/>
                      </a:cubicBezTo>
                      <a:cubicBezTo>
                        <a:pt x="612164" y="464537"/>
                        <a:pt x="592734" y="458346"/>
                        <a:pt x="575208" y="448535"/>
                      </a:cubicBezTo>
                      <a:cubicBezTo>
                        <a:pt x="532440" y="424532"/>
                        <a:pt x="504151" y="381003"/>
                        <a:pt x="483101" y="336616"/>
                      </a:cubicBezTo>
                      <a:cubicBezTo>
                        <a:pt x="461955" y="292325"/>
                        <a:pt x="446144" y="245081"/>
                        <a:pt x="419664" y="203743"/>
                      </a:cubicBezTo>
                      <a:cubicBezTo>
                        <a:pt x="392423" y="161166"/>
                        <a:pt x="336225" y="108112"/>
                        <a:pt x="282218" y="108302"/>
                      </a:cubicBezTo>
                      <a:cubicBezTo>
                        <a:pt x="215353" y="108493"/>
                        <a:pt x="149821" y="147450"/>
                        <a:pt x="106673" y="196504"/>
                      </a:cubicBezTo>
                      <a:cubicBezTo>
                        <a:pt x="57238" y="252606"/>
                        <a:pt x="29711" y="324901"/>
                        <a:pt x="14280" y="398434"/>
                      </a:cubicBezTo>
                      <a:cubicBezTo>
                        <a:pt x="13518" y="401958"/>
                        <a:pt x="8565" y="402053"/>
                        <a:pt x="7708" y="398529"/>
                      </a:cubicBezTo>
                      <a:cubicBezTo>
                        <a:pt x="-15152" y="307279"/>
                        <a:pt x="13804" y="204219"/>
                        <a:pt x="81717" y="139258"/>
                      </a:cubicBezTo>
                      <a:cubicBezTo>
                        <a:pt x="136581" y="86871"/>
                        <a:pt x="210686" y="60677"/>
                        <a:pt x="283266" y="39055"/>
                      </a:cubicBezTo>
                      <a:cubicBezTo>
                        <a:pt x="291648" y="36579"/>
                        <a:pt x="300126" y="34102"/>
                        <a:pt x="308603" y="31626"/>
                      </a:cubicBezTo>
                      <a:cubicBezTo>
                        <a:pt x="375468" y="12671"/>
                        <a:pt x="444429" y="-2283"/>
                        <a:pt x="513295" y="289"/>
                      </a:cubicBezTo>
                      <a:cubicBezTo>
                        <a:pt x="524344" y="574"/>
                        <a:pt x="535393" y="1432"/>
                        <a:pt x="546347" y="2765"/>
                      </a:cubicBezTo>
                      <a:cubicBezTo>
                        <a:pt x="624166" y="12195"/>
                        <a:pt x="696842" y="46009"/>
                        <a:pt x="763993" y="87157"/>
                      </a:cubicBezTo>
                      <a:cubicBezTo>
                        <a:pt x="770089" y="90871"/>
                        <a:pt x="776185" y="94681"/>
                        <a:pt x="782186" y="98491"/>
                      </a:cubicBezTo>
                      <a:cubicBezTo>
                        <a:pt x="814190" y="118970"/>
                        <a:pt x="846098" y="141925"/>
                        <a:pt x="872483" y="169167"/>
                      </a:cubicBezTo>
                      <a:lnTo>
                        <a:pt x="872483" y="169262"/>
                      </a:lnTo>
                      <a:cubicBezTo>
                        <a:pt x="895914" y="193360"/>
                        <a:pt x="914964" y="220602"/>
                        <a:pt x="925918" y="252320"/>
                      </a:cubicBezTo>
                      <a:cubicBezTo>
                        <a:pt x="950397" y="322805"/>
                        <a:pt x="930490" y="400243"/>
                        <a:pt x="907725" y="471205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0" name="">
                  <a:extLst>
                    <a:ext uri="{FF2B5EF4-FFF2-40B4-BE49-F238E27FC236}">
                      <a16:creationId xmlns:a16="http://schemas.microsoft.com/office/drawing/2014/main" id="{78CD376B-C6F4-49B7-DC85-1F8BFC8DAF62}"/>
                    </a:ext>
                  </a:extLst>
                </p:cNvPr>
                <p:cNvSpPr/>
                <p:nvPr/>
              </p:nvSpPr>
              <p:spPr>
                <a:xfrm>
                  <a:off x="5143119" y="2053872"/>
                  <a:ext cx="564546" cy="228536"/>
                </a:xfrm>
                <a:custGeom>
                  <a:avLst/>
                  <a:gdLst>
                    <a:gd name="connsiteX0" fmla="*/ 564547 w 564546"/>
                    <a:gd name="connsiteY0" fmla="*/ 169167 h 228536"/>
                    <a:gd name="connsiteX1" fmla="*/ 564547 w 564546"/>
                    <a:gd name="connsiteY1" fmla="*/ 169262 h 228536"/>
                    <a:gd name="connsiteX2" fmla="*/ 555403 w 564546"/>
                    <a:gd name="connsiteY2" fmla="*/ 193456 h 228536"/>
                    <a:gd name="connsiteX3" fmla="*/ 504349 w 564546"/>
                    <a:gd name="connsiteY3" fmla="*/ 198790 h 228536"/>
                    <a:gd name="connsiteX4" fmla="*/ 456247 w 564546"/>
                    <a:gd name="connsiteY4" fmla="*/ 173072 h 228536"/>
                    <a:gd name="connsiteX5" fmla="*/ 438817 w 564546"/>
                    <a:gd name="connsiteY5" fmla="*/ 171072 h 228536"/>
                    <a:gd name="connsiteX6" fmla="*/ 428149 w 564546"/>
                    <a:gd name="connsiteY6" fmla="*/ 179359 h 228536"/>
                    <a:gd name="connsiteX7" fmla="*/ 404336 w 564546"/>
                    <a:gd name="connsiteY7" fmla="*/ 211458 h 228536"/>
                    <a:gd name="connsiteX8" fmla="*/ 369760 w 564546"/>
                    <a:gd name="connsiteY8" fmla="*/ 228412 h 228536"/>
                    <a:gd name="connsiteX9" fmla="*/ 329851 w 564546"/>
                    <a:gd name="connsiteY9" fmla="*/ 187836 h 228536"/>
                    <a:gd name="connsiteX10" fmla="*/ 313944 w 564546"/>
                    <a:gd name="connsiteY10" fmla="*/ 153451 h 228536"/>
                    <a:gd name="connsiteX11" fmla="*/ 300895 w 564546"/>
                    <a:gd name="connsiteY11" fmla="*/ 133924 h 228536"/>
                    <a:gd name="connsiteX12" fmla="*/ 247936 w 564546"/>
                    <a:gd name="connsiteY12" fmla="*/ 140878 h 228536"/>
                    <a:gd name="connsiteX13" fmla="*/ 195167 w 564546"/>
                    <a:gd name="connsiteY13" fmla="*/ 154784 h 228536"/>
                    <a:gd name="connsiteX14" fmla="*/ 173831 w 564546"/>
                    <a:gd name="connsiteY14" fmla="*/ 100777 h 228536"/>
                    <a:gd name="connsiteX15" fmla="*/ 167354 w 564546"/>
                    <a:gd name="connsiteY15" fmla="*/ 40198 h 228536"/>
                    <a:gd name="connsiteX16" fmla="*/ 124111 w 564546"/>
                    <a:gd name="connsiteY16" fmla="*/ 20005 h 228536"/>
                    <a:gd name="connsiteX17" fmla="*/ 0 w 564546"/>
                    <a:gd name="connsiteY17" fmla="*/ 32578 h 228536"/>
                    <a:gd name="connsiteX18" fmla="*/ 667 w 564546"/>
                    <a:gd name="connsiteY18" fmla="*/ 31626 h 228536"/>
                    <a:gd name="connsiteX19" fmla="*/ 205359 w 564546"/>
                    <a:gd name="connsiteY19" fmla="*/ 289 h 228536"/>
                    <a:gd name="connsiteX20" fmla="*/ 226314 w 564546"/>
                    <a:gd name="connsiteY20" fmla="*/ 35150 h 228536"/>
                    <a:gd name="connsiteX21" fmla="*/ 285178 w 564546"/>
                    <a:gd name="connsiteY21" fmla="*/ 39151 h 228536"/>
                    <a:gd name="connsiteX22" fmla="*/ 361188 w 564546"/>
                    <a:gd name="connsiteY22" fmla="*/ 67440 h 228536"/>
                    <a:gd name="connsiteX23" fmla="*/ 386048 w 564546"/>
                    <a:gd name="connsiteY23" fmla="*/ 88490 h 228536"/>
                    <a:gd name="connsiteX24" fmla="*/ 411099 w 564546"/>
                    <a:gd name="connsiteY24" fmla="*/ 91729 h 228536"/>
                    <a:gd name="connsiteX25" fmla="*/ 456057 w 564546"/>
                    <a:gd name="connsiteY25" fmla="*/ 87157 h 228536"/>
                    <a:gd name="connsiteX26" fmla="*/ 474250 w 564546"/>
                    <a:gd name="connsiteY26" fmla="*/ 98491 h 228536"/>
                    <a:gd name="connsiteX27" fmla="*/ 564547 w 564546"/>
                    <a:gd name="connsiteY27" fmla="*/ 169167 h 2285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564546" h="228536">
                      <a:moveTo>
                        <a:pt x="564547" y="169167"/>
                      </a:moveTo>
                      <a:lnTo>
                        <a:pt x="564547" y="169262"/>
                      </a:lnTo>
                      <a:cubicBezTo>
                        <a:pt x="564261" y="178406"/>
                        <a:pt x="561689" y="186788"/>
                        <a:pt x="555403" y="193456"/>
                      </a:cubicBezTo>
                      <a:cubicBezTo>
                        <a:pt x="542830" y="206600"/>
                        <a:pt x="521208" y="205743"/>
                        <a:pt x="504349" y="198790"/>
                      </a:cubicBezTo>
                      <a:cubicBezTo>
                        <a:pt x="487585" y="191741"/>
                        <a:pt x="473202" y="179930"/>
                        <a:pt x="456247" y="173072"/>
                      </a:cubicBezTo>
                      <a:cubicBezTo>
                        <a:pt x="450723" y="170881"/>
                        <a:pt x="444436" y="169167"/>
                        <a:pt x="438817" y="171072"/>
                      </a:cubicBezTo>
                      <a:cubicBezTo>
                        <a:pt x="434530" y="172596"/>
                        <a:pt x="431101" y="175930"/>
                        <a:pt x="428149" y="179359"/>
                      </a:cubicBezTo>
                      <a:cubicBezTo>
                        <a:pt x="419481" y="189455"/>
                        <a:pt x="413099" y="201457"/>
                        <a:pt x="404336" y="211458"/>
                      </a:cubicBezTo>
                      <a:cubicBezTo>
                        <a:pt x="395478" y="221459"/>
                        <a:pt x="383000" y="229651"/>
                        <a:pt x="369760" y="228412"/>
                      </a:cubicBezTo>
                      <a:cubicBezTo>
                        <a:pt x="349948" y="226603"/>
                        <a:pt x="338138" y="205933"/>
                        <a:pt x="329851" y="187836"/>
                      </a:cubicBezTo>
                      <a:cubicBezTo>
                        <a:pt x="324517" y="176406"/>
                        <a:pt x="319278" y="164881"/>
                        <a:pt x="313944" y="153451"/>
                      </a:cubicBezTo>
                      <a:cubicBezTo>
                        <a:pt x="310705" y="146212"/>
                        <a:pt x="307181" y="138782"/>
                        <a:pt x="300895" y="133924"/>
                      </a:cubicBezTo>
                      <a:cubicBezTo>
                        <a:pt x="285845" y="122304"/>
                        <a:pt x="264128" y="130876"/>
                        <a:pt x="247936" y="140878"/>
                      </a:cubicBezTo>
                      <a:cubicBezTo>
                        <a:pt x="231838" y="150784"/>
                        <a:pt x="212598" y="162214"/>
                        <a:pt x="195167" y="154784"/>
                      </a:cubicBezTo>
                      <a:cubicBezTo>
                        <a:pt x="176022" y="146688"/>
                        <a:pt x="172117" y="121447"/>
                        <a:pt x="173831" y="100777"/>
                      </a:cubicBezTo>
                      <a:cubicBezTo>
                        <a:pt x="175450" y="80013"/>
                        <a:pt x="179451" y="57153"/>
                        <a:pt x="167354" y="40198"/>
                      </a:cubicBezTo>
                      <a:cubicBezTo>
                        <a:pt x="157829" y="26863"/>
                        <a:pt x="140494" y="21339"/>
                        <a:pt x="124111" y="20005"/>
                      </a:cubicBezTo>
                      <a:cubicBezTo>
                        <a:pt x="82582" y="16672"/>
                        <a:pt x="41624" y="34674"/>
                        <a:pt x="0" y="32578"/>
                      </a:cubicBezTo>
                      <a:cubicBezTo>
                        <a:pt x="190" y="32293"/>
                        <a:pt x="476" y="31912"/>
                        <a:pt x="667" y="31626"/>
                      </a:cubicBezTo>
                      <a:cubicBezTo>
                        <a:pt x="67532" y="12671"/>
                        <a:pt x="136493" y="-2283"/>
                        <a:pt x="205359" y="289"/>
                      </a:cubicBezTo>
                      <a:cubicBezTo>
                        <a:pt x="210884" y="13433"/>
                        <a:pt x="215836" y="27625"/>
                        <a:pt x="226314" y="35150"/>
                      </a:cubicBezTo>
                      <a:cubicBezTo>
                        <a:pt x="242697" y="46866"/>
                        <a:pt x="265081" y="40294"/>
                        <a:pt x="285178" y="39151"/>
                      </a:cubicBezTo>
                      <a:cubicBezTo>
                        <a:pt x="312896" y="37627"/>
                        <a:pt x="341185" y="48104"/>
                        <a:pt x="361188" y="67440"/>
                      </a:cubicBezTo>
                      <a:cubicBezTo>
                        <a:pt x="368998" y="74965"/>
                        <a:pt x="375952" y="84109"/>
                        <a:pt x="386048" y="88490"/>
                      </a:cubicBezTo>
                      <a:cubicBezTo>
                        <a:pt x="393859" y="91824"/>
                        <a:pt x="402622" y="91919"/>
                        <a:pt x="411099" y="91729"/>
                      </a:cubicBezTo>
                      <a:cubicBezTo>
                        <a:pt x="426149" y="91252"/>
                        <a:pt x="441198" y="89728"/>
                        <a:pt x="456057" y="87157"/>
                      </a:cubicBezTo>
                      <a:cubicBezTo>
                        <a:pt x="462153" y="90871"/>
                        <a:pt x="468249" y="94681"/>
                        <a:pt x="474250" y="98491"/>
                      </a:cubicBezTo>
                      <a:cubicBezTo>
                        <a:pt x="506254" y="118970"/>
                        <a:pt x="538162" y="141925"/>
                        <a:pt x="564547" y="169167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2" name="">
                <a:extLst>
                  <a:ext uri="{FF2B5EF4-FFF2-40B4-BE49-F238E27FC236}">
                    <a16:creationId xmlns:a16="http://schemas.microsoft.com/office/drawing/2014/main" id="{AD32C065-6295-A7F7-58C6-64662A76791F}"/>
                  </a:ext>
                </a:extLst>
              </p:cNvPr>
              <p:cNvGrpSpPr/>
              <p:nvPr/>
            </p:nvGrpSpPr>
            <p:grpSpPr>
              <a:xfrm>
                <a:off x="5541024" y="2579972"/>
                <a:ext cx="232363" cy="243734"/>
                <a:chOff x="5541024" y="2579972"/>
                <a:chExt cx="232363" cy="243734"/>
              </a:xfrm>
            </p:grpSpPr>
            <p:sp>
              <p:nvSpPr>
                <p:cNvPr id="46" name="">
                  <a:extLst>
                    <a:ext uri="{FF2B5EF4-FFF2-40B4-BE49-F238E27FC236}">
                      <a16:creationId xmlns:a16="http://schemas.microsoft.com/office/drawing/2014/main" id="{EF56E73B-C69B-750A-99DC-22CF15BD5E4F}"/>
                    </a:ext>
                  </a:extLst>
                </p:cNvPr>
                <p:cNvSpPr/>
                <p:nvPr/>
              </p:nvSpPr>
              <p:spPr>
                <a:xfrm>
                  <a:off x="5541024" y="2579972"/>
                  <a:ext cx="232363" cy="243734"/>
                </a:xfrm>
                <a:custGeom>
                  <a:avLst/>
                  <a:gdLst>
                    <a:gd name="connsiteX0" fmla="*/ 189120 w 232363"/>
                    <a:gd name="connsiteY0" fmla="*/ 9398 h 243734"/>
                    <a:gd name="connsiteX1" fmla="*/ 225410 w 232363"/>
                    <a:gd name="connsiteY1" fmla="*/ 50070 h 243734"/>
                    <a:gd name="connsiteX2" fmla="*/ 228839 w 232363"/>
                    <a:gd name="connsiteY2" fmla="*/ 117698 h 243734"/>
                    <a:gd name="connsiteX3" fmla="*/ 144543 w 232363"/>
                    <a:gd name="connsiteY3" fmla="*/ 225425 h 243734"/>
                    <a:gd name="connsiteX4" fmla="*/ 16241 w 232363"/>
                    <a:gd name="connsiteY4" fmla="*/ 219710 h 243734"/>
                    <a:gd name="connsiteX5" fmla="*/ 430 w 232363"/>
                    <a:gd name="connsiteY5" fmla="*/ 157798 h 243734"/>
                    <a:gd name="connsiteX6" fmla="*/ 53007 w 232363"/>
                    <a:gd name="connsiteY6" fmla="*/ 29972 h 243734"/>
                    <a:gd name="connsiteX7" fmla="*/ 189120 w 232363"/>
                    <a:gd name="connsiteY7" fmla="*/ 9398 h 243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32363" h="243734">
                      <a:moveTo>
                        <a:pt x="189120" y="9398"/>
                      </a:moveTo>
                      <a:cubicBezTo>
                        <a:pt x="204455" y="17114"/>
                        <a:pt x="217314" y="30163"/>
                        <a:pt x="225410" y="50070"/>
                      </a:cubicBezTo>
                      <a:cubicBezTo>
                        <a:pt x="234268" y="71978"/>
                        <a:pt x="233792" y="95885"/>
                        <a:pt x="228839" y="117698"/>
                      </a:cubicBezTo>
                      <a:cubicBezTo>
                        <a:pt x="218171" y="164942"/>
                        <a:pt x="186739" y="203899"/>
                        <a:pt x="144543" y="225425"/>
                      </a:cubicBezTo>
                      <a:cubicBezTo>
                        <a:pt x="109396" y="243332"/>
                        <a:pt x="50055" y="257906"/>
                        <a:pt x="16241" y="219710"/>
                      </a:cubicBezTo>
                      <a:cubicBezTo>
                        <a:pt x="1287" y="202851"/>
                        <a:pt x="-1190" y="179039"/>
                        <a:pt x="430" y="157798"/>
                      </a:cubicBezTo>
                      <a:cubicBezTo>
                        <a:pt x="3859" y="111887"/>
                        <a:pt x="15955" y="56642"/>
                        <a:pt x="53007" y="29972"/>
                      </a:cubicBezTo>
                      <a:cubicBezTo>
                        <a:pt x="85869" y="6350"/>
                        <a:pt x="147019" y="-11842"/>
                        <a:pt x="189120" y="9398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7" name="">
                  <a:extLst>
                    <a:ext uri="{FF2B5EF4-FFF2-40B4-BE49-F238E27FC236}">
                      <a16:creationId xmlns:a16="http://schemas.microsoft.com/office/drawing/2014/main" id="{16B6632E-96D3-CE82-27AA-CB8C7DAE1637}"/>
                    </a:ext>
                  </a:extLst>
                </p:cNvPr>
                <p:cNvSpPr/>
                <p:nvPr/>
              </p:nvSpPr>
              <p:spPr>
                <a:xfrm>
                  <a:off x="5582888" y="2757105"/>
                  <a:ext cx="50291" cy="50291"/>
                </a:xfrm>
                <a:custGeom>
                  <a:avLst/>
                  <a:gdLst>
                    <a:gd name="connsiteX0" fmla="*/ 50292 w 50291"/>
                    <a:gd name="connsiteY0" fmla="*/ 25146 h 50291"/>
                    <a:gd name="connsiteX1" fmla="*/ 25146 w 50291"/>
                    <a:gd name="connsiteY1" fmla="*/ 50292 h 50291"/>
                    <a:gd name="connsiteX2" fmla="*/ 0 w 50291"/>
                    <a:gd name="connsiteY2" fmla="*/ 25146 h 50291"/>
                    <a:gd name="connsiteX3" fmla="*/ 25146 w 50291"/>
                    <a:gd name="connsiteY3" fmla="*/ 0 h 50291"/>
                    <a:gd name="connsiteX4" fmla="*/ 50292 w 50291"/>
                    <a:gd name="connsiteY4" fmla="*/ 25146 h 50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291" h="50291">
                      <a:moveTo>
                        <a:pt x="50292" y="25146"/>
                      </a:moveTo>
                      <a:cubicBezTo>
                        <a:pt x="50292" y="39052"/>
                        <a:pt x="39053" y="50292"/>
                        <a:pt x="25146" y="50292"/>
                      </a:cubicBezTo>
                      <a:cubicBezTo>
                        <a:pt x="11239" y="50292"/>
                        <a:pt x="0" y="39052"/>
                        <a:pt x="0" y="25146"/>
                      </a:cubicBezTo>
                      <a:cubicBezTo>
                        <a:pt x="0" y="11240"/>
                        <a:pt x="11239" y="0"/>
                        <a:pt x="25146" y="0"/>
                      </a:cubicBezTo>
                      <a:cubicBezTo>
                        <a:pt x="39053" y="0"/>
                        <a:pt x="50292" y="11240"/>
                        <a:pt x="50292" y="25146"/>
                      </a:cubicBezTo>
                      <a:close/>
                    </a:path>
                  </a:pathLst>
                </a:custGeom>
                <a:solidFill>
                  <a:srgbClr val="FFD9C4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8" name="">
                  <a:extLst>
                    <a:ext uri="{FF2B5EF4-FFF2-40B4-BE49-F238E27FC236}">
                      <a16:creationId xmlns:a16="http://schemas.microsoft.com/office/drawing/2014/main" id="{B1C02432-D569-F1C1-F1D3-E9241ACC036E}"/>
                    </a:ext>
                  </a:extLst>
                </p:cNvPr>
                <p:cNvSpPr/>
                <p:nvPr/>
              </p:nvSpPr>
              <p:spPr>
                <a:xfrm>
                  <a:off x="5604966" y="2640453"/>
                  <a:ext cx="143191" cy="85864"/>
                </a:xfrm>
                <a:custGeom>
                  <a:avLst/>
                  <a:gdLst>
                    <a:gd name="connsiteX0" fmla="*/ 305 w 143191"/>
                    <a:gd name="connsiteY0" fmla="*/ 79315 h 85864"/>
                    <a:gd name="connsiteX1" fmla="*/ 22689 w 143191"/>
                    <a:gd name="connsiteY1" fmla="*/ 37976 h 85864"/>
                    <a:gd name="connsiteX2" fmla="*/ 61170 w 143191"/>
                    <a:gd name="connsiteY2" fmla="*/ 8639 h 85864"/>
                    <a:gd name="connsiteX3" fmla="*/ 111272 w 143191"/>
                    <a:gd name="connsiteY3" fmla="*/ 1876 h 85864"/>
                    <a:gd name="connsiteX4" fmla="*/ 131655 w 143191"/>
                    <a:gd name="connsiteY4" fmla="*/ 11878 h 85864"/>
                    <a:gd name="connsiteX5" fmla="*/ 142990 w 143191"/>
                    <a:gd name="connsiteY5" fmla="*/ 32261 h 85864"/>
                    <a:gd name="connsiteX6" fmla="*/ 133465 w 143191"/>
                    <a:gd name="connsiteY6" fmla="*/ 37690 h 85864"/>
                    <a:gd name="connsiteX7" fmla="*/ 120416 w 143191"/>
                    <a:gd name="connsiteY7" fmla="*/ 26546 h 85864"/>
                    <a:gd name="connsiteX8" fmla="*/ 104890 w 143191"/>
                    <a:gd name="connsiteY8" fmla="*/ 19117 h 85864"/>
                    <a:gd name="connsiteX9" fmla="*/ 94603 w 143191"/>
                    <a:gd name="connsiteY9" fmla="*/ 17974 h 85864"/>
                    <a:gd name="connsiteX10" fmla="*/ 102223 w 143191"/>
                    <a:gd name="connsiteY10" fmla="*/ 48930 h 85864"/>
                    <a:gd name="connsiteX11" fmla="*/ 96984 w 143191"/>
                    <a:gd name="connsiteY11" fmla="*/ 68456 h 85864"/>
                    <a:gd name="connsiteX12" fmla="*/ 90983 w 143191"/>
                    <a:gd name="connsiteY12" fmla="*/ 77791 h 85864"/>
                    <a:gd name="connsiteX13" fmla="*/ 87650 w 143191"/>
                    <a:gd name="connsiteY13" fmla="*/ 81505 h 85864"/>
                    <a:gd name="connsiteX14" fmla="*/ 81173 w 143191"/>
                    <a:gd name="connsiteY14" fmla="*/ 84744 h 85864"/>
                    <a:gd name="connsiteX15" fmla="*/ 74219 w 143191"/>
                    <a:gd name="connsiteY15" fmla="*/ 77886 h 85864"/>
                    <a:gd name="connsiteX16" fmla="*/ 76029 w 143191"/>
                    <a:gd name="connsiteY16" fmla="*/ 72838 h 85864"/>
                    <a:gd name="connsiteX17" fmla="*/ 78791 w 143191"/>
                    <a:gd name="connsiteY17" fmla="*/ 69218 h 85864"/>
                    <a:gd name="connsiteX18" fmla="*/ 82411 w 143191"/>
                    <a:gd name="connsiteY18" fmla="*/ 63027 h 85864"/>
                    <a:gd name="connsiteX19" fmla="*/ 87173 w 143191"/>
                    <a:gd name="connsiteY19" fmla="*/ 47406 h 85864"/>
                    <a:gd name="connsiteX20" fmla="*/ 81173 w 143191"/>
                    <a:gd name="connsiteY20" fmla="*/ 19688 h 85864"/>
                    <a:gd name="connsiteX21" fmla="*/ 62408 w 143191"/>
                    <a:gd name="connsiteY21" fmla="*/ 26927 h 85864"/>
                    <a:gd name="connsiteX22" fmla="*/ 9259 w 143191"/>
                    <a:gd name="connsiteY22" fmla="*/ 83029 h 85864"/>
                    <a:gd name="connsiteX23" fmla="*/ 305 w 143191"/>
                    <a:gd name="connsiteY23" fmla="*/ 79315 h 858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143191" h="85864">
                      <a:moveTo>
                        <a:pt x="305" y="79315"/>
                      </a:moveTo>
                      <a:cubicBezTo>
                        <a:pt x="5544" y="64075"/>
                        <a:pt x="11735" y="50263"/>
                        <a:pt x="22689" y="37976"/>
                      </a:cubicBezTo>
                      <a:cubicBezTo>
                        <a:pt x="33548" y="25784"/>
                        <a:pt x="46502" y="15688"/>
                        <a:pt x="61170" y="8639"/>
                      </a:cubicBezTo>
                      <a:cubicBezTo>
                        <a:pt x="76505" y="1210"/>
                        <a:pt x="94508" y="-2505"/>
                        <a:pt x="111272" y="1876"/>
                      </a:cubicBezTo>
                      <a:cubicBezTo>
                        <a:pt x="118701" y="3781"/>
                        <a:pt x="125655" y="7020"/>
                        <a:pt x="131655" y="11878"/>
                      </a:cubicBezTo>
                      <a:cubicBezTo>
                        <a:pt x="137084" y="16354"/>
                        <a:pt x="144514" y="24736"/>
                        <a:pt x="142990" y="32261"/>
                      </a:cubicBezTo>
                      <a:cubicBezTo>
                        <a:pt x="142133" y="36738"/>
                        <a:pt x="137847" y="39405"/>
                        <a:pt x="133465" y="37690"/>
                      </a:cubicBezTo>
                      <a:cubicBezTo>
                        <a:pt x="128226" y="35690"/>
                        <a:pt x="124892" y="29975"/>
                        <a:pt x="120416" y="26546"/>
                      </a:cubicBezTo>
                      <a:cubicBezTo>
                        <a:pt x="115939" y="23117"/>
                        <a:pt x="110414" y="20450"/>
                        <a:pt x="104890" y="19117"/>
                      </a:cubicBezTo>
                      <a:cubicBezTo>
                        <a:pt x="101461" y="18259"/>
                        <a:pt x="98032" y="17974"/>
                        <a:pt x="94603" y="17974"/>
                      </a:cubicBezTo>
                      <a:cubicBezTo>
                        <a:pt x="100223" y="27213"/>
                        <a:pt x="103080" y="37786"/>
                        <a:pt x="102223" y="48930"/>
                      </a:cubicBezTo>
                      <a:cubicBezTo>
                        <a:pt x="101747" y="55597"/>
                        <a:pt x="99937" y="62455"/>
                        <a:pt x="96984" y="68456"/>
                      </a:cubicBezTo>
                      <a:cubicBezTo>
                        <a:pt x="95365" y="71790"/>
                        <a:pt x="93365" y="74933"/>
                        <a:pt x="90983" y="77791"/>
                      </a:cubicBezTo>
                      <a:cubicBezTo>
                        <a:pt x="89936" y="79124"/>
                        <a:pt x="88793" y="80362"/>
                        <a:pt x="87650" y="81505"/>
                      </a:cubicBezTo>
                      <a:cubicBezTo>
                        <a:pt x="85745" y="83410"/>
                        <a:pt x="83744" y="84077"/>
                        <a:pt x="81173" y="84744"/>
                      </a:cubicBezTo>
                      <a:cubicBezTo>
                        <a:pt x="77553" y="85696"/>
                        <a:pt x="73362" y="81505"/>
                        <a:pt x="74219" y="77886"/>
                      </a:cubicBezTo>
                      <a:cubicBezTo>
                        <a:pt x="74600" y="76076"/>
                        <a:pt x="74981" y="74457"/>
                        <a:pt x="76029" y="72838"/>
                      </a:cubicBezTo>
                      <a:cubicBezTo>
                        <a:pt x="76886" y="71599"/>
                        <a:pt x="77934" y="70456"/>
                        <a:pt x="78791" y="69218"/>
                      </a:cubicBezTo>
                      <a:cubicBezTo>
                        <a:pt x="80220" y="67218"/>
                        <a:pt x="81363" y="65122"/>
                        <a:pt x="82411" y="63027"/>
                      </a:cubicBezTo>
                      <a:cubicBezTo>
                        <a:pt x="84887" y="58074"/>
                        <a:pt x="86602" y="52930"/>
                        <a:pt x="87173" y="47406"/>
                      </a:cubicBezTo>
                      <a:cubicBezTo>
                        <a:pt x="88126" y="37976"/>
                        <a:pt x="85935" y="27975"/>
                        <a:pt x="81173" y="19688"/>
                      </a:cubicBezTo>
                      <a:cubicBezTo>
                        <a:pt x="74600" y="21307"/>
                        <a:pt x="68314" y="23879"/>
                        <a:pt x="62408" y="26927"/>
                      </a:cubicBezTo>
                      <a:cubicBezTo>
                        <a:pt x="40215" y="38357"/>
                        <a:pt x="19260" y="59884"/>
                        <a:pt x="9259" y="83029"/>
                      </a:cubicBezTo>
                      <a:cubicBezTo>
                        <a:pt x="6687" y="88649"/>
                        <a:pt x="-1695" y="85125"/>
                        <a:pt x="305" y="79315"/>
                      </a:cubicBezTo>
                      <a:close/>
                    </a:path>
                  </a:pathLst>
                </a:custGeom>
                <a:solidFill>
                  <a:srgbClr val="C431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3" name="">
                <a:extLst>
                  <a:ext uri="{FF2B5EF4-FFF2-40B4-BE49-F238E27FC236}">
                    <a16:creationId xmlns:a16="http://schemas.microsoft.com/office/drawing/2014/main" id="{E531BDCB-290F-0558-6475-1B0960328272}"/>
                  </a:ext>
                </a:extLst>
              </p:cNvPr>
              <p:cNvGrpSpPr/>
              <p:nvPr/>
            </p:nvGrpSpPr>
            <p:grpSpPr>
              <a:xfrm>
                <a:off x="4819621" y="2693193"/>
                <a:ext cx="736597" cy="339243"/>
                <a:chOff x="4819621" y="2693193"/>
                <a:chExt cx="736597" cy="339243"/>
              </a:xfrm>
              <a:solidFill>
                <a:srgbClr val="EC372F"/>
              </a:solidFill>
            </p:grpSpPr>
            <p:sp>
              <p:nvSpPr>
                <p:cNvPr id="44" name="">
                  <a:extLst>
                    <a:ext uri="{FF2B5EF4-FFF2-40B4-BE49-F238E27FC236}">
                      <a16:creationId xmlns:a16="http://schemas.microsoft.com/office/drawing/2014/main" id="{4E5CBB0E-CFC4-8BDB-9A81-D618FB1ADEE5}"/>
                    </a:ext>
                  </a:extLst>
                </p:cNvPr>
                <p:cNvSpPr/>
                <p:nvPr/>
              </p:nvSpPr>
              <p:spPr>
                <a:xfrm>
                  <a:off x="5124121" y="2737198"/>
                  <a:ext cx="432096" cy="295238"/>
                </a:xfrm>
                <a:custGeom>
                  <a:avLst/>
                  <a:gdLst>
                    <a:gd name="connsiteX0" fmla="*/ 6425 w 432096"/>
                    <a:gd name="connsiteY0" fmla="*/ 278130 h 295238"/>
                    <a:gd name="connsiteX1" fmla="*/ 11759 w 432096"/>
                    <a:gd name="connsiteY1" fmla="*/ 292513 h 295238"/>
                    <a:gd name="connsiteX2" fmla="*/ 46811 w 432096"/>
                    <a:gd name="connsiteY2" fmla="*/ 294799 h 295238"/>
                    <a:gd name="connsiteX3" fmla="*/ 432097 w 432096"/>
                    <a:gd name="connsiteY3" fmla="*/ 83344 h 295238"/>
                    <a:gd name="connsiteX4" fmla="*/ 413237 w 432096"/>
                    <a:gd name="connsiteY4" fmla="*/ 56198 h 295238"/>
                    <a:gd name="connsiteX5" fmla="*/ 277792 w 432096"/>
                    <a:gd name="connsiteY5" fmla="*/ 0 h 295238"/>
                    <a:gd name="connsiteX6" fmla="*/ 134345 w 432096"/>
                    <a:gd name="connsiteY6" fmla="*/ 41625 h 295238"/>
                    <a:gd name="connsiteX7" fmla="*/ 27951 w 432096"/>
                    <a:gd name="connsiteY7" fmla="*/ 138589 h 295238"/>
                    <a:gd name="connsiteX8" fmla="*/ 6425 w 432096"/>
                    <a:gd name="connsiteY8" fmla="*/ 278130 h 295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2096" h="295238">
                      <a:moveTo>
                        <a:pt x="6425" y="278130"/>
                      </a:moveTo>
                      <a:cubicBezTo>
                        <a:pt x="7949" y="283083"/>
                        <a:pt x="9758" y="287846"/>
                        <a:pt x="11759" y="292513"/>
                      </a:cubicBezTo>
                      <a:cubicBezTo>
                        <a:pt x="23093" y="293561"/>
                        <a:pt x="34714" y="294228"/>
                        <a:pt x="46811" y="294799"/>
                      </a:cubicBezTo>
                      <a:cubicBezTo>
                        <a:pt x="208259" y="302133"/>
                        <a:pt x="352658" y="217075"/>
                        <a:pt x="432097" y="83344"/>
                      </a:cubicBezTo>
                      <a:cubicBezTo>
                        <a:pt x="426953" y="73533"/>
                        <a:pt x="420572" y="64389"/>
                        <a:pt x="413237" y="56198"/>
                      </a:cubicBezTo>
                      <a:cubicBezTo>
                        <a:pt x="379614" y="18669"/>
                        <a:pt x="328179" y="96"/>
                        <a:pt x="277792" y="0"/>
                      </a:cubicBezTo>
                      <a:cubicBezTo>
                        <a:pt x="227405" y="-95"/>
                        <a:pt x="178255" y="16955"/>
                        <a:pt x="134345" y="41625"/>
                      </a:cubicBezTo>
                      <a:cubicBezTo>
                        <a:pt x="92054" y="65437"/>
                        <a:pt x="53288" y="97251"/>
                        <a:pt x="27951" y="138589"/>
                      </a:cubicBezTo>
                      <a:cubicBezTo>
                        <a:pt x="2710" y="180023"/>
                        <a:pt x="-7863" y="231839"/>
                        <a:pt x="6425" y="278130"/>
                      </a:cubicBez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5" name="">
                  <a:extLst>
                    <a:ext uri="{FF2B5EF4-FFF2-40B4-BE49-F238E27FC236}">
                      <a16:creationId xmlns:a16="http://schemas.microsoft.com/office/drawing/2014/main" id="{FA42B727-18E0-C621-6DD1-BCC560DF2513}"/>
                    </a:ext>
                  </a:extLst>
                </p:cNvPr>
                <p:cNvSpPr/>
                <p:nvPr/>
              </p:nvSpPr>
              <p:spPr>
                <a:xfrm>
                  <a:off x="4819621" y="2693193"/>
                  <a:ext cx="69466" cy="235934"/>
                </a:xfrm>
                <a:custGeom>
                  <a:avLst/>
                  <a:gdLst>
                    <a:gd name="connsiteX0" fmla="*/ 69466 w 69466"/>
                    <a:gd name="connsiteY0" fmla="*/ 235934 h 235934"/>
                    <a:gd name="connsiteX1" fmla="*/ 29 w 69466"/>
                    <a:gd name="connsiteY1" fmla="*/ 0 h 235934"/>
                    <a:gd name="connsiteX2" fmla="*/ 54321 w 69466"/>
                    <a:gd name="connsiteY2" fmla="*/ 113062 h 235934"/>
                    <a:gd name="connsiteX3" fmla="*/ 69466 w 69466"/>
                    <a:gd name="connsiteY3" fmla="*/ 235934 h 2359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9466" h="235934">
                      <a:moveTo>
                        <a:pt x="69466" y="235934"/>
                      </a:moveTo>
                      <a:cubicBezTo>
                        <a:pt x="21651" y="177832"/>
                        <a:pt x="-924" y="85344"/>
                        <a:pt x="29" y="0"/>
                      </a:cubicBezTo>
                      <a:cubicBezTo>
                        <a:pt x="26413" y="32385"/>
                        <a:pt x="44130" y="72295"/>
                        <a:pt x="54321" y="113062"/>
                      </a:cubicBezTo>
                      <a:cubicBezTo>
                        <a:pt x="64418" y="153067"/>
                        <a:pt x="68037" y="194500"/>
                        <a:pt x="69466" y="235934"/>
                      </a:cubicBez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" name="">
                <a:extLst>
                  <a:ext uri="{FF2B5EF4-FFF2-40B4-BE49-F238E27FC236}">
                    <a16:creationId xmlns:a16="http://schemas.microsoft.com/office/drawing/2014/main" id="{30D6F8DE-B574-EBA3-9FB6-D290F242384D}"/>
                  </a:ext>
                </a:extLst>
              </p:cNvPr>
              <p:cNvGrpSpPr/>
              <p:nvPr/>
            </p:nvGrpSpPr>
            <p:grpSpPr>
              <a:xfrm>
                <a:off x="4873261" y="2363647"/>
                <a:ext cx="389421" cy="435967"/>
                <a:chOff x="4873261" y="2363647"/>
                <a:chExt cx="389421" cy="435967"/>
              </a:xfrm>
            </p:grpSpPr>
            <p:grpSp>
              <p:nvGrpSpPr>
                <p:cNvPr id="35" name="">
                  <a:extLst>
                    <a:ext uri="{FF2B5EF4-FFF2-40B4-BE49-F238E27FC236}">
                      <a16:creationId xmlns:a16="http://schemas.microsoft.com/office/drawing/2014/main" id="{4006E7E1-4D63-6750-C78D-866CBFB10963}"/>
                    </a:ext>
                  </a:extLst>
                </p:cNvPr>
                <p:cNvGrpSpPr/>
                <p:nvPr/>
              </p:nvGrpSpPr>
              <p:grpSpPr>
                <a:xfrm>
                  <a:off x="4940478" y="2705053"/>
                  <a:ext cx="194839" cy="94561"/>
                  <a:chOff x="4940478" y="2705053"/>
                  <a:chExt cx="194839" cy="94561"/>
                </a:xfrm>
              </p:grpSpPr>
              <p:sp>
                <p:nvSpPr>
                  <p:cNvPr id="42" name="">
                    <a:extLst>
                      <a:ext uri="{FF2B5EF4-FFF2-40B4-BE49-F238E27FC236}">
                        <a16:creationId xmlns:a16="http://schemas.microsoft.com/office/drawing/2014/main" id="{B43BF4EC-6332-36CE-A567-4FAB2F70E29B}"/>
                      </a:ext>
                    </a:extLst>
                  </p:cNvPr>
                  <p:cNvSpPr/>
                  <p:nvPr/>
                </p:nvSpPr>
                <p:spPr>
                  <a:xfrm>
                    <a:off x="4940478" y="2705053"/>
                    <a:ext cx="194839" cy="94558"/>
                  </a:xfrm>
                  <a:custGeom>
                    <a:avLst/>
                    <a:gdLst>
                      <a:gd name="connsiteX0" fmla="*/ 188639 w 194839"/>
                      <a:gd name="connsiteY0" fmla="*/ 4333 h 94558"/>
                      <a:gd name="connsiteX1" fmla="*/ 90151 w 194839"/>
                      <a:gd name="connsiteY1" fmla="*/ 10810 h 94558"/>
                      <a:gd name="connsiteX2" fmla="*/ 4616 w 194839"/>
                      <a:gd name="connsiteY2" fmla="*/ 6714 h 94558"/>
                      <a:gd name="connsiteX3" fmla="*/ 90436 w 194839"/>
                      <a:gd name="connsiteY3" fmla="*/ 94344 h 94558"/>
                      <a:gd name="connsiteX4" fmla="*/ 188639 w 194839"/>
                      <a:gd name="connsiteY4" fmla="*/ 4333 h 945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4839" h="94558">
                        <a:moveTo>
                          <a:pt x="188639" y="4333"/>
                        </a:moveTo>
                        <a:cubicBezTo>
                          <a:pt x="163398" y="-8145"/>
                          <a:pt x="138919" y="10238"/>
                          <a:pt x="90151" y="10810"/>
                        </a:cubicBezTo>
                        <a:cubicBezTo>
                          <a:pt x="41383" y="11381"/>
                          <a:pt x="12427" y="-3097"/>
                          <a:pt x="4616" y="6714"/>
                        </a:cubicBezTo>
                        <a:cubicBezTo>
                          <a:pt x="-13386" y="29479"/>
                          <a:pt x="22523" y="89391"/>
                          <a:pt x="90436" y="94344"/>
                        </a:cubicBezTo>
                        <a:cubicBezTo>
                          <a:pt x="158254" y="99297"/>
                          <a:pt x="213880" y="16810"/>
                          <a:pt x="188639" y="4333"/>
                        </a:cubicBezTo>
                        <a:close/>
                      </a:path>
                    </a:pathLst>
                  </a:custGeom>
                  <a:solidFill>
                    <a:srgbClr val="C4311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3" name="">
                    <a:extLst>
                      <a:ext uri="{FF2B5EF4-FFF2-40B4-BE49-F238E27FC236}">
                        <a16:creationId xmlns:a16="http://schemas.microsoft.com/office/drawing/2014/main" id="{A0DF452E-6F88-DA36-9B7D-E31F5F0C32CF}"/>
                      </a:ext>
                    </a:extLst>
                  </p:cNvPr>
                  <p:cNvSpPr/>
                  <p:nvPr/>
                </p:nvSpPr>
                <p:spPr>
                  <a:xfrm>
                    <a:off x="4996243" y="2723685"/>
                    <a:ext cx="138588" cy="75928"/>
                  </a:xfrm>
                  <a:custGeom>
                    <a:avLst/>
                    <a:gdLst>
                      <a:gd name="connsiteX0" fmla="*/ 69152 w 138588"/>
                      <a:gd name="connsiteY0" fmla="*/ 16085 h 75928"/>
                      <a:gd name="connsiteX1" fmla="*/ 0 w 138588"/>
                      <a:gd name="connsiteY1" fmla="*/ 67710 h 75928"/>
                      <a:gd name="connsiteX2" fmla="*/ 34671 w 138588"/>
                      <a:gd name="connsiteY2" fmla="*/ 75711 h 75928"/>
                      <a:gd name="connsiteX3" fmla="*/ 138589 w 138588"/>
                      <a:gd name="connsiteY3" fmla="*/ 2273 h 75928"/>
                      <a:gd name="connsiteX4" fmla="*/ 69152 w 138588"/>
                      <a:gd name="connsiteY4" fmla="*/ 16085 h 7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8588" h="75928">
                        <a:moveTo>
                          <a:pt x="69152" y="16085"/>
                        </a:moveTo>
                        <a:cubicBezTo>
                          <a:pt x="44291" y="27705"/>
                          <a:pt x="18955" y="45136"/>
                          <a:pt x="0" y="67710"/>
                        </a:cubicBezTo>
                        <a:cubicBezTo>
                          <a:pt x="10287" y="71901"/>
                          <a:pt x="21908" y="74759"/>
                          <a:pt x="34671" y="75711"/>
                        </a:cubicBezTo>
                        <a:cubicBezTo>
                          <a:pt x="87725" y="79616"/>
                          <a:pt x="133255" y="30086"/>
                          <a:pt x="138589" y="2273"/>
                        </a:cubicBezTo>
                        <a:cubicBezTo>
                          <a:pt x="119348" y="-5251"/>
                          <a:pt x="87344" y="7607"/>
                          <a:pt x="69152" y="16085"/>
                        </a:cubicBezTo>
                        <a:close/>
                      </a:path>
                    </a:pathLst>
                  </a:custGeom>
                  <a:solidFill>
                    <a:srgbClr val="FF582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6" name="">
                  <a:extLst>
                    <a:ext uri="{FF2B5EF4-FFF2-40B4-BE49-F238E27FC236}">
                      <a16:creationId xmlns:a16="http://schemas.microsoft.com/office/drawing/2014/main" id="{A967E474-30D8-9F98-242B-6E9E7A0D67EE}"/>
                    </a:ext>
                  </a:extLst>
                </p:cNvPr>
                <p:cNvSpPr/>
                <p:nvPr/>
              </p:nvSpPr>
              <p:spPr>
                <a:xfrm>
                  <a:off x="5121079" y="2604350"/>
                  <a:ext cx="136660" cy="47279"/>
                </a:xfrm>
                <a:custGeom>
                  <a:avLst/>
                  <a:gdLst>
                    <a:gd name="connsiteX0" fmla="*/ 123481 w 136660"/>
                    <a:gd name="connsiteY0" fmla="*/ 25978 h 47279"/>
                    <a:gd name="connsiteX1" fmla="*/ 106050 w 136660"/>
                    <a:gd name="connsiteY1" fmla="*/ 13405 h 47279"/>
                    <a:gd name="connsiteX2" fmla="*/ 65188 w 136660"/>
                    <a:gd name="connsiteY2" fmla="*/ 165 h 47279"/>
                    <a:gd name="connsiteX3" fmla="*/ 26803 w 136660"/>
                    <a:gd name="connsiteY3" fmla="*/ 7690 h 47279"/>
                    <a:gd name="connsiteX4" fmla="*/ 228 w 136660"/>
                    <a:gd name="connsiteY4" fmla="*/ 34836 h 47279"/>
                    <a:gd name="connsiteX5" fmla="*/ 8038 w 136660"/>
                    <a:gd name="connsiteY5" fmla="*/ 39313 h 47279"/>
                    <a:gd name="connsiteX6" fmla="*/ 34041 w 136660"/>
                    <a:gd name="connsiteY6" fmla="*/ 18834 h 47279"/>
                    <a:gd name="connsiteX7" fmla="*/ 66331 w 136660"/>
                    <a:gd name="connsiteY7" fmla="*/ 14262 h 47279"/>
                    <a:gd name="connsiteX8" fmla="*/ 100431 w 136660"/>
                    <a:gd name="connsiteY8" fmla="*/ 26168 h 47279"/>
                    <a:gd name="connsiteX9" fmla="*/ 115575 w 136660"/>
                    <a:gd name="connsiteY9" fmla="*/ 36360 h 47279"/>
                    <a:gd name="connsiteX10" fmla="*/ 131482 w 136660"/>
                    <a:gd name="connsiteY10" fmla="*/ 47028 h 47279"/>
                    <a:gd name="connsiteX11" fmla="*/ 136435 w 136660"/>
                    <a:gd name="connsiteY11" fmla="*/ 42075 h 47279"/>
                    <a:gd name="connsiteX12" fmla="*/ 123481 w 136660"/>
                    <a:gd name="connsiteY12" fmla="*/ 25978 h 472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36660" h="47279">
                      <a:moveTo>
                        <a:pt x="123481" y="25978"/>
                      </a:moveTo>
                      <a:cubicBezTo>
                        <a:pt x="118052" y="21215"/>
                        <a:pt x="112337" y="17120"/>
                        <a:pt x="106050" y="13405"/>
                      </a:cubicBezTo>
                      <a:cubicBezTo>
                        <a:pt x="93668" y="6166"/>
                        <a:pt x="79571" y="1118"/>
                        <a:pt x="65188" y="165"/>
                      </a:cubicBezTo>
                      <a:cubicBezTo>
                        <a:pt x="52044" y="-692"/>
                        <a:pt x="38613" y="1784"/>
                        <a:pt x="26803" y="7690"/>
                      </a:cubicBezTo>
                      <a:cubicBezTo>
                        <a:pt x="15944" y="13119"/>
                        <a:pt x="3657" y="22644"/>
                        <a:pt x="228" y="34836"/>
                      </a:cubicBezTo>
                      <a:cubicBezTo>
                        <a:pt x="-1201" y="39884"/>
                        <a:pt x="4419" y="43123"/>
                        <a:pt x="8038" y="39313"/>
                      </a:cubicBezTo>
                      <a:cubicBezTo>
                        <a:pt x="16134" y="30931"/>
                        <a:pt x="23088" y="23501"/>
                        <a:pt x="34041" y="18834"/>
                      </a:cubicBezTo>
                      <a:cubicBezTo>
                        <a:pt x="44138" y="14548"/>
                        <a:pt x="55473" y="13024"/>
                        <a:pt x="66331" y="14262"/>
                      </a:cubicBezTo>
                      <a:cubicBezTo>
                        <a:pt x="78428" y="15596"/>
                        <a:pt x="89953" y="20168"/>
                        <a:pt x="100431" y="26168"/>
                      </a:cubicBezTo>
                      <a:cubicBezTo>
                        <a:pt x="105669" y="29216"/>
                        <a:pt x="110718" y="32645"/>
                        <a:pt x="115575" y="36360"/>
                      </a:cubicBezTo>
                      <a:cubicBezTo>
                        <a:pt x="120338" y="39980"/>
                        <a:pt x="125767" y="44933"/>
                        <a:pt x="131482" y="47028"/>
                      </a:cubicBezTo>
                      <a:cubicBezTo>
                        <a:pt x="134721" y="48171"/>
                        <a:pt x="137483" y="45218"/>
                        <a:pt x="136435" y="42075"/>
                      </a:cubicBezTo>
                      <a:cubicBezTo>
                        <a:pt x="134340" y="35789"/>
                        <a:pt x="128339" y="30264"/>
                        <a:pt x="123481" y="2597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7" name="">
                  <a:extLst>
                    <a:ext uri="{FF2B5EF4-FFF2-40B4-BE49-F238E27FC236}">
                      <a16:creationId xmlns:a16="http://schemas.microsoft.com/office/drawing/2014/main" id="{DBD1E9B4-B6BE-6B2A-D7A5-D6B90152A587}"/>
                    </a:ext>
                  </a:extLst>
                </p:cNvPr>
                <p:cNvSpPr/>
                <p:nvPr/>
              </p:nvSpPr>
              <p:spPr>
                <a:xfrm>
                  <a:off x="4873261" y="2557901"/>
                  <a:ext cx="88807" cy="60081"/>
                </a:xfrm>
                <a:custGeom>
                  <a:avLst/>
                  <a:gdLst>
                    <a:gd name="connsiteX0" fmla="*/ 79929 w 88807"/>
                    <a:gd name="connsiteY0" fmla="*/ 31088 h 60081"/>
                    <a:gd name="connsiteX1" fmla="*/ 45163 w 88807"/>
                    <a:gd name="connsiteY1" fmla="*/ 3847 h 60081"/>
                    <a:gd name="connsiteX2" fmla="*/ 110 w 88807"/>
                    <a:gd name="connsiteY2" fmla="*/ 16706 h 60081"/>
                    <a:gd name="connsiteX3" fmla="*/ 7539 w 88807"/>
                    <a:gd name="connsiteY3" fmla="*/ 18706 h 60081"/>
                    <a:gd name="connsiteX4" fmla="*/ 27827 w 88807"/>
                    <a:gd name="connsiteY4" fmla="*/ 12419 h 60081"/>
                    <a:gd name="connsiteX5" fmla="*/ 47258 w 88807"/>
                    <a:gd name="connsiteY5" fmla="*/ 19468 h 60081"/>
                    <a:gd name="connsiteX6" fmla="*/ 74024 w 88807"/>
                    <a:gd name="connsiteY6" fmla="*/ 50424 h 60081"/>
                    <a:gd name="connsiteX7" fmla="*/ 80501 w 88807"/>
                    <a:gd name="connsiteY7" fmla="*/ 59568 h 60081"/>
                    <a:gd name="connsiteX8" fmla="*/ 88787 w 88807"/>
                    <a:gd name="connsiteY8" fmla="*/ 52996 h 60081"/>
                    <a:gd name="connsiteX9" fmla="*/ 79929 w 88807"/>
                    <a:gd name="connsiteY9" fmla="*/ 31088 h 600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8807" h="60081">
                      <a:moveTo>
                        <a:pt x="79929" y="31088"/>
                      </a:moveTo>
                      <a:cubicBezTo>
                        <a:pt x="71738" y="18896"/>
                        <a:pt x="58974" y="8895"/>
                        <a:pt x="45163" y="3847"/>
                      </a:cubicBezTo>
                      <a:cubicBezTo>
                        <a:pt x="29637" y="-1868"/>
                        <a:pt x="4872" y="-3773"/>
                        <a:pt x="110" y="16706"/>
                      </a:cubicBezTo>
                      <a:cubicBezTo>
                        <a:pt x="-938" y="21182"/>
                        <a:pt x="5825" y="22516"/>
                        <a:pt x="7539" y="18706"/>
                      </a:cubicBezTo>
                      <a:cubicBezTo>
                        <a:pt x="10968" y="11371"/>
                        <a:pt x="21065" y="11276"/>
                        <a:pt x="27827" y="12419"/>
                      </a:cubicBezTo>
                      <a:cubicBezTo>
                        <a:pt x="34590" y="13562"/>
                        <a:pt x="41258" y="16039"/>
                        <a:pt x="47258" y="19468"/>
                      </a:cubicBezTo>
                      <a:cubicBezTo>
                        <a:pt x="59450" y="26516"/>
                        <a:pt x="68499" y="37565"/>
                        <a:pt x="74024" y="50424"/>
                      </a:cubicBezTo>
                      <a:cubicBezTo>
                        <a:pt x="75357" y="53567"/>
                        <a:pt x="77167" y="58235"/>
                        <a:pt x="80501" y="59568"/>
                      </a:cubicBezTo>
                      <a:cubicBezTo>
                        <a:pt x="85263" y="61568"/>
                        <a:pt x="88597" y="57377"/>
                        <a:pt x="88787" y="52996"/>
                      </a:cubicBezTo>
                      <a:cubicBezTo>
                        <a:pt x="89168" y="45376"/>
                        <a:pt x="84120" y="37279"/>
                        <a:pt x="79929" y="3108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8" name="">
                  <a:extLst>
                    <a:ext uri="{FF2B5EF4-FFF2-40B4-BE49-F238E27FC236}">
                      <a16:creationId xmlns:a16="http://schemas.microsoft.com/office/drawing/2014/main" id="{0FDC286B-C4B9-824F-D47E-8C16252C9A5C}"/>
                    </a:ext>
                  </a:extLst>
                </p:cNvPr>
                <p:cNvSpPr/>
                <p:nvPr/>
              </p:nvSpPr>
              <p:spPr>
                <a:xfrm>
                  <a:off x="4947613" y="2566448"/>
                  <a:ext cx="78399" cy="104150"/>
                </a:xfrm>
                <a:custGeom>
                  <a:avLst/>
                  <a:gdLst>
                    <a:gd name="connsiteX0" fmla="*/ 78253 w 78399"/>
                    <a:gd name="connsiteY0" fmla="*/ 41210 h 104150"/>
                    <a:gd name="connsiteX1" fmla="*/ 73872 w 78399"/>
                    <a:gd name="connsiteY1" fmla="*/ 18922 h 104150"/>
                    <a:gd name="connsiteX2" fmla="*/ 62251 w 78399"/>
                    <a:gd name="connsiteY2" fmla="*/ 538 h 104150"/>
                    <a:gd name="connsiteX3" fmla="*/ 55012 w 78399"/>
                    <a:gd name="connsiteY3" fmla="*/ 4729 h 104150"/>
                    <a:gd name="connsiteX4" fmla="*/ 58536 w 78399"/>
                    <a:gd name="connsiteY4" fmla="*/ 14826 h 104150"/>
                    <a:gd name="connsiteX5" fmla="*/ 61965 w 78399"/>
                    <a:gd name="connsiteY5" fmla="*/ 25589 h 104150"/>
                    <a:gd name="connsiteX6" fmla="*/ 64823 w 78399"/>
                    <a:gd name="connsiteY6" fmla="*/ 46163 h 104150"/>
                    <a:gd name="connsiteX7" fmla="*/ 60727 w 78399"/>
                    <a:gd name="connsiteY7" fmla="*/ 65023 h 104150"/>
                    <a:gd name="connsiteX8" fmla="*/ 43963 w 78399"/>
                    <a:gd name="connsiteY8" fmla="*/ 64832 h 104150"/>
                    <a:gd name="connsiteX9" fmla="*/ 6054 w 78399"/>
                    <a:gd name="connsiteY9" fmla="*/ 60355 h 104150"/>
                    <a:gd name="connsiteX10" fmla="*/ 4625 w 78399"/>
                    <a:gd name="connsiteY10" fmla="*/ 101694 h 104150"/>
                    <a:gd name="connsiteX11" fmla="*/ 11578 w 78399"/>
                    <a:gd name="connsiteY11" fmla="*/ 99789 h 104150"/>
                    <a:gd name="connsiteX12" fmla="*/ 11007 w 78399"/>
                    <a:gd name="connsiteY12" fmla="*/ 75310 h 104150"/>
                    <a:gd name="connsiteX13" fmla="*/ 15674 w 78399"/>
                    <a:gd name="connsiteY13" fmla="*/ 67404 h 104150"/>
                    <a:gd name="connsiteX14" fmla="*/ 25485 w 78399"/>
                    <a:gd name="connsiteY14" fmla="*/ 69404 h 104150"/>
                    <a:gd name="connsiteX15" fmla="*/ 64918 w 78399"/>
                    <a:gd name="connsiteY15" fmla="*/ 78167 h 104150"/>
                    <a:gd name="connsiteX16" fmla="*/ 78253 w 78399"/>
                    <a:gd name="connsiteY16" fmla="*/ 41210 h 104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78399" h="104150">
                      <a:moveTo>
                        <a:pt x="78253" y="41210"/>
                      </a:moveTo>
                      <a:cubicBezTo>
                        <a:pt x="77777" y="33590"/>
                        <a:pt x="76443" y="26065"/>
                        <a:pt x="73872" y="18922"/>
                      </a:cubicBezTo>
                      <a:cubicBezTo>
                        <a:pt x="71776" y="13302"/>
                        <a:pt x="67966" y="3110"/>
                        <a:pt x="62251" y="538"/>
                      </a:cubicBezTo>
                      <a:cubicBezTo>
                        <a:pt x="58917" y="-986"/>
                        <a:pt x="55203" y="824"/>
                        <a:pt x="55012" y="4729"/>
                      </a:cubicBezTo>
                      <a:cubicBezTo>
                        <a:pt x="54822" y="8539"/>
                        <a:pt x="57107" y="11492"/>
                        <a:pt x="58536" y="14826"/>
                      </a:cubicBezTo>
                      <a:cubicBezTo>
                        <a:pt x="59965" y="18255"/>
                        <a:pt x="61013" y="22065"/>
                        <a:pt x="61965" y="25589"/>
                      </a:cubicBezTo>
                      <a:cubicBezTo>
                        <a:pt x="63775" y="32352"/>
                        <a:pt x="64823" y="39115"/>
                        <a:pt x="64823" y="46163"/>
                      </a:cubicBezTo>
                      <a:cubicBezTo>
                        <a:pt x="64823" y="51878"/>
                        <a:pt x="64918" y="60641"/>
                        <a:pt x="60727" y="65023"/>
                      </a:cubicBezTo>
                      <a:cubicBezTo>
                        <a:pt x="56441" y="69499"/>
                        <a:pt x="48726" y="67118"/>
                        <a:pt x="43963" y="64832"/>
                      </a:cubicBezTo>
                      <a:cubicBezTo>
                        <a:pt x="33009" y="59689"/>
                        <a:pt x="16722" y="48259"/>
                        <a:pt x="6054" y="60355"/>
                      </a:cubicBezTo>
                      <a:cubicBezTo>
                        <a:pt x="-3281" y="70833"/>
                        <a:pt x="-233" y="89978"/>
                        <a:pt x="4625" y="101694"/>
                      </a:cubicBezTo>
                      <a:cubicBezTo>
                        <a:pt x="6339" y="105885"/>
                        <a:pt x="12911" y="104361"/>
                        <a:pt x="11578" y="99789"/>
                      </a:cubicBezTo>
                      <a:cubicBezTo>
                        <a:pt x="9197" y="91788"/>
                        <a:pt x="9006" y="83406"/>
                        <a:pt x="11007" y="75310"/>
                      </a:cubicBezTo>
                      <a:cubicBezTo>
                        <a:pt x="11673" y="72452"/>
                        <a:pt x="12626" y="68547"/>
                        <a:pt x="15674" y="67404"/>
                      </a:cubicBezTo>
                      <a:cubicBezTo>
                        <a:pt x="18722" y="66166"/>
                        <a:pt x="22818" y="68071"/>
                        <a:pt x="25485" y="69404"/>
                      </a:cubicBezTo>
                      <a:cubicBezTo>
                        <a:pt x="37772" y="75405"/>
                        <a:pt x="50726" y="85120"/>
                        <a:pt x="64918" y="78167"/>
                      </a:cubicBezTo>
                      <a:cubicBezTo>
                        <a:pt x="77777" y="71690"/>
                        <a:pt x="78920" y="53878"/>
                        <a:pt x="78253" y="41210"/>
                      </a:cubicBezTo>
                      <a:close/>
                    </a:path>
                  </a:pathLst>
                </a:custGeom>
                <a:solidFill>
                  <a:srgbClr val="C431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9" name="">
                  <a:extLst>
                    <a:ext uri="{FF2B5EF4-FFF2-40B4-BE49-F238E27FC236}">
                      <a16:creationId xmlns:a16="http://schemas.microsoft.com/office/drawing/2014/main" id="{8CA6798B-0107-C7F9-3773-7FCABAABEBFC}"/>
                    </a:ext>
                  </a:extLst>
                </p:cNvPr>
                <p:cNvGrpSpPr/>
                <p:nvPr/>
              </p:nvGrpSpPr>
              <p:grpSpPr>
                <a:xfrm>
                  <a:off x="4893569" y="2363647"/>
                  <a:ext cx="369113" cy="99188"/>
                  <a:chOff x="4893569" y="2363647"/>
                  <a:chExt cx="369113" cy="99188"/>
                </a:xfrm>
                <a:solidFill>
                  <a:srgbClr val="611B20"/>
                </a:solidFill>
              </p:grpSpPr>
              <p:sp>
                <p:nvSpPr>
                  <p:cNvPr id="40" name="">
                    <a:extLst>
                      <a:ext uri="{FF2B5EF4-FFF2-40B4-BE49-F238E27FC236}">
                        <a16:creationId xmlns:a16="http://schemas.microsoft.com/office/drawing/2014/main" id="{ACD7C726-7A69-FD52-460E-0D518E6ECA1A}"/>
                      </a:ext>
                    </a:extLst>
                  </p:cNvPr>
                  <p:cNvSpPr/>
                  <p:nvPr/>
                </p:nvSpPr>
                <p:spPr>
                  <a:xfrm>
                    <a:off x="5127065" y="2382649"/>
                    <a:ext cx="135616" cy="80186"/>
                  </a:xfrm>
                  <a:custGeom>
                    <a:avLst/>
                    <a:gdLst>
                      <a:gd name="connsiteX0" fmla="*/ 135592 w 135616"/>
                      <a:gd name="connsiteY0" fmla="*/ 73562 h 80186"/>
                      <a:gd name="connsiteX1" fmla="*/ 127591 w 135616"/>
                      <a:gd name="connsiteY1" fmla="*/ 55655 h 80186"/>
                      <a:gd name="connsiteX2" fmla="*/ 114637 w 135616"/>
                      <a:gd name="connsiteY2" fmla="*/ 39558 h 80186"/>
                      <a:gd name="connsiteX3" fmla="*/ 80347 w 135616"/>
                      <a:gd name="connsiteY3" fmla="*/ 14888 h 80186"/>
                      <a:gd name="connsiteX4" fmla="*/ 41199 w 135616"/>
                      <a:gd name="connsiteY4" fmla="*/ 1744 h 80186"/>
                      <a:gd name="connsiteX5" fmla="*/ 20625 w 135616"/>
                      <a:gd name="connsiteY5" fmla="*/ 29 h 80186"/>
                      <a:gd name="connsiteX6" fmla="*/ 1575 w 135616"/>
                      <a:gd name="connsiteY6" fmla="*/ 4601 h 80186"/>
                      <a:gd name="connsiteX7" fmla="*/ 2527 w 135616"/>
                      <a:gd name="connsiteY7" fmla="*/ 13078 h 80186"/>
                      <a:gd name="connsiteX8" fmla="*/ 19577 w 135616"/>
                      <a:gd name="connsiteY8" fmla="*/ 16126 h 80186"/>
                      <a:gd name="connsiteX9" fmla="*/ 37484 w 135616"/>
                      <a:gd name="connsiteY9" fmla="*/ 19079 h 80186"/>
                      <a:gd name="connsiteX10" fmla="*/ 71584 w 135616"/>
                      <a:gd name="connsiteY10" fmla="*/ 31652 h 80186"/>
                      <a:gd name="connsiteX11" fmla="*/ 100254 w 135616"/>
                      <a:gd name="connsiteY11" fmla="*/ 52321 h 80186"/>
                      <a:gd name="connsiteX12" fmla="*/ 113113 w 135616"/>
                      <a:gd name="connsiteY12" fmla="*/ 65466 h 80186"/>
                      <a:gd name="connsiteX13" fmla="*/ 125781 w 135616"/>
                      <a:gd name="connsiteY13" fmla="*/ 79372 h 80186"/>
                      <a:gd name="connsiteX14" fmla="*/ 135592 w 135616"/>
                      <a:gd name="connsiteY14" fmla="*/ 73562 h 801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35616" h="80186">
                        <a:moveTo>
                          <a:pt x="135592" y="73562"/>
                        </a:moveTo>
                        <a:cubicBezTo>
                          <a:pt x="135020" y="66609"/>
                          <a:pt x="131020" y="61465"/>
                          <a:pt x="127591" y="55655"/>
                        </a:cubicBezTo>
                        <a:cubicBezTo>
                          <a:pt x="123971" y="49654"/>
                          <a:pt x="119685" y="44511"/>
                          <a:pt x="114637" y="39558"/>
                        </a:cubicBezTo>
                        <a:cubicBezTo>
                          <a:pt x="104635" y="29557"/>
                          <a:pt x="93015" y="21270"/>
                          <a:pt x="80347" y="14888"/>
                        </a:cubicBezTo>
                        <a:cubicBezTo>
                          <a:pt x="67964" y="8697"/>
                          <a:pt x="54915" y="4030"/>
                          <a:pt x="41199" y="1744"/>
                        </a:cubicBezTo>
                        <a:cubicBezTo>
                          <a:pt x="34436" y="601"/>
                          <a:pt x="27483" y="-161"/>
                          <a:pt x="20625" y="29"/>
                        </a:cubicBezTo>
                        <a:cubicBezTo>
                          <a:pt x="14338" y="220"/>
                          <a:pt x="6147" y="-257"/>
                          <a:pt x="1575" y="4601"/>
                        </a:cubicBezTo>
                        <a:cubicBezTo>
                          <a:pt x="-997" y="7268"/>
                          <a:pt x="-235" y="10983"/>
                          <a:pt x="2527" y="13078"/>
                        </a:cubicBezTo>
                        <a:cubicBezTo>
                          <a:pt x="7004" y="16507"/>
                          <a:pt x="14243" y="15555"/>
                          <a:pt x="19577" y="16126"/>
                        </a:cubicBezTo>
                        <a:cubicBezTo>
                          <a:pt x="25578" y="16793"/>
                          <a:pt x="31579" y="17650"/>
                          <a:pt x="37484" y="19079"/>
                        </a:cubicBezTo>
                        <a:cubicBezTo>
                          <a:pt x="49295" y="21746"/>
                          <a:pt x="60916" y="25842"/>
                          <a:pt x="71584" y="31652"/>
                        </a:cubicBezTo>
                        <a:cubicBezTo>
                          <a:pt x="81966" y="37272"/>
                          <a:pt x="91681" y="44225"/>
                          <a:pt x="100254" y="52321"/>
                        </a:cubicBezTo>
                        <a:cubicBezTo>
                          <a:pt x="104731" y="56512"/>
                          <a:pt x="108731" y="61180"/>
                          <a:pt x="113113" y="65466"/>
                        </a:cubicBezTo>
                        <a:cubicBezTo>
                          <a:pt x="117685" y="69943"/>
                          <a:pt x="120447" y="75753"/>
                          <a:pt x="125781" y="79372"/>
                        </a:cubicBezTo>
                        <a:cubicBezTo>
                          <a:pt x="129686" y="81849"/>
                          <a:pt x="136068" y="78325"/>
                          <a:pt x="135592" y="73562"/>
                        </a:cubicBezTo>
                        <a:close/>
                      </a:path>
                    </a:pathLst>
                  </a:custGeom>
                  <a:solidFill>
                    <a:srgbClr val="611B2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1" name="">
                    <a:extLst>
                      <a:ext uri="{FF2B5EF4-FFF2-40B4-BE49-F238E27FC236}">
                        <a16:creationId xmlns:a16="http://schemas.microsoft.com/office/drawing/2014/main" id="{84A0099D-E860-1D20-52FA-55887BBE8014}"/>
                      </a:ext>
                    </a:extLst>
                  </p:cNvPr>
                  <p:cNvSpPr/>
                  <p:nvPr/>
                </p:nvSpPr>
                <p:spPr>
                  <a:xfrm>
                    <a:off x="4893569" y="2363647"/>
                    <a:ext cx="99487" cy="54491"/>
                  </a:xfrm>
                  <a:custGeom>
                    <a:avLst/>
                    <a:gdLst>
                      <a:gd name="connsiteX0" fmla="*/ 185 w 99487"/>
                      <a:gd name="connsiteY0" fmla="*/ 46272 h 54491"/>
                      <a:gd name="connsiteX1" fmla="*/ 8281 w 99487"/>
                      <a:gd name="connsiteY1" fmla="*/ 30937 h 54491"/>
                      <a:gd name="connsiteX2" fmla="*/ 19330 w 99487"/>
                      <a:gd name="connsiteY2" fmla="*/ 18555 h 54491"/>
                      <a:gd name="connsiteX3" fmla="*/ 45714 w 99487"/>
                      <a:gd name="connsiteY3" fmla="*/ 3315 h 54491"/>
                      <a:gd name="connsiteX4" fmla="*/ 73432 w 99487"/>
                      <a:gd name="connsiteY4" fmla="*/ 552 h 54491"/>
                      <a:gd name="connsiteX5" fmla="*/ 87148 w 99487"/>
                      <a:gd name="connsiteY5" fmla="*/ 4172 h 54491"/>
                      <a:gd name="connsiteX6" fmla="*/ 98959 w 99487"/>
                      <a:gd name="connsiteY6" fmla="*/ 13411 h 54491"/>
                      <a:gd name="connsiteX7" fmla="*/ 96959 w 99487"/>
                      <a:gd name="connsiteY7" fmla="*/ 21317 h 54491"/>
                      <a:gd name="connsiteX8" fmla="*/ 85338 w 99487"/>
                      <a:gd name="connsiteY8" fmla="*/ 19983 h 54491"/>
                      <a:gd name="connsiteX9" fmla="*/ 73146 w 99487"/>
                      <a:gd name="connsiteY9" fmla="*/ 18269 h 54491"/>
                      <a:gd name="connsiteX10" fmla="*/ 48857 w 99487"/>
                      <a:gd name="connsiteY10" fmla="*/ 21793 h 54491"/>
                      <a:gd name="connsiteX11" fmla="*/ 26759 w 99487"/>
                      <a:gd name="connsiteY11" fmla="*/ 34461 h 54491"/>
                      <a:gd name="connsiteX12" fmla="*/ 16282 w 99487"/>
                      <a:gd name="connsiteY12" fmla="*/ 43891 h 54491"/>
                      <a:gd name="connsiteX13" fmla="*/ 5804 w 99487"/>
                      <a:gd name="connsiteY13" fmla="*/ 54178 h 54491"/>
                      <a:gd name="connsiteX14" fmla="*/ 185 w 99487"/>
                      <a:gd name="connsiteY14" fmla="*/ 46272 h 544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99487" h="54491">
                        <a:moveTo>
                          <a:pt x="185" y="46272"/>
                        </a:moveTo>
                        <a:cubicBezTo>
                          <a:pt x="1709" y="39700"/>
                          <a:pt x="5138" y="35700"/>
                          <a:pt x="8281" y="30937"/>
                        </a:cubicBezTo>
                        <a:cubicBezTo>
                          <a:pt x="11615" y="25984"/>
                          <a:pt x="15234" y="22174"/>
                          <a:pt x="19330" y="18555"/>
                        </a:cubicBezTo>
                        <a:cubicBezTo>
                          <a:pt x="27521" y="11411"/>
                          <a:pt x="36475" y="6267"/>
                          <a:pt x="45714" y="3315"/>
                        </a:cubicBezTo>
                        <a:cubicBezTo>
                          <a:pt x="54763" y="362"/>
                          <a:pt x="64097" y="-781"/>
                          <a:pt x="73432" y="552"/>
                        </a:cubicBezTo>
                        <a:cubicBezTo>
                          <a:pt x="78099" y="1219"/>
                          <a:pt x="82671" y="2172"/>
                          <a:pt x="87148" y="4172"/>
                        </a:cubicBezTo>
                        <a:cubicBezTo>
                          <a:pt x="91244" y="5982"/>
                          <a:pt x="96673" y="7601"/>
                          <a:pt x="98959" y="13411"/>
                        </a:cubicBezTo>
                        <a:cubicBezTo>
                          <a:pt x="100197" y="16650"/>
                          <a:pt x="99149" y="19983"/>
                          <a:pt x="96959" y="21317"/>
                        </a:cubicBezTo>
                        <a:cubicBezTo>
                          <a:pt x="93434" y="23412"/>
                          <a:pt x="88958" y="20745"/>
                          <a:pt x="85338" y="19983"/>
                        </a:cubicBezTo>
                        <a:cubicBezTo>
                          <a:pt x="81242" y="19126"/>
                          <a:pt x="77242" y="18459"/>
                          <a:pt x="73146" y="18269"/>
                        </a:cubicBezTo>
                        <a:cubicBezTo>
                          <a:pt x="64955" y="17888"/>
                          <a:pt x="56763" y="18936"/>
                          <a:pt x="48857" y="21793"/>
                        </a:cubicBezTo>
                        <a:cubicBezTo>
                          <a:pt x="41142" y="24555"/>
                          <a:pt x="33713" y="28842"/>
                          <a:pt x="26759" y="34461"/>
                        </a:cubicBezTo>
                        <a:cubicBezTo>
                          <a:pt x="23140" y="37414"/>
                          <a:pt x="19806" y="40938"/>
                          <a:pt x="16282" y="43891"/>
                        </a:cubicBezTo>
                        <a:cubicBezTo>
                          <a:pt x="12567" y="47034"/>
                          <a:pt x="9805" y="51987"/>
                          <a:pt x="5804" y="54178"/>
                        </a:cubicBezTo>
                        <a:cubicBezTo>
                          <a:pt x="2756" y="55797"/>
                          <a:pt x="-863" y="50844"/>
                          <a:pt x="185" y="46272"/>
                        </a:cubicBezTo>
                        <a:close/>
                      </a:path>
                    </a:pathLst>
                  </a:custGeom>
                  <a:solidFill>
                    <a:srgbClr val="611B2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64479432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3107890"/>
            <a:ext cx="5731164" cy="642219"/>
          </a:xfrm>
        </p:spPr>
        <p:txBody>
          <a:bodyPr/>
          <a:lstStyle/>
          <a:p>
            <a:r>
              <a:rPr lang="zh-CN" altLang="en-US" dirty="0"/>
              <a:t>心理健康小测试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237F8F28-AB27-044B-B3C2-44D4440CA0A3}"/>
              </a:ext>
            </a:extLst>
          </p:cNvPr>
          <p:cNvSpPr txBox="1"/>
          <p:nvPr/>
        </p:nvSpPr>
        <p:spPr>
          <a:xfrm>
            <a:off x="660400" y="2463615"/>
            <a:ext cx="755335" cy="646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zh-CN" altLang="en-US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03</a:t>
            </a:r>
            <a:endParaRPr lang="zh-CN" alt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477393"/>
      </p:ext>
    </p:extLst>
  </p:cSld>
  <p:clrMapOvr>
    <a:masterClrMapping/>
  </p:clrMapOvr>
</p:sld>
</file>

<file path=ppt/slides/slide12.xml><?xml version="1.0" encoding="utf-8"?>
<p:sld xmlns:a16="http://schemas.microsoft.com/office/drawing/2014/main" xmlns:a14="http://schemas.microsoft.com/office/drawing/2010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/>
          <p:cNvGrpSpPr/>
          <p:nvPr/>
        </p:nvGrpSpPr>
        <p:grpSpPr>
          <a:xfrm>
            <a:off x="463376" y="871390"/>
            <a:ext cx="11068224" cy="5364310"/>
            <a:chOff x="450676" y="871390"/>
            <a:chExt cx="11068224" cy="5364310"/>
          </a:xfrm>
        </p:grpSpPr>
        <p:grpSp>
          <p:nvGrpSpPr>
            <p:cNvPr id="24" name="">
              <a:extLst>
                <a:ext uri="{FF2B5EF4-FFF2-40B4-BE49-F238E27FC236}">
                  <a16:creationId xmlns:a16="http://schemas.microsoft.com/office/drawing/2014/main" id="{368AE8FC-35D8-F793-7A0D-ABAB77C5ED3C}"/>
                </a:ext>
              </a:extLst>
            </p:cNvPr>
            <p:cNvGrpSpPr/>
            <p:nvPr/>
          </p:nvGrpSpPr>
          <p:grpSpPr>
            <a:xfrm>
              <a:off x="450676" y="871390"/>
              <a:ext cx="5064299" cy="1024081"/>
              <a:chOff x="450676" y="871390"/>
              <a:chExt cx="5064299" cy="1024081"/>
            </a:xfrm>
          </p:grpSpPr>
          <p:sp>
            <p:nvSpPr>
              <p:cNvPr id="25" name="">
                <a:extLst>
                  <a:ext uri="{FF2B5EF4-FFF2-40B4-BE49-F238E27FC236}">
                    <a16:creationId xmlns:a16="http://schemas.microsoft.com/office/drawing/2014/main" id="{2D1B69FF-1975-2742-1F29-8A4BBB5D77BF}"/>
                  </a:ext>
                </a:extLst>
              </p:cNvPr>
              <p:cNvSpPr/>
              <p:nvPr/>
            </p:nvSpPr>
            <p:spPr>
              <a:xfrm>
                <a:off x="1338916" y="1215697"/>
                <a:ext cx="4176059" cy="6797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r>
                  <a:rPr kumimoji="1" lang="en-US" altLang="zh-CN" sz="3000" b="1" dirty="0">
                    <a:solidFill>
                      <a:schemeClr val="tx1"/>
                    </a:solidFill>
                  </a:rPr>
                  <a:t>Supporting text here.</a:t>
                </a:r>
              </a:p>
            </p:txBody>
          </p:sp>
          <p:pic>
            <p:nvPicPr>
              <p:cNvPr id="26" name="" descr="前引号">
                <a:extLst>
                  <a:ext uri="{FF2B5EF4-FFF2-40B4-BE49-F238E27FC236}">
                    <a16:creationId xmlns:a16="http://schemas.microsoft.com/office/drawing/2014/main" id="{F05D628B-978A-1127-B37F-60D13D5757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50676" y="871390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3" name="">
              <a:extLst>
                <a:ext uri="{FF2B5EF4-FFF2-40B4-BE49-F238E27FC236}">
                  <a16:creationId xmlns:a16="http://schemas.microsoft.com/office/drawing/2014/main" id="{91B61A87-727F-CF7F-EEA4-092A763688E3}"/>
                </a:ext>
              </a:extLst>
            </p:cNvPr>
            <p:cNvGrpSpPr/>
            <p:nvPr/>
          </p:nvGrpSpPr>
          <p:grpSpPr>
            <a:xfrm>
              <a:off x="660400" y="4276675"/>
              <a:ext cx="2179230" cy="1959025"/>
              <a:chOff x="660400" y="4276675"/>
              <a:chExt cx="2179230" cy="1959025"/>
            </a:xfrm>
          </p:grpSpPr>
          <p:sp>
            <p:nvSpPr>
              <p:cNvPr id="27" name="">
                <a:extLst>
                  <a:ext uri="{FF2B5EF4-FFF2-40B4-BE49-F238E27FC236}">
                    <a16:creationId xmlns:a16="http://schemas.microsoft.com/office/drawing/2014/main" id="{FD8E16A4-7844-48C1-CED9-75C0DA84759C}"/>
                  </a:ext>
                </a:extLst>
              </p:cNvPr>
              <p:cNvSpPr/>
              <p:nvPr/>
            </p:nvSpPr>
            <p:spPr bwMode="auto">
              <a:xfrm>
                <a:off x="660400" y="4276675"/>
                <a:ext cx="1959025" cy="195902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1">
                  <a:alpha val="20000"/>
                </a:schemeClr>
              </a:solidFill>
              <a:ln w="60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">
                <a:extLst>
                  <a:ext uri="{FF2B5EF4-FFF2-40B4-BE49-F238E27FC236}">
                    <a16:creationId xmlns:a16="http://schemas.microsoft.com/office/drawing/2014/main" id="{DAE4E020-5F4D-45CA-5EEF-3CB8270522F8}"/>
                  </a:ext>
                </a:extLst>
              </p:cNvPr>
              <p:cNvSpPr/>
              <p:nvPr/>
            </p:nvSpPr>
            <p:spPr>
              <a:xfrm>
                <a:off x="940240" y="4821264"/>
                <a:ext cx="1344701" cy="49510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Text here</a:t>
                </a:r>
              </a:p>
            </p:txBody>
          </p:sp>
          <p:sp>
            <p:nvSpPr>
              <p:cNvPr id="6" name="">
                <a:extLst>
                  <a:ext uri="{FF2B5EF4-FFF2-40B4-BE49-F238E27FC236}">
                    <a16:creationId xmlns:a16="http://schemas.microsoft.com/office/drawing/2014/main" id="{61CE749D-923B-4167-DB9E-0E2C6E9DCA2A}"/>
                  </a:ext>
                </a:extLst>
              </p:cNvPr>
              <p:cNvSpPr/>
              <p:nvPr/>
            </p:nvSpPr>
            <p:spPr>
              <a:xfrm>
                <a:off x="917936" y="5232835"/>
                <a:ext cx="1389308" cy="5973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kumimoji="1" lang="en-US" altLang="zh-CN" sz="10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  <p:sp>
            <p:nvSpPr>
              <p:cNvPr id="5" name="">
                <a:extLst>
                  <a:ext uri="{FF2B5EF4-FFF2-40B4-BE49-F238E27FC236}">
                    <a16:creationId xmlns:a16="http://schemas.microsoft.com/office/drawing/2014/main" id="{7B3651B0-8BB2-1585-0624-A6BC89851263}"/>
                  </a:ext>
                </a:extLst>
              </p:cNvPr>
              <p:cNvSpPr txBox="1"/>
              <p:nvPr/>
            </p:nvSpPr>
            <p:spPr>
              <a:xfrm>
                <a:off x="2329356" y="5003593"/>
                <a:ext cx="510274" cy="510274"/>
              </a:xfrm>
              <a:prstGeom prst="ellipse">
                <a:avLst/>
              </a:prstGeom>
              <a:solidFill>
                <a:schemeClr val="accent1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</a:rPr>
                  <a:t>01</a:t>
                </a:r>
                <a:endParaRPr kumimoji="1"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">
              <a:extLst>
                <a:ext uri="{FF2B5EF4-FFF2-40B4-BE49-F238E27FC236}">
                  <a16:creationId xmlns:a16="http://schemas.microsoft.com/office/drawing/2014/main" id="{ACB9E700-E268-F73B-C257-DE0DA0020057}"/>
                </a:ext>
              </a:extLst>
            </p:cNvPr>
            <p:cNvGrpSpPr/>
            <p:nvPr/>
          </p:nvGrpSpPr>
          <p:grpSpPr>
            <a:xfrm>
              <a:off x="3553490" y="2914600"/>
              <a:ext cx="2179230" cy="1959025"/>
              <a:chOff x="660400" y="4276675"/>
              <a:chExt cx="2179230" cy="1959025"/>
            </a:xfrm>
          </p:grpSpPr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1EAF57A6-E162-85B5-84A9-9EFF6A576B83}"/>
                  </a:ext>
                </a:extLst>
              </p:cNvPr>
              <p:cNvSpPr/>
              <p:nvPr/>
            </p:nvSpPr>
            <p:spPr bwMode="auto">
              <a:xfrm>
                <a:off x="660400" y="4276675"/>
                <a:ext cx="1959025" cy="195902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2">
                  <a:alpha val="20000"/>
                </a:schemeClr>
              </a:solidFill>
              <a:ln w="60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C66B213C-F123-951C-65A8-D58D5412F72E}"/>
                  </a:ext>
                </a:extLst>
              </p:cNvPr>
              <p:cNvSpPr/>
              <p:nvPr/>
            </p:nvSpPr>
            <p:spPr>
              <a:xfrm>
                <a:off x="940240" y="4821264"/>
                <a:ext cx="1344701" cy="49510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Text here</a:t>
                </a:r>
              </a:p>
            </p:txBody>
          </p:sp>
          <p:sp>
            <p:nvSpPr>
              <p:cNvPr id="31" name="">
                <a:extLst>
                  <a:ext uri="{FF2B5EF4-FFF2-40B4-BE49-F238E27FC236}">
                    <a16:creationId xmlns:a16="http://schemas.microsoft.com/office/drawing/2014/main" id="{AE8B186A-AAD1-43FF-EA51-4DED791117EC}"/>
                  </a:ext>
                </a:extLst>
              </p:cNvPr>
              <p:cNvSpPr/>
              <p:nvPr/>
            </p:nvSpPr>
            <p:spPr>
              <a:xfrm>
                <a:off x="917936" y="5232835"/>
                <a:ext cx="1389308" cy="5973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kumimoji="1" lang="en-US" altLang="zh-CN" sz="10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  <p:sp>
            <p:nvSpPr>
              <p:cNvPr id="32" name="">
                <a:extLst>
                  <a:ext uri="{FF2B5EF4-FFF2-40B4-BE49-F238E27FC236}">
                    <a16:creationId xmlns:a16="http://schemas.microsoft.com/office/drawing/2014/main" id="{6D73F267-4936-A117-3042-0994FEC33F7D}"/>
                  </a:ext>
                </a:extLst>
              </p:cNvPr>
              <p:cNvSpPr txBox="1"/>
              <p:nvPr/>
            </p:nvSpPr>
            <p:spPr>
              <a:xfrm>
                <a:off x="2329356" y="5003593"/>
                <a:ext cx="510274" cy="510274"/>
              </a:xfrm>
              <a:prstGeom prst="ellipse">
                <a:avLst/>
              </a:prstGeom>
              <a:solidFill>
                <a:schemeClr val="accent2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</a:rPr>
                  <a:t>02</a:t>
                </a:r>
                <a:endParaRPr kumimoji="1"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3" name="">
              <a:extLst>
                <a:ext uri="{FF2B5EF4-FFF2-40B4-BE49-F238E27FC236}">
                  <a16:creationId xmlns:a16="http://schemas.microsoft.com/office/drawing/2014/main" id="{3D4C55F4-DF96-B207-6D7A-F0B65FC0D8B1}"/>
                </a:ext>
              </a:extLst>
            </p:cNvPr>
            <p:cNvGrpSpPr/>
            <p:nvPr/>
          </p:nvGrpSpPr>
          <p:grpSpPr>
            <a:xfrm>
              <a:off x="6446580" y="4276675"/>
              <a:ext cx="2179230" cy="1959025"/>
              <a:chOff x="660400" y="4276675"/>
              <a:chExt cx="2179230" cy="1959025"/>
            </a:xfrm>
          </p:grpSpPr>
          <p:sp>
            <p:nvSpPr>
              <p:cNvPr id="34" name="">
                <a:extLst>
                  <a:ext uri="{FF2B5EF4-FFF2-40B4-BE49-F238E27FC236}">
                    <a16:creationId xmlns:a16="http://schemas.microsoft.com/office/drawing/2014/main" id="{E368CE22-39FC-BCB4-0400-95C5321D714B}"/>
                  </a:ext>
                </a:extLst>
              </p:cNvPr>
              <p:cNvSpPr/>
              <p:nvPr/>
            </p:nvSpPr>
            <p:spPr bwMode="auto">
              <a:xfrm>
                <a:off x="660400" y="4276675"/>
                <a:ext cx="1959025" cy="195902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3">
                  <a:alpha val="20000"/>
                </a:schemeClr>
              </a:solidFill>
              <a:ln w="60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">
                <a:extLst>
                  <a:ext uri="{FF2B5EF4-FFF2-40B4-BE49-F238E27FC236}">
                    <a16:creationId xmlns:a16="http://schemas.microsoft.com/office/drawing/2014/main" id="{08E1BF34-76E6-DE98-B8B8-56B8EB87973D}"/>
                  </a:ext>
                </a:extLst>
              </p:cNvPr>
              <p:cNvSpPr/>
              <p:nvPr/>
            </p:nvSpPr>
            <p:spPr>
              <a:xfrm>
                <a:off x="940240" y="4821264"/>
                <a:ext cx="1344701" cy="49510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Text here</a:t>
                </a:r>
              </a:p>
            </p:txBody>
          </p:sp>
          <p:sp>
            <p:nvSpPr>
              <p:cNvPr id="36" name="">
                <a:extLst>
                  <a:ext uri="{FF2B5EF4-FFF2-40B4-BE49-F238E27FC236}">
                    <a16:creationId xmlns:a16="http://schemas.microsoft.com/office/drawing/2014/main" id="{DD6851AC-384C-A3DA-9B2F-A3A4FF54D272}"/>
                  </a:ext>
                </a:extLst>
              </p:cNvPr>
              <p:cNvSpPr/>
              <p:nvPr/>
            </p:nvSpPr>
            <p:spPr>
              <a:xfrm>
                <a:off x="917936" y="5232835"/>
                <a:ext cx="1389308" cy="5973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kumimoji="1" lang="en-US" altLang="zh-CN" sz="10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  <p:sp>
            <p:nvSpPr>
              <p:cNvPr id="37" name="">
                <a:extLst>
                  <a:ext uri="{FF2B5EF4-FFF2-40B4-BE49-F238E27FC236}">
                    <a16:creationId xmlns:a16="http://schemas.microsoft.com/office/drawing/2014/main" id="{4243AAE7-005A-C64B-1973-4769ECA4955A}"/>
                  </a:ext>
                </a:extLst>
              </p:cNvPr>
              <p:cNvSpPr txBox="1"/>
              <p:nvPr/>
            </p:nvSpPr>
            <p:spPr>
              <a:xfrm>
                <a:off x="2329356" y="5003593"/>
                <a:ext cx="510274" cy="510274"/>
              </a:xfrm>
              <a:prstGeom prst="ellipse">
                <a:avLst/>
              </a:prstGeom>
              <a:solidFill>
                <a:schemeClr val="accent3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</a:rPr>
                  <a:t>03</a:t>
                </a:r>
                <a:endParaRPr kumimoji="1"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">
              <a:extLst>
                <a:ext uri="{FF2B5EF4-FFF2-40B4-BE49-F238E27FC236}">
                  <a16:creationId xmlns:a16="http://schemas.microsoft.com/office/drawing/2014/main" id="{3D49BB5A-25D2-7996-B56C-D0FE710CFC64}"/>
                </a:ext>
              </a:extLst>
            </p:cNvPr>
            <p:cNvGrpSpPr/>
            <p:nvPr/>
          </p:nvGrpSpPr>
          <p:grpSpPr>
            <a:xfrm>
              <a:off x="9339670" y="2914600"/>
              <a:ext cx="2179230" cy="1959025"/>
              <a:chOff x="660400" y="4276675"/>
              <a:chExt cx="2179230" cy="1959025"/>
            </a:xfrm>
          </p:grpSpPr>
          <p:sp>
            <p:nvSpPr>
              <p:cNvPr id="39" name="">
                <a:extLst>
                  <a:ext uri="{FF2B5EF4-FFF2-40B4-BE49-F238E27FC236}">
                    <a16:creationId xmlns:a16="http://schemas.microsoft.com/office/drawing/2014/main" id="{88A23C71-D767-DE92-E88A-C37B93086BFD}"/>
                  </a:ext>
                </a:extLst>
              </p:cNvPr>
              <p:cNvSpPr/>
              <p:nvPr/>
            </p:nvSpPr>
            <p:spPr bwMode="auto">
              <a:xfrm>
                <a:off x="660400" y="4276675"/>
                <a:ext cx="1959025" cy="195902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4">
                  <a:alpha val="20000"/>
                </a:schemeClr>
              </a:solidFill>
              <a:ln w="60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">
                <a:extLst>
                  <a:ext uri="{FF2B5EF4-FFF2-40B4-BE49-F238E27FC236}">
                    <a16:creationId xmlns:a16="http://schemas.microsoft.com/office/drawing/2014/main" id="{AD2A2053-AC02-25A0-1435-05351FEC1CE3}"/>
                  </a:ext>
                </a:extLst>
              </p:cNvPr>
              <p:cNvSpPr/>
              <p:nvPr/>
            </p:nvSpPr>
            <p:spPr>
              <a:xfrm>
                <a:off x="940240" y="4821264"/>
                <a:ext cx="1344701" cy="49510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Text here</a:t>
                </a:r>
              </a:p>
            </p:txBody>
          </p:sp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DC3EBCFA-A380-5D7E-E077-CBA8ABD92E3C}"/>
                  </a:ext>
                </a:extLst>
              </p:cNvPr>
              <p:cNvSpPr/>
              <p:nvPr/>
            </p:nvSpPr>
            <p:spPr>
              <a:xfrm>
                <a:off x="917936" y="5232835"/>
                <a:ext cx="1389308" cy="5973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kumimoji="1" lang="en-US" altLang="zh-CN" sz="10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0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000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  <p:sp>
            <p:nvSpPr>
              <p:cNvPr id="42" name="">
                <a:extLst>
                  <a:ext uri="{FF2B5EF4-FFF2-40B4-BE49-F238E27FC236}">
                    <a16:creationId xmlns:a16="http://schemas.microsoft.com/office/drawing/2014/main" id="{09B40548-C0B1-1460-D15C-067AA78C90C1}"/>
                  </a:ext>
                </a:extLst>
              </p:cNvPr>
              <p:cNvSpPr txBox="1"/>
              <p:nvPr/>
            </p:nvSpPr>
            <p:spPr>
              <a:xfrm>
                <a:off x="2329356" y="5003593"/>
                <a:ext cx="510274" cy="510274"/>
              </a:xfrm>
              <a:prstGeom prst="ellipse">
                <a:avLst/>
              </a:prstGeom>
              <a:solidFill>
                <a:schemeClr val="accent4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</a:rPr>
                  <a:t>04</a:t>
                </a:r>
                <a:endParaRPr kumimoji="1"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7" name="">
            <a:extLst>
              <a:ext uri="{FF2B5EF4-FFF2-40B4-BE49-F238E27FC236}">
                <a16:creationId xmlns:a16="http://schemas.microsoft.com/office/drawing/2014/main" id="{3A007382-8412-8326-EC77-CA69E85B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心理健康小测试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452565"/>
      </p:ext>
    </p:extLst>
  </p:cSld>
  <p:clrMapOvr>
    <a:masterClrMapping/>
  </p:clrMapOvr>
</p:sld>
</file>

<file path=ppt/slides/slide13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"/>
          <p:cNvGrpSpPr/>
          <p:nvPr/>
        </p:nvGrpSpPr>
        <p:grpSpPr>
          <a:xfrm>
            <a:off x="660398" y="1026886"/>
            <a:ext cx="11249394" cy="4499283"/>
            <a:chOff x="660398" y="1026886"/>
            <a:chExt cx="11249394" cy="4499283"/>
          </a:xfrm>
        </p:grpSpPr>
        <p:sp>
          <p:nvSpPr>
            <p:cNvPr id="38" name="">
              <a:extLst>
                <a:ext uri="{FF2B5EF4-FFF2-40B4-BE49-F238E27FC236}">
                  <a16:creationId xmlns:a16="http://schemas.microsoft.com/office/drawing/2014/main" id="{A1275FA1-770E-4A66-BEDB-2AF2CAA64DB1}"/>
                </a:ext>
              </a:extLst>
            </p:cNvPr>
            <p:cNvSpPr/>
            <p:nvPr/>
          </p:nvSpPr>
          <p:spPr>
            <a:xfrm>
              <a:off x="660400" y="1026886"/>
              <a:ext cx="10858500" cy="660125"/>
            </a:xfrm>
            <a:prstGeom prst="rect">
              <a:avLst/>
            </a:prstGeom>
          </p:spPr>
          <p:txBody>
            <a:bodyPr wrap="square" anchor="b" anchorCtr="0">
              <a:noAutofit/>
            </a:bodyPr>
            <a:lstStyle/>
            <a:p>
              <a:pPr algn="ctr">
                <a:buSzPct val="25000"/>
              </a:pPr>
              <a:r>
                <a:rPr lang="en-US" altLang="zh-CN" sz="3200" b="1" dirty="0">
                  <a:solidFill>
                    <a:schemeClr val="accent2"/>
                  </a:solidFill>
                </a:rPr>
                <a:t>Unified fonts</a:t>
              </a:r>
              <a:r>
                <a:rPr lang="zh-CN" altLang="en-US" sz="3200" b="1" dirty="0">
                  <a:solidFill>
                    <a:schemeClr val="accent2"/>
                  </a:solidFill>
                </a:rPr>
                <a:t> </a:t>
              </a:r>
              <a:r>
                <a:rPr lang="en-US" altLang="zh-CN" sz="3200" b="1" dirty="0">
                  <a:solidFill>
                    <a:schemeClr val="accent2"/>
                  </a:solidFill>
                </a:rPr>
                <a:t>make reading more fluent.</a:t>
              </a:r>
            </a:p>
          </p:txBody>
        </p:sp>
        <p:sp>
          <p:nvSpPr>
            <p:cNvPr id="39" name="">
              <a:extLst>
                <a:ext uri="{FF2B5EF4-FFF2-40B4-BE49-F238E27FC236}">
                  <a16:creationId xmlns:a16="http://schemas.microsoft.com/office/drawing/2014/main" id="{D88D1C2D-A7C8-4A73-B8E3-380B5F8B138C}"/>
                </a:ext>
              </a:extLst>
            </p:cNvPr>
            <p:cNvSpPr txBox="1"/>
            <p:nvPr/>
          </p:nvSpPr>
          <p:spPr>
            <a:xfrm>
              <a:off x="660398" y="1705241"/>
              <a:ext cx="10858501" cy="27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chemeClr val="tx1"/>
                  </a:solidFill>
                </a:rPr>
                <a:t>Theme color makes PPT more convenient to change. Adjust the spacing to adapt to Chinese typesetting, use the reference line in PPT……</a:t>
              </a:r>
            </a:p>
          </p:txBody>
        </p:sp>
        <p:grpSp>
          <p:nvGrpSpPr>
            <p:cNvPr id="13" name="">
              <a:extLst>
                <a:ext uri="{FF2B5EF4-FFF2-40B4-BE49-F238E27FC236}">
                  <a16:creationId xmlns:a16="http://schemas.microsoft.com/office/drawing/2014/main" id="{42FD2ED1-9DBF-3CB5-CA21-443ED28EDEF2}"/>
                </a:ext>
              </a:extLst>
            </p:cNvPr>
            <p:cNvGrpSpPr/>
            <p:nvPr/>
          </p:nvGrpSpPr>
          <p:grpSpPr>
            <a:xfrm>
              <a:off x="660400" y="2893923"/>
              <a:ext cx="2159451" cy="2632246"/>
              <a:chOff x="660400" y="2898495"/>
              <a:chExt cx="2159451" cy="2632246"/>
            </a:xfrm>
          </p:grpSpPr>
          <p:sp>
            <p:nvSpPr>
              <p:cNvPr id="49" name="">
                <a:extLst>
                  <a:ext uri="{FF2B5EF4-FFF2-40B4-BE49-F238E27FC236}">
                    <a16:creationId xmlns:a16="http://schemas.microsoft.com/office/drawing/2014/main" id="{6A0474F3-0B19-4EFE-B105-77AA44985C02}"/>
                  </a:ext>
                </a:extLst>
              </p:cNvPr>
              <p:cNvSpPr txBox="1"/>
              <p:nvPr/>
            </p:nvSpPr>
            <p:spPr>
              <a:xfrm>
                <a:off x="1235034" y="2960821"/>
                <a:ext cx="1584817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2000" b="1" dirty="0"/>
                  <a:t>Text here</a:t>
                </a:r>
                <a:endParaRPr lang="zh-CN" altLang="en-US" sz="2000" b="1" dirty="0"/>
              </a:p>
            </p:txBody>
          </p:sp>
          <p:sp>
            <p:nvSpPr>
              <p:cNvPr id="68" name="">
                <a:extLst>
                  <a:ext uri="{FF2B5EF4-FFF2-40B4-BE49-F238E27FC236}">
                    <a16:creationId xmlns:a16="http://schemas.microsoft.com/office/drawing/2014/main" id="{54A3E48A-5CC1-4131-B9F9-52C9B7BECD0D}"/>
                  </a:ext>
                </a:extLst>
              </p:cNvPr>
              <p:cNvSpPr/>
              <p:nvPr/>
            </p:nvSpPr>
            <p:spPr>
              <a:xfrm flipH="1">
                <a:off x="1235030" y="3700486"/>
                <a:ext cx="1471593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">
                <a:extLst>
                  <a:ext uri="{FF2B5EF4-FFF2-40B4-BE49-F238E27FC236}">
                    <a16:creationId xmlns:a16="http://schemas.microsoft.com/office/drawing/2014/main" id="{FC21BCB8-E35A-AECD-9DEF-03FBEBE3FF0A}"/>
                  </a:ext>
                </a:extLst>
              </p:cNvPr>
              <p:cNvGrpSpPr/>
              <p:nvPr/>
            </p:nvGrpSpPr>
            <p:grpSpPr>
              <a:xfrm>
                <a:off x="660400" y="2898495"/>
                <a:ext cx="500385" cy="500385"/>
                <a:chOff x="775841" y="2923362"/>
                <a:chExt cx="500385" cy="500385"/>
              </a:xfrm>
            </p:grpSpPr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F0C839D-2994-E10C-4C73-2EBE3B6849CB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6D4DC6C8-5532-9BB4-AF9F-2600872A4261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01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2" name="">
              <a:extLst>
                <a:ext uri="{FF2B5EF4-FFF2-40B4-BE49-F238E27FC236}">
                  <a16:creationId xmlns:a16="http://schemas.microsoft.com/office/drawing/2014/main" id="{EBBE42A6-5280-291E-105F-3FED5454E06A}"/>
                </a:ext>
              </a:extLst>
            </p:cNvPr>
            <p:cNvGrpSpPr/>
            <p:nvPr/>
          </p:nvGrpSpPr>
          <p:grpSpPr>
            <a:xfrm>
              <a:off x="2784490" y="2893923"/>
              <a:ext cx="2395202" cy="2632246"/>
              <a:chOff x="2872770" y="2898495"/>
              <a:chExt cx="2395202" cy="2632246"/>
            </a:xfrm>
          </p:grpSpPr>
          <p:sp>
            <p:nvSpPr>
              <p:cNvPr id="81" name="">
                <a:extLst>
                  <a:ext uri="{FF2B5EF4-FFF2-40B4-BE49-F238E27FC236}">
                    <a16:creationId xmlns:a16="http://schemas.microsoft.com/office/drawing/2014/main" id="{0ACDC43C-5871-4E00-883C-E96895F27C1B}"/>
                  </a:ext>
                </a:extLst>
              </p:cNvPr>
              <p:cNvSpPr txBox="1"/>
              <p:nvPr/>
            </p:nvSpPr>
            <p:spPr>
              <a:xfrm>
                <a:off x="3406952" y="2960821"/>
                <a:ext cx="1584817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2000" b="1" dirty="0"/>
                  <a:t>Text here</a:t>
                </a:r>
                <a:endParaRPr lang="zh-CN" altLang="en-US" sz="2000" b="1" dirty="0"/>
              </a:p>
            </p:txBody>
          </p:sp>
          <p:sp>
            <p:nvSpPr>
              <p:cNvPr id="82" name="">
                <a:extLst>
                  <a:ext uri="{FF2B5EF4-FFF2-40B4-BE49-F238E27FC236}">
                    <a16:creationId xmlns:a16="http://schemas.microsoft.com/office/drawing/2014/main" id="{8FC915E0-7802-4DCF-9098-44A43AAA18A6}"/>
                  </a:ext>
                </a:extLst>
              </p:cNvPr>
              <p:cNvSpPr/>
              <p:nvPr/>
            </p:nvSpPr>
            <p:spPr>
              <a:xfrm flipH="1">
                <a:off x="3406949" y="3700486"/>
                <a:ext cx="1861023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" name="">
                <a:extLst>
                  <a:ext uri="{FF2B5EF4-FFF2-40B4-BE49-F238E27FC236}">
                    <a16:creationId xmlns:a16="http://schemas.microsoft.com/office/drawing/2014/main" id="{1C2F7B4B-2F02-C9E4-AB5A-37E03A75BC8E}"/>
                  </a:ext>
                </a:extLst>
              </p:cNvPr>
              <p:cNvGrpSpPr/>
              <p:nvPr/>
            </p:nvGrpSpPr>
            <p:grpSpPr>
              <a:xfrm>
                <a:off x="2872770" y="2898495"/>
                <a:ext cx="500385" cy="500385"/>
                <a:chOff x="775841" y="2923362"/>
                <a:chExt cx="500385" cy="500385"/>
              </a:xfrm>
            </p:grpSpPr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F690F431-6338-8B71-FE64-2120F660DFA7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2">
                    <a:alpha val="7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A8E8CAFF-360B-96B3-D756-4A82EB95BC81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02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1" name="">
              <a:extLst>
                <a:ext uri="{FF2B5EF4-FFF2-40B4-BE49-F238E27FC236}">
                  <a16:creationId xmlns:a16="http://schemas.microsoft.com/office/drawing/2014/main" id="{76E0C21F-13A5-646E-C5F2-FFDE32482E30}"/>
                </a:ext>
              </a:extLst>
            </p:cNvPr>
            <p:cNvGrpSpPr/>
            <p:nvPr/>
          </p:nvGrpSpPr>
          <p:grpSpPr>
            <a:xfrm>
              <a:off x="4998027" y="2893923"/>
              <a:ext cx="2421658" cy="2632246"/>
              <a:chOff x="5044688" y="2898495"/>
              <a:chExt cx="2421658" cy="2632246"/>
            </a:xfrm>
          </p:grpSpPr>
          <p:sp>
            <p:nvSpPr>
              <p:cNvPr id="89" name="">
                <a:extLst>
                  <a:ext uri="{FF2B5EF4-FFF2-40B4-BE49-F238E27FC236}">
                    <a16:creationId xmlns:a16="http://schemas.microsoft.com/office/drawing/2014/main" id="{B2808E97-3318-4123-8B14-5823C7A71602}"/>
                  </a:ext>
                </a:extLst>
              </p:cNvPr>
              <p:cNvSpPr txBox="1"/>
              <p:nvPr/>
            </p:nvSpPr>
            <p:spPr>
              <a:xfrm>
                <a:off x="5605326" y="2960821"/>
                <a:ext cx="1584817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2000" b="1" dirty="0"/>
                  <a:t>Text here</a:t>
                </a:r>
                <a:endParaRPr lang="zh-CN" altLang="en-US" sz="2000" b="1" dirty="0"/>
              </a:p>
            </p:txBody>
          </p:sp>
          <p:sp>
            <p:nvSpPr>
              <p:cNvPr id="90" name="">
                <a:extLst>
                  <a:ext uri="{FF2B5EF4-FFF2-40B4-BE49-F238E27FC236}">
                    <a16:creationId xmlns:a16="http://schemas.microsoft.com/office/drawing/2014/main" id="{54D237C9-E6C4-4BB6-A269-4D4B9985A2F8}"/>
                  </a:ext>
                </a:extLst>
              </p:cNvPr>
              <p:cNvSpPr/>
              <p:nvPr/>
            </p:nvSpPr>
            <p:spPr>
              <a:xfrm flipH="1">
                <a:off x="5605323" y="3700486"/>
                <a:ext cx="1861023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1" name="">
                <a:extLst>
                  <a:ext uri="{FF2B5EF4-FFF2-40B4-BE49-F238E27FC236}">
                    <a16:creationId xmlns:a16="http://schemas.microsoft.com/office/drawing/2014/main" id="{D08DADC2-B715-D6C7-E630-7F2EBBA09D14}"/>
                  </a:ext>
                </a:extLst>
              </p:cNvPr>
              <p:cNvGrpSpPr/>
              <p:nvPr/>
            </p:nvGrpSpPr>
            <p:grpSpPr>
              <a:xfrm>
                <a:off x="5044688" y="2898495"/>
                <a:ext cx="500385" cy="500385"/>
                <a:chOff x="775841" y="2923362"/>
                <a:chExt cx="500385" cy="500385"/>
              </a:xfrm>
            </p:grpSpPr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BFFE0343-FFC4-1BDA-FC17-1CAA05B9A4C6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FD67B69C-3BE3-6174-527B-E9C64B53A77F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03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4" name="">
              <a:extLst>
                <a:ext uri="{FF2B5EF4-FFF2-40B4-BE49-F238E27FC236}">
                  <a16:creationId xmlns:a16="http://schemas.microsoft.com/office/drawing/2014/main" id="{EB87565C-E9CA-EA0A-5FB6-DF68292253BA}"/>
                </a:ext>
              </a:extLst>
            </p:cNvPr>
            <p:cNvGrpSpPr/>
            <p:nvPr/>
          </p:nvGrpSpPr>
          <p:grpSpPr>
            <a:xfrm>
              <a:off x="7274596" y="2893923"/>
              <a:ext cx="2395202" cy="2632246"/>
              <a:chOff x="7243062" y="2898495"/>
              <a:chExt cx="2395202" cy="2632246"/>
            </a:xfrm>
          </p:grpSpPr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E2992632-F58F-7A15-8ED7-F319F1052C90}"/>
                  </a:ext>
                </a:extLst>
              </p:cNvPr>
              <p:cNvSpPr txBox="1"/>
              <p:nvPr/>
            </p:nvSpPr>
            <p:spPr>
              <a:xfrm>
                <a:off x="7777244" y="2960821"/>
                <a:ext cx="1584817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2000" b="1" dirty="0"/>
                  <a:t>Text here</a:t>
                </a:r>
                <a:endParaRPr lang="zh-CN" altLang="en-US" sz="2000" b="1" dirty="0"/>
              </a:p>
            </p:txBody>
          </p:sp>
          <p:sp>
            <p:nvSpPr>
              <p:cNvPr id="42" name="">
                <a:extLst>
                  <a:ext uri="{FF2B5EF4-FFF2-40B4-BE49-F238E27FC236}">
                    <a16:creationId xmlns:a16="http://schemas.microsoft.com/office/drawing/2014/main" id="{B0B507F4-C0FB-B9D4-C6B3-F24ABB84DE03}"/>
                  </a:ext>
                </a:extLst>
              </p:cNvPr>
              <p:cNvSpPr/>
              <p:nvPr/>
            </p:nvSpPr>
            <p:spPr>
              <a:xfrm flipH="1">
                <a:off x="7777241" y="3700486"/>
                <a:ext cx="1861023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6" name="">
                <a:extLst>
                  <a:ext uri="{FF2B5EF4-FFF2-40B4-BE49-F238E27FC236}">
                    <a16:creationId xmlns:a16="http://schemas.microsoft.com/office/drawing/2014/main" id="{BAEAC4FC-209C-595E-BEE4-C0B3130679AC}"/>
                  </a:ext>
                </a:extLst>
              </p:cNvPr>
              <p:cNvGrpSpPr/>
              <p:nvPr/>
            </p:nvGrpSpPr>
            <p:grpSpPr>
              <a:xfrm>
                <a:off x="7243062" y="2898495"/>
                <a:ext cx="500385" cy="500385"/>
                <a:chOff x="775841" y="2923362"/>
                <a:chExt cx="500385" cy="500385"/>
              </a:xfrm>
            </p:grpSpPr>
            <p:sp>
              <p:nvSpPr>
                <p:cNvPr id="37" name="">
                  <a:extLst>
                    <a:ext uri="{FF2B5EF4-FFF2-40B4-BE49-F238E27FC236}">
                      <a16:creationId xmlns:a16="http://schemas.microsoft.com/office/drawing/2014/main" id="{EE0C1070-A808-6594-969A-D31AF7172E77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3">
                    <a:alpha val="69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40" name="">
                  <a:extLst>
                    <a:ext uri="{FF2B5EF4-FFF2-40B4-BE49-F238E27FC236}">
                      <a16:creationId xmlns:a16="http://schemas.microsoft.com/office/drawing/2014/main" id="{5B9EB32C-5C43-5294-424C-6BC0FC2BA0F9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04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2" name="">
              <a:extLst>
                <a:ext uri="{FF2B5EF4-FFF2-40B4-BE49-F238E27FC236}">
                  <a16:creationId xmlns:a16="http://schemas.microsoft.com/office/drawing/2014/main" id="{7C928745-E132-1B34-5A79-F1317219C3B4}"/>
                </a:ext>
              </a:extLst>
            </p:cNvPr>
            <p:cNvGrpSpPr/>
            <p:nvPr/>
          </p:nvGrpSpPr>
          <p:grpSpPr>
            <a:xfrm>
              <a:off x="9488134" y="2893923"/>
              <a:ext cx="2421658" cy="2632246"/>
              <a:chOff x="9414982" y="2898495"/>
              <a:chExt cx="2421658" cy="2632246"/>
            </a:xfrm>
          </p:grpSpPr>
          <p:sp>
            <p:nvSpPr>
              <p:cNvPr id="48" name="">
                <a:extLst>
                  <a:ext uri="{FF2B5EF4-FFF2-40B4-BE49-F238E27FC236}">
                    <a16:creationId xmlns:a16="http://schemas.microsoft.com/office/drawing/2014/main" id="{3345A3FB-A103-1C69-CD95-EB41C62C5C83}"/>
                  </a:ext>
                </a:extLst>
              </p:cNvPr>
              <p:cNvSpPr txBox="1"/>
              <p:nvPr/>
            </p:nvSpPr>
            <p:spPr>
              <a:xfrm>
                <a:off x="9975620" y="2960821"/>
                <a:ext cx="1584817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2000" b="1" dirty="0"/>
                  <a:t>Text here</a:t>
                </a:r>
                <a:endParaRPr lang="zh-CN" altLang="en-US" sz="2000" b="1" dirty="0"/>
              </a:p>
            </p:txBody>
          </p:sp>
          <p:sp>
            <p:nvSpPr>
              <p:cNvPr id="50" name="">
                <a:extLst>
                  <a:ext uri="{FF2B5EF4-FFF2-40B4-BE49-F238E27FC236}">
                    <a16:creationId xmlns:a16="http://schemas.microsoft.com/office/drawing/2014/main" id="{CAE01908-75C9-9C17-1B51-FE7A099EAE74}"/>
                  </a:ext>
                </a:extLst>
              </p:cNvPr>
              <p:cNvSpPr/>
              <p:nvPr/>
            </p:nvSpPr>
            <p:spPr>
              <a:xfrm flipH="1">
                <a:off x="9975617" y="3700486"/>
                <a:ext cx="1861023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a-DK" altLang="zh-CN" sz="1000" dirty="0">
                    <a:solidFill>
                      <a:schemeClr val="tx1"/>
                    </a:solidFill>
                  </a:rPr>
                  <a:t>Lorem ipsum dolor sit amet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5" name="">
                <a:extLst>
                  <a:ext uri="{FF2B5EF4-FFF2-40B4-BE49-F238E27FC236}">
                    <a16:creationId xmlns:a16="http://schemas.microsoft.com/office/drawing/2014/main" id="{660D18A8-2117-7445-7233-9D0E72070E74}"/>
                  </a:ext>
                </a:extLst>
              </p:cNvPr>
              <p:cNvGrpSpPr/>
              <p:nvPr/>
            </p:nvGrpSpPr>
            <p:grpSpPr>
              <a:xfrm>
                <a:off x="9414982" y="2898495"/>
                <a:ext cx="500385" cy="500385"/>
                <a:chOff x="775841" y="2923362"/>
                <a:chExt cx="500385" cy="500385"/>
              </a:xfrm>
            </p:grpSpPr>
            <p:sp>
              <p:nvSpPr>
                <p:cNvPr id="46" name="">
                  <a:extLst>
                    <a:ext uri="{FF2B5EF4-FFF2-40B4-BE49-F238E27FC236}">
                      <a16:creationId xmlns:a16="http://schemas.microsoft.com/office/drawing/2014/main" id="{C5267CF4-4661-DD92-42D3-501F9076D3D6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47" name="">
                  <a:extLst>
                    <a:ext uri="{FF2B5EF4-FFF2-40B4-BE49-F238E27FC236}">
                      <a16:creationId xmlns:a16="http://schemas.microsoft.com/office/drawing/2014/main" id="{8C7F9AA6-AA7A-42D9-66AC-690CA91BAE82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05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5" name="">
            <a:extLst>
              <a:ext uri="{FF2B5EF4-FFF2-40B4-BE49-F238E27FC236}">
                <a16:creationId xmlns:a16="http://schemas.microsoft.com/office/drawing/2014/main" id="{E9557510-B81C-7305-EDBC-3D418099F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心理健康小测试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677354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3107890"/>
            <a:ext cx="5731164" cy="642219"/>
          </a:xfrm>
        </p:spPr>
        <p:txBody>
          <a:bodyPr/>
          <a:lstStyle/>
          <a:p>
            <a:r>
              <a:rPr lang="zh-CN" altLang="en-US" dirty="0"/>
              <a:t>保持心理健康的途径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237F8F28-AB27-044B-B3C2-44D4440CA0A3}"/>
              </a:ext>
            </a:extLst>
          </p:cNvPr>
          <p:cNvSpPr txBox="1"/>
          <p:nvPr/>
        </p:nvSpPr>
        <p:spPr>
          <a:xfrm>
            <a:off x="660400" y="2463615"/>
            <a:ext cx="755335" cy="646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zh-CN" altLang="en-US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04</a:t>
            </a:r>
            <a:endParaRPr lang="zh-CN" alt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28608786"/>
      </p:ext>
    </p:extLst>
  </p:cSld>
  <p:clrMapOvr>
    <a:masterClrMapping/>
  </p:clrMapOvr>
</p:sld>
</file>

<file path=ppt/slides/slide15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"/>
          <p:cNvGrpSpPr/>
          <p:nvPr/>
        </p:nvGrpSpPr>
        <p:grpSpPr>
          <a:xfrm>
            <a:off x="2003701" y="1649637"/>
            <a:ext cx="8171898" cy="3965126"/>
            <a:chOff x="2003701" y="1649637"/>
            <a:chExt cx="8171898" cy="3965126"/>
          </a:xfrm>
        </p:grpSpPr>
        <p:sp>
          <p:nvSpPr>
            <p:cNvPr id="2" name="">
              <a:extLst>
                <a:ext uri="{FF2B5EF4-FFF2-40B4-BE49-F238E27FC236}">
                  <a16:creationId xmlns:a16="http://schemas.microsoft.com/office/drawing/2014/main" id="{05F7B19C-071E-586E-50E0-09DDBF268B6A}"/>
                </a:ext>
              </a:extLst>
            </p:cNvPr>
            <p:cNvSpPr/>
            <p:nvPr/>
          </p:nvSpPr>
          <p:spPr bwMode="auto">
            <a:xfrm rot="19800000" flipH="1">
              <a:off x="3577016" y="1649637"/>
              <a:ext cx="3924523" cy="3721531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noFill/>
            <a:ln w="6350">
              <a:solidFill>
                <a:schemeClr val="tx1">
                  <a:alpha val="1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2" name="">
              <a:extLst>
                <a:ext uri="{FF2B5EF4-FFF2-40B4-BE49-F238E27FC236}">
                  <a16:creationId xmlns:a16="http://schemas.microsoft.com/office/drawing/2014/main" id="{1CC09020-1DB3-52F8-5ED9-4506785ABA6E}"/>
                </a:ext>
              </a:extLst>
            </p:cNvPr>
            <p:cNvGrpSpPr/>
            <p:nvPr/>
          </p:nvGrpSpPr>
          <p:grpSpPr>
            <a:xfrm>
              <a:off x="5305701" y="1732851"/>
              <a:ext cx="2418798" cy="935512"/>
              <a:chOff x="6438723" y="1513478"/>
              <a:chExt cx="4266534" cy="934985"/>
            </a:xfrm>
          </p:grpSpPr>
          <p:sp>
            <p:nvSpPr>
              <p:cNvPr id="43" name="">
                <a:extLst>
                  <a:ext uri="{FF2B5EF4-FFF2-40B4-BE49-F238E27FC236}">
                    <a16:creationId xmlns:a16="http://schemas.microsoft.com/office/drawing/2014/main" id="{B0F17188-3476-9F7D-F0C2-5F469D181D77}"/>
                  </a:ext>
                </a:extLst>
              </p:cNvPr>
              <p:cNvSpPr/>
              <p:nvPr/>
            </p:nvSpPr>
            <p:spPr>
              <a:xfrm>
                <a:off x="6438723" y="1513478"/>
                <a:ext cx="4266534" cy="464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Supporting text here.</a:t>
                </a:r>
              </a:p>
            </p:txBody>
          </p:sp>
          <p:sp>
            <p:nvSpPr>
              <p:cNvPr id="44" name="">
                <a:extLst>
                  <a:ext uri="{FF2B5EF4-FFF2-40B4-BE49-F238E27FC236}">
                    <a16:creationId xmlns:a16="http://schemas.microsoft.com/office/drawing/2014/main" id="{1ECAFEA2-676C-D1D8-0406-6AC70EBF3481}"/>
                  </a:ext>
                </a:extLst>
              </p:cNvPr>
              <p:cNvSpPr/>
              <p:nvPr/>
            </p:nvSpPr>
            <p:spPr>
              <a:xfrm>
                <a:off x="6438724" y="1851419"/>
                <a:ext cx="4266532" cy="5970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>
                    <a:solidFill>
                      <a:schemeClr val="tx1"/>
                    </a:solidFill>
                  </a:rPr>
                  <a:t>Pellentesque habitant morbi tristique senectus et netus .</a:t>
                </a:r>
                <a:endParaRPr kumimoji="1"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">
              <a:extLst>
                <a:ext uri="{FF2B5EF4-FFF2-40B4-BE49-F238E27FC236}">
                  <a16:creationId xmlns:a16="http://schemas.microsoft.com/office/drawing/2014/main" id="{2E5996B9-A039-0E6E-BC2B-291C3328893C}"/>
                </a:ext>
              </a:extLst>
            </p:cNvPr>
            <p:cNvGrpSpPr/>
            <p:nvPr/>
          </p:nvGrpSpPr>
          <p:grpSpPr>
            <a:xfrm>
              <a:off x="7756801" y="3269551"/>
              <a:ext cx="2418798" cy="935512"/>
              <a:chOff x="6438723" y="1513478"/>
              <a:chExt cx="4266534" cy="934985"/>
            </a:xfrm>
          </p:grpSpPr>
          <p:sp>
            <p:nvSpPr>
              <p:cNvPr id="46" name="">
                <a:extLst>
                  <a:ext uri="{FF2B5EF4-FFF2-40B4-BE49-F238E27FC236}">
                    <a16:creationId xmlns:a16="http://schemas.microsoft.com/office/drawing/2014/main" id="{C9AF85DB-7FC0-CCC6-3255-53EE3697E244}"/>
                  </a:ext>
                </a:extLst>
              </p:cNvPr>
              <p:cNvSpPr/>
              <p:nvPr/>
            </p:nvSpPr>
            <p:spPr>
              <a:xfrm>
                <a:off x="6438723" y="1513478"/>
                <a:ext cx="4266534" cy="464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Supporting text here.</a:t>
                </a:r>
              </a:p>
            </p:txBody>
          </p:sp>
          <p:sp>
            <p:nvSpPr>
              <p:cNvPr id="47" name="">
                <a:extLst>
                  <a:ext uri="{FF2B5EF4-FFF2-40B4-BE49-F238E27FC236}">
                    <a16:creationId xmlns:a16="http://schemas.microsoft.com/office/drawing/2014/main" id="{91739FC6-1FFE-6771-6B33-0019CC30A050}"/>
                  </a:ext>
                </a:extLst>
              </p:cNvPr>
              <p:cNvSpPr/>
              <p:nvPr/>
            </p:nvSpPr>
            <p:spPr>
              <a:xfrm>
                <a:off x="6438724" y="1851419"/>
                <a:ext cx="4266532" cy="5970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>
                    <a:solidFill>
                      <a:schemeClr val="tx1"/>
                    </a:solidFill>
                  </a:rPr>
                  <a:t>Pellentesque habitant morbi tristique senectus et netus .</a:t>
                </a:r>
                <a:endParaRPr kumimoji="1"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8" name="">
              <a:extLst>
                <a:ext uri="{FF2B5EF4-FFF2-40B4-BE49-F238E27FC236}">
                  <a16:creationId xmlns:a16="http://schemas.microsoft.com/office/drawing/2014/main" id="{565CD719-1368-C30F-91BC-81C3C2E26303}"/>
                </a:ext>
              </a:extLst>
            </p:cNvPr>
            <p:cNvGrpSpPr/>
            <p:nvPr/>
          </p:nvGrpSpPr>
          <p:grpSpPr>
            <a:xfrm>
              <a:off x="2003701" y="4679251"/>
              <a:ext cx="2418798" cy="935512"/>
              <a:chOff x="6438723" y="1513478"/>
              <a:chExt cx="4266534" cy="934985"/>
            </a:xfrm>
          </p:grpSpPr>
          <p:sp>
            <p:nvSpPr>
              <p:cNvPr id="49" name="">
                <a:extLst>
                  <a:ext uri="{FF2B5EF4-FFF2-40B4-BE49-F238E27FC236}">
                    <a16:creationId xmlns:a16="http://schemas.microsoft.com/office/drawing/2014/main" id="{B1024CA6-BBD3-59E0-7B36-50F198E155C1}"/>
                  </a:ext>
                </a:extLst>
              </p:cNvPr>
              <p:cNvSpPr/>
              <p:nvPr/>
            </p:nvSpPr>
            <p:spPr>
              <a:xfrm>
                <a:off x="6438723" y="1513478"/>
                <a:ext cx="4266534" cy="464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Supporting text here.</a:t>
                </a:r>
              </a:p>
            </p:txBody>
          </p:sp>
          <p:sp>
            <p:nvSpPr>
              <p:cNvPr id="50" name="">
                <a:extLst>
                  <a:ext uri="{FF2B5EF4-FFF2-40B4-BE49-F238E27FC236}">
                    <a16:creationId xmlns:a16="http://schemas.microsoft.com/office/drawing/2014/main" id="{7B4024CF-2318-38ED-C2E6-3D475503DF2B}"/>
                  </a:ext>
                </a:extLst>
              </p:cNvPr>
              <p:cNvSpPr/>
              <p:nvPr/>
            </p:nvSpPr>
            <p:spPr>
              <a:xfrm>
                <a:off x="6438724" y="1851419"/>
                <a:ext cx="4266532" cy="5970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/>
              <a:p>
                <a:pPr algn="r">
                  <a:lnSpc>
                    <a:spcPct val="130000"/>
                  </a:lnSpc>
                </a:pPr>
                <a:r>
                  <a:rPr kumimoji="1" lang="fr-FR" altLang="zh-CN" sz="1000" dirty="0">
                    <a:solidFill>
                      <a:schemeClr val="tx1"/>
                    </a:solidFill>
                  </a:rPr>
                  <a:t>Pellentesque habitant morbi tristique senectus et netus .</a:t>
                </a:r>
                <a:endParaRPr kumimoji="1"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">
              <a:extLst>
                <a:ext uri="{FF2B5EF4-FFF2-40B4-BE49-F238E27FC236}">
                  <a16:creationId xmlns:a16="http://schemas.microsoft.com/office/drawing/2014/main" id="{28E04E9A-18AF-A1D1-5391-B456D90CDF24}"/>
                </a:ext>
              </a:extLst>
            </p:cNvPr>
            <p:cNvGrpSpPr/>
            <p:nvPr/>
          </p:nvGrpSpPr>
          <p:grpSpPr>
            <a:xfrm>
              <a:off x="4584775" y="1879600"/>
              <a:ext cx="641600" cy="641600"/>
              <a:chOff x="2832175" y="4658982"/>
              <a:chExt cx="540000" cy="540000"/>
            </a:xfrm>
          </p:grpSpPr>
          <p:sp>
            <p:nvSpPr>
              <p:cNvPr id="99" name="">
                <a:extLst>
                  <a:ext uri="{FF2B5EF4-FFF2-40B4-BE49-F238E27FC236}">
                    <a16:creationId xmlns:a16="http://schemas.microsoft.com/office/drawing/2014/main" id="{D959520D-4A12-9BB2-AFBD-DE4ACE3DD0A1}"/>
                  </a:ext>
                </a:extLst>
              </p:cNvPr>
              <p:cNvSpPr txBox="1"/>
              <p:nvPr/>
            </p:nvSpPr>
            <p:spPr>
              <a:xfrm>
                <a:off x="2832175" y="4658982"/>
                <a:ext cx="540000" cy="5400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endParaRPr kumimoji="1" lang="zh-CN" altLang="en-US" sz="2000" b="1" dirty="0">
                  <a:noFill/>
                </a:endParaRPr>
              </a:p>
            </p:txBody>
          </p:sp>
          <p:sp>
            <p:nvSpPr>
              <p:cNvPr id="100" name="">
                <a:extLst>
                  <a:ext uri="{FF2B5EF4-FFF2-40B4-BE49-F238E27FC236}">
                    <a16:creationId xmlns:a16="http://schemas.microsoft.com/office/drawing/2014/main" id="{9DCAB084-8CFD-B3AA-EA2D-F396B1B4D9D9}"/>
                  </a:ext>
                </a:extLst>
              </p:cNvPr>
              <p:cNvSpPr/>
              <p:nvPr/>
            </p:nvSpPr>
            <p:spPr>
              <a:xfrm>
                <a:off x="2989061" y="4791279"/>
                <a:ext cx="226228" cy="275406"/>
              </a:xfrm>
              <a:custGeom>
                <a:avLst/>
                <a:gdLst>
                  <a:gd name="connsiteX0" fmla="*/ 284197 w 438150"/>
                  <a:gd name="connsiteY0" fmla="*/ 621 h 533400"/>
                  <a:gd name="connsiteX1" fmla="*/ 310867 w 438150"/>
                  <a:gd name="connsiteY1" fmla="*/ 12051 h 533400"/>
                  <a:gd name="connsiteX2" fmla="*/ 310867 w 438150"/>
                  <a:gd name="connsiteY2" fmla="*/ 12051 h 533400"/>
                  <a:gd name="connsiteX3" fmla="*/ 427072 w 438150"/>
                  <a:gd name="connsiteY3" fmla="*/ 128256 h 533400"/>
                  <a:gd name="connsiteX4" fmla="*/ 438502 w 438150"/>
                  <a:gd name="connsiteY4" fmla="*/ 154926 h 533400"/>
                  <a:gd name="connsiteX5" fmla="*/ 438502 w 438150"/>
                  <a:gd name="connsiteY5" fmla="*/ 154926 h 533400"/>
                  <a:gd name="connsiteX6" fmla="*/ 438502 w 438150"/>
                  <a:gd name="connsiteY6" fmla="*/ 495921 h 533400"/>
                  <a:gd name="connsiteX7" fmla="*/ 400402 w 438150"/>
                  <a:gd name="connsiteY7" fmla="*/ 534021 h 533400"/>
                  <a:gd name="connsiteX8" fmla="*/ 400402 w 438150"/>
                  <a:gd name="connsiteY8" fmla="*/ 534021 h 533400"/>
                  <a:gd name="connsiteX9" fmla="*/ 38452 w 438150"/>
                  <a:gd name="connsiteY9" fmla="*/ 534021 h 533400"/>
                  <a:gd name="connsiteX10" fmla="*/ 352 w 438150"/>
                  <a:gd name="connsiteY10" fmla="*/ 495921 h 533400"/>
                  <a:gd name="connsiteX11" fmla="*/ 352 w 438150"/>
                  <a:gd name="connsiteY11" fmla="*/ 495921 h 533400"/>
                  <a:gd name="connsiteX12" fmla="*/ 352 w 438150"/>
                  <a:gd name="connsiteY12" fmla="*/ 38721 h 533400"/>
                  <a:gd name="connsiteX13" fmla="*/ 38452 w 438150"/>
                  <a:gd name="connsiteY13" fmla="*/ 621 h 533400"/>
                  <a:gd name="connsiteX14" fmla="*/ 38452 w 438150"/>
                  <a:gd name="connsiteY14" fmla="*/ 621 h 533400"/>
                  <a:gd name="connsiteX15" fmla="*/ 284197 w 438150"/>
                  <a:gd name="connsiteY15" fmla="*/ 621 h 533400"/>
                  <a:gd name="connsiteX16" fmla="*/ 284197 w 438150"/>
                  <a:gd name="connsiteY16" fmla="*/ 19671 h 533400"/>
                  <a:gd name="connsiteX17" fmla="*/ 38452 w 438150"/>
                  <a:gd name="connsiteY17" fmla="*/ 19671 h 533400"/>
                  <a:gd name="connsiteX18" fmla="*/ 19402 w 438150"/>
                  <a:gd name="connsiteY18" fmla="*/ 38721 h 533400"/>
                  <a:gd name="connsiteX19" fmla="*/ 19402 w 438150"/>
                  <a:gd name="connsiteY19" fmla="*/ 38721 h 533400"/>
                  <a:gd name="connsiteX20" fmla="*/ 19402 w 438150"/>
                  <a:gd name="connsiteY20" fmla="*/ 495921 h 533400"/>
                  <a:gd name="connsiteX21" fmla="*/ 38452 w 438150"/>
                  <a:gd name="connsiteY21" fmla="*/ 514971 h 533400"/>
                  <a:gd name="connsiteX22" fmla="*/ 38452 w 438150"/>
                  <a:gd name="connsiteY22" fmla="*/ 514971 h 533400"/>
                  <a:gd name="connsiteX23" fmla="*/ 400402 w 438150"/>
                  <a:gd name="connsiteY23" fmla="*/ 514971 h 533400"/>
                  <a:gd name="connsiteX24" fmla="*/ 419452 w 438150"/>
                  <a:gd name="connsiteY24" fmla="*/ 495921 h 533400"/>
                  <a:gd name="connsiteX25" fmla="*/ 419452 w 438150"/>
                  <a:gd name="connsiteY25" fmla="*/ 495921 h 533400"/>
                  <a:gd name="connsiteX26" fmla="*/ 419452 w 438150"/>
                  <a:gd name="connsiteY26" fmla="*/ 154926 h 533400"/>
                  <a:gd name="connsiteX27" fmla="*/ 419452 w 438150"/>
                  <a:gd name="connsiteY27" fmla="*/ 153021 h 533400"/>
                  <a:gd name="connsiteX28" fmla="*/ 314677 w 438150"/>
                  <a:gd name="connsiteY28" fmla="*/ 153021 h 533400"/>
                  <a:gd name="connsiteX29" fmla="*/ 286102 w 438150"/>
                  <a:gd name="connsiteY29" fmla="*/ 126351 h 533400"/>
                  <a:gd name="connsiteX30" fmla="*/ 286102 w 438150"/>
                  <a:gd name="connsiteY30" fmla="*/ 124446 h 533400"/>
                  <a:gd name="connsiteX31" fmla="*/ 286102 w 438150"/>
                  <a:gd name="connsiteY31" fmla="*/ 19671 h 533400"/>
                  <a:gd name="connsiteX32" fmla="*/ 284197 w 438150"/>
                  <a:gd name="connsiteY32" fmla="*/ 19671 h 533400"/>
                  <a:gd name="connsiteX33" fmla="*/ 284197 w 438150"/>
                  <a:gd name="connsiteY33" fmla="*/ 19671 h 533400"/>
                  <a:gd name="connsiteX34" fmla="*/ 248002 w 438150"/>
                  <a:gd name="connsiteY34" fmla="*/ 200646 h 533400"/>
                  <a:gd name="connsiteX35" fmla="*/ 305152 w 438150"/>
                  <a:gd name="connsiteY35" fmla="*/ 257796 h 533400"/>
                  <a:gd name="connsiteX36" fmla="*/ 248002 w 438150"/>
                  <a:gd name="connsiteY36" fmla="*/ 314946 h 533400"/>
                  <a:gd name="connsiteX37" fmla="*/ 248002 w 438150"/>
                  <a:gd name="connsiteY37" fmla="*/ 314946 h 533400"/>
                  <a:gd name="connsiteX38" fmla="*/ 171802 w 438150"/>
                  <a:gd name="connsiteY38" fmla="*/ 314946 h 533400"/>
                  <a:gd name="connsiteX39" fmla="*/ 171802 w 438150"/>
                  <a:gd name="connsiteY39" fmla="*/ 410196 h 533400"/>
                  <a:gd name="connsiteX40" fmla="*/ 152752 w 438150"/>
                  <a:gd name="connsiteY40" fmla="*/ 410196 h 533400"/>
                  <a:gd name="connsiteX41" fmla="*/ 152752 w 438150"/>
                  <a:gd name="connsiteY41" fmla="*/ 200646 h 533400"/>
                  <a:gd name="connsiteX42" fmla="*/ 248002 w 438150"/>
                  <a:gd name="connsiteY42" fmla="*/ 200646 h 533400"/>
                  <a:gd name="connsiteX43" fmla="*/ 248002 w 438150"/>
                  <a:gd name="connsiteY43" fmla="*/ 219696 h 533400"/>
                  <a:gd name="connsiteX44" fmla="*/ 171802 w 438150"/>
                  <a:gd name="connsiteY44" fmla="*/ 219696 h 533400"/>
                  <a:gd name="connsiteX45" fmla="*/ 171802 w 438150"/>
                  <a:gd name="connsiteY45" fmla="*/ 295896 h 533400"/>
                  <a:gd name="connsiteX46" fmla="*/ 248002 w 438150"/>
                  <a:gd name="connsiteY46" fmla="*/ 295896 h 533400"/>
                  <a:gd name="connsiteX47" fmla="*/ 286102 w 438150"/>
                  <a:gd name="connsiteY47" fmla="*/ 257796 h 533400"/>
                  <a:gd name="connsiteX48" fmla="*/ 248002 w 438150"/>
                  <a:gd name="connsiteY48" fmla="*/ 219696 h 533400"/>
                  <a:gd name="connsiteX49" fmla="*/ 248002 w 438150"/>
                  <a:gd name="connsiteY49" fmla="*/ 219696 h 533400"/>
                  <a:gd name="connsiteX50" fmla="*/ 305152 w 438150"/>
                  <a:gd name="connsiteY50" fmla="*/ 33006 h 533400"/>
                  <a:gd name="connsiteX51" fmla="*/ 305152 w 438150"/>
                  <a:gd name="connsiteY51" fmla="*/ 124446 h 533400"/>
                  <a:gd name="connsiteX52" fmla="*/ 313724 w 438150"/>
                  <a:gd name="connsiteY52" fmla="*/ 133971 h 533400"/>
                  <a:gd name="connsiteX53" fmla="*/ 314677 w 438150"/>
                  <a:gd name="connsiteY53" fmla="*/ 133971 h 533400"/>
                  <a:gd name="connsiteX54" fmla="*/ 406117 w 438150"/>
                  <a:gd name="connsiteY54" fmla="*/ 133971 h 533400"/>
                  <a:gd name="connsiteX55" fmla="*/ 305152 w 438150"/>
                  <a:gd name="connsiteY55" fmla="*/ 3300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8150" h="533400">
                    <a:moveTo>
                      <a:pt x="284197" y="621"/>
                    </a:moveTo>
                    <a:cubicBezTo>
                      <a:pt x="294674" y="621"/>
                      <a:pt x="304199" y="4431"/>
                      <a:pt x="310867" y="12051"/>
                    </a:cubicBezTo>
                    <a:lnTo>
                      <a:pt x="310867" y="12051"/>
                    </a:lnTo>
                    <a:lnTo>
                      <a:pt x="427072" y="128256"/>
                    </a:lnTo>
                    <a:cubicBezTo>
                      <a:pt x="434692" y="135876"/>
                      <a:pt x="438502" y="145401"/>
                      <a:pt x="438502" y="154926"/>
                    </a:cubicBezTo>
                    <a:lnTo>
                      <a:pt x="438502" y="154926"/>
                    </a:lnTo>
                    <a:lnTo>
                      <a:pt x="438502" y="495921"/>
                    </a:lnTo>
                    <a:cubicBezTo>
                      <a:pt x="438502" y="516876"/>
                      <a:pt x="421357" y="534021"/>
                      <a:pt x="400402" y="534021"/>
                    </a:cubicBezTo>
                    <a:lnTo>
                      <a:pt x="400402" y="534021"/>
                    </a:lnTo>
                    <a:lnTo>
                      <a:pt x="38452" y="534021"/>
                    </a:lnTo>
                    <a:cubicBezTo>
                      <a:pt x="17497" y="534021"/>
                      <a:pt x="352" y="516876"/>
                      <a:pt x="352" y="495921"/>
                    </a:cubicBezTo>
                    <a:lnTo>
                      <a:pt x="352" y="495921"/>
                    </a:lnTo>
                    <a:lnTo>
                      <a:pt x="352" y="38721"/>
                    </a:lnTo>
                    <a:cubicBezTo>
                      <a:pt x="352" y="17766"/>
                      <a:pt x="17497" y="621"/>
                      <a:pt x="38452" y="621"/>
                    </a:cubicBezTo>
                    <a:lnTo>
                      <a:pt x="38452" y="621"/>
                    </a:lnTo>
                    <a:lnTo>
                      <a:pt x="284197" y="621"/>
                    </a:lnTo>
                    <a:close/>
                    <a:moveTo>
                      <a:pt x="284197" y="19671"/>
                    </a:moveTo>
                    <a:lnTo>
                      <a:pt x="38452" y="19671"/>
                    </a:lnTo>
                    <a:cubicBezTo>
                      <a:pt x="27974" y="19671"/>
                      <a:pt x="19402" y="28244"/>
                      <a:pt x="19402" y="38721"/>
                    </a:cubicBezTo>
                    <a:lnTo>
                      <a:pt x="19402" y="38721"/>
                    </a:lnTo>
                    <a:lnTo>
                      <a:pt x="19402" y="495921"/>
                    </a:lnTo>
                    <a:cubicBezTo>
                      <a:pt x="19402" y="506399"/>
                      <a:pt x="27974" y="514971"/>
                      <a:pt x="38452" y="514971"/>
                    </a:cubicBezTo>
                    <a:lnTo>
                      <a:pt x="38452" y="514971"/>
                    </a:lnTo>
                    <a:lnTo>
                      <a:pt x="400402" y="514971"/>
                    </a:lnTo>
                    <a:cubicBezTo>
                      <a:pt x="410880" y="514971"/>
                      <a:pt x="419452" y="506399"/>
                      <a:pt x="419452" y="495921"/>
                    </a:cubicBezTo>
                    <a:lnTo>
                      <a:pt x="419452" y="495921"/>
                    </a:lnTo>
                    <a:lnTo>
                      <a:pt x="419452" y="154926"/>
                    </a:lnTo>
                    <a:cubicBezTo>
                      <a:pt x="419452" y="153974"/>
                      <a:pt x="419452" y="153021"/>
                      <a:pt x="419452" y="153021"/>
                    </a:cubicBezTo>
                    <a:lnTo>
                      <a:pt x="314677" y="153021"/>
                    </a:lnTo>
                    <a:cubicBezTo>
                      <a:pt x="299437" y="153021"/>
                      <a:pt x="287055" y="141591"/>
                      <a:pt x="286102" y="126351"/>
                    </a:cubicBezTo>
                    <a:lnTo>
                      <a:pt x="286102" y="124446"/>
                    </a:lnTo>
                    <a:lnTo>
                      <a:pt x="286102" y="19671"/>
                    </a:lnTo>
                    <a:cubicBezTo>
                      <a:pt x="285149" y="19671"/>
                      <a:pt x="284197" y="19671"/>
                      <a:pt x="284197" y="19671"/>
                    </a:cubicBezTo>
                    <a:lnTo>
                      <a:pt x="284197" y="19671"/>
                    </a:lnTo>
                    <a:close/>
                    <a:moveTo>
                      <a:pt x="248002" y="200646"/>
                    </a:moveTo>
                    <a:cubicBezTo>
                      <a:pt x="279434" y="200646"/>
                      <a:pt x="305152" y="226364"/>
                      <a:pt x="305152" y="257796"/>
                    </a:cubicBezTo>
                    <a:cubicBezTo>
                      <a:pt x="305152" y="289229"/>
                      <a:pt x="279434" y="314946"/>
                      <a:pt x="248002" y="314946"/>
                    </a:cubicBezTo>
                    <a:lnTo>
                      <a:pt x="248002" y="314946"/>
                    </a:lnTo>
                    <a:lnTo>
                      <a:pt x="171802" y="314946"/>
                    </a:lnTo>
                    <a:lnTo>
                      <a:pt x="171802" y="410196"/>
                    </a:lnTo>
                    <a:lnTo>
                      <a:pt x="152752" y="410196"/>
                    </a:lnTo>
                    <a:lnTo>
                      <a:pt x="152752" y="200646"/>
                    </a:ln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lnTo>
                      <a:pt x="171802" y="219696"/>
                    </a:lnTo>
                    <a:lnTo>
                      <a:pt x="171802" y="295896"/>
                    </a:lnTo>
                    <a:lnTo>
                      <a:pt x="248002" y="295896"/>
                    </a:lnTo>
                    <a:cubicBezTo>
                      <a:pt x="268957" y="295896"/>
                      <a:pt x="286102" y="278751"/>
                      <a:pt x="286102" y="257796"/>
                    </a:cubicBezTo>
                    <a:cubicBezTo>
                      <a:pt x="286102" y="236841"/>
                      <a:pt x="268957" y="219696"/>
                      <a:pt x="248002" y="219696"/>
                    </a:cubicBezTo>
                    <a:lnTo>
                      <a:pt x="248002" y="219696"/>
                    </a:lnTo>
                    <a:close/>
                    <a:moveTo>
                      <a:pt x="305152" y="33006"/>
                    </a:moveTo>
                    <a:lnTo>
                      <a:pt x="305152" y="124446"/>
                    </a:lnTo>
                    <a:cubicBezTo>
                      <a:pt x="305152" y="129209"/>
                      <a:pt x="308962" y="133019"/>
                      <a:pt x="313724" y="133971"/>
                    </a:cubicBezTo>
                    <a:lnTo>
                      <a:pt x="314677" y="133971"/>
                    </a:lnTo>
                    <a:lnTo>
                      <a:pt x="406117" y="133971"/>
                    </a:lnTo>
                    <a:lnTo>
                      <a:pt x="305152" y="33006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grpSp>
          <p:nvGrpSpPr>
            <p:cNvPr id="101" name="">
              <a:extLst>
                <a:ext uri="{FF2B5EF4-FFF2-40B4-BE49-F238E27FC236}">
                  <a16:creationId xmlns:a16="http://schemas.microsoft.com/office/drawing/2014/main" id="{8C99C5A5-C24E-CBF8-182A-26964BF18CBD}"/>
                </a:ext>
              </a:extLst>
            </p:cNvPr>
            <p:cNvGrpSpPr/>
            <p:nvPr/>
          </p:nvGrpSpPr>
          <p:grpSpPr>
            <a:xfrm>
              <a:off x="4508227" y="4787900"/>
              <a:ext cx="641600" cy="641600"/>
              <a:chOff x="3708127" y="4658982"/>
              <a:chExt cx="540000" cy="540000"/>
            </a:xfrm>
          </p:grpSpPr>
          <p:sp>
            <p:nvSpPr>
              <p:cNvPr id="102" name="">
                <a:extLst>
                  <a:ext uri="{FF2B5EF4-FFF2-40B4-BE49-F238E27FC236}">
                    <a16:creationId xmlns:a16="http://schemas.microsoft.com/office/drawing/2014/main" id="{2D677A01-8BE3-6810-9920-1EA8D5E27E29}"/>
                  </a:ext>
                </a:extLst>
              </p:cNvPr>
              <p:cNvSpPr txBox="1"/>
              <p:nvPr/>
            </p:nvSpPr>
            <p:spPr>
              <a:xfrm>
                <a:off x="3708127" y="4658982"/>
                <a:ext cx="540000" cy="540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</p:spPr>
            <p:txBody>
              <a:bodyPr wrap="none" lIns="108000" tIns="108000" rIns="108000" bIns="108000" rtlCol="0" anchor="ctr" anchorCtr="0">
                <a:noAutofit/>
              </a:bodyPr>
              <a:lstStyle/>
              <a:p>
                <a:pPr algn="ctr"/>
                <a:endParaRPr kumimoji="1" lang="zh-CN" altLang="en-US" sz="2000" b="1" dirty="0">
                  <a:noFill/>
                </a:endParaRPr>
              </a:p>
            </p:txBody>
          </p:sp>
          <p:sp>
            <p:nvSpPr>
              <p:cNvPr id="103" name="">
                <a:extLst>
                  <a:ext uri="{FF2B5EF4-FFF2-40B4-BE49-F238E27FC236}">
                    <a16:creationId xmlns:a16="http://schemas.microsoft.com/office/drawing/2014/main" id="{700A551F-D07F-43D7-E69F-8CB900427D79}"/>
                  </a:ext>
                </a:extLst>
              </p:cNvPr>
              <p:cNvSpPr/>
              <p:nvPr/>
            </p:nvSpPr>
            <p:spPr>
              <a:xfrm>
                <a:off x="3850259" y="4791279"/>
                <a:ext cx="255736" cy="275406"/>
              </a:xfrm>
              <a:custGeom>
                <a:avLst/>
                <a:gdLst>
                  <a:gd name="connsiteX0" fmla="*/ 362430 w 495300"/>
                  <a:gd name="connsiteY0" fmla="*/ 621 h 533400"/>
                  <a:gd name="connsiteX1" fmla="*/ 400530 w 495300"/>
                  <a:gd name="connsiteY1" fmla="*/ 38721 h 533400"/>
                  <a:gd name="connsiteX2" fmla="*/ 400530 w 495300"/>
                  <a:gd name="connsiteY2" fmla="*/ 38721 h 533400"/>
                  <a:gd name="connsiteX3" fmla="*/ 400530 w 495300"/>
                  <a:gd name="connsiteY3" fmla="*/ 124446 h 533400"/>
                  <a:gd name="connsiteX4" fmla="*/ 362430 w 495300"/>
                  <a:gd name="connsiteY4" fmla="*/ 162546 h 533400"/>
                  <a:gd name="connsiteX5" fmla="*/ 362430 w 495300"/>
                  <a:gd name="connsiteY5" fmla="*/ 162546 h 533400"/>
                  <a:gd name="connsiteX6" fmla="*/ 257655 w 495300"/>
                  <a:gd name="connsiteY6" fmla="*/ 162546 h 533400"/>
                  <a:gd name="connsiteX7" fmla="*/ 257655 w 495300"/>
                  <a:gd name="connsiteY7" fmla="*/ 295896 h 533400"/>
                  <a:gd name="connsiteX8" fmla="*/ 419580 w 495300"/>
                  <a:gd name="connsiteY8" fmla="*/ 295896 h 533400"/>
                  <a:gd name="connsiteX9" fmla="*/ 457680 w 495300"/>
                  <a:gd name="connsiteY9" fmla="*/ 332091 h 533400"/>
                  <a:gd name="connsiteX10" fmla="*/ 457680 w 495300"/>
                  <a:gd name="connsiteY10" fmla="*/ 333996 h 533400"/>
                  <a:gd name="connsiteX11" fmla="*/ 457680 w 495300"/>
                  <a:gd name="connsiteY11" fmla="*/ 438771 h 533400"/>
                  <a:gd name="connsiteX12" fmla="*/ 467205 w 495300"/>
                  <a:gd name="connsiteY12" fmla="*/ 438771 h 533400"/>
                  <a:gd name="connsiteX13" fmla="*/ 495780 w 495300"/>
                  <a:gd name="connsiteY13" fmla="*/ 465441 h 533400"/>
                  <a:gd name="connsiteX14" fmla="*/ 495780 w 495300"/>
                  <a:gd name="connsiteY14" fmla="*/ 467346 h 533400"/>
                  <a:gd name="connsiteX15" fmla="*/ 495780 w 495300"/>
                  <a:gd name="connsiteY15" fmla="*/ 505446 h 533400"/>
                  <a:gd name="connsiteX16" fmla="*/ 467205 w 495300"/>
                  <a:gd name="connsiteY16" fmla="*/ 534021 h 533400"/>
                  <a:gd name="connsiteX17" fmla="*/ 467205 w 495300"/>
                  <a:gd name="connsiteY17" fmla="*/ 534021 h 533400"/>
                  <a:gd name="connsiteX18" fmla="*/ 429105 w 495300"/>
                  <a:gd name="connsiteY18" fmla="*/ 534021 h 533400"/>
                  <a:gd name="connsiteX19" fmla="*/ 400530 w 495300"/>
                  <a:gd name="connsiteY19" fmla="*/ 505446 h 533400"/>
                  <a:gd name="connsiteX20" fmla="*/ 400530 w 495300"/>
                  <a:gd name="connsiteY20" fmla="*/ 505446 h 533400"/>
                  <a:gd name="connsiteX21" fmla="*/ 400530 w 495300"/>
                  <a:gd name="connsiteY21" fmla="*/ 467346 h 533400"/>
                  <a:gd name="connsiteX22" fmla="*/ 429105 w 495300"/>
                  <a:gd name="connsiteY22" fmla="*/ 438771 h 533400"/>
                  <a:gd name="connsiteX23" fmla="*/ 429105 w 495300"/>
                  <a:gd name="connsiteY23" fmla="*/ 438771 h 533400"/>
                  <a:gd name="connsiteX24" fmla="*/ 438630 w 495300"/>
                  <a:gd name="connsiteY24" fmla="*/ 438771 h 533400"/>
                  <a:gd name="connsiteX25" fmla="*/ 438630 w 495300"/>
                  <a:gd name="connsiteY25" fmla="*/ 333996 h 533400"/>
                  <a:gd name="connsiteX26" fmla="*/ 420533 w 495300"/>
                  <a:gd name="connsiteY26" fmla="*/ 314946 h 533400"/>
                  <a:gd name="connsiteX27" fmla="*/ 419580 w 495300"/>
                  <a:gd name="connsiteY27" fmla="*/ 314946 h 533400"/>
                  <a:gd name="connsiteX28" fmla="*/ 257655 w 495300"/>
                  <a:gd name="connsiteY28" fmla="*/ 314946 h 533400"/>
                  <a:gd name="connsiteX29" fmla="*/ 257655 w 495300"/>
                  <a:gd name="connsiteY29" fmla="*/ 438771 h 533400"/>
                  <a:gd name="connsiteX30" fmla="*/ 267180 w 495300"/>
                  <a:gd name="connsiteY30" fmla="*/ 438771 h 533400"/>
                  <a:gd name="connsiteX31" fmla="*/ 295755 w 495300"/>
                  <a:gd name="connsiteY31" fmla="*/ 465441 h 533400"/>
                  <a:gd name="connsiteX32" fmla="*/ 295755 w 495300"/>
                  <a:gd name="connsiteY32" fmla="*/ 467346 h 533400"/>
                  <a:gd name="connsiteX33" fmla="*/ 295755 w 495300"/>
                  <a:gd name="connsiteY33" fmla="*/ 505446 h 533400"/>
                  <a:gd name="connsiteX34" fmla="*/ 267180 w 495300"/>
                  <a:gd name="connsiteY34" fmla="*/ 534021 h 533400"/>
                  <a:gd name="connsiteX35" fmla="*/ 267180 w 495300"/>
                  <a:gd name="connsiteY35" fmla="*/ 534021 h 533400"/>
                  <a:gd name="connsiteX36" fmla="*/ 229080 w 495300"/>
                  <a:gd name="connsiteY36" fmla="*/ 534021 h 533400"/>
                  <a:gd name="connsiteX37" fmla="*/ 200505 w 495300"/>
                  <a:gd name="connsiteY37" fmla="*/ 505446 h 533400"/>
                  <a:gd name="connsiteX38" fmla="*/ 200505 w 495300"/>
                  <a:gd name="connsiteY38" fmla="*/ 505446 h 533400"/>
                  <a:gd name="connsiteX39" fmla="*/ 200505 w 495300"/>
                  <a:gd name="connsiteY39" fmla="*/ 467346 h 533400"/>
                  <a:gd name="connsiteX40" fmla="*/ 229080 w 495300"/>
                  <a:gd name="connsiteY40" fmla="*/ 438771 h 533400"/>
                  <a:gd name="connsiteX41" fmla="*/ 229080 w 495300"/>
                  <a:gd name="connsiteY41" fmla="*/ 438771 h 533400"/>
                  <a:gd name="connsiteX42" fmla="*/ 238605 w 495300"/>
                  <a:gd name="connsiteY42" fmla="*/ 438771 h 533400"/>
                  <a:gd name="connsiteX43" fmla="*/ 238605 w 495300"/>
                  <a:gd name="connsiteY43" fmla="*/ 314946 h 533400"/>
                  <a:gd name="connsiteX44" fmla="*/ 76680 w 495300"/>
                  <a:gd name="connsiteY44" fmla="*/ 314946 h 533400"/>
                  <a:gd name="connsiteX45" fmla="*/ 57630 w 495300"/>
                  <a:gd name="connsiteY45" fmla="*/ 333044 h 533400"/>
                  <a:gd name="connsiteX46" fmla="*/ 57630 w 495300"/>
                  <a:gd name="connsiteY46" fmla="*/ 333996 h 533400"/>
                  <a:gd name="connsiteX47" fmla="*/ 57630 w 495300"/>
                  <a:gd name="connsiteY47" fmla="*/ 438771 h 533400"/>
                  <a:gd name="connsiteX48" fmla="*/ 67155 w 495300"/>
                  <a:gd name="connsiteY48" fmla="*/ 438771 h 533400"/>
                  <a:gd name="connsiteX49" fmla="*/ 95730 w 495300"/>
                  <a:gd name="connsiteY49" fmla="*/ 465441 h 533400"/>
                  <a:gd name="connsiteX50" fmla="*/ 95730 w 495300"/>
                  <a:gd name="connsiteY50" fmla="*/ 467346 h 533400"/>
                  <a:gd name="connsiteX51" fmla="*/ 95730 w 495300"/>
                  <a:gd name="connsiteY51" fmla="*/ 505446 h 533400"/>
                  <a:gd name="connsiteX52" fmla="*/ 67155 w 495300"/>
                  <a:gd name="connsiteY52" fmla="*/ 534021 h 533400"/>
                  <a:gd name="connsiteX53" fmla="*/ 67155 w 495300"/>
                  <a:gd name="connsiteY53" fmla="*/ 534021 h 533400"/>
                  <a:gd name="connsiteX54" fmla="*/ 29055 w 495300"/>
                  <a:gd name="connsiteY54" fmla="*/ 534021 h 533400"/>
                  <a:gd name="connsiteX55" fmla="*/ 480 w 495300"/>
                  <a:gd name="connsiteY55" fmla="*/ 505446 h 533400"/>
                  <a:gd name="connsiteX56" fmla="*/ 480 w 495300"/>
                  <a:gd name="connsiteY56" fmla="*/ 505446 h 533400"/>
                  <a:gd name="connsiteX57" fmla="*/ 480 w 495300"/>
                  <a:gd name="connsiteY57" fmla="*/ 467346 h 533400"/>
                  <a:gd name="connsiteX58" fmla="*/ 29055 w 495300"/>
                  <a:gd name="connsiteY58" fmla="*/ 438771 h 533400"/>
                  <a:gd name="connsiteX59" fmla="*/ 29055 w 495300"/>
                  <a:gd name="connsiteY59" fmla="*/ 438771 h 533400"/>
                  <a:gd name="connsiteX60" fmla="*/ 38580 w 495300"/>
                  <a:gd name="connsiteY60" fmla="*/ 438771 h 533400"/>
                  <a:gd name="connsiteX61" fmla="*/ 38580 w 495300"/>
                  <a:gd name="connsiteY61" fmla="*/ 333996 h 533400"/>
                  <a:gd name="connsiteX62" fmla="*/ 74775 w 495300"/>
                  <a:gd name="connsiteY62" fmla="*/ 295896 h 533400"/>
                  <a:gd name="connsiteX63" fmla="*/ 76680 w 495300"/>
                  <a:gd name="connsiteY63" fmla="*/ 295896 h 533400"/>
                  <a:gd name="connsiteX64" fmla="*/ 238605 w 495300"/>
                  <a:gd name="connsiteY64" fmla="*/ 295896 h 533400"/>
                  <a:gd name="connsiteX65" fmla="*/ 238605 w 495300"/>
                  <a:gd name="connsiteY65" fmla="*/ 162546 h 533400"/>
                  <a:gd name="connsiteX66" fmla="*/ 133830 w 495300"/>
                  <a:gd name="connsiteY66" fmla="*/ 162546 h 533400"/>
                  <a:gd name="connsiteX67" fmla="*/ 95730 w 495300"/>
                  <a:gd name="connsiteY67" fmla="*/ 126351 h 533400"/>
                  <a:gd name="connsiteX68" fmla="*/ 95730 w 495300"/>
                  <a:gd name="connsiteY68" fmla="*/ 124446 h 533400"/>
                  <a:gd name="connsiteX69" fmla="*/ 95730 w 495300"/>
                  <a:gd name="connsiteY69" fmla="*/ 38721 h 533400"/>
                  <a:gd name="connsiteX70" fmla="*/ 133830 w 495300"/>
                  <a:gd name="connsiteY70" fmla="*/ 621 h 533400"/>
                  <a:gd name="connsiteX71" fmla="*/ 133830 w 495300"/>
                  <a:gd name="connsiteY71" fmla="*/ 621 h 533400"/>
                  <a:gd name="connsiteX72" fmla="*/ 362430 w 495300"/>
                  <a:gd name="connsiteY72" fmla="*/ 621 h 533400"/>
                  <a:gd name="connsiteX73" fmla="*/ 67155 w 495300"/>
                  <a:gd name="connsiteY73" fmla="*/ 457821 h 533400"/>
                  <a:gd name="connsiteX74" fmla="*/ 29055 w 495300"/>
                  <a:gd name="connsiteY74" fmla="*/ 457821 h 533400"/>
                  <a:gd name="connsiteX75" fmla="*/ 19530 w 495300"/>
                  <a:gd name="connsiteY75" fmla="*/ 467346 h 533400"/>
                  <a:gd name="connsiteX76" fmla="*/ 19530 w 495300"/>
                  <a:gd name="connsiteY76" fmla="*/ 467346 h 533400"/>
                  <a:gd name="connsiteX77" fmla="*/ 19530 w 495300"/>
                  <a:gd name="connsiteY77" fmla="*/ 505446 h 533400"/>
                  <a:gd name="connsiteX78" fmla="*/ 29055 w 495300"/>
                  <a:gd name="connsiteY78" fmla="*/ 514971 h 533400"/>
                  <a:gd name="connsiteX79" fmla="*/ 29055 w 495300"/>
                  <a:gd name="connsiteY79" fmla="*/ 514971 h 533400"/>
                  <a:gd name="connsiteX80" fmla="*/ 67155 w 495300"/>
                  <a:gd name="connsiteY80" fmla="*/ 514971 h 533400"/>
                  <a:gd name="connsiteX81" fmla="*/ 76680 w 495300"/>
                  <a:gd name="connsiteY81" fmla="*/ 505446 h 533400"/>
                  <a:gd name="connsiteX82" fmla="*/ 76680 w 495300"/>
                  <a:gd name="connsiteY82" fmla="*/ 505446 h 533400"/>
                  <a:gd name="connsiteX83" fmla="*/ 76680 w 495300"/>
                  <a:gd name="connsiteY83" fmla="*/ 467346 h 533400"/>
                  <a:gd name="connsiteX84" fmla="*/ 67155 w 495300"/>
                  <a:gd name="connsiteY84" fmla="*/ 457821 h 533400"/>
                  <a:gd name="connsiteX85" fmla="*/ 67155 w 495300"/>
                  <a:gd name="connsiteY85" fmla="*/ 457821 h 533400"/>
                  <a:gd name="connsiteX86" fmla="*/ 267180 w 495300"/>
                  <a:gd name="connsiteY86" fmla="*/ 457821 h 533400"/>
                  <a:gd name="connsiteX87" fmla="*/ 229080 w 495300"/>
                  <a:gd name="connsiteY87" fmla="*/ 457821 h 533400"/>
                  <a:gd name="connsiteX88" fmla="*/ 219555 w 495300"/>
                  <a:gd name="connsiteY88" fmla="*/ 467346 h 533400"/>
                  <a:gd name="connsiteX89" fmla="*/ 219555 w 495300"/>
                  <a:gd name="connsiteY89" fmla="*/ 467346 h 533400"/>
                  <a:gd name="connsiteX90" fmla="*/ 219555 w 495300"/>
                  <a:gd name="connsiteY90" fmla="*/ 505446 h 533400"/>
                  <a:gd name="connsiteX91" fmla="*/ 229080 w 495300"/>
                  <a:gd name="connsiteY91" fmla="*/ 514971 h 533400"/>
                  <a:gd name="connsiteX92" fmla="*/ 229080 w 495300"/>
                  <a:gd name="connsiteY92" fmla="*/ 514971 h 533400"/>
                  <a:gd name="connsiteX93" fmla="*/ 267180 w 495300"/>
                  <a:gd name="connsiteY93" fmla="*/ 514971 h 533400"/>
                  <a:gd name="connsiteX94" fmla="*/ 276705 w 495300"/>
                  <a:gd name="connsiteY94" fmla="*/ 505446 h 533400"/>
                  <a:gd name="connsiteX95" fmla="*/ 276705 w 495300"/>
                  <a:gd name="connsiteY95" fmla="*/ 505446 h 533400"/>
                  <a:gd name="connsiteX96" fmla="*/ 276705 w 495300"/>
                  <a:gd name="connsiteY96" fmla="*/ 467346 h 533400"/>
                  <a:gd name="connsiteX97" fmla="*/ 267180 w 495300"/>
                  <a:gd name="connsiteY97" fmla="*/ 457821 h 533400"/>
                  <a:gd name="connsiteX98" fmla="*/ 267180 w 495300"/>
                  <a:gd name="connsiteY98" fmla="*/ 457821 h 533400"/>
                  <a:gd name="connsiteX99" fmla="*/ 467205 w 495300"/>
                  <a:gd name="connsiteY99" fmla="*/ 457821 h 533400"/>
                  <a:gd name="connsiteX100" fmla="*/ 429105 w 495300"/>
                  <a:gd name="connsiteY100" fmla="*/ 457821 h 533400"/>
                  <a:gd name="connsiteX101" fmla="*/ 419580 w 495300"/>
                  <a:gd name="connsiteY101" fmla="*/ 467346 h 533400"/>
                  <a:gd name="connsiteX102" fmla="*/ 419580 w 495300"/>
                  <a:gd name="connsiteY102" fmla="*/ 467346 h 533400"/>
                  <a:gd name="connsiteX103" fmla="*/ 419580 w 495300"/>
                  <a:gd name="connsiteY103" fmla="*/ 505446 h 533400"/>
                  <a:gd name="connsiteX104" fmla="*/ 429105 w 495300"/>
                  <a:gd name="connsiteY104" fmla="*/ 514971 h 533400"/>
                  <a:gd name="connsiteX105" fmla="*/ 429105 w 495300"/>
                  <a:gd name="connsiteY105" fmla="*/ 514971 h 533400"/>
                  <a:gd name="connsiteX106" fmla="*/ 467205 w 495300"/>
                  <a:gd name="connsiteY106" fmla="*/ 514971 h 533400"/>
                  <a:gd name="connsiteX107" fmla="*/ 476730 w 495300"/>
                  <a:gd name="connsiteY107" fmla="*/ 505446 h 533400"/>
                  <a:gd name="connsiteX108" fmla="*/ 476730 w 495300"/>
                  <a:gd name="connsiteY108" fmla="*/ 505446 h 533400"/>
                  <a:gd name="connsiteX109" fmla="*/ 476730 w 495300"/>
                  <a:gd name="connsiteY109" fmla="*/ 467346 h 533400"/>
                  <a:gd name="connsiteX110" fmla="*/ 467205 w 495300"/>
                  <a:gd name="connsiteY110" fmla="*/ 457821 h 533400"/>
                  <a:gd name="connsiteX111" fmla="*/ 467205 w 495300"/>
                  <a:gd name="connsiteY111" fmla="*/ 457821 h 533400"/>
                  <a:gd name="connsiteX112" fmla="*/ 362430 w 495300"/>
                  <a:gd name="connsiteY112" fmla="*/ 19671 h 533400"/>
                  <a:gd name="connsiteX113" fmla="*/ 133830 w 495300"/>
                  <a:gd name="connsiteY113" fmla="*/ 19671 h 533400"/>
                  <a:gd name="connsiteX114" fmla="*/ 114780 w 495300"/>
                  <a:gd name="connsiteY114" fmla="*/ 38721 h 533400"/>
                  <a:gd name="connsiteX115" fmla="*/ 114780 w 495300"/>
                  <a:gd name="connsiteY115" fmla="*/ 38721 h 533400"/>
                  <a:gd name="connsiteX116" fmla="*/ 114780 w 495300"/>
                  <a:gd name="connsiteY116" fmla="*/ 124446 h 533400"/>
                  <a:gd name="connsiteX117" fmla="*/ 133830 w 495300"/>
                  <a:gd name="connsiteY117" fmla="*/ 143496 h 533400"/>
                  <a:gd name="connsiteX118" fmla="*/ 133830 w 495300"/>
                  <a:gd name="connsiteY118" fmla="*/ 143496 h 533400"/>
                  <a:gd name="connsiteX119" fmla="*/ 362430 w 495300"/>
                  <a:gd name="connsiteY119" fmla="*/ 143496 h 533400"/>
                  <a:gd name="connsiteX120" fmla="*/ 381480 w 495300"/>
                  <a:gd name="connsiteY120" fmla="*/ 124446 h 533400"/>
                  <a:gd name="connsiteX121" fmla="*/ 381480 w 495300"/>
                  <a:gd name="connsiteY121" fmla="*/ 124446 h 533400"/>
                  <a:gd name="connsiteX122" fmla="*/ 381480 w 495300"/>
                  <a:gd name="connsiteY122" fmla="*/ 38721 h 533400"/>
                  <a:gd name="connsiteX123" fmla="*/ 362430 w 495300"/>
                  <a:gd name="connsiteY123" fmla="*/ 19671 h 533400"/>
                  <a:gd name="connsiteX124" fmla="*/ 362430 w 495300"/>
                  <a:gd name="connsiteY124" fmla="*/ 19671 h 533400"/>
                  <a:gd name="connsiteX125" fmla="*/ 157643 w 495300"/>
                  <a:gd name="connsiteY125" fmla="*/ 86346 h 533400"/>
                  <a:gd name="connsiteX126" fmla="*/ 171930 w 495300"/>
                  <a:gd name="connsiteY126" fmla="*/ 100634 h 533400"/>
                  <a:gd name="connsiteX127" fmla="*/ 157643 w 495300"/>
                  <a:gd name="connsiteY127" fmla="*/ 114921 h 533400"/>
                  <a:gd name="connsiteX128" fmla="*/ 143355 w 495300"/>
                  <a:gd name="connsiteY128" fmla="*/ 100634 h 533400"/>
                  <a:gd name="connsiteX129" fmla="*/ 157643 w 495300"/>
                  <a:gd name="connsiteY129" fmla="*/ 8634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95300" h="533400">
                    <a:moveTo>
                      <a:pt x="362430" y="621"/>
                    </a:moveTo>
                    <a:cubicBezTo>
                      <a:pt x="383385" y="621"/>
                      <a:pt x="400530" y="17766"/>
                      <a:pt x="400530" y="38721"/>
                    </a:cubicBezTo>
                    <a:lnTo>
                      <a:pt x="400530" y="38721"/>
                    </a:lnTo>
                    <a:lnTo>
                      <a:pt x="400530" y="124446"/>
                    </a:lnTo>
                    <a:cubicBezTo>
                      <a:pt x="400530" y="145401"/>
                      <a:pt x="383385" y="162546"/>
                      <a:pt x="362430" y="162546"/>
                    </a:cubicBezTo>
                    <a:lnTo>
                      <a:pt x="362430" y="162546"/>
                    </a:lnTo>
                    <a:lnTo>
                      <a:pt x="257655" y="162546"/>
                    </a:lnTo>
                    <a:lnTo>
                      <a:pt x="257655" y="295896"/>
                    </a:lnTo>
                    <a:lnTo>
                      <a:pt x="419580" y="295896"/>
                    </a:lnTo>
                    <a:cubicBezTo>
                      <a:pt x="439583" y="295896"/>
                      <a:pt x="456727" y="312089"/>
                      <a:pt x="457680" y="332091"/>
                    </a:cubicBezTo>
                    <a:lnTo>
                      <a:pt x="457680" y="333996"/>
                    </a:lnTo>
                    <a:lnTo>
                      <a:pt x="457680" y="438771"/>
                    </a:lnTo>
                    <a:lnTo>
                      <a:pt x="467205" y="438771"/>
                    </a:lnTo>
                    <a:cubicBezTo>
                      <a:pt x="482445" y="438771"/>
                      <a:pt x="494827" y="450201"/>
                      <a:pt x="495780" y="465441"/>
                    </a:cubicBezTo>
                    <a:lnTo>
                      <a:pt x="495780" y="467346"/>
                    </a:lnTo>
                    <a:lnTo>
                      <a:pt x="495780" y="505446"/>
                    </a:lnTo>
                    <a:cubicBezTo>
                      <a:pt x="495780" y="521639"/>
                      <a:pt x="483398" y="534021"/>
                      <a:pt x="467205" y="534021"/>
                    </a:cubicBezTo>
                    <a:lnTo>
                      <a:pt x="467205" y="534021"/>
                    </a:lnTo>
                    <a:lnTo>
                      <a:pt x="429105" y="534021"/>
                    </a:lnTo>
                    <a:cubicBezTo>
                      <a:pt x="412912" y="534021"/>
                      <a:pt x="400530" y="521639"/>
                      <a:pt x="400530" y="505446"/>
                    </a:cubicBezTo>
                    <a:lnTo>
                      <a:pt x="400530" y="505446"/>
                    </a:lnTo>
                    <a:lnTo>
                      <a:pt x="400530" y="467346"/>
                    </a:lnTo>
                    <a:cubicBezTo>
                      <a:pt x="400530" y="451154"/>
                      <a:pt x="412912" y="438771"/>
                      <a:pt x="429105" y="438771"/>
                    </a:cubicBezTo>
                    <a:lnTo>
                      <a:pt x="429105" y="438771"/>
                    </a:lnTo>
                    <a:lnTo>
                      <a:pt x="438630" y="438771"/>
                    </a:lnTo>
                    <a:lnTo>
                      <a:pt x="438630" y="333996"/>
                    </a:lnTo>
                    <a:cubicBezTo>
                      <a:pt x="438630" y="323519"/>
                      <a:pt x="431010" y="315899"/>
                      <a:pt x="420533" y="314946"/>
                    </a:cubicBezTo>
                    <a:lnTo>
                      <a:pt x="419580" y="314946"/>
                    </a:lnTo>
                    <a:lnTo>
                      <a:pt x="257655" y="314946"/>
                    </a:lnTo>
                    <a:lnTo>
                      <a:pt x="257655" y="438771"/>
                    </a:lnTo>
                    <a:lnTo>
                      <a:pt x="267180" y="438771"/>
                    </a:lnTo>
                    <a:cubicBezTo>
                      <a:pt x="282420" y="438771"/>
                      <a:pt x="294802" y="450201"/>
                      <a:pt x="295755" y="465441"/>
                    </a:cubicBezTo>
                    <a:lnTo>
                      <a:pt x="295755" y="467346"/>
                    </a:lnTo>
                    <a:lnTo>
                      <a:pt x="295755" y="505446"/>
                    </a:lnTo>
                    <a:cubicBezTo>
                      <a:pt x="295755" y="521639"/>
                      <a:pt x="283373" y="534021"/>
                      <a:pt x="267180" y="534021"/>
                    </a:cubicBezTo>
                    <a:lnTo>
                      <a:pt x="267180" y="534021"/>
                    </a:lnTo>
                    <a:lnTo>
                      <a:pt x="229080" y="534021"/>
                    </a:lnTo>
                    <a:cubicBezTo>
                      <a:pt x="212887" y="534021"/>
                      <a:pt x="200505" y="521639"/>
                      <a:pt x="200505" y="505446"/>
                    </a:cubicBezTo>
                    <a:lnTo>
                      <a:pt x="200505" y="505446"/>
                    </a:lnTo>
                    <a:lnTo>
                      <a:pt x="200505" y="467346"/>
                    </a:lnTo>
                    <a:cubicBezTo>
                      <a:pt x="200505" y="451154"/>
                      <a:pt x="212887" y="438771"/>
                      <a:pt x="229080" y="438771"/>
                    </a:cubicBezTo>
                    <a:lnTo>
                      <a:pt x="229080" y="438771"/>
                    </a:lnTo>
                    <a:lnTo>
                      <a:pt x="238605" y="438771"/>
                    </a:lnTo>
                    <a:lnTo>
                      <a:pt x="238605" y="314946"/>
                    </a:lnTo>
                    <a:lnTo>
                      <a:pt x="76680" y="314946"/>
                    </a:lnTo>
                    <a:cubicBezTo>
                      <a:pt x="66202" y="314946"/>
                      <a:pt x="58583" y="322566"/>
                      <a:pt x="57630" y="333044"/>
                    </a:cubicBezTo>
                    <a:lnTo>
                      <a:pt x="57630" y="333996"/>
                    </a:lnTo>
                    <a:lnTo>
                      <a:pt x="57630" y="438771"/>
                    </a:lnTo>
                    <a:lnTo>
                      <a:pt x="67155" y="438771"/>
                    </a:lnTo>
                    <a:cubicBezTo>
                      <a:pt x="82395" y="438771"/>
                      <a:pt x="94777" y="450201"/>
                      <a:pt x="95730" y="465441"/>
                    </a:cubicBezTo>
                    <a:lnTo>
                      <a:pt x="95730" y="467346"/>
                    </a:lnTo>
                    <a:lnTo>
                      <a:pt x="95730" y="505446"/>
                    </a:lnTo>
                    <a:cubicBezTo>
                      <a:pt x="95730" y="521639"/>
                      <a:pt x="83348" y="534021"/>
                      <a:pt x="67155" y="534021"/>
                    </a:cubicBezTo>
                    <a:lnTo>
                      <a:pt x="67155" y="534021"/>
                    </a:lnTo>
                    <a:lnTo>
                      <a:pt x="29055" y="534021"/>
                    </a:lnTo>
                    <a:cubicBezTo>
                      <a:pt x="12862" y="534021"/>
                      <a:pt x="480" y="521639"/>
                      <a:pt x="480" y="505446"/>
                    </a:cubicBezTo>
                    <a:lnTo>
                      <a:pt x="480" y="505446"/>
                    </a:lnTo>
                    <a:lnTo>
                      <a:pt x="480" y="467346"/>
                    </a:lnTo>
                    <a:cubicBezTo>
                      <a:pt x="480" y="451154"/>
                      <a:pt x="12862" y="438771"/>
                      <a:pt x="29055" y="438771"/>
                    </a:cubicBezTo>
                    <a:lnTo>
                      <a:pt x="29055" y="438771"/>
                    </a:lnTo>
                    <a:lnTo>
                      <a:pt x="38580" y="438771"/>
                    </a:lnTo>
                    <a:lnTo>
                      <a:pt x="38580" y="333996"/>
                    </a:lnTo>
                    <a:cubicBezTo>
                      <a:pt x="38580" y="313994"/>
                      <a:pt x="54773" y="296849"/>
                      <a:pt x="74775" y="295896"/>
                    </a:cubicBezTo>
                    <a:lnTo>
                      <a:pt x="76680" y="295896"/>
                    </a:lnTo>
                    <a:lnTo>
                      <a:pt x="238605" y="295896"/>
                    </a:lnTo>
                    <a:lnTo>
                      <a:pt x="238605" y="162546"/>
                    </a:lnTo>
                    <a:lnTo>
                      <a:pt x="133830" y="162546"/>
                    </a:lnTo>
                    <a:cubicBezTo>
                      <a:pt x="113827" y="162546"/>
                      <a:pt x="96683" y="146354"/>
                      <a:pt x="95730" y="126351"/>
                    </a:cubicBezTo>
                    <a:lnTo>
                      <a:pt x="95730" y="124446"/>
                    </a:lnTo>
                    <a:lnTo>
                      <a:pt x="95730" y="38721"/>
                    </a:lnTo>
                    <a:cubicBezTo>
                      <a:pt x="95730" y="17766"/>
                      <a:pt x="112875" y="621"/>
                      <a:pt x="133830" y="621"/>
                    </a:cubicBezTo>
                    <a:lnTo>
                      <a:pt x="133830" y="621"/>
                    </a:lnTo>
                    <a:lnTo>
                      <a:pt x="362430" y="621"/>
                    </a:lnTo>
                    <a:close/>
                    <a:moveTo>
                      <a:pt x="67155" y="457821"/>
                    </a:moveTo>
                    <a:lnTo>
                      <a:pt x="29055" y="457821"/>
                    </a:lnTo>
                    <a:cubicBezTo>
                      <a:pt x="23340" y="457821"/>
                      <a:pt x="19530" y="461631"/>
                      <a:pt x="19530" y="467346"/>
                    </a:cubicBezTo>
                    <a:lnTo>
                      <a:pt x="19530" y="467346"/>
                    </a:lnTo>
                    <a:lnTo>
                      <a:pt x="19530" y="505446"/>
                    </a:lnTo>
                    <a:cubicBezTo>
                      <a:pt x="19530" y="511161"/>
                      <a:pt x="23340" y="514971"/>
                      <a:pt x="29055" y="514971"/>
                    </a:cubicBezTo>
                    <a:lnTo>
                      <a:pt x="29055" y="514971"/>
                    </a:lnTo>
                    <a:lnTo>
                      <a:pt x="67155" y="514971"/>
                    </a:lnTo>
                    <a:cubicBezTo>
                      <a:pt x="72870" y="514971"/>
                      <a:pt x="76680" y="511161"/>
                      <a:pt x="76680" y="505446"/>
                    </a:cubicBezTo>
                    <a:lnTo>
                      <a:pt x="76680" y="505446"/>
                    </a:lnTo>
                    <a:lnTo>
                      <a:pt x="76680" y="467346"/>
                    </a:lnTo>
                    <a:cubicBezTo>
                      <a:pt x="76680" y="461631"/>
                      <a:pt x="72870" y="457821"/>
                      <a:pt x="67155" y="457821"/>
                    </a:cubicBezTo>
                    <a:lnTo>
                      <a:pt x="67155" y="457821"/>
                    </a:lnTo>
                    <a:close/>
                    <a:moveTo>
                      <a:pt x="267180" y="457821"/>
                    </a:moveTo>
                    <a:lnTo>
                      <a:pt x="229080" y="457821"/>
                    </a:lnTo>
                    <a:cubicBezTo>
                      <a:pt x="223365" y="457821"/>
                      <a:pt x="219555" y="461631"/>
                      <a:pt x="219555" y="467346"/>
                    </a:cubicBezTo>
                    <a:lnTo>
                      <a:pt x="219555" y="467346"/>
                    </a:lnTo>
                    <a:lnTo>
                      <a:pt x="219555" y="505446"/>
                    </a:lnTo>
                    <a:cubicBezTo>
                      <a:pt x="219555" y="511161"/>
                      <a:pt x="223365" y="514971"/>
                      <a:pt x="229080" y="514971"/>
                    </a:cubicBezTo>
                    <a:lnTo>
                      <a:pt x="229080" y="514971"/>
                    </a:lnTo>
                    <a:lnTo>
                      <a:pt x="267180" y="514971"/>
                    </a:lnTo>
                    <a:cubicBezTo>
                      <a:pt x="272895" y="514971"/>
                      <a:pt x="276705" y="511161"/>
                      <a:pt x="276705" y="505446"/>
                    </a:cubicBezTo>
                    <a:lnTo>
                      <a:pt x="276705" y="505446"/>
                    </a:lnTo>
                    <a:lnTo>
                      <a:pt x="276705" y="467346"/>
                    </a:lnTo>
                    <a:cubicBezTo>
                      <a:pt x="276705" y="461631"/>
                      <a:pt x="272895" y="457821"/>
                      <a:pt x="267180" y="457821"/>
                    </a:cubicBezTo>
                    <a:lnTo>
                      <a:pt x="267180" y="457821"/>
                    </a:lnTo>
                    <a:close/>
                    <a:moveTo>
                      <a:pt x="467205" y="457821"/>
                    </a:moveTo>
                    <a:lnTo>
                      <a:pt x="429105" y="457821"/>
                    </a:lnTo>
                    <a:cubicBezTo>
                      <a:pt x="423390" y="457821"/>
                      <a:pt x="419580" y="461631"/>
                      <a:pt x="419580" y="467346"/>
                    </a:cubicBezTo>
                    <a:lnTo>
                      <a:pt x="419580" y="467346"/>
                    </a:lnTo>
                    <a:lnTo>
                      <a:pt x="419580" y="505446"/>
                    </a:lnTo>
                    <a:cubicBezTo>
                      <a:pt x="419580" y="511161"/>
                      <a:pt x="423390" y="514971"/>
                      <a:pt x="429105" y="514971"/>
                    </a:cubicBezTo>
                    <a:lnTo>
                      <a:pt x="429105" y="514971"/>
                    </a:lnTo>
                    <a:lnTo>
                      <a:pt x="467205" y="514971"/>
                    </a:lnTo>
                    <a:cubicBezTo>
                      <a:pt x="472920" y="514971"/>
                      <a:pt x="476730" y="511161"/>
                      <a:pt x="476730" y="505446"/>
                    </a:cubicBezTo>
                    <a:lnTo>
                      <a:pt x="476730" y="505446"/>
                    </a:lnTo>
                    <a:lnTo>
                      <a:pt x="476730" y="467346"/>
                    </a:lnTo>
                    <a:cubicBezTo>
                      <a:pt x="476730" y="461631"/>
                      <a:pt x="472920" y="457821"/>
                      <a:pt x="467205" y="457821"/>
                    </a:cubicBezTo>
                    <a:lnTo>
                      <a:pt x="467205" y="457821"/>
                    </a:lnTo>
                    <a:close/>
                    <a:moveTo>
                      <a:pt x="362430" y="19671"/>
                    </a:moveTo>
                    <a:lnTo>
                      <a:pt x="133830" y="19671"/>
                    </a:lnTo>
                    <a:cubicBezTo>
                      <a:pt x="123352" y="19671"/>
                      <a:pt x="114780" y="28244"/>
                      <a:pt x="114780" y="38721"/>
                    </a:cubicBezTo>
                    <a:lnTo>
                      <a:pt x="114780" y="38721"/>
                    </a:lnTo>
                    <a:lnTo>
                      <a:pt x="114780" y="124446"/>
                    </a:lnTo>
                    <a:cubicBezTo>
                      <a:pt x="114780" y="134924"/>
                      <a:pt x="123352" y="143496"/>
                      <a:pt x="133830" y="143496"/>
                    </a:cubicBezTo>
                    <a:lnTo>
                      <a:pt x="133830" y="143496"/>
                    </a:lnTo>
                    <a:lnTo>
                      <a:pt x="362430" y="143496"/>
                    </a:lnTo>
                    <a:cubicBezTo>
                      <a:pt x="372908" y="143496"/>
                      <a:pt x="381480" y="134924"/>
                      <a:pt x="381480" y="124446"/>
                    </a:cubicBezTo>
                    <a:lnTo>
                      <a:pt x="381480" y="124446"/>
                    </a:lnTo>
                    <a:lnTo>
                      <a:pt x="381480" y="38721"/>
                    </a:lnTo>
                    <a:cubicBezTo>
                      <a:pt x="381480" y="28244"/>
                      <a:pt x="372908" y="19671"/>
                      <a:pt x="362430" y="19671"/>
                    </a:cubicBezTo>
                    <a:lnTo>
                      <a:pt x="362430" y="19671"/>
                    </a:lnTo>
                    <a:close/>
                    <a:moveTo>
                      <a:pt x="157643" y="86346"/>
                    </a:moveTo>
                    <a:cubicBezTo>
                      <a:pt x="165262" y="86346"/>
                      <a:pt x="171930" y="93014"/>
                      <a:pt x="171930" y="100634"/>
                    </a:cubicBezTo>
                    <a:cubicBezTo>
                      <a:pt x="171930" y="108254"/>
                      <a:pt x="165262" y="114921"/>
                      <a:pt x="157643" y="114921"/>
                    </a:cubicBezTo>
                    <a:cubicBezTo>
                      <a:pt x="150023" y="114921"/>
                      <a:pt x="143355" y="108254"/>
                      <a:pt x="143355" y="100634"/>
                    </a:cubicBezTo>
                    <a:cubicBezTo>
                      <a:pt x="143355" y="93014"/>
                      <a:pt x="150023" y="86346"/>
                      <a:pt x="157643" y="8634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grpSp>
          <p:nvGrpSpPr>
            <p:cNvPr id="104" name="">
              <a:extLst>
                <a:ext uri="{FF2B5EF4-FFF2-40B4-BE49-F238E27FC236}">
                  <a16:creationId xmlns:a16="http://schemas.microsoft.com/office/drawing/2014/main" id="{5EE7CB45-D5ED-F4DB-18D8-1C21CF03569A}"/>
                </a:ext>
              </a:extLst>
            </p:cNvPr>
            <p:cNvGrpSpPr/>
            <p:nvPr/>
          </p:nvGrpSpPr>
          <p:grpSpPr>
            <a:xfrm>
              <a:off x="6997079" y="3340100"/>
              <a:ext cx="641600" cy="641600"/>
              <a:chOff x="4584079" y="4658982"/>
              <a:chExt cx="540000" cy="540000"/>
            </a:xfrm>
          </p:grpSpPr>
          <p:sp>
            <p:nvSpPr>
              <p:cNvPr id="105" name="">
                <a:extLst>
                  <a:ext uri="{FF2B5EF4-FFF2-40B4-BE49-F238E27FC236}">
                    <a16:creationId xmlns:a16="http://schemas.microsoft.com/office/drawing/2014/main" id="{4443F19C-2ADB-B9B1-409B-7F555FA69E2C}"/>
                  </a:ext>
                </a:extLst>
              </p:cNvPr>
              <p:cNvSpPr txBox="1"/>
              <p:nvPr/>
            </p:nvSpPr>
            <p:spPr>
              <a:xfrm>
                <a:off x="4584079" y="4658982"/>
                <a:ext cx="540000" cy="54000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/>
              </a:p>
            </p:txBody>
          </p:sp>
          <p:sp>
            <p:nvSpPr>
              <p:cNvPr id="106" name="">
                <a:extLst>
                  <a:ext uri="{FF2B5EF4-FFF2-40B4-BE49-F238E27FC236}">
                    <a16:creationId xmlns:a16="http://schemas.microsoft.com/office/drawing/2014/main" id="{1E51D039-9CD0-AA3D-D13E-EA6C18255E42}"/>
                  </a:ext>
                </a:extLst>
              </p:cNvPr>
              <p:cNvSpPr/>
              <p:nvPr/>
            </p:nvSpPr>
            <p:spPr>
              <a:xfrm>
                <a:off x="4716376" y="4825705"/>
                <a:ext cx="275406" cy="206554"/>
              </a:xfrm>
              <a:custGeom>
                <a:avLst/>
                <a:gdLst>
                  <a:gd name="connsiteX0" fmla="*/ 495908 w 533400"/>
                  <a:gd name="connsiteY0" fmla="*/ 621 h 400050"/>
                  <a:gd name="connsiteX1" fmla="*/ 534008 w 533400"/>
                  <a:gd name="connsiteY1" fmla="*/ 38721 h 400050"/>
                  <a:gd name="connsiteX2" fmla="*/ 534008 w 533400"/>
                  <a:gd name="connsiteY2" fmla="*/ 38721 h 400050"/>
                  <a:gd name="connsiteX3" fmla="*/ 534008 w 533400"/>
                  <a:gd name="connsiteY3" fmla="*/ 362571 h 400050"/>
                  <a:gd name="connsiteX4" fmla="*/ 495908 w 533400"/>
                  <a:gd name="connsiteY4" fmla="*/ 400671 h 400050"/>
                  <a:gd name="connsiteX5" fmla="*/ 495908 w 533400"/>
                  <a:gd name="connsiteY5" fmla="*/ 400671 h 400050"/>
                  <a:gd name="connsiteX6" fmla="*/ 38708 w 533400"/>
                  <a:gd name="connsiteY6" fmla="*/ 400671 h 400050"/>
                  <a:gd name="connsiteX7" fmla="*/ 608 w 533400"/>
                  <a:gd name="connsiteY7" fmla="*/ 362571 h 400050"/>
                  <a:gd name="connsiteX8" fmla="*/ 608 w 533400"/>
                  <a:gd name="connsiteY8" fmla="*/ 362571 h 400050"/>
                  <a:gd name="connsiteX9" fmla="*/ 608 w 533400"/>
                  <a:gd name="connsiteY9" fmla="*/ 38721 h 400050"/>
                  <a:gd name="connsiteX10" fmla="*/ 38708 w 533400"/>
                  <a:gd name="connsiteY10" fmla="*/ 621 h 400050"/>
                  <a:gd name="connsiteX11" fmla="*/ 38708 w 533400"/>
                  <a:gd name="connsiteY11" fmla="*/ 621 h 400050"/>
                  <a:gd name="connsiteX12" fmla="*/ 495908 w 533400"/>
                  <a:gd name="connsiteY12" fmla="*/ 621 h 400050"/>
                  <a:gd name="connsiteX13" fmla="*/ 361605 w 533400"/>
                  <a:gd name="connsiteY13" fmla="*/ 172071 h 400050"/>
                  <a:gd name="connsiteX14" fmla="*/ 360653 w 533400"/>
                  <a:gd name="connsiteY14" fmla="*/ 173024 h 400050"/>
                  <a:gd name="connsiteX15" fmla="*/ 274928 w 533400"/>
                  <a:gd name="connsiteY15" fmla="*/ 284466 h 400050"/>
                  <a:gd name="connsiteX16" fmla="*/ 272071 w 533400"/>
                  <a:gd name="connsiteY16" fmla="*/ 288276 h 400050"/>
                  <a:gd name="connsiteX17" fmla="*/ 219683 w 533400"/>
                  <a:gd name="connsiteY17" fmla="*/ 290181 h 400050"/>
                  <a:gd name="connsiteX18" fmla="*/ 217778 w 533400"/>
                  <a:gd name="connsiteY18" fmla="*/ 289229 h 400050"/>
                  <a:gd name="connsiteX19" fmla="*/ 154913 w 533400"/>
                  <a:gd name="connsiteY19" fmla="*/ 228269 h 400050"/>
                  <a:gd name="connsiteX20" fmla="*/ 153961 w 533400"/>
                  <a:gd name="connsiteY20" fmla="*/ 227316 h 400050"/>
                  <a:gd name="connsiteX21" fmla="*/ 128243 w 533400"/>
                  <a:gd name="connsiteY21" fmla="*/ 228269 h 400050"/>
                  <a:gd name="connsiteX22" fmla="*/ 127290 w 533400"/>
                  <a:gd name="connsiteY22" fmla="*/ 229221 h 400050"/>
                  <a:gd name="connsiteX23" fmla="*/ 19658 w 533400"/>
                  <a:gd name="connsiteY23" fmla="*/ 354951 h 400050"/>
                  <a:gd name="connsiteX24" fmla="*/ 19658 w 533400"/>
                  <a:gd name="connsiteY24" fmla="*/ 361619 h 400050"/>
                  <a:gd name="connsiteX25" fmla="*/ 37755 w 533400"/>
                  <a:gd name="connsiteY25" fmla="*/ 380669 h 400050"/>
                  <a:gd name="connsiteX26" fmla="*/ 38708 w 533400"/>
                  <a:gd name="connsiteY26" fmla="*/ 380669 h 400050"/>
                  <a:gd name="connsiteX27" fmla="*/ 495908 w 533400"/>
                  <a:gd name="connsiteY27" fmla="*/ 380669 h 400050"/>
                  <a:gd name="connsiteX28" fmla="*/ 514958 w 533400"/>
                  <a:gd name="connsiteY28" fmla="*/ 361619 h 400050"/>
                  <a:gd name="connsiteX29" fmla="*/ 514958 w 533400"/>
                  <a:gd name="connsiteY29" fmla="*/ 361619 h 400050"/>
                  <a:gd name="connsiteX30" fmla="*/ 514958 w 533400"/>
                  <a:gd name="connsiteY30" fmla="*/ 337806 h 400050"/>
                  <a:gd name="connsiteX31" fmla="*/ 391133 w 533400"/>
                  <a:gd name="connsiteY31" fmla="*/ 173024 h 400050"/>
                  <a:gd name="connsiteX32" fmla="*/ 387323 w 533400"/>
                  <a:gd name="connsiteY32" fmla="*/ 169214 h 400050"/>
                  <a:gd name="connsiteX33" fmla="*/ 361605 w 533400"/>
                  <a:gd name="connsiteY33" fmla="*/ 172071 h 400050"/>
                  <a:gd name="connsiteX34" fmla="*/ 495908 w 533400"/>
                  <a:gd name="connsiteY34" fmla="*/ 19671 h 400050"/>
                  <a:gd name="connsiteX35" fmla="*/ 38708 w 533400"/>
                  <a:gd name="connsiteY35" fmla="*/ 19671 h 400050"/>
                  <a:gd name="connsiteX36" fmla="*/ 19658 w 533400"/>
                  <a:gd name="connsiteY36" fmla="*/ 38721 h 400050"/>
                  <a:gd name="connsiteX37" fmla="*/ 19658 w 533400"/>
                  <a:gd name="connsiteY37" fmla="*/ 38721 h 400050"/>
                  <a:gd name="connsiteX38" fmla="*/ 19658 w 533400"/>
                  <a:gd name="connsiteY38" fmla="*/ 327329 h 400050"/>
                  <a:gd name="connsiteX39" fmla="*/ 113003 w 533400"/>
                  <a:gd name="connsiteY39" fmla="*/ 217791 h 400050"/>
                  <a:gd name="connsiteX40" fmla="*/ 166343 w 533400"/>
                  <a:gd name="connsiteY40" fmla="*/ 213981 h 400050"/>
                  <a:gd name="connsiteX41" fmla="*/ 167296 w 533400"/>
                  <a:gd name="connsiteY41" fmla="*/ 214934 h 400050"/>
                  <a:gd name="connsiteX42" fmla="*/ 168248 w 533400"/>
                  <a:gd name="connsiteY42" fmla="*/ 215886 h 400050"/>
                  <a:gd name="connsiteX43" fmla="*/ 231113 w 533400"/>
                  <a:gd name="connsiteY43" fmla="*/ 276846 h 400050"/>
                  <a:gd name="connsiteX44" fmla="*/ 257783 w 533400"/>
                  <a:gd name="connsiteY44" fmla="*/ 276846 h 400050"/>
                  <a:gd name="connsiteX45" fmla="*/ 258736 w 533400"/>
                  <a:gd name="connsiteY45" fmla="*/ 275894 h 400050"/>
                  <a:gd name="connsiteX46" fmla="*/ 259688 w 533400"/>
                  <a:gd name="connsiteY46" fmla="*/ 274941 h 400050"/>
                  <a:gd name="connsiteX47" fmla="*/ 345413 w 533400"/>
                  <a:gd name="connsiteY47" fmla="*/ 163499 h 400050"/>
                  <a:gd name="connsiteX48" fmla="*/ 398753 w 533400"/>
                  <a:gd name="connsiteY48" fmla="*/ 156831 h 400050"/>
                  <a:gd name="connsiteX49" fmla="*/ 404468 w 533400"/>
                  <a:gd name="connsiteY49" fmla="*/ 162546 h 400050"/>
                  <a:gd name="connsiteX50" fmla="*/ 406373 w 533400"/>
                  <a:gd name="connsiteY50" fmla="*/ 164451 h 400050"/>
                  <a:gd name="connsiteX51" fmla="*/ 515911 w 533400"/>
                  <a:gd name="connsiteY51" fmla="*/ 309231 h 400050"/>
                  <a:gd name="connsiteX52" fmla="*/ 515911 w 533400"/>
                  <a:gd name="connsiteY52" fmla="*/ 40626 h 400050"/>
                  <a:gd name="connsiteX53" fmla="*/ 497813 w 533400"/>
                  <a:gd name="connsiteY53" fmla="*/ 21576 h 400050"/>
                  <a:gd name="connsiteX54" fmla="*/ 495908 w 533400"/>
                  <a:gd name="connsiteY54" fmla="*/ 19671 h 400050"/>
                  <a:gd name="connsiteX55" fmla="*/ 95858 w 533400"/>
                  <a:gd name="connsiteY55" fmla="*/ 48246 h 400050"/>
                  <a:gd name="connsiteX56" fmla="*/ 143483 w 533400"/>
                  <a:gd name="connsiteY56" fmla="*/ 95871 h 400050"/>
                  <a:gd name="connsiteX57" fmla="*/ 95858 w 533400"/>
                  <a:gd name="connsiteY57" fmla="*/ 143496 h 400050"/>
                  <a:gd name="connsiteX58" fmla="*/ 48233 w 533400"/>
                  <a:gd name="connsiteY58" fmla="*/ 95871 h 400050"/>
                  <a:gd name="connsiteX59" fmla="*/ 95858 w 533400"/>
                  <a:gd name="connsiteY59" fmla="*/ 48246 h 400050"/>
                  <a:gd name="connsiteX60" fmla="*/ 95858 w 533400"/>
                  <a:gd name="connsiteY60" fmla="*/ 67296 h 400050"/>
                  <a:gd name="connsiteX61" fmla="*/ 67283 w 533400"/>
                  <a:gd name="connsiteY61" fmla="*/ 95871 h 400050"/>
                  <a:gd name="connsiteX62" fmla="*/ 95858 w 533400"/>
                  <a:gd name="connsiteY62" fmla="*/ 124446 h 400050"/>
                  <a:gd name="connsiteX63" fmla="*/ 124433 w 533400"/>
                  <a:gd name="connsiteY63" fmla="*/ 95871 h 400050"/>
                  <a:gd name="connsiteX64" fmla="*/ 95858 w 533400"/>
                  <a:gd name="connsiteY64" fmla="*/ 67296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533400" h="400050">
                    <a:moveTo>
                      <a:pt x="495908" y="621"/>
                    </a:moveTo>
                    <a:cubicBezTo>
                      <a:pt x="516863" y="621"/>
                      <a:pt x="534008" y="17766"/>
                      <a:pt x="534008" y="38721"/>
                    </a:cubicBezTo>
                    <a:lnTo>
                      <a:pt x="534008" y="38721"/>
                    </a:lnTo>
                    <a:lnTo>
                      <a:pt x="534008" y="362571"/>
                    </a:lnTo>
                    <a:cubicBezTo>
                      <a:pt x="534008" y="383526"/>
                      <a:pt x="516863" y="400671"/>
                      <a:pt x="495908" y="400671"/>
                    </a:cubicBezTo>
                    <a:lnTo>
                      <a:pt x="495908" y="400671"/>
                    </a:lnTo>
                    <a:lnTo>
                      <a:pt x="38708" y="400671"/>
                    </a:lnTo>
                    <a:cubicBezTo>
                      <a:pt x="17753" y="400671"/>
                      <a:pt x="608" y="383526"/>
                      <a:pt x="608" y="362571"/>
                    </a:cubicBezTo>
                    <a:lnTo>
                      <a:pt x="608" y="362571"/>
                    </a:lnTo>
                    <a:lnTo>
                      <a:pt x="608" y="38721"/>
                    </a:lnTo>
                    <a:cubicBezTo>
                      <a:pt x="608" y="17766"/>
                      <a:pt x="17753" y="621"/>
                      <a:pt x="38708" y="621"/>
                    </a:cubicBezTo>
                    <a:lnTo>
                      <a:pt x="38708" y="621"/>
                    </a:lnTo>
                    <a:lnTo>
                      <a:pt x="495908" y="621"/>
                    </a:lnTo>
                    <a:close/>
                    <a:moveTo>
                      <a:pt x="361605" y="172071"/>
                    </a:moveTo>
                    <a:lnTo>
                      <a:pt x="360653" y="173024"/>
                    </a:lnTo>
                    <a:lnTo>
                      <a:pt x="274928" y="284466"/>
                    </a:lnTo>
                    <a:cubicBezTo>
                      <a:pt x="273976" y="285419"/>
                      <a:pt x="273023" y="286371"/>
                      <a:pt x="272071" y="288276"/>
                    </a:cubicBezTo>
                    <a:cubicBezTo>
                      <a:pt x="257783" y="302564"/>
                      <a:pt x="234923" y="303516"/>
                      <a:pt x="219683" y="290181"/>
                    </a:cubicBezTo>
                    <a:lnTo>
                      <a:pt x="217778" y="289229"/>
                    </a:lnTo>
                    <a:lnTo>
                      <a:pt x="154913" y="228269"/>
                    </a:lnTo>
                    <a:cubicBezTo>
                      <a:pt x="154913" y="228269"/>
                      <a:pt x="153961" y="227316"/>
                      <a:pt x="153961" y="227316"/>
                    </a:cubicBezTo>
                    <a:cubicBezTo>
                      <a:pt x="146340" y="220649"/>
                      <a:pt x="134911" y="221601"/>
                      <a:pt x="128243" y="228269"/>
                    </a:cubicBezTo>
                    <a:lnTo>
                      <a:pt x="127290" y="229221"/>
                    </a:lnTo>
                    <a:lnTo>
                      <a:pt x="19658" y="354951"/>
                    </a:lnTo>
                    <a:lnTo>
                      <a:pt x="19658" y="361619"/>
                    </a:lnTo>
                    <a:cubicBezTo>
                      <a:pt x="19658" y="372096"/>
                      <a:pt x="27278" y="379716"/>
                      <a:pt x="37755" y="380669"/>
                    </a:cubicBezTo>
                    <a:lnTo>
                      <a:pt x="38708" y="380669"/>
                    </a:lnTo>
                    <a:lnTo>
                      <a:pt x="495908" y="380669"/>
                    </a:lnTo>
                    <a:cubicBezTo>
                      <a:pt x="506386" y="380669"/>
                      <a:pt x="514958" y="372096"/>
                      <a:pt x="514958" y="361619"/>
                    </a:cubicBezTo>
                    <a:lnTo>
                      <a:pt x="514958" y="361619"/>
                    </a:lnTo>
                    <a:lnTo>
                      <a:pt x="514958" y="337806"/>
                    </a:lnTo>
                    <a:lnTo>
                      <a:pt x="391133" y="173024"/>
                    </a:lnTo>
                    <a:cubicBezTo>
                      <a:pt x="390180" y="172071"/>
                      <a:pt x="389228" y="170166"/>
                      <a:pt x="387323" y="169214"/>
                    </a:cubicBezTo>
                    <a:cubicBezTo>
                      <a:pt x="378751" y="164451"/>
                      <a:pt x="368273" y="165404"/>
                      <a:pt x="361605" y="172071"/>
                    </a:cubicBezTo>
                    <a:close/>
                    <a:moveTo>
                      <a:pt x="495908" y="19671"/>
                    </a:moveTo>
                    <a:lnTo>
                      <a:pt x="38708" y="19671"/>
                    </a:lnTo>
                    <a:cubicBezTo>
                      <a:pt x="28230" y="19671"/>
                      <a:pt x="19658" y="28244"/>
                      <a:pt x="19658" y="38721"/>
                    </a:cubicBezTo>
                    <a:lnTo>
                      <a:pt x="19658" y="38721"/>
                    </a:lnTo>
                    <a:lnTo>
                      <a:pt x="19658" y="327329"/>
                    </a:lnTo>
                    <a:lnTo>
                      <a:pt x="113003" y="217791"/>
                    </a:lnTo>
                    <a:cubicBezTo>
                      <a:pt x="126338" y="201599"/>
                      <a:pt x="151103" y="199694"/>
                      <a:pt x="166343" y="213981"/>
                    </a:cubicBezTo>
                    <a:lnTo>
                      <a:pt x="167296" y="214934"/>
                    </a:lnTo>
                    <a:lnTo>
                      <a:pt x="168248" y="215886"/>
                    </a:lnTo>
                    <a:lnTo>
                      <a:pt x="231113" y="276846"/>
                    </a:lnTo>
                    <a:cubicBezTo>
                      <a:pt x="238733" y="284466"/>
                      <a:pt x="251115" y="284466"/>
                      <a:pt x="257783" y="276846"/>
                    </a:cubicBezTo>
                    <a:lnTo>
                      <a:pt x="258736" y="275894"/>
                    </a:lnTo>
                    <a:lnTo>
                      <a:pt x="259688" y="274941"/>
                    </a:lnTo>
                    <a:lnTo>
                      <a:pt x="345413" y="163499"/>
                    </a:lnTo>
                    <a:cubicBezTo>
                      <a:pt x="357796" y="146354"/>
                      <a:pt x="382561" y="143496"/>
                      <a:pt x="398753" y="156831"/>
                    </a:cubicBezTo>
                    <a:cubicBezTo>
                      <a:pt x="400658" y="158736"/>
                      <a:pt x="402563" y="160641"/>
                      <a:pt x="404468" y="162546"/>
                    </a:cubicBezTo>
                    <a:lnTo>
                      <a:pt x="406373" y="164451"/>
                    </a:lnTo>
                    <a:lnTo>
                      <a:pt x="515911" y="309231"/>
                    </a:lnTo>
                    <a:lnTo>
                      <a:pt x="515911" y="40626"/>
                    </a:lnTo>
                    <a:cubicBezTo>
                      <a:pt x="515911" y="30149"/>
                      <a:pt x="508290" y="22529"/>
                      <a:pt x="497813" y="21576"/>
                    </a:cubicBezTo>
                    <a:lnTo>
                      <a:pt x="495908" y="19671"/>
                    </a:lnTo>
                    <a:close/>
                    <a:moveTo>
                      <a:pt x="95858" y="48246"/>
                    </a:moveTo>
                    <a:cubicBezTo>
                      <a:pt x="122528" y="48246"/>
                      <a:pt x="143483" y="69201"/>
                      <a:pt x="143483" y="95871"/>
                    </a:cubicBezTo>
                    <a:cubicBezTo>
                      <a:pt x="143483" y="122541"/>
                      <a:pt x="122528" y="143496"/>
                      <a:pt x="95858" y="143496"/>
                    </a:cubicBezTo>
                    <a:cubicBezTo>
                      <a:pt x="69188" y="143496"/>
                      <a:pt x="48233" y="122541"/>
                      <a:pt x="48233" y="95871"/>
                    </a:cubicBezTo>
                    <a:cubicBezTo>
                      <a:pt x="48233" y="69201"/>
                      <a:pt x="69188" y="48246"/>
                      <a:pt x="95858" y="48246"/>
                    </a:cubicBezTo>
                    <a:close/>
                    <a:moveTo>
                      <a:pt x="95858" y="67296"/>
                    </a:moveTo>
                    <a:cubicBezTo>
                      <a:pt x="79665" y="67296"/>
                      <a:pt x="67283" y="79679"/>
                      <a:pt x="67283" y="95871"/>
                    </a:cubicBezTo>
                    <a:cubicBezTo>
                      <a:pt x="67283" y="112064"/>
                      <a:pt x="79665" y="124446"/>
                      <a:pt x="95858" y="124446"/>
                    </a:cubicBezTo>
                    <a:cubicBezTo>
                      <a:pt x="112051" y="124446"/>
                      <a:pt x="124433" y="112064"/>
                      <a:pt x="124433" y="95871"/>
                    </a:cubicBezTo>
                    <a:cubicBezTo>
                      <a:pt x="124433" y="79679"/>
                      <a:pt x="112051" y="67296"/>
                      <a:pt x="95858" y="672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  <p:sp>
        <p:nvSpPr>
          <p:cNvPr id="4" name="">
            <a:extLst>
              <a:ext uri="{FF2B5EF4-FFF2-40B4-BE49-F238E27FC236}">
                <a16:creationId xmlns:a16="http://schemas.microsoft.com/office/drawing/2014/main" id="{60C143C0-25B1-991A-DFB3-6256BD07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保持心理健康的途径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4923574"/>
      </p:ext>
    </p:extLst>
  </p:cSld>
  <p:clrMapOvr>
    <a:masterClrMapping/>
  </p:clrMapOvr>
</p:sld>
</file>

<file path=ppt/slides/slide16.xml><?xml version="1.0" encoding="utf-8"?>
<p:sld xmlns:a16="http://schemas.microsoft.com/office/drawing/2014/main" xmlns:a14="http://schemas.microsoft.com/office/drawing/2010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/>
          <p:cNvGrpSpPr/>
          <p:nvPr/>
        </p:nvGrpSpPr>
        <p:grpSpPr>
          <a:xfrm>
            <a:off x="450676" y="871390"/>
            <a:ext cx="11068224" cy="4928406"/>
            <a:chOff x="450676" y="871390"/>
            <a:chExt cx="11068224" cy="4928406"/>
          </a:xfrm>
        </p:grpSpPr>
        <p:grpSp>
          <p:nvGrpSpPr>
            <p:cNvPr id="25" name="">
              <a:extLst>
                <a:ext uri="{FF2B5EF4-FFF2-40B4-BE49-F238E27FC236}">
                  <a16:creationId xmlns:a16="http://schemas.microsoft.com/office/drawing/2014/main" id="{28469EA2-06BC-6232-83A2-36D164255A9D}"/>
                </a:ext>
              </a:extLst>
            </p:cNvPr>
            <p:cNvGrpSpPr/>
            <p:nvPr/>
          </p:nvGrpSpPr>
          <p:grpSpPr>
            <a:xfrm>
              <a:off x="755728" y="3612986"/>
              <a:ext cx="1853871" cy="2096698"/>
              <a:chOff x="755728" y="3612986"/>
              <a:chExt cx="1853871" cy="2096698"/>
            </a:xfrm>
          </p:grpSpPr>
          <p:sp>
            <p:nvSpPr>
              <p:cNvPr id="5" name="">
                <a:extLst>
                  <a:ext uri="{FF2B5EF4-FFF2-40B4-BE49-F238E27FC236}">
                    <a16:creationId xmlns:a16="http://schemas.microsoft.com/office/drawing/2014/main" id="{FED30FAE-4441-C5AD-B03E-198E28BB9D30}"/>
                  </a:ext>
                </a:extLst>
              </p:cNvPr>
              <p:cNvSpPr txBox="1"/>
              <p:nvPr/>
            </p:nvSpPr>
            <p:spPr>
              <a:xfrm>
                <a:off x="755728" y="4237806"/>
                <a:ext cx="1840205" cy="1471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/>
                  <a:t>Pellentesque habitant morbi tristique senectus et netus et malesuada fames ac turpis egestas. </a:t>
                </a:r>
              </a:p>
              <a:p>
                <a:pPr>
                  <a:lnSpc>
                    <a:spcPct val="130000"/>
                  </a:lnSpc>
                </a:pPr>
                <a:endParaRPr kumimoji="1" lang="fr-FR" altLang="zh-CN" sz="1000" dirty="0"/>
              </a:p>
              <a:p>
                <a:pPr>
                  <a:lnSpc>
                    <a:spcPct val="130000"/>
                  </a:lnSpc>
                </a:pPr>
                <a:r>
                  <a:rPr kumimoji="1" lang="en-US" altLang="zh-CN" sz="1000" dirty="0"/>
                  <a:t>Nunc </a:t>
                </a:r>
                <a:r>
                  <a:rPr kumimoji="1" lang="en-US" altLang="zh-CN" sz="1000" dirty="0" err="1"/>
                  <a:t>viverra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imperdiet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enim</a:t>
                </a:r>
                <a:r>
                  <a:rPr kumimoji="1" lang="en-US" altLang="zh-CN" sz="1000" dirty="0"/>
                  <a:t>. </a:t>
                </a:r>
                <a:r>
                  <a:rPr kumimoji="1" lang="en-US" altLang="zh-CN" sz="1000" dirty="0" err="1"/>
                  <a:t>Fusce</a:t>
                </a:r>
                <a:r>
                  <a:rPr kumimoji="1" lang="en-US" altLang="zh-CN" sz="1000" dirty="0"/>
                  <a:t> est. </a:t>
                </a:r>
                <a:r>
                  <a:rPr kumimoji="1" lang="en-US" altLang="zh-CN" sz="1000" dirty="0" err="1"/>
                  <a:t>Vivamus</a:t>
                </a:r>
                <a:r>
                  <a:rPr kumimoji="1" lang="en-US" altLang="zh-CN" sz="1000" dirty="0"/>
                  <a:t> a </a:t>
                </a:r>
                <a:r>
                  <a:rPr kumimoji="1" lang="en-US" altLang="zh-CN" sz="1000" dirty="0" err="1"/>
                  <a:t>tellus</a:t>
                </a:r>
                <a:r>
                  <a:rPr kumimoji="1" lang="en-US" altLang="zh-CN" sz="1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/>
              </a:p>
            </p:txBody>
          </p:sp>
          <p:sp>
            <p:nvSpPr>
              <p:cNvPr id="6" name="">
                <a:extLst>
                  <a:ext uri="{FF2B5EF4-FFF2-40B4-BE49-F238E27FC236}">
                    <a16:creationId xmlns:a16="http://schemas.microsoft.com/office/drawing/2014/main" id="{D9E5C94F-6DD3-A8A8-87AE-C86FFC8DE9B2}"/>
                  </a:ext>
                </a:extLst>
              </p:cNvPr>
              <p:cNvSpPr txBox="1"/>
              <p:nvPr/>
            </p:nvSpPr>
            <p:spPr>
              <a:xfrm>
                <a:off x="769394" y="3612986"/>
                <a:ext cx="184020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accent1"/>
                    </a:solidFill>
                  </a:rPr>
                  <a:t>01.</a:t>
                </a:r>
              </a:p>
            </p:txBody>
          </p:sp>
        </p:grpSp>
        <p:grpSp>
          <p:nvGrpSpPr>
            <p:cNvPr id="26" name="">
              <a:extLst>
                <a:ext uri="{FF2B5EF4-FFF2-40B4-BE49-F238E27FC236}">
                  <a16:creationId xmlns:a16="http://schemas.microsoft.com/office/drawing/2014/main" id="{B873A18F-909B-7E84-3D0D-76E9EB4E5138}"/>
                </a:ext>
              </a:extLst>
            </p:cNvPr>
            <p:cNvGrpSpPr/>
            <p:nvPr/>
          </p:nvGrpSpPr>
          <p:grpSpPr>
            <a:xfrm>
              <a:off x="5347105" y="3612986"/>
              <a:ext cx="1853871" cy="2096698"/>
              <a:chOff x="5121164" y="3612986"/>
              <a:chExt cx="1853871" cy="2096698"/>
            </a:xfrm>
          </p:grpSpPr>
          <p:sp>
            <p:nvSpPr>
              <p:cNvPr id="9" name="">
                <a:extLst>
                  <a:ext uri="{FF2B5EF4-FFF2-40B4-BE49-F238E27FC236}">
                    <a16:creationId xmlns:a16="http://schemas.microsoft.com/office/drawing/2014/main" id="{90E48886-794E-A533-86A5-AA8D428FC7D7}"/>
                  </a:ext>
                </a:extLst>
              </p:cNvPr>
              <p:cNvSpPr txBox="1"/>
              <p:nvPr/>
            </p:nvSpPr>
            <p:spPr>
              <a:xfrm>
                <a:off x="5121164" y="4237806"/>
                <a:ext cx="1840205" cy="1471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/>
                  <a:t>Pellentesque habitant morbi tristique senectus et netus et malesuada fames ac turpis egestas. </a:t>
                </a:r>
              </a:p>
              <a:p>
                <a:pPr>
                  <a:lnSpc>
                    <a:spcPct val="130000"/>
                  </a:lnSpc>
                </a:pPr>
                <a:endParaRPr kumimoji="1" lang="fr-FR" altLang="zh-CN" sz="1000" dirty="0"/>
              </a:p>
              <a:p>
                <a:pPr>
                  <a:lnSpc>
                    <a:spcPct val="130000"/>
                  </a:lnSpc>
                </a:pPr>
                <a:r>
                  <a:rPr kumimoji="1" lang="en-US" altLang="zh-CN" sz="1000" dirty="0"/>
                  <a:t>Nunc </a:t>
                </a:r>
                <a:r>
                  <a:rPr kumimoji="1" lang="en-US" altLang="zh-CN" sz="1000" dirty="0" err="1"/>
                  <a:t>viverra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imperdiet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enim</a:t>
                </a:r>
                <a:r>
                  <a:rPr kumimoji="1" lang="en-US" altLang="zh-CN" sz="1000" dirty="0"/>
                  <a:t>. </a:t>
                </a:r>
                <a:r>
                  <a:rPr kumimoji="1" lang="en-US" altLang="zh-CN" sz="1000" dirty="0" err="1"/>
                  <a:t>Fusce</a:t>
                </a:r>
                <a:r>
                  <a:rPr kumimoji="1" lang="en-US" altLang="zh-CN" sz="1000" dirty="0"/>
                  <a:t> est. </a:t>
                </a:r>
                <a:r>
                  <a:rPr kumimoji="1" lang="en-US" altLang="zh-CN" sz="1000" dirty="0" err="1"/>
                  <a:t>Vivamus</a:t>
                </a:r>
                <a:r>
                  <a:rPr kumimoji="1" lang="en-US" altLang="zh-CN" sz="1000" dirty="0"/>
                  <a:t> a </a:t>
                </a:r>
                <a:r>
                  <a:rPr kumimoji="1" lang="en-US" altLang="zh-CN" sz="1000" dirty="0" err="1"/>
                  <a:t>tellus</a:t>
                </a:r>
                <a:r>
                  <a:rPr kumimoji="1" lang="en-US" altLang="zh-CN" sz="1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/>
              </a:p>
            </p:txBody>
          </p:sp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16C428AB-C803-4147-1E46-DCB916FEF2DE}"/>
                  </a:ext>
                </a:extLst>
              </p:cNvPr>
              <p:cNvSpPr txBox="1"/>
              <p:nvPr/>
            </p:nvSpPr>
            <p:spPr>
              <a:xfrm>
                <a:off x="5134830" y="3612986"/>
                <a:ext cx="184020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accent1"/>
                    </a:solidFill>
                  </a:rPr>
                  <a:t>02.</a:t>
                </a:r>
              </a:p>
            </p:txBody>
          </p:sp>
        </p:grpSp>
        <p:grpSp>
          <p:nvGrpSpPr>
            <p:cNvPr id="27" name="">
              <a:extLst>
                <a:ext uri="{FF2B5EF4-FFF2-40B4-BE49-F238E27FC236}">
                  <a16:creationId xmlns:a16="http://schemas.microsoft.com/office/drawing/2014/main" id="{18281361-ECCB-594B-5175-0C1B422303C3}"/>
                </a:ext>
              </a:extLst>
            </p:cNvPr>
            <p:cNvGrpSpPr/>
            <p:nvPr/>
          </p:nvGrpSpPr>
          <p:grpSpPr>
            <a:xfrm>
              <a:off x="7506067" y="3612986"/>
              <a:ext cx="1853871" cy="2096698"/>
              <a:chOff x="7318304" y="3612986"/>
              <a:chExt cx="1853871" cy="2096698"/>
            </a:xfrm>
          </p:grpSpPr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C4327E46-BA59-60FC-48B7-2F1598511ADF}"/>
                  </a:ext>
                </a:extLst>
              </p:cNvPr>
              <p:cNvSpPr txBox="1"/>
              <p:nvPr/>
            </p:nvSpPr>
            <p:spPr>
              <a:xfrm>
                <a:off x="7318304" y="4237806"/>
                <a:ext cx="1840205" cy="1471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/>
                  <a:t>Pellentesque habitant morbi tristique senectus et netus et malesuada fames ac turpis egestas. </a:t>
                </a:r>
              </a:p>
              <a:p>
                <a:pPr>
                  <a:lnSpc>
                    <a:spcPct val="130000"/>
                  </a:lnSpc>
                </a:pPr>
                <a:endParaRPr kumimoji="1" lang="fr-FR" altLang="zh-CN" sz="1000" dirty="0"/>
              </a:p>
              <a:p>
                <a:pPr>
                  <a:lnSpc>
                    <a:spcPct val="130000"/>
                  </a:lnSpc>
                </a:pPr>
                <a:r>
                  <a:rPr kumimoji="1" lang="en-US" altLang="zh-CN" sz="1000" dirty="0"/>
                  <a:t>Nunc </a:t>
                </a:r>
                <a:r>
                  <a:rPr kumimoji="1" lang="en-US" altLang="zh-CN" sz="1000" dirty="0" err="1"/>
                  <a:t>viverra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imperdiet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enim</a:t>
                </a:r>
                <a:r>
                  <a:rPr kumimoji="1" lang="en-US" altLang="zh-CN" sz="1000" dirty="0"/>
                  <a:t>. </a:t>
                </a:r>
                <a:r>
                  <a:rPr kumimoji="1" lang="en-US" altLang="zh-CN" sz="1000" dirty="0" err="1"/>
                  <a:t>Fusce</a:t>
                </a:r>
                <a:r>
                  <a:rPr kumimoji="1" lang="en-US" altLang="zh-CN" sz="1000" dirty="0"/>
                  <a:t> est. </a:t>
                </a:r>
                <a:r>
                  <a:rPr kumimoji="1" lang="en-US" altLang="zh-CN" sz="1000" dirty="0" err="1"/>
                  <a:t>Vivamus</a:t>
                </a:r>
                <a:r>
                  <a:rPr kumimoji="1" lang="en-US" altLang="zh-CN" sz="1000" dirty="0"/>
                  <a:t> a </a:t>
                </a:r>
                <a:r>
                  <a:rPr kumimoji="1" lang="en-US" altLang="zh-CN" sz="1000" dirty="0" err="1"/>
                  <a:t>tellus</a:t>
                </a:r>
                <a:r>
                  <a:rPr kumimoji="1" lang="en-US" altLang="zh-CN" sz="1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/>
              </a:p>
            </p:txBody>
          </p:sp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3E0F4782-9CEE-30FE-7B21-A492C1FF3E51}"/>
                  </a:ext>
                </a:extLst>
              </p:cNvPr>
              <p:cNvSpPr txBox="1"/>
              <p:nvPr/>
            </p:nvSpPr>
            <p:spPr>
              <a:xfrm>
                <a:off x="7331970" y="3612986"/>
                <a:ext cx="184020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accent1"/>
                    </a:solidFill>
                  </a:rPr>
                  <a:t>03.</a:t>
                </a:r>
              </a:p>
            </p:txBody>
          </p:sp>
        </p:grpSp>
        <p:grpSp>
          <p:nvGrpSpPr>
            <p:cNvPr id="28" name="">
              <a:extLst>
                <a:ext uri="{FF2B5EF4-FFF2-40B4-BE49-F238E27FC236}">
                  <a16:creationId xmlns:a16="http://schemas.microsoft.com/office/drawing/2014/main" id="{7DB8179E-74DC-45BB-3780-F569DC43AF44}"/>
                </a:ext>
              </a:extLst>
            </p:cNvPr>
            <p:cNvGrpSpPr/>
            <p:nvPr/>
          </p:nvGrpSpPr>
          <p:grpSpPr>
            <a:xfrm>
              <a:off x="9665029" y="3624137"/>
              <a:ext cx="1853871" cy="2096698"/>
              <a:chOff x="9515446" y="3624137"/>
              <a:chExt cx="1853871" cy="2096698"/>
            </a:xfrm>
          </p:grpSpPr>
          <p:sp>
            <p:nvSpPr>
              <p:cNvPr id="17" name="">
                <a:extLst>
                  <a:ext uri="{FF2B5EF4-FFF2-40B4-BE49-F238E27FC236}">
                    <a16:creationId xmlns:a16="http://schemas.microsoft.com/office/drawing/2014/main" id="{5EF6F534-8604-F678-740F-8275A8FBBE15}"/>
                  </a:ext>
                </a:extLst>
              </p:cNvPr>
              <p:cNvSpPr txBox="1"/>
              <p:nvPr/>
            </p:nvSpPr>
            <p:spPr>
              <a:xfrm>
                <a:off x="9515446" y="4248957"/>
                <a:ext cx="1840205" cy="1471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kumimoji="1" lang="fr-FR" altLang="zh-CN" sz="1000" dirty="0"/>
                  <a:t>Pellentesque habitant morbi tristique senectus et netus et malesuada fames ac turpis egestas. </a:t>
                </a:r>
              </a:p>
              <a:p>
                <a:pPr>
                  <a:lnSpc>
                    <a:spcPct val="130000"/>
                  </a:lnSpc>
                </a:pPr>
                <a:endParaRPr kumimoji="1" lang="fr-FR" altLang="zh-CN" sz="1000" dirty="0"/>
              </a:p>
              <a:p>
                <a:pPr>
                  <a:lnSpc>
                    <a:spcPct val="130000"/>
                  </a:lnSpc>
                </a:pPr>
                <a:r>
                  <a:rPr kumimoji="1" lang="en-US" altLang="zh-CN" sz="1000" dirty="0"/>
                  <a:t>Nunc </a:t>
                </a:r>
                <a:r>
                  <a:rPr kumimoji="1" lang="en-US" altLang="zh-CN" sz="1000" dirty="0" err="1"/>
                  <a:t>viverra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imperdiet</a:t>
                </a:r>
                <a:r>
                  <a:rPr kumimoji="1" lang="en-US" altLang="zh-CN" sz="1000" dirty="0"/>
                  <a:t> </a:t>
                </a:r>
                <a:r>
                  <a:rPr kumimoji="1" lang="en-US" altLang="zh-CN" sz="1000" dirty="0" err="1"/>
                  <a:t>enim</a:t>
                </a:r>
                <a:r>
                  <a:rPr kumimoji="1" lang="en-US" altLang="zh-CN" sz="1000" dirty="0"/>
                  <a:t>. </a:t>
                </a:r>
                <a:r>
                  <a:rPr kumimoji="1" lang="en-US" altLang="zh-CN" sz="1000" dirty="0" err="1"/>
                  <a:t>Fusce</a:t>
                </a:r>
                <a:r>
                  <a:rPr kumimoji="1" lang="en-US" altLang="zh-CN" sz="1000" dirty="0"/>
                  <a:t> est. </a:t>
                </a:r>
                <a:r>
                  <a:rPr kumimoji="1" lang="en-US" altLang="zh-CN" sz="1000" dirty="0" err="1"/>
                  <a:t>Vivamus</a:t>
                </a:r>
                <a:r>
                  <a:rPr kumimoji="1" lang="en-US" altLang="zh-CN" sz="1000" dirty="0"/>
                  <a:t> a </a:t>
                </a:r>
                <a:r>
                  <a:rPr kumimoji="1" lang="en-US" altLang="zh-CN" sz="1000" dirty="0" err="1"/>
                  <a:t>tellus</a:t>
                </a:r>
                <a:r>
                  <a:rPr kumimoji="1" lang="en-US" altLang="zh-CN" sz="1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/>
              </a:p>
            </p:txBody>
          </p:sp>
          <p:sp>
            <p:nvSpPr>
              <p:cNvPr id="18" name="">
                <a:extLst>
                  <a:ext uri="{FF2B5EF4-FFF2-40B4-BE49-F238E27FC236}">
                    <a16:creationId xmlns:a16="http://schemas.microsoft.com/office/drawing/2014/main" id="{C669D9E7-2D55-0ED5-FECA-45CF45D3EACA}"/>
                  </a:ext>
                </a:extLst>
              </p:cNvPr>
              <p:cNvSpPr txBox="1"/>
              <p:nvPr/>
            </p:nvSpPr>
            <p:spPr>
              <a:xfrm>
                <a:off x="9529112" y="3624137"/>
                <a:ext cx="184020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accent1"/>
                    </a:solidFill>
                  </a:rPr>
                  <a:t>04.</a:t>
                </a:r>
              </a:p>
            </p:txBody>
          </p:sp>
        </p:grpSp>
        <p:grpSp>
          <p:nvGrpSpPr>
            <p:cNvPr id="19" name="">
              <a:extLst>
                <a:ext uri="{FF2B5EF4-FFF2-40B4-BE49-F238E27FC236}">
                  <a16:creationId xmlns:a16="http://schemas.microsoft.com/office/drawing/2014/main" id="{EE4F9B1C-7BB9-06E6-51F4-C87DF7E66DA6}"/>
                </a:ext>
              </a:extLst>
            </p:cNvPr>
            <p:cNvGrpSpPr/>
            <p:nvPr/>
          </p:nvGrpSpPr>
          <p:grpSpPr>
            <a:xfrm>
              <a:off x="2914690" y="3672472"/>
              <a:ext cx="2127324" cy="2127324"/>
              <a:chOff x="934028" y="1582616"/>
              <a:chExt cx="4025156" cy="4025156"/>
            </a:xfrm>
          </p:grpSpPr>
          <p:sp>
            <p:nvSpPr>
              <p:cNvPr id="20" name="">
                <a:extLst>
                  <a:ext uri="{FF2B5EF4-FFF2-40B4-BE49-F238E27FC236}">
                    <a16:creationId xmlns:a16="http://schemas.microsoft.com/office/drawing/2014/main" id="{C4610F5A-FE94-A12C-EE49-F29652C335AA}"/>
                  </a:ext>
                </a:extLst>
              </p:cNvPr>
              <p:cNvSpPr/>
              <p:nvPr/>
            </p:nvSpPr>
            <p:spPr bwMode="auto">
              <a:xfrm rot="20700000">
                <a:off x="934028" y="1582616"/>
                <a:ext cx="4025156" cy="4025156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tx1">
                  <a:lumMod val="25000"/>
                  <a:lumOff val="75000"/>
                  <a:alpha val="20000"/>
                </a:schemeClr>
              </a:solidFill>
              <a:ln w="60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">
                <a:extLst>
                  <a:ext uri="{FF2B5EF4-FFF2-40B4-BE49-F238E27FC236}">
                    <a16:creationId xmlns:a16="http://schemas.microsoft.com/office/drawing/2014/main" id="{826F9F80-FE30-ECB5-BE32-14091ECF4180}"/>
                  </a:ext>
                </a:extLst>
              </p:cNvPr>
              <p:cNvSpPr/>
              <p:nvPr/>
            </p:nvSpPr>
            <p:spPr bwMode="auto">
              <a:xfrm rot="900000" flipH="1">
                <a:off x="934028" y="1582616"/>
                <a:ext cx="4025156" cy="4025156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22" name="">
              <a:extLst>
                <a:ext uri="{FF2B5EF4-FFF2-40B4-BE49-F238E27FC236}">
                  <a16:creationId xmlns:a16="http://schemas.microsoft.com/office/drawing/2014/main" id="{E25154C9-3667-673A-2ED9-84FF83E57789}"/>
                </a:ext>
              </a:extLst>
            </p:cNvPr>
            <p:cNvSpPr/>
            <p:nvPr/>
          </p:nvSpPr>
          <p:spPr>
            <a:xfrm>
              <a:off x="1357968" y="1615395"/>
              <a:ext cx="4362608" cy="597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</a:rPr>
                <a:t>Lorem ipsum dolor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consectetuer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adipiscing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elit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Maecenas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porttitor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congue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massa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Fusce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posuere</a:t>
              </a:r>
              <a:endParaRPr kumimoji="1" lang="en-US" altLang="zh-CN" sz="1000" dirty="0">
                <a:solidFill>
                  <a:schemeClr val="tx1"/>
                </a:solidFill>
              </a:endParaRPr>
            </a:p>
          </p:txBody>
        </p:sp>
        <p:sp>
          <p:nvSpPr>
            <p:cNvPr id="23" name="">
              <a:extLst>
                <a:ext uri="{FF2B5EF4-FFF2-40B4-BE49-F238E27FC236}">
                  <a16:creationId xmlns:a16="http://schemas.microsoft.com/office/drawing/2014/main" id="{8FD097E9-3C46-B7CF-D647-327E6FBF69EE}"/>
                </a:ext>
              </a:extLst>
            </p:cNvPr>
            <p:cNvSpPr/>
            <p:nvPr/>
          </p:nvSpPr>
          <p:spPr>
            <a:xfrm>
              <a:off x="1357966" y="929947"/>
              <a:ext cx="4362608" cy="679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b" anchorCtr="0">
              <a:spAutoFit/>
            </a:bodyPr>
            <a:lstStyle/>
            <a:p>
              <a:r>
                <a:rPr kumimoji="1" lang="en-US" altLang="zh-CN" sz="3000" b="1" dirty="0">
                  <a:solidFill>
                    <a:schemeClr val="tx1"/>
                  </a:solidFill>
                </a:rPr>
                <a:t>Supporting text here.</a:t>
              </a:r>
            </a:p>
          </p:txBody>
        </p:sp>
        <p:pic>
          <p:nvPicPr>
            <p:cNvPr id="24" name="" descr="前引号">
              <a:extLst>
                <a:ext uri="{FF2B5EF4-FFF2-40B4-BE49-F238E27FC236}">
                  <a16:creationId xmlns:a16="http://schemas.microsoft.com/office/drawing/2014/main" id="{BA2C6771-1057-0D11-4F77-17C1CB10B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0676" y="871390"/>
              <a:ext cx="914400" cy="9144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30810285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/>
              <a:t>Thank you for </a:t>
            </a:r>
          </a:p>
          <a:p>
            <a:r>
              <a:rPr lang="en-GB" altLang="zh-CN" dirty="0"/>
              <a:t>watching.</a:t>
            </a:r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7A0021F8-741C-D6B1-52DA-E30FA581FEE5}"/>
              </a:ext>
            </a:extLst>
          </p:cNvPr>
          <p:cNvSpPr txBox="1">
            <a:spLocks/>
          </p:cNvSpPr>
          <p:nvPr/>
        </p:nvSpPr>
        <p:spPr>
          <a:xfrm>
            <a:off x="9472589" y="6048422"/>
            <a:ext cx="2066267" cy="3164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altLang="zh-CN" sz="4400" b="1" kern="1200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altLang="zh-CN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zh-CN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zh-CN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zh-CN" alt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b="0" dirty="0">
                <a:solidFill>
                  <a:schemeClr val="tx1"/>
                </a:solidFill>
              </a:rPr>
              <a:t>Speaker name and title</a:t>
            </a:r>
          </a:p>
        </p:txBody>
      </p:sp>
      <p:sp>
        <p:nvSpPr>
          <p:cNvPr id="7" name="">
            <a:extLst>
              <a:ext uri="{FF2B5EF4-FFF2-40B4-BE49-F238E27FC236}">
                <a16:creationId xmlns:a16="http://schemas.microsoft.com/office/drawing/2014/main" id="{46405284-1E56-E078-8255-10D5075D34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6048421"/>
            <a:ext cx="1615281" cy="316499"/>
          </a:xfrm>
        </p:spPr>
        <p:txBody>
          <a:bodyPr/>
          <a:lstStyle/>
          <a:p>
            <a:r>
              <a:rPr lang="en-GB" altLang="zh-CN" dirty="0"/>
              <a:t>OfficePLUS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2.xml><?xml version="1.0" encoding="utf-8"?>
<p:sld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0B40080D-F44F-4286-BA93-F1AF2537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2</a:t>
            </a:fld>
            <a:endParaRPr lang="en-US" altLang="zh-CN"/>
          </a:p>
        </p:txBody>
      </p:sp>
      <p:pic>
        <p:nvPicPr>
          <p:cNvPr id="9" name="">
            <a:extLst>
              <a:ext uri="{FF2B5EF4-FFF2-40B4-BE49-F238E27FC236}">
                <a16:creationId xmlns:a16="http://schemas.microsoft.com/office/drawing/2014/main" id="{5EF38EF7-A740-2077-AFC2-0E70444600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2130" b="10665"/>
          <a:stretch/>
        </p:blipFill>
        <p:spPr>
          <a:xfrm>
            <a:off x="0" y="5815803"/>
            <a:ext cx="885371" cy="1051268"/>
          </a:xfrm>
          <a:prstGeom prst="rect">
            <a:avLst/>
          </a:prstGeom>
        </p:spPr>
      </p:pic>
      <p:pic>
        <p:nvPicPr>
          <p:cNvPr id="10" name="">
            <a:extLst>
              <a:ext uri="{FF2B5EF4-FFF2-40B4-BE49-F238E27FC236}">
                <a16:creationId xmlns:a16="http://schemas.microsoft.com/office/drawing/2014/main" id="{B909D943-4D8B-BECA-BA82-05195C76B1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4587140">
            <a:off x="10740374" y="201564"/>
            <a:ext cx="740722" cy="754189"/>
          </a:xfrm>
          <a:prstGeom prst="rect">
            <a:avLst/>
          </a:prstGeom>
        </p:spPr>
      </p:pic>
      <p:pic>
        <p:nvPicPr>
          <p:cNvPr id="11" name="">
            <a:extLst>
              <a:ext uri="{FF2B5EF4-FFF2-40B4-BE49-F238E27FC236}">
                <a16:creationId xmlns:a16="http://schemas.microsoft.com/office/drawing/2014/main" id="{416C5046-4E40-7970-0EC8-D71D752410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79923" y="497115"/>
            <a:ext cx="869235" cy="754189"/>
          </a:xfrm>
          <a:prstGeom prst="rect">
            <a:avLst/>
          </a:prstGeom>
        </p:spPr>
      </p:pic>
      <p:grpSp>
        <p:nvGrpSpPr>
          <p:cNvPr id="12" name="">
            <a:extLst>
              <a:ext uri="{FF2B5EF4-FFF2-40B4-BE49-F238E27FC236}">
                <a16:creationId xmlns:a16="http://schemas.microsoft.com/office/drawing/2014/main" id="{9ABD6E8B-DE37-1071-2700-448327AA568F}"/>
              </a:ext>
            </a:extLst>
          </p:cNvPr>
          <p:cNvGrpSpPr/>
          <p:nvPr/>
        </p:nvGrpSpPr>
        <p:grpSpPr>
          <a:xfrm>
            <a:off x="660400" y="1130300"/>
            <a:ext cx="10858500" cy="5003800"/>
            <a:chOff x="660400" y="1130300"/>
            <a:chExt cx="10858500" cy="5003800"/>
          </a:xfrm>
        </p:grpSpPr>
        <p:sp>
          <p:nvSpPr>
            <p:cNvPr id="13" name="">
              <a:extLst>
                <a:ext uri="{FF2B5EF4-FFF2-40B4-BE49-F238E27FC236}">
                  <a16:creationId xmlns:a16="http://schemas.microsoft.com/office/drawing/2014/main" id="{097F4CEC-ECA2-0DAE-87EE-1790786C2F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9299" y="1130300"/>
              <a:ext cx="3993401" cy="9233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rtlCol="0" anchor="t" anchorCtr="0">
              <a:spAutoFit/>
            </a:bodyPr>
            <a:lstStyle/>
            <a:p>
              <a:pPr algn="ctr"/>
              <a:r>
                <a:rPr kumimoji="1" lang="en-US" altLang="zh-CN" sz="5400" b="1" dirty="0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CONTENTS</a:t>
              </a:r>
            </a:p>
          </p:txBody>
        </p:sp>
        <p:cxnSp>
          <p:nvCxnSpPr>
            <p:cNvPr id="14" name="">
              <a:extLst>
                <a:ext uri="{FF2B5EF4-FFF2-40B4-BE49-F238E27FC236}">
                  <a16:creationId xmlns:a16="http://schemas.microsoft.com/office/drawing/2014/main" id="{6F82F3EC-EAA2-F0E1-6C9E-32DCC6A4803F}"/>
                </a:ext>
              </a:extLst>
            </p:cNvPr>
            <p:cNvCxnSpPr>
              <a:cxnSpLocks/>
            </p:cNvCxnSpPr>
            <p:nvPr/>
          </p:nvCxnSpPr>
          <p:spPr>
            <a:xfrm>
              <a:off x="660400" y="3858099"/>
              <a:ext cx="1085850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  <a:alpha val="5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">
              <a:extLst>
                <a:ext uri="{FF2B5EF4-FFF2-40B4-BE49-F238E27FC236}">
                  <a16:creationId xmlns:a16="http://schemas.microsoft.com/office/drawing/2014/main" id="{8F26BC29-E1D4-5FE0-105D-6C3792592A53}"/>
                </a:ext>
              </a:extLst>
            </p:cNvPr>
            <p:cNvGrpSpPr/>
            <p:nvPr/>
          </p:nvGrpSpPr>
          <p:grpSpPr>
            <a:xfrm>
              <a:off x="1701800" y="1582097"/>
              <a:ext cx="8788400" cy="4552003"/>
              <a:chOff x="991780" y="1582097"/>
              <a:chExt cx="6088816" cy="4552003"/>
            </a:xfrm>
          </p:grpSpPr>
          <p:grpSp>
            <p:nvGrpSpPr>
              <p:cNvPr id="17" name="">
                <a:extLst>
                  <a:ext uri="{FF2B5EF4-FFF2-40B4-BE49-F238E27FC236}">
                    <a16:creationId xmlns:a16="http://schemas.microsoft.com/office/drawing/2014/main" id="{34DF41A4-938E-7089-6A47-F0DDA7D8FEA2}"/>
                  </a:ext>
                </a:extLst>
              </p:cNvPr>
              <p:cNvGrpSpPr/>
              <p:nvPr/>
            </p:nvGrpSpPr>
            <p:grpSpPr>
              <a:xfrm>
                <a:off x="991780" y="1582097"/>
                <a:ext cx="1969192" cy="1985797"/>
                <a:chOff x="953108" y="1935626"/>
                <a:chExt cx="1969192" cy="1985797"/>
              </a:xfrm>
            </p:grpSpPr>
            <p:cxnSp>
              <p:nvCxnSpPr>
                <p:cNvPr id="36" name="">
                  <a:extLst>
                    <a:ext uri="{FF2B5EF4-FFF2-40B4-BE49-F238E27FC236}">
                      <a16:creationId xmlns:a16="http://schemas.microsoft.com/office/drawing/2014/main" id="{4F977C37-21C4-432F-D4C8-4E1CDB2E6F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17369" y="2887287"/>
                  <a:ext cx="1040670" cy="0"/>
                </a:xfrm>
                <a:prstGeom prst="straightConnector1">
                  <a:avLst/>
                </a:prstGeom>
                <a:ln w="25400">
                  <a:solidFill>
                    <a:schemeClr val="accent2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">
                  <a:extLst>
                    <a:ext uri="{FF2B5EF4-FFF2-40B4-BE49-F238E27FC236}">
                      <a16:creationId xmlns:a16="http://schemas.microsoft.com/office/drawing/2014/main" id="{9452BE24-A626-DFC6-DB3D-21F9311863A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17369" y="1935626"/>
                  <a:ext cx="1040670" cy="101566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 rtlCol="0" anchor="ctr" anchorCtr="0">
                  <a:spAutoFit/>
                </a:bodyPr>
                <a:lstStyle/>
                <a:p>
                  <a:pPr algn="ctr"/>
                  <a:r>
                    <a:rPr kumimoji="1" lang="en-US" altLang="zh-CN" sz="6000" b="1" dirty="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01</a:t>
                  </a:r>
                  <a:endParaRPr kumimoji="1" lang="zh-CN" altLang="en-US" sz="6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38" name="">
                  <a:extLst>
                    <a:ext uri="{FF2B5EF4-FFF2-40B4-BE49-F238E27FC236}">
                      <a16:creationId xmlns:a16="http://schemas.microsoft.com/office/drawing/2014/main" id="{A08DC5D6-9690-F1B5-D83B-109FFB9A99CD}"/>
                    </a:ext>
                  </a:extLst>
                </p:cNvPr>
                <p:cNvGrpSpPr/>
                <p:nvPr/>
              </p:nvGrpSpPr>
              <p:grpSpPr>
                <a:xfrm>
                  <a:off x="953108" y="3107624"/>
                  <a:ext cx="1969192" cy="813799"/>
                  <a:chOff x="6190888" y="4732305"/>
                  <a:chExt cx="1969192" cy="813799"/>
                </a:xfrm>
              </p:grpSpPr>
              <p:sp>
                <p:nvSpPr>
                  <p:cNvPr id="39" name="">
                    <a:extLst>
                      <a:ext uri="{FF2B5EF4-FFF2-40B4-BE49-F238E27FC236}">
                        <a16:creationId xmlns:a16="http://schemas.microsoft.com/office/drawing/2014/main" id="{52EBCE80-E18C-4D4B-F6AD-EEDACF01921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6190888" y="4732305"/>
                    <a:ext cx="1969192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心理健康的含义</a:t>
                    </a:r>
                    <a:endParaRPr kumimoji="1" lang="en-US" altLang="zh-CN" sz="1600" b="1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0" name="">
                    <a:extLst>
                      <a:ext uri="{FF2B5EF4-FFF2-40B4-BE49-F238E27FC236}">
                        <a16:creationId xmlns:a16="http://schemas.microsoft.com/office/drawing/2014/main" id="{25435952-77F3-9D42-7B25-8B12224CC6DC}"/>
                      </a:ext>
                    </a:extLst>
                  </p:cNvPr>
                  <p:cNvSpPr/>
                  <p:nvPr/>
                </p:nvSpPr>
                <p:spPr>
                  <a:xfrm>
                    <a:off x="6190888" y="5074500"/>
                    <a:ext cx="1969192" cy="4716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lnSpc>
                        <a:spcPct val="130000"/>
                      </a:lnSpc>
                    </a:pPr>
                    <a:r>
                      <a:rPr kumimoji="1" lang="en-US" altLang="zh-CN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Theme color makes PPT more convenient to change.</a:t>
                    </a:r>
                  </a:p>
                </p:txBody>
              </p:sp>
            </p:grpSp>
          </p:grpSp>
          <p:grpSp>
            <p:nvGrpSpPr>
              <p:cNvPr id="18" name="">
                <a:extLst>
                  <a:ext uri="{FF2B5EF4-FFF2-40B4-BE49-F238E27FC236}">
                    <a16:creationId xmlns:a16="http://schemas.microsoft.com/office/drawing/2014/main" id="{891989E2-776C-CD6E-E0F4-9BC26D5CA7DA}"/>
                  </a:ext>
                </a:extLst>
              </p:cNvPr>
              <p:cNvGrpSpPr/>
              <p:nvPr/>
            </p:nvGrpSpPr>
            <p:grpSpPr>
              <a:xfrm>
                <a:off x="5111404" y="1582097"/>
                <a:ext cx="1969192" cy="1985797"/>
                <a:chOff x="953108" y="1935626"/>
                <a:chExt cx="1969192" cy="1985797"/>
              </a:xfrm>
            </p:grpSpPr>
            <p:cxnSp>
              <p:nvCxnSpPr>
                <p:cNvPr id="31" name="">
                  <a:extLst>
                    <a:ext uri="{FF2B5EF4-FFF2-40B4-BE49-F238E27FC236}">
                      <a16:creationId xmlns:a16="http://schemas.microsoft.com/office/drawing/2014/main" id="{AAC1EF8C-C1D1-7A58-5033-0EA74EF1C2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17369" y="2887287"/>
                  <a:ext cx="1040670" cy="0"/>
                </a:xfrm>
                <a:prstGeom prst="straightConnector1">
                  <a:avLst/>
                </a:prstGeom>
                <a:ln w="25400">
                  <a:solidFill>
                    <a:schemeClr val="accent2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1EB2B34F-A229-7FC6-5911-B6D80B821A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17369" y="1935626"/>
                  <a:ext cx="1040670" cy="101566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 rtlCol="0" anchor="ctr" anchorCtr="0">
                  <a:spAutoFit/>
                </a:bodyPr>
                <a:lstStyle/>
                <a:p>
                  <a:pPr algn="ctr"/>
                  <a:r>
                    <a:rPr kumimoji="1" lang="en-US" altLang="zh-CN" sz="6000" b="1" dirty="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02</a:t>
                  </a:r>
                  <a:endParaRPr kumimoji="1" lang="zh-CN" altLang="en-US" sz="6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33" name="">
                  <a:extLst>
                    <a:ext uri="{FF2B5EF4-FFF2-40B4-BE49-F238E27FC236}">
                      <a16:creationId xmlns:a16="http://schemas.microsoft.com/office/drawing/2014/main" id="{2E87518C-DB7F-277C-402F-FC019A0438CB}"/>
                    </a:ext>
                  </a:extLst>
                </p:cNvPr>
                <p:cNvGrpSpPr/>
                <p:nvPr/>
              </p:nvGrpSpPr>
              <p:grpSpPr>
                <a:xfrm>
                  <a:off x="953108" y="3107624"/>
                  <a:ext cx="1969192" cy="813799"/>
                  <a:chOff x="6190888" y="4732305"/>
                  <a:chExt cx="1969192" cy="813799"/>
                </a:xfrm>
              </p:grpSpPr>
              <p:sp>
                <p:nvSpPr>
                  <p:cNvPr id="34" name="">
                    <a:extLst>
                      <a:ext uri="{FF2B5EF4-FFF2-40B4-BE49-F238E27FC236}">
                        <a16:creationId xmlns:a16="http://schemas.microsoft.com/office/drawing/2014/main" id="{56392DE7-42FE-C365-FDF9-350B80792DBB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6190888" y="4732305"/>
                    <a:ext cx="1969192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影响心理健康的因素</a:t>
                    </a:r>
                    <a:endParaRPr kumimoji="1" lang="en-US" altLang="zh-CN" sz="1600" b="1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5" name="">
                    <a:extLst>
                      <a:ext uri="{FF2B5EF4-FFF2-40B4-BE49-F238E27FC236}">
                        <a16:creationId xmlns:a16="http://schemas.microsoft.com/office/drawing/2014/main" id="{C4A6FB45-C6D7-6E65-14B1-8B30B1E8D01D}"/>
                      </a:ext>
                    </a:extLst>
                  </p:cNvPr>
                  <p:cNvSpPr/>
                  <p:nvPr/>
                </p:nvSpPr>
                <p:spPr>
                  <a:xfrm>
                    <a:off x="6190888" y="5074500"/>
                    <a:ext cx="1969192" cy="4716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lnSpc>
                        <a:spcPct val="130000"/>
                      </a:lnSpc>
                    </a:pPr>
                    <a:r>
                      <a:rPr kumimoji="1" lang="en-US" altLang="zh-CN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Theme color makes PPT more convenient to change.</a:t>
                    </a:r>
                  </a:p>
                </p:txBody>
              </p:sp>
            </p:grpSp>
          </p:grpSp>
          <p:grpSp>
            <p:nvGrpSpPr>
              <p:cNvPr id="19" name="">
                <a:extLst>
                  <a:ext uri="{FF2B5EF4-FFF2-40B4-BE49-F238E27FC236}">
                    <a16:creationId xmlns:a16="http://schemas.microsoft.com/office/drawing/2014/main" id="{EE46C203-B777-19E6-AC33-1A9EA1191810}"/>
                  </a:ext>
                </a:extLst>
              </p:cNvPr>
              <p:cNvGrpSpPr/>
              <p:nvPr/>
            </p:nvGrpSpPr>
            <p:grpSpPr>
              <a:xfrm>
                <a:off x="991780" y="4148303"/>
                <a:ext cx="1969192" cy="1985797"/>
                <a:chOff x="953108" y="1935626"/>
                <a:chExt cx="1969192" cy="1985797"/>
              </a:xfrm>
            </p:grpSpPr>
            <p:cxnSp>
              <p:nvCxnSpPr>
                <p:cNvPr id="26" name="">
                  <a:extLst>
                    <a:ext uri="{FF2B5EF4-FFF2-40B4-BE49-F238E27FC236}">
                      <a16:creationId xmlns:a16="http://schemas.microsoft.com/office/drawing/2014/main" id="{E034B37D-978B-9729-90FE-471714E623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17369" y="2887287"/>
                  <a:ext cx="1040670" cy="0"/>
                </a:xfrm>
                <a:prstGeom prst="straightConnector1">
                  <a:avLst/>
                </a:prstGeom>
                <a:ln w="25400">
                  <a:solidFill>
                    <a:schemeClr val="accent2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ABFAFBC8-1DEB-EA3B-B23E-320D54F4D11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77203" y="1935626"/>
                  <a:ext cx="721001" cy="101566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 rtlCol="0" anchor="ctr" anchorCtr="0">
                  <a:spAutoFit/>
                </a:bodyPr>
                <a:lstStyle/>
                <a:p>
                  <a:pPr algn="ctr"/>
                  <a:r>
                    <a:rPr kumimoji="1" lang="en-US" altLang="zh-CN" sz="6000" b="1" dirty="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03</a:t>
                  </a:r>
                  <a:endParaRPr kumimoji="1" lang="zh-CN" altLang="en-US" sz="6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8" name="">
                  <a:extLst>
                    <a:ext uri="{FF2B5EF4-FFF2-40B4-BE49-F238E27FC236}">
                      <a16:creationId xmlns:a16="http://schemas.microsoft.com/office/drawing/2014/main" id="{1D30D68D-E1F3-520C-AE42-AF3ED982C388}"/>
                    </a:ext>
                  </a:extLst>
                </p:cNvPr>
                <p:cNvGrpSpPr/>
                <p:nvPr/>
              </p:nvGrpSpPr>
              <p:grpSpPr>
                <a:xfrm>
                  <a:off x="953108" y="3107624"/>
                  <a:ext cx="1969192" cy="813799"/>
                  <a:chOff x="6190888" y="4732305"/>
                  <a:chExt cx="1969192" cy="813799"/>
                </a:xfrm>
              </p:grpSpPr>
              <p:sp>
                <p:nvSpPr>
                  <p:cNvPr id="29" name="">
                    <a:extLst>
                      <a:ext uri="{FF2B5EF4-FFF2-40B4-BE49-F238E27FC236}">
                        <a16:creationId xmlns:a16="http://schemas.microsoft.com/office/drawing/2014/main" id="{EB930C44-2C79-A66D-D234-F5B38239DEC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6190888" y="4732305"/>
                    <a:ext cx="1969192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心理健康小测试</a:t>
                    </a:r>
                    <a:endParaRPr kumimoji="1" lang="en-US" altLang="zh-CN" sz="1600" b="1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0" name="">
                    <a:extLst>
                      <a:ext uri="{FF2B5EF4-FFF2-40B4-BE49-F238E27FC236}">
                        <a16:creationId xmlns:a16="http://schemas.microsoft.com/office/drawing/2014/main" id="{FE0684E6-CA5E-8ACA-7D60-7E7C7DBEBC52}"/>
                      </a:ext>
                    </a:extLst>
                  </p:cNvPr>
                  <p:cNvSpPr/>
                  <p:nvPr/>
                </p:nvSpPr>
                <p:spPr>
                  <a:xfrm>
                    <a:off x="6190888" y="5074500"/>
                    <a:ext cx="1969192" cy="4716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lnSpc>
                        <a:spcPct val="130000"/>
                      </a:lnSpc>
                    </a:pPr>
                    <a:r>
                      <a:rPr kumimoji="1" lang="en-US" altLang="zh-CN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Theme color makes PPT more convenient to change.</a:t>
                    </a:r>
                  </a:p>
                </p:txBody>
              </p:sp>
            </p:grpSp>
          </p:grpSp>
          <p:grpSp>
            <p:nvGrpSpPr>
              <p:cNvPr id="20" name="">
                <a:extLst>
                  <a:ext uri="{FF2B5EF4-FFF2-40B4-BE49-F238E27FC236}">
                    <a16:creationId xmlns:a16="http://schemas.microsoft.com/office/drawing/2014/main" id="{ECFB18D3-AA4E-C9D8-EE69-5D3D378C0AAD}"/>
                  </a:ext>
                </a:extLst>
              </p:cNvPr>
              <p:cNvGrpSpPr/>
              <p:nvPr/>
            </p:nvGrpSpPr>
            <p:grpSpPr>
              <a:xfrm>
                <a:off x="5111404" y="4148303"/>
                <a:ext cx="1969192" cy="1985797"/>
                <a:chOff x="953108" y="1935626"/>
                <a:chExt cx="1969192" cy="1985797"/>
              </a:xfrm>
            </p:grpSpPr>
            <p:cxnSp>
              <p:nvCxnSpPr>
                <p:cNvPr id="21" name="">
                  <a:extLst>
                    <a:ext uri="{FF2B5EF4-FFF2-40B4-BE49-F238E27FC236}">
                      <a16:creationId xmlns:a16="http://schemas.microsoft.com/office/drawing/2014/main" id="{CFA8D2D9-7003-2FD0-5C79-3564BD185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17369" y="2887287"/>
                  <a:ext cx="1040670" cy="0"/>
                </a:xfrm>
                <a:prstGeom prst="straightConnector1">
                  <a:avLst/>
                </a:prstGeom>
                <a:ln w="25400">
                  <a:solidFill>
                    <a:schemeClr val="accent2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">
                  <a:extLst>
                    <a:ext uri="{FF2B5EF4-FFF2-40B4-BE49-F238E27FC236}">
                      <a16:creationId xmlns:a16="http://schemas.microsoft.com/office/drawing/2014/main" id="{9F34500D-D11F-B837-08CE-B517D1D3D40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77203" y="1935626"/>
                  <a:ext cx="721001" cy="101566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 rtlCol="0" anchor="ctr" anchorCtr="0">
                  <a:spAutoFit/>
                </a:bodyPr>
                <a:lstStyle/>
                <a:p>
                  <a:pPr algn="ctr"/>
                  <a:r>
                    <a:rPr kumimoji="1" lang="en-US" altLang="zh-CN" sz="6000" b="1" dirty="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04</a:t>
                  </a:r>
                  <a:endParaRPr kumimoji="1" lang="zh-CN" altLang="en-US" sz="6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3" name="">
                  <a:extLst>
                    <a:ext uri="{FF2B5EF4-FFF2-40B4-BE49-F238E27FC236}">
                      <a16:creationId xmlns:a16="http://schemas.microsoft.com/office/drawing/2014/main" id="{923AFCCD-6467-11DA-23AE-1784C09ED12F}"/>
                    </a:ext>
                  </a:extLst>
                </p:cNvPr>
                <p:cNvGrpSpPr/>
                <p:nvPr/>
              </p:nvGrpSpPr>
              <p:grpSpPr>
                <a:xfrm>
                  <a:off x="953108" y="3107624"/>
                  <a:ext cx="1969192" cy="813799"/>
                  <a:chOff x="6190888" y="4732305"/>
                  <a:chExt cx="1969192" cy="813799"/>
                </a:xfrm>
              </p:grpSpPr>
              <p:sp>
                <p:nvSpPr>
                  <p:cNvPr id="24" name="">
                    <a:extLst>
                      <a:ext uri="{FF2B5EF4-FFF2-40B4-BE49-F238E27FC236}">
                        <a16:creationId xmlns:a16="http://schemas.microsoft.com/office/drawing/2014/main" id="{9616A3DE-38E9-7274-4CBB-61AA14433D7D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6190888" y="4732305"/>
                    <a:ext cx="1969192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保持心理健康的途径</a:t>
                    </a:r>
                    <a:endParaRPr kumimoji="1" lang="en-US" altLang="zh-CN" sz="1600" b="1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5" name="">
                    <a:extLst>
                      <a:ext uri="{FF2B5EF4-FFF2-40B4-BE49-F238E27FC236}">
                        <a16:creationId xmlns:a16="http://schemas.microsoft.com/office/drawing/2014/main" id="{A8CE0EFC-F315-1F0F-C67C-5192ECF60062}"/>
                      </a:ext>
                    </a:extLst>
                  </p:cNvPr>
                  <p:cNvSpPr/>
                  <p:nvPr/>
                </p:nvSpPr>
                <p:spPr>
                  <a:xfrm>
                    <a:off x="6190888" y="5074500"/>
                    <a:ext cx="1969192" cy="4716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lnSpc>
                        <a:spcPct val="130000"/>
                      </a:lnSpc>
                    </a:pPr>
                    <a:r>
                      <a:rPr kumimoji="1" lang="en-US" altLang="zh-CN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Theme color makes PPT more convenient to change.</a:t>
                    </a:r>
                  </a:p>
                </p:txBody>
              </p:sp>
            </p:grpSp>
          </p:grpSp>
        </p:grpSp>
        <p:cxnSp>
          <p:nvCxnSpPr>
            <p:cNvPr id="16" name="">
              <a:extLst>
                <a:ext uri="{FF2B5EF4-FFF2-40B4-BE49-F238E27FC236}">
                  <a16:creationId xmlns:a16="http://schemas.microsoft.com/office/drawing/2014/main" id="{99EC1736-3C94-46DD-AA6D-66180EA2A42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551552"/>
              <a:ext cx="0" cy="4575311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  <a:alpha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  <p:extLst>
      <p:ext uri="{BB962C8B-B14F-4D97-AF65-F5344CB8AC3E}">
        <p14:creationId xmlns:p14="http://schemas.microsoft.com/office/powerpoint/2010/main" val="1290999341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3107890"/>
            <a:ext cx="5731164" cy="642219"/>
          </a:xfrm>
        </p:spPr>
        <p:txBody>
          <a:bodyPr/>
          <a:lstStyle/>
          <a:p>
            <a:r>
              <a:rPr lang="zh-CN" altLang="en-US" dirty="0"/>
              <a:t>心理健康的含义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237F8F28-AB27-044B-B3C2-44D4440CA0A3}"/>
              </a:ext>
            </a:extLst>
          </p:cNvPr>
          <p:cNvSpPr txBox="1"/>
          <p:nvPr/>
        </p:nvSpPr>
        <p:spPr>
          <a:xfrm>
            <a:off x="660400" y="2463615"/>
            <a:ext cx="755335" cy="646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zh-CN" altLang="en-US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01</a:t>
            </a:r>
            <a:endParaRPr lang="zh-CN" alt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089950"/>
      </p:ext>
    </p:extLst>
  </p:cSld>
  <p:clrMapOvr>
    <a:masterClrMapping/>
  </p:clrMapOvr>
</p:sld>
</file>

<file path=ppt/slides/slide4.xml><?xml version="1.0" encoding="utf-8"?>
<p:sld xmlns:a16="http://schemas.microsoft.com/office/drawing/2014/main" xmlns:a14="http://schemas.microsoft.com/office/drawing/2010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/>
          <p:cNvGrpSpPr/>
          <p:nvPr/>
        </p:nvGrpSpPr>
        <p:grpSpPr>
          <a:xfrm>
            <a:off x="464080" y="1563515"/>
            <a:ext cx="10843047" cy="3963760"/>
            <a:chOff x="464080" y="1563515"/>
            <a:chExt cx="10843047" cy="3963760"/>
          </a:xfrm>
        </p:grpSpPr>
        <p:sp>
          <p:nvSpPr>
            <p:cNvPr id="5" name="">
              <a:extLst>
                <a:ext uri="{FF2B5EF4-FFF2-40B4-BE49-F238E27FC236}">
                  <a16:creationId xmlns:a16="http://schemas.microsoft.com/office/drawing/2014/main" id="{FED30FAE-4441-C5AD-B03E-198E28BB9D30}"/>
                </a:ext>
              </a:extLst>
            </p:cNvPr>
            <p:cNvSpPr txBox="1"/>
            <p:nvPr/>
          </p:nvSpPr>
          <p:spPr>
            <a:xfrm>
              <a:off x="783064" y="3655288"/>
              <a:ext cx="6342565" cy="1871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/>
                <a:t>Lorem ipsum dolor sit </a:t>
              </a:r>
              <a:r>
                <a:rPr kumimoji="1" lang="en-US" altLang="zh-CN" sz="1000" dirty="0" err="1"/>
                <a:t>amet</a:t>
              </a:r>
              <a:r>
                <a:rPr kumimoji="1" lang="en-US" altLang="zh-CN" sz="1000" dirty="0"/>
                <a:t>, </a:t>
              </a:r>
              <a:r>
                <a:rPr kumimoji="1" lang="en-US" altLang="zh-CN" sz="1000" dirty="0" err="1"/>
                <a:t>consectetuer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adipiscing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elit</a:t>
              </a:r>
              <a:r>
                <a:rPr kumimoji="1" lang="en-US" altLang="zh-CN" sz="1000" dirty="0"/>
                <a:t>. Maecenas </a:t>
              </a:r>
              <a:r>
                <a:rPr kumimoji="1" lang="en-US" altLang="zh-CN" sz="1000" dirty="0" err="1"/>
                <a:t>porttitor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congue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massa</a:t>
              </a:r>
              <a:r>
                <a:rPr kumimoji="1" lang="en-US" altLang="zh-CN" sz="1000" dirty="0"/>
                <a:t>. </a:t>
              </a:r>
              <a:r>
                <a:rPr kumimoji="1" lang="en-US" altLang="zh-CN" sz="1000" dirty="0" err="1"/>
                <a:t>Fusce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posuere</a:t>
              </a:r>
              <a:r>
                <a:rPr kumimoji="1" lang="en-US" altLang="zh-CN" sz="1000" dirty="0"/>
                <a:t>, magna sed pulvinar </a:t>
              </a:r>
              <a:r>
                <a:rPr kumimoji="1" lang="en-US" altLang="zh-CN" sz="1000" dirty="0" err="1"/>
                <a:t>ultricies</a:t>
              </a:r>
              <a:r>
                <a:rPr kumimoji="1" lang="en-US" altLang="zh-CN" sz="1000" dirty="0"/>
                <a:t>, </a:t>
              </a:r>
              <a:r>
                <a:rPr kumimoji="1" lang="en-US" altLang="zh-CN" sz="1000" dirty="0" err="1"/>
                <a:t>purus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lectus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malesuada</a:t>
              </a:r>
              <a:r>
                <a:rPr kumimoji="1" lang="en-US" altLang="zh-CN" sz="1000" dirty="0"/>
                <a:t> libero, sit </a:t>
              </a:r>
              <a:r>
                <a:rPr kumimoji="1" lang="en-US" altLang="zh-CN" sz="1000" dirty="0" err="1"/>
                <a:t>amet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commodo</a:t>
              </a:r>
              <a:r>
                <a:rPr kumimoji="1" lang="en-US" altLang="zh-CN" sz="1000" dirty="0"/>
                <a:t> magna eros </a:t>
              </a:r>
              <a:r>
                <a:rPr kumimoji="1" lang="en-US" altLang="zh-CN" sz="1000" dirty="0" err="1"/>
                <a:t>quis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urna</a:t>
              </a:r>
              <a:r>
                <a:rPr kumimoji="1" lang="en-US" altLang="zh-CN" sz="1000" dirty="0"/>
                <a:t>.</a:t>
              </a:r>
            </a:p>
            <a:p>
              <a:pPr>
                <a:lnSpc>
                  <a:spcPct val="130000"/>
                </a:lnSpc>
              </a:pPr>
              <a:endParaRPr kumimoji="1" lang="en-US" altLang="zh-CN" sz="1000" dirty="0"/>
            </a:p>
            <a:p>
              <a:pPr>
                <a:lnSpc>
                  <a:spcPct val="130000"/>
                </a:lnSpc>
              </a:pPr>
              <a:endParaRPr kumimoji="1" lang="en-US" altLang="zh-CN" sz="1000" dirty="0"/>
            </a:p>
            <a:p>
              <a:pPr>
                <a:lnSpc>
                  <a:spcPct val="130000"/>
                </a:lnSpc>
              </a:pPr>
              <a:r>
                <a:rPr kumimoji="1" lang="en-US" altLang="zh-CN" sz="1000" dirty="0"/>
                <a:t>Nunc </a:t>
              </a:r>
              <a:r>
                <a:rPr kumimoji="1" lang="en-US" altLang="zh-CN" sz="1000" dirty="0" err="1"/>
                <a:t>viverra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imperdiet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enim</a:t>
              </a:r>
              <a:r>
                <a:rPr kumimoji="1" lang="en-US" altLang="zh-CN" sz="1000" dirty="0"/>
                <a:t>. </a:t>
              </a:r>
              <a:r>
                <a:rPr kumimoji="1" lang="en-US" altLang="zh-CN" sz="1000" dirty="0" err="1"/>
                <a:t>Fusce</a:t>
              </a:r>
              <a:r>
                <a:rPr kumimoji="1" lang="en-US" altLang="zh-CN" sz="1000" dirty="0"/>
                <a:t> est. </a:t>
              </a:r>
              <a:r>
                <a:rPr kumimoji="1" lang="en-US" altLang="zh-CN" sz="1000" dirty="0" err="1"/>
                <a:t>Vivamus</a:t>
              </a:r>
              <a:r>
                <a:rPr kumimoji="1" lang="en-US" altLang="zh-CN" sz="1000" dirty="0"/>
                <a:t> a </a:t>
              </a:r>
              <a:r>
                <a:rPr kumimoji="1" lang="en-US" altLang="zh-CN" sz="1000" dirty="0" err="1"/>
                <a:t>tellus</a:t>
              </a:r>
              <a:r>
                <a:rPr kumimoji="1" lang="en-US" altLang="zh-CN" sz="1000" dirty="0"/>
                <a:t>.</a:t>
              </a:r>
            </a:p>
            <a:p>
              <a:pPr>
                <a:lnSpc>
                  <a:spcPct val="130000"/>
                </a:lnSpc>
              </a:pPr>
              <a:endParaRPr kumimoji="1" lang="en-US" altLang="zh-CN" sz="1000" dirty="0"/>
            </a:p>
            <a:p>
              <a:pPr>
                <a:lnSpc>
                  <a:spcPct val="130000"/>
                </a:lnSpc>
              </a:pPr>
              <a:endParaRPr kumimoji="1" lang="en-US" altLang="zh-CN" sz="1000" dirty="0"/>
            </a:p>
            <a:p>
              <a:pPr>
                <a:lnSpc>
                  <a:spcPct val="130000"/>
                </a:lnSpc>
              </a:pPr>
              <a:r>
                <a:rPr kumimoji="1" lang="en-US" altLang="zh-CN" sz="1000" dirty="0"/>
                <a:t>Pellentesque habitant </a:t>
              </a:r>
              <a:r>
                <a:rPr kumimoji="1" lang="en-US" altLang="zh-CN" sz="1000" dirty="0" err="1"/>
                <a:t>morbi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tristique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senectus</a:t>
              </a:r>
              <a:r>
                <a:rPr kumimoji="1" lang="en-US" altLang="zh-CN" sz="1000" dirty="0"/>
                <a:t> et </a:t>
              </a:r>
              <a:r>
                <a:rPr kumimoji="1" lang="en-US" altLang="zh-CN" sz="1000" dirty="0" err="1"/>
                <a:t>netus</a:t>
              </a:r>
              <a:r>
                <a:rPr kumimoji="1" lang="en-US" altLang="zh-CN" sz="1000" dirty="0"/>
                <a:t> et </a:t>
              </a:r>
              <a:r>
                <a:rPr kumimoji="1" lang="en-US" altLang="zh-CN" sz="1000" dirty="0" err="1"/>
                <a:t>malesuada</a:t>
              </a:r>
              <a:r>
                <a:rPr kumimoji="1" lang="en-US" altLang="zh-CN" sz="1000" dirty="0"/>
                <a:t> fames ac </a:t>
              </a:r>
              <a:r>
                <a:rPr kumimoji="1" lang="en-US" altLang="zh-CN" sz="1000" dirty="0" err="1"/>
                <a:t>turpis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egestas</a:t>
              </a:r>
              <a:r>
                <a:rPr kumimoji="1" lang="en-US" altLang="zh-CN" sz="1000" dirty="0"/>
                <a:t>. Proin pharetra </a:t>
              </a:r>
              <a:r>
                <a:rPr kumimoji="1" lang="en-US" altLang="zh-CN" sz="1000" dirty="0" err="1"/>
                <a:t>nonummy</a:t>
              </a:r>
              <a:r>
                <a:rPr kumimoji="1" lang="en-US" altLang="zh-CN" sz="1000" dirty="0"/>
                <a:t> </a:t>
              </a:r>
              <a:r>
                <a:rPr kumimoji="1" lang="en-US" altLang="zh-CN" sz="1000" dirty="0" err="1"/>
                <a:t>pede</a:t>
              </a:r>
              <a:r>
                <a:rPr kumimoji="1" lang="en-US" altLang="zh-CN" sz="1000" dirty="0"/>
                <a:t>. </a:t>
              </a:r>
              <a:r>
                <a:rPr kumimoji="1" lang="en-US" altLang="zh-CN" sz="1000" dirty="0" err="1"/>
                <a:t>Maurisetorci</a:t>
              </a:r>
              <a:r>
                <a:rPr kumimoji="1" lang="en-US" altLang="zh-CN" sz="1000" dirty="0"/>
                <a:t>.</a:t>
              </a:r>
            </a:p>
          </p:txBody>
        </p:sp>
        <p:sp>
          <p:nvSpPr>
            <p:cNvPr id="6" name="">
              <a:extLst>
                <a:ext uri="{FF2B5EF4-FFF2-40B4-BE49-F238E27FC236}">
                  <a16:creationId xmlns:a16="http://schemas.microsoft.com/office/drawing/2014/main" id="{D9E5C94F-6DD3-A8A8-87AE-C86FFC8DE9B2}"/>
                </a:ext>
              </a:extLst>
            </p:cNvPr>
            <p:cNvSpPr txBox="1"/>
            <p:nvPr/>
          </p:nvSpPr>
          <p:spPr>
            <a:xfrm>
              <a:off x="800649" y="3030468"/>
              <a:ext cx="639832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 dirty="0">
                  <a:solidFill>
                    <a:schemeClr val="accent1"/>
                  </a:solidFill>
                </a:rPr>
                <a:t>01.</a:t>
              </a:r>
            </a:p>
          </p:txBody>
        </p:sp>
        <p:sp>
          <p:nvSpPr>
            <p:cNvPr id="8" name="">
              <a:extLst>
                <a:ext uri="{FF2B5EF4-FFF2-40B4-BE49-F238E27FC236}">
                  <a16:creationId xmlns:a16="http://schemas.microsoft.com/office/drawing/2014/main" id="{095FCB38-C02D-3C09-26F8-A6004F88D7CD}"/>
                </a:ext>
              </a:extLst>
            </p:cNvPr>
            <p:cNvSpPr/>
            <p:nvPr/>
          </p:nvSpPr>
          <p:spPr bwMode="auto">
            <a:xfrm rot="20700000">
              <a:off x="7613979" y="1582426"/>
              <a:ext cx="3693148" cy="3693148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">
              <a:extLst>
                <a:ext uri="{FF2B5EF4-FFF2-40B4-BE49-F238E27FC236}">
                  <a16:creationId xmlns:a16="http://schemas.microsoft.com/office/drawing/2014/main" id="{FE7084D4-C4A4-03E4-3B59-A14E58CEC03A}"/>
                </a:ext>
              </a:extLst>
            </p:cNvPr>
            <p:cNvSpPr/>
            <p:nvPr/>
          </p:nvSpPr>
          <p:spPr>
            <a:xfrm>
              <a:off x="1371372" y="2307520"/>
              <a:ext cx="4362608" cy="597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</a:rPr>
                <a:t>Lorem ipsum dolor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consectetuer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adipiscing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elit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Maecenas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porttitor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congue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massa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Fusce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posuere</a:t>
              </a:r>
              <a:endParaRPr kumimoji="1" lang="en-US" altLang="zh-CN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">
              <a:extLst>
                <a:ext uri="{FF2B5EF4-FFF2-40B4-BE49-F238E27FC236}">
                  <a16:creationId xmlns:a16="http://schemas.microsoft.com/office/drawing/2014/main" id="{4909F070-503F-2245-A527-3F872363D64D}"/>
                </a:ext>
              </a:extLst>
            </p:cNvPr>
            <p:cNvSpPr/>
            <p:nvPr/>
          </p:nvSpPr>
          <p:spPr>
            <a:xfrm>
              <a:off x="1371370" y="1622072"/>
              <a:ext cx="4362608" cy="679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b" anchorCtr="0">
              <a:spAutoFit/>
            </a:bodyPr>
            <a:lstStyle/>
            <a:p>
              <a:r>
                <a:rPr kumimoji="1" lang="en-US" altLang="zh-CN" sz="3000" b="1" dirty="0">
                  <a:solidFill>
                    <a:schemeClr val="tx1"/>
                  </a:solidFill>
                </a:rPr>
                <a:t>Supporting text here.</a:t>
              </a:r>
            </a:p>
          </p:txBody>
        </p:sp>
        <p:pic>
          <p:nvPicPr>
            <p:cNvPr id="12" name="" descr="前引号">
              <a:extLst>
                <a:ext uri="{FF2B5EF4-FFF2-40B4-BE49-F238E27FC236}">
                  <a16:creationId xmlns:a16="http://schemas.microsoft.com/office/drawing/2014/main" id="{C1AAE73D-3731-7347-0A39-02587A9CE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4080" y="1563515"/>
              <a:ext cx="914400" cy="914400"/>
            </a:xfrm>
            <a:prstGeom prst="rect">
              <a:avLst/>
            </a:prstGeom>
          </p:spPr>
        </p:pic>
      </p:grpSp>
      <p:sp>
        <p:nvSpPr>
          <p:cNvPr id="4" name="">
            <a:extLst>
              <a:ext uri="{FF2B5EF4-FFF2-40B4-BE49-F238E27FC236}">
                <a16:creationId xmlns:a16="http://schemas.microsoft.com/office/drawing/2014/main" id="{DBFF8128-FCE0-9108-C939-D572642C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心理健康的含义</a:t>
            </a:r>
          </a:p>
        </p:txBody>
      </p:sp>
      <p:grpSp>
        <p:nvGrpSpPr>
          <p:cNvPr id="13" name="">
            <a:extLst>
              <a:ext uri="{FF2B5EF4-FFF2-40B4-BE49-F238E27FC236}">
                <a16:creationId xmlns:a16="http://schemas.microsoft.com/office/drawing/2014/main" id="{CDA36526-BAC0-52A2-7ECB-6F7FD28EADCD}"/>
              </a:ext>
            </a:extLst>
          </p:cNvPr>
          <p:cNvGrpSpPr/>
          <p:nvPr/>
        </p:nvGrpSpPr>
        <p:grpSpPr>
          <a:xfrm>
            <a:off x="6839821" y="1934308"/>
            <a:ext cx="4998366" cy="3264816"/>
            <a:chOff x="2684560" y="1447719"/>
            <a:chExt cx="6898663" cy="4506045"/>
          </a:xfrm>
        </p:grpSpPr>
        <p:grpSp>
          <p:nvGrpSpPr>
            <p:cNvPr id="14" name="">
              <a:extLst>
                <a:ext uri="{FF2B5EF4-FFF2-40B4-BE49-F238E27FC236}">
                  <a16:creationId xmlns:a16="http://schemas.microsoft.com/office/drawing/2014/main" id="{6E7280C7-F5A3-FDA3-0C97-5A0FF219B00F}"/>
                </a:ext>
              </a:extLst>
            </p:cNvPr>
            <p:cNvGrpSpPr/>
            <p:nvPr/>
          </p:nvGrpSpPr>
          <p:grpSpPr>
            <a:xfrm>
              <a:off x="2684577" y="1447719"/>
              <a:ext cx="3288755" cy="4474947"/>
              <a:chOff x="3238514" y="1562034"/>
              <a:chExt cx="2725564" cy="3708624"/>
            </a:xfrm>
          </p:grpSpPr>
          <p:sp>
            <p:nvSpPr>
              <p:cNvPr id="197" name="">
                <a:extLst>
                  <a:ext uri="{FF2B5EF4-FFF2-40B4-BE49-F238E27FC236}">
                    <a16:creationId xmlns:a16="http://schemas.microsoft.com/office/drawing/2014/main" id="{36AEA95D-F4B6-6726-40BF-C1AD8E4C23F5}"/>
                  </a:ext>
                </a:extLst>
              </p:cNvPr>
              <p:cNvSpPr/>
              <p:nvPr/>
            </p:nvSpPr>
            <p:spPr>
              <a:xfrm>
                <a:off x="4262758" y="5189102"/>
                <a:ext cx="1506369" cy="81556"/>
              </a:xfrm>
              <a:custGeom>
                <a:avLst/>
                <a:gdLst>
                  <a:gd name="connsiteX0" fmla="*/ 1294508 w 1506369"/>
                  <a:gd name="connsiteY0" fmla="*/ 2880 h 81556"/>
                  <a:gd name="connsiteX1" fmla="*/ 225231 w 1506369"/>
                  <a:gd name="connsiteY1" fmla="*/ 2213 h 81556"/>
                  <a:gd name="connsiteX2" fmla="*/ 43590 w 1506369"/>
                  <a:gd name="connsiteY2" fmla="*/ 18310 h 81556"/>
                  <a:gd name="connsiteX3" fmla="*/ 3299 w 1506369"/>
                  <a:gd name="connsiteY3" fmla="*/ 54981 h 81556"/>
                  <a:gd name="connsiteX4" fmla="*/ 24254 w 1506369"/>
                  <a:gd name="connsiteY4" fmla="*/ 66030 h 81556"/>
                  <a:gd name="connsiteX5" fmla="*/ 165700 w 1506369"/>
                  <a:gd name="connsiteY5" fmla="*/ 80794 h 81556"/>
                  <a:gd name="connsiteX6" fmla="*/ 1357659 w 1506369"/>
                  <a:gd name="connsiteY6" fmla="*/ 75746 h 81556"/>
                  <a:gd name="connsiteX7" fmla="*/ 1473197 w 1506369"/>
                  <a:gd name="connsiteY7" fmla="*/ 67173 h 81556"/>
                  <a:gd name="connsiteX8" fmla="*/ 1506344 w 1506369"/>
                  <a:gd name="connsiteY8" fmla="*/ 48504 h 81556"/>
                  <a:gd name="connsiteX9" fmla="*/ 1467863 w 1506369"/>
                  <a:gd name="connsiteY9" fmla="*/ 26692 h 81556"/>
                  <a:gd name="connsiteX10" fmla="*/ 1184494 w 1506369"/>
                  <a:gd name="connsiteY10" fmla="*/ 4594 h 81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06369" h="81556">
                    <a:moveTo>
                      <a:pt x="1294508" y="2880"/>
                    </a:moveTo>
                    <a:cubicBezTo>
                      <a:pt x="938083" y="-740"/>
                      <a:pt x="581562" y="-930"/>
                      <a:pt x="225231" y="2213"/>
                    </a:cubicBezTo>
                    <a:cubicBezTo>
                      <a:pt x="163319" y="2784"/>
                      <a:pt x="99120" y="3737"/>
                      <a:pt x="43590" y="18310"/>
                    </a:cubicBezTo>
                    <a:cubicBezTo>
                      <a:pt x="17110" y="25263"/>
                      <a:pt x="-9465" y="40789"/>
                      <a:pt x="3299" y="54981"/>
                    </a:cubicBezTo>
                    <a:cubicBezTo>
                      <a:pt x="7585" y="59744"/>
                      <a:pt x="15777" y="63268"/>
                      <a:pt x="24254" y="66030"/>
                    </a:cubicBezTo>
                    <a:cubicBezTo>
                      <a:pt x="65688" y="79746"/>
                      <a:pt x="117027" y="80508"/>
                      <a:pt x="165700" y="80794"/>
                    </a:cubicBezTo>
                    <a:cubicBezTo>
                      <a:pt x="562988" y="83175"/>
                      <a:pt x="960371" y="79556"/>
                      <a:pt x="1357659" y="75746"/>
                    </a:cubicBezTo>
                    <a:cubicBezTo>
                      <a:pt x="1396806" y="75365"/>
                      <a:pt x="1436812" y="74889"/>
                      <a:pt x="1473197" y="67173"/>
                    </a:cubicBezTo>
                    <a:cubicBezTo>
                      <a:pt x="1489008" y="63840"/>
                      <a:pt x="1505677" y="57553"/>
                      <a:pt x="1506344" y="48504"/>
                    </a:cubicBezTo>
                    <a:cubicBezTo>
                      <a:pt x="1507201" y="37836"/>
                      <a:pt x="1486246" y="30788"/>
                      <a:pt x="1467863" y="26692"/>
                    </a:cubicBezTo>
                    <a:cubicBezTo>
                      <a:pt x="1378804" y="6880"/>
                      <a:pt x="1280411" y="-835"/>
                      <a:pt x="1184494" y="4594"/>
                    </a:cubicBezTo>
                  </a:path>
                </a:pathLst>
              </a:custGeom>
              <a:solidFill>
                <a:srgbClr val="CCC6B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98" name="">
                <a:extLst>
                  <a:ext uri="{FF2B5EF4-FFF2-40B4-BE49-F238E27FC236}">
                    <a16:creationId xmlns:a16="http://schemas.microsoft.com/office/drawing/2014/main" id="{1B4FD62C-4612-5161-09BF-7408AAAEC2BF}"/>
                  </a:ext>
                </a:extLst>
              </p:cNvPr>
              <p:cNvGrpSpPr/>
              <p:nvPr/>
            </p:nvGrpSpPr>
            <p:grpSpPr>
              <a:xfrm>
                <a:off x="4152804" y="3805523"/>
                <a:ext cx="1677938" cy="1461611"/>
                <a:chOff x="4152804" y="3805523"/>
                <a:chExt cx="1677938" cy="1461611"/>
              </a:xfrm>
            </p:grpSpPr>
            <p:grpSp>
              <p:nvGrpSpPr>
                <p:cNvPr id="311" name="">
                  <a:extLst>
                    <a:ext uri="{FF2B5EF4-FFF2-40B4-BE49-F238E27FC236}">
                      <a16:creationId xmlns:a16="http://schemas.microsoft.com/office/drawing/2014/main" id="{756EAFAB-07DD-0EEA-50A1-B7E52473CD76}"/>
                    </a:ext>
                  </a:extLst>
                </p:cNvPr>
                <p:cNvGrpSpPr/>
                <p:nvPr/>
              </p:nvGrpSpPr>
              <p:grpSpPr>
                <a:xfrm>
                  <a:off x="4160364" y="3805523"/>
                  <a:ext cx="1366797" cy="1287636"/>
                  <a:chOff x="4160364" y="3805523"/>
                  <a:chExt cx="1366797" cy="1287636"/>
                </a:xfrm>
              </p:grpSpPr>
              <p:sp>
                <p:nvSpPr>
                  <p:cNvPr id="354" name="">
                    <a:extLst>
                      <a:ext uri="{FF2B5EF4-FFF2-40B4-BE49-F238E27FC236}">
                        <a16:creationId xmlns:a16="http://schemas.microsoft.com/office/drawing/2014/main" id="{6965A3D3-C737-433C-FEC8-C9DD318EBB48}"/>
                      </a:ext>
                    </a:extLst>
                  </p:cNvPr>
                  <p:cNvSpPr/>
                  <p:nvPr/>
                </p:nvSpPr>
                <p:spPr>
                  <a:xfrm>
                    <a:off x="5457158" y="4405312"/>
                    <a:ext cx="17145" cy="17430"/>
                  </a:xfrm>
                  <a:custGeom>
                    <a:avLst/>
                    <a:gdLst>
                      <a:gd name="connsiteX0" fmla="*/ 17145 w 17145"/>
                      <a:gd name="connsiteY0" fmla="*/ 17431 h 17430"/>
                      <a:gd name="connsiteX1" fmla="*/ 0 w 17145"/>
                      <a:gd name="connsiteY1" fmla="*/ 0 h 17430"/>
                      <a:gd name="connsiteX2" fmla="*/ 191 w 17145"/>
                      <a:gd name="connsiteY2" fmla="*/ 476 h 17430"/>
                      <a:gd name="connsiteX3" fmla="*/ 17145 w 17145"/>
                      <a:gd name="connsiteY3" fmla="*/ 17431 h 17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145" h="17430">
                        <a:moveTo>
                          <a:pt x="17145" y="17431"/>
                        </a:moveTo>
                        <a:cubicBezTo>
                          <a:pt x="11525" y="11525"/>
                          <a:pt x="5810" y="5715"/>
                          <a:pt x="0" y="0"/>
                        </a:cubicBezTo>
                        <a:cubicBezTo>
                          <a:pt x="95" y="190"/>
                          <a:pt x="95" y="286"/>
                          <a:pt x="191" y="476"/>
                        </a:cubicBezTo>
                        <a:cubicBezTo>
                          <a:pt x="5810" y="6096"/>
                          <a:pt x="11525" y="11621"/>
                          <a:pt x="17145" y="17431"/>
                        </a:cubicBezTo>
                        <a:close/>
                      </a:path>
                    </a:pathLst>
                  </a:custGeom>
                  <a:solidFill>
                    <a:srgbClr val="EE702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5" name="">
                    <a:extLst>
                      <a:ext uri="{FF2B5EF4-FFF2-40B4-BE49-F238E27FC236}">
                        <a16:creationId xmlns:a16="http://schemas.microsoft.com/office/drawing/2014/main" id="{D1C03E3E-E870-D82C-CB99-607C127B6AAD}"/>
                      </a:ext>
                    </a:extLst>
                  </p:cNvPr>
                  <p:cNvSpPr/>
                  <p:nvPr/>
                </p:nvSpPr>
                <p:spPr>
                  <a:xfrm>
                    <a:off x="5392578" y="4458557"/>
                    <a:ext cx="134583" cy="87811"/>
                  </a:xfrm>
                  <a:custGeom>
                    <a:avLst/>
                    <a:gdLst>
                      <a:gd name="connsiteX0" fmla="*/ 134398 w 134583"/>
                      <a:gd name="connsiteY0" fmla="*/ 28765 h 87811"/>
                      <a:gd name="connsiteX1" fmla="*/ 126492 w 134583"/>
                      <a:gd name="connsiteY1" fmla="*/ 14573 h 87811"/>
                      <a:gd name="connsiteX2" fmla="*/ 114110 w 134583"/>
                      <a:gd name="connsiteY2" fmla="*/ 0 h 87811"/>
                      <a:gd name="connsiteX3" fmla="*/ 115633 w 134583"/>
                      <a:gd name="connsiteY3" fmla="*/ 4191 h 87811"/>
                      <a:gd name="connsiteX4" fmla="*/ 19241 w 134583"/>
                      <a:gd name="connsiteY4" fmla="*/ 40005 h 87811"/>
                      <a:gd name="connsiteX5" fmla="*/ 0 w 134583"/>
                      <a:gd name="connsiteY5" fmla="*/ 53721 h 87811"/>
                      <a:gd name="connsiteX6" fmla="*/ 20288 w 134583"/>
                      <a:gd name="connsiteY6" fmla="*/ 66104 h 87811"/>
                      <a:gd name="connsiteX7" fmla="*/ 89440 w 134583"/>
                      <a:gd name="connsiteY7" fmla="*/ 86296 h 87811"/>
                      <a:gd name="connsiteX8" fmla="*/ 131636 w 134583"/>
                      <a:gd name="connsiteY8" fmla="*/ 43148 h 87811"/>
                      <a:gd name="connsiteX9" fmla="*/ 134398 w 134583"/>
                      <a:gd name="connsiteY9" fmla="*/ 28765 h 878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34583" h="87811">
                        <a:moveTo>
                          <a:pt x="134398" y="28765"/>
                        </a:moveTo>
                        <a:cubicBezTo>
                          <a:pt x="133541" y="23336"/>
                          <a:pt x="130016" y="18860"/>
                          <a:pt x="126492" y="14573"/>
                        </a:cubicBezTo>
                        <a:cubicBezTo>
                          <a:pt x="122492" y="9620"/>
                          <a:pt x="118205" y="4858"/>
                          <a:pt x="114110" y="0"/>
                        </a:cubicBezTo>
                        <a:cubicBezTo>
                          <a:pt x="114491" y="1334"/>
                          <a:pt x="114967" y="2762"/>
                          <a:pt x="115633" y="4191"/>
                        </a:cubicBezTo>
                        <a:cubicBezTo>
                          <a:pt x="121634" y="16954"/>
                          <a:pt x="58579" y="32480"/>
                          <a:pt x="19241" y="40005"/>
                        </a:cubicBezTo>
                        <a:cubicBezTo>
                          <a:pt x="14288" y="46768"/>
                          <a:pt x="7525" y="51435"/>
                          <a:pt x="0" y="53721"/>
                        </a:cubicBezTo>
                        <a:cubicBezTo>
                          <a:pt x="6763" y="57817"/>
                          <a:pt x="13526" y="61913"/>
                          <a:pt x="20288" y="66104"/>
                        </a:cubicBezTo>
                        <a:cubicBezTo>
                          <a:pt x="41434" y="78962"/>
                          <a:pt x="65723" y="92393"/>
                          <a:pt x="89440" y="86296"/>
                        </a:cubicBezTo>
                        <a:cubicBezTo>
                          <a:pt x="109823" y="81058"/>
                          <a:pt x="123825" y="62484"/>
                          <a:pt x="131636" y="43148"/>
                        </a:cubicBezTo>
                        <a:cubicBezTo>
                          <a:pt x="133445" y="38576"/>
                          <a:pt x="135160" y="33623"/>
                          <a:pt x="134398" y="28765"/>
                        </a:cubicBezTo>
                        <a:close/>
                      </a:path>
                    </a:pathLst>
                  </a:custGeom>
                  <a:solidFill>
                    <a:srgbClr val="EE702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6" name="">
                    <a:extLst>
                      <a:ext uri="{FF2B5EF4-FFF2-40B4-BE49-F238E27FC236}">
                        <a16:creationId xmlns:a16="http://schemas.microsoft.com/office/drawing/2014/main" id="{B502E248-DF7E-3A5C-AAE1-7F9D98D27522}"/>
                      </a:ext>
                    </a:extLst>
                  </p:cNvPr>
                  <p:cNvSpPr/>
                  <p:nvPr/>
                </p:nvSpPr>
                <p:spPr>
                  <a:xfrm>
                    <a:off x="5477255" y="4425886"/>
                    <a:ext cx="27622" cy="30575"/>
                  </a:xfrm>
                  <a:custGeom>
                    <a:avLst/>
                    <a:gdLst>
                      <a:gd name="connsiteX0" fmla="*/ 0 w 27622"/>
                      <a:gd name="connsiteY0" fmla="*/ 0 h 30575"/>
                      <a:gd name="connsiteX1" fmla="*/ 27623 w 27622"/>
                      <a:gd name="connsiteY1" fmla="*/ 30575 h 30575"/>
                      <a:gd name="connsiteX2" fmla="*/ 0 w 27622"/>
                      <a:gd name="connsiteY2" fmla="*/ 0 h 3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7622" h="30575">
                        <a:moveTo>
                          <a:pt x="0" y="0"/>
                        </a:moveTo>
                        <a:cubicBezTo>
                          <a:pt x="9430" y="10001"/>
                          <a:pt x="18574" y="20193"/>
                          <a:pt x="27623" y="30575"/>
                        </a:cubicBezTo>
                        <a:cubicBezTo>
                          <a:pt x="18574" y="20193"/>
                          <a:pt x="9430" y="10001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EE702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7" name="">
                    <a:extLst>
                      <a:ext uri="{FF2B5EF4-FFF2-40B4-BE49-F238E27FC236}">
                        <a16:creationId xmlns:a16="http://schemas.microsoft.com/office/drawing/2014/main" id="{0A78891B-80AE-8455-3C17-77225E96848E}"/>
                      </a:ext>
                    </a:extLst>
                  </p:cNvPr>
                  <p:cNvSpPr/>
                  <p:nvPr/>
                </p:nvSpPr>
                <p:spPr>
                  <a:xfrm>
                    <a:off x="5411724" y="4405788"/>
                    <a:ext cx="96792" cy="92773"/>
                  </a:xfrm>
                  <a:custGeom>
                    <a:avLst/>
                    <a:gdLst>
                      <a:gd name="connsiteX0" fmla="*/ 40958 w 96792"/>
                      <a:gd name="connsiteY0" fmla="*/ 33528 h 92773"/>
                      <a:gd name="connsiteX1" fmla="*/ 667 w 96792"/>
                      <a:gd name="connsiteY1" fmla="*/ 92012 h 92773"/>
                      <a:gd name="connsiteX2" fmla="*/ 0 w 96792"/>
                      <a:gd name="connsiteY2" fmla="*/ 92774 h 92773"/>
                      <a:gd name="connsiteX3" fmla="*/ 96393 w 96792"/>
                      <a:gd name="connsiteY3" fmla="*/ 56960 h 92773"/>
                      <a:gd name="connsiteX4" fmla="*/ 94869 w 96792"/>
                      <a:gd name="connsiteY4" fmla="*/ 52769 h 92773"/>
                      <a:gd name="connsiteX5" fmla="*/ 94774 w 96792"/>
                      <a:gd name="connsiteY5" fmla="*/ 52578 h 92773"/>
                      <a:gd name="connsiteX6" fmla="*/ 93059 w 96792"/>
                      <a:gd name="connsiteY6" fmla="*/ 50673 h 92773"/>
                      <a:gd name="connsiteX7" fmla="*/ 65437 w 96792"/>
                      <a:gd name="connsiteY7" fmla="*/ 20098 h 92773"/>
                      <a:gd name="connsiteX8" fmla="*/ 62484 w 96792"/>
                      <a:gd name="connsiteY8" fmla="*/ 16954 h 92773"/>
                      <a:gd name="connsiteX9" fmla="*/ 45529 w 96792"/>
                      <a:gd name="connsiteY9" fmla="*/ 0 h 92773"/>
                      <a:gd name="connsiteX10" fmla="*/ 40958 w 96792"/>
                      <a:gd name="connsiteY10" fmla="*/ 33528 h 927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96792" h="92773">
                        <a:moveTo>
                          <a:pt x="40958" y="33528"/>
                        </a:moveTo>
                        <a:lnTo>
                          <a:pt x="667" y="92012"/>
                        </a:lnTo>
                        <a:cubicBezTo>
                          <a:pt x="476" y="92297"/>
                          <a:pt x="190" y="92488"/>
                          <a:pt x="0" y="92774"/>
                        </a:cubicBezTo>
                        <a:cubicBezTo>
                          <a:pt x="39338" y="85249"/>
                          <a:pt x="102394" y="69723"/>
                          <a:pt x="96393" y="56960"/>
                        </a:cubicBezTo>
                        <a:cubicBezTo>
                          <a:pt x="95726" y="55531"/>
                          <a:pt x="95250" y="54197"/>
                          <a:pt x="94869" y="52769"/>
                        </a:cubicBezTo>
                        <a:cubicBezTo>
                          <a:pt x="94869" y="52673"/>
                          <a:pt x="94774" y="52673"/>
                          <a:pt x="94774" y="52578"/>
                        </a:cubicBezTo>
                        <a:cubicBezTo>
                          <a:pt x="94202" y="51911"/>
                          <a:pt x="93631" y="51340"/>
                          <a:pt x="93059" y="50673"/>
                        </a:cubicBezTo>
                        <a:cubicBezTo>
                          <a:pt x="84106" y="40291"/>
                          <a:pt x="74867" y="30099"/>
                          <a:pt x="65437" y="20098"/>
                        </a:cubicBezTo>
                        <a:cubicBezTo>
                          <a:pt x="64484" y="19050"/>
                          <a:pt x="63437" y="18002"/>
                          <a:pt x="62484" y="16954"/>
                        </a:cubicBezTo>
                        <a:cubicBezTo>
                          <a:pt x="56959" y="11144"/>
                          <a:pt x="51149" y="5620"/>
                          <a:pt x="45529" y="0"/>
                        </a:cubicBezTo>
                        <a:cubicBezTo>
                          <a:pt x="49339" y="11049"/>
                          <a:pt x="47815" y="23527"/>
                          <a:pt x="40958" y="33528"/>
                        </a:cubicBezTo>
                        <a:close/>
                      </a:path>
                    </a:pathLst>
                  </a:custGeom>
                  <a:solidFill>
                    <a:srgbClr val="EC462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" name="">
                    <a:extLst>
                      <a:ext uri="{FF2B5EF4-FFF2-40B4-BE49-F238E27FC236}">
                        <a16:creationId xmlns:a16="http://schemas.microsoft.com/office/drawing/2014/main" id="{636E9AD5-18A8-DE96-A618-0BE900184E45}"/>
                      </a:ext>
                    </a:extLst>
                  </p:cNvPr>
                  <p:cNvSpPr/>
                  <p:nvPr/>
                </p:nvSpPr>
                <p:spPr>
                  <a:xfrm>
                    <a:off x="4378928" y="4901279"/>
                    <a:ext cx="176307" cy="191880"/>
                  </a:xfrm>
                  <a:custGeom>
                    <a:avLst/>
                    <a:gdLst>
                      <a:gd name="connsiteX0" fmla="*/ 169545 w 176307"/>
                      <a:gd name="connsiteY0" fmla="*/ 16573 h 191880"/>
                      <a:gd name="connsiteX1" fmla="*/ 115348 w 176307"/>
                      <a:gd name="connsiteY1" fmla="*/ 65913 h 191880"/>
                      <a:gd name="connsiteX2" fmla="*/ 12954 w 176307"/>
                      <a:gd name="connsiteY2" fmla="*/ 135160 h 191880"/>
                      <a:gd name="connsiteX3" fmla="*/ 8572 w 176307"/>
                      <a:gd name="connsiteY3" fmla="*/ 129349 h 191880"/>
                      <a:gd name="connsiteX4" fmla="*/ 0 w 176307"/>
                      <a:gd name="connsiteY4" fmla="*/ 98965 h 191880"/>
                      <a:gd name="connsiteX5" fmla="*/ 17240 w 176307"/>
                      <a:gd name="connsiteY5" fmla="*/ 158115 h 191880"/>
                      <a:gd name="connsiteX6" fmla="*/ 29146 w 176307"/>
                      <a:gd name="connsiteY6" fmla="*/ 180499 h 191880"/>
                      <a:gd name="connsiteX7" fmla="*/ 50292 w 176307"/>
                      <a:gd name="connsiteY7" fmla="*/ 189071 h 191880"/>
                      <a:gd name="connsiteX8" fmla="*/ 142399 w 176307"/>
                      <a:gd name="connsiteY8" fmla="*/ 170402 h 191880"/>
                      <a:gd name="connsiteX9" fmla="*/ 174593 w 176307"/>
                      <a:gd name="connsiteY9" fmla="*/ 62960 h 191880"/>
                      <a:gd name="connsiteX10" fmla="*/ 176308 w 176307"/>
                      <a:gd name="connsiteY10" fmla="*/ 0 h 191880"/>
                      <a:gd name="connsiteX11" fmla="*/ 172402 w 176307"/>
                      <a:gd name="connsiteY11" fmla="*/ 4763 h 191880"/>
                      <a:gd name="connsiteX12" fmla="*/ 169545 w 176307"/>
                      <a:gd name="connsiteY12" fmla="*/ 16573 h 1918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76307" h="191880">
                        <a:moveTo>
                          <a:pt x="169545" y="16573"/>
                        </a:moveTo>
                        <a:cubicBezTo>
                          <a:pt x="161163" y="42958"/>
                          <a:pt x="140684" y="58007"/>
                          <a:pt x="115348" y="65913"/>
                        </a:cubicBezTo>
                        <a:cubicBezTo>
                          <a:pt x="73438" y="106871"/>
                          <a:pt x="22479" y="150400"/>
                          <a:pt x="12954" y="135160"/>
                        </a:cubicBezTo>
                        <a:cubicBezTo>
                          <a:pt x="11620" y="132969"/>
                          <a:pt x="10192" y="131159"/>
                          <a:pt x="8572" y="129349"/>
                        </a:cubicBezTo>
                        <a:cubicBezTo>
                          <a:pt x="5620" y="119253"/>
                          <a:pt x="2762" y="109156"/>
                          <a:pt x="0" y="98965"/>
                        </a:cubicBezTo>
                        <a:cubicBezTo>
                          <a:pt x="5334" y="118777"/>
                          <a:pt x="10954" y="138589"/>
                          <a:pt x="17240" y="158115"/>
                        </a:cubicBezTo>
                        <a:cubicBezTo>
                          <a:pt x="19812" y="166306"/>
                          <a:pt x="22765" y="174784"/>
                          <a:pt x="29146" y="180499"/>
                        </a:cubicBezTo>
                        <a:cubicBezTo>
                          <a:pt x="34957" y="185642"/>
                          <a:pt x="42767" y="187642"/>
                          <a:pt x="50292" y="189071"/>
                        </a:cubicBezTo>
                        <a:cubicBezTo>
                          <a:pt x="82106" y="195072"/>
                          <a:pt x="118300" y="192596"/>
                          <a:pt x="142399" y="170402"/>
                        </a:cubicBezTo>
                        <a:cubicBezTo>
                          <a:pt x="170498" y="144494"/>
                          <a:pt x="173545" y="101441"/>
                          <a:pt x="174593" y="62960"/>
                        </a:cubicBezTo>
                        <a:cubicBezTo>
                          <a:pt x="175165" y="42005"/>
                          <a:pt x="175736" y="20955"/>
                          <a:pt x="176308" y="0"/>
                        </a:cubicBezTo>
                        <a:cubicBezTo>
                          <a:pt x="174974" y="1429"/>
                          <a:pt x="173641" y="3048"/>
                          <a:pt x="172402" y="4763"/>
                        </a:cubicBezTo>
                        <a:cubicBezTo>
                          <a:pt x="171640" y="9144"/>
                          <a:pt x="170593" y="13145"/>
                          <a:pt x="169545" y="16573"/>
                        </a:cubicBezTo>
                        <a:close/>
                      </a:path>
                    </a:pathLst>
                  </a:custGeom>
                  <a:solidFill>
                    <a:srgbClr val="EE702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9" name="">
                    <a:extLst>
                      <a:ext uri="{FF2B5EF4-FFF2-40B4-BE49-F238E27FC236}">
                        <a16:creationId xmlns:a16="http://schemas.microsoft.com/office/drawing/2014/main" id="{A75942BE-E588-4DFE-0A20-9B8D7C5BC17B}"/>
                      </a:ext>
                    </a:extLst>
                  </p:cNvPr>
                  <p:cNvSpPr/>
                  <p:nvPr/>
                </p:nvSpPr>
                <p:spPr>
                  <a:xfrm>
                    <a:off x="4369212" y="4961953"/>
                    <a:ext cx="125063" cy="77598"/>
                  </a:xfrm>
                  <a:custGeom>
                    <a:avLst/>
                    <a:gdLst>
                      <a:gd name="connsiteX0" fmla="*/ 22669 w 125063"/>
                      <a:gd name="connsiteY0" fmla="*/ 74486 h 77598"/>
                      <a:gd name="connsiteX1" fmla="*/ 125063 w 125063"/>
                      <a:gd name="connsiteY1" fmla="*/ 5239 h 77598"/>
                      <a:gd name="connsiteX2" fmla="*/ 46482 w 125063"/>
                      <a:gd name="connsiteY2" fmla="*/ 12287 h 77598"/>
                      <a:gd name="connsiteX3" fmla="*/ 95 w 125063"/>
                      <a:gd name="connsiteY3" fmla="*/ 0 h 77598"/>
                      <a:gd name="connsiteX4" fmla="*/ 0 w 125063"/>
                      <a:gd name="connsiteY4" fmla="*/ 0 h 77598"/>
                      <a:gd name="connsiteX5" fmla="*/ 1143 w 125063"/>
                      <a:gd name="connsiteY5" fmla="*/ 4667 h 77598"/>
                      <a:gd name="connsiteX6" fmla="*/ 7810 w 125063"/>
                      <a:gd name="connsiteY6" fmla="*/ 30956 h 77598"/>
                      <a:gd name="connsiteX7" fmla="*/ 9811 w 125063"/>
                      <a:gd name="connsiteY7" fmla="*/ 38481 h 77598"/>
                      <a:gd name="connsiteX8" fmla="*/ 18383 w 125063"/>
                      <a:gd name="connsiteY8" fmla="*/ 68866 h 77598"/>
                      <a:gd name="connsiteX9" fmla="*/ 22669 w 125063"/>
                      <a:gd name="connsiteY9" fmla="*/ 74486 h 775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5063" h="77598">
                        <a:moveTo>
                          <a:pt x="22669" y="74486"/>
                        </a:moveTo>
                        <a:cubicBezTo>
                          <a:pt x="32194" y="89725"/>
                          <a:pt x="83153" y="46196"/>
                          <a:pt x="125063" y="5239"/>
                        </a:cubicBezTo>
                        <a:cubicBezTo>
                          <a:pt x="101156" y="12668"/>
                          <a:pt x="73057" y="13906"/>
                          <a:pt x="46482" y="12287"/>
                        </a:cubicBezTo>
                        <a:cubicBezTo>
                          <a:pt x="30004" y="11239"/>
                          <a:pt x="14288" y="6953"/>
                          <a:pt x="95" y="0"/>
                        </a:cubicBezTo>
                        <a:cubicBezTo>
                          <a:pt x="95" y="0"/>
                          <a:pt x="0" y="0"/>
                          <a:pt x="0" y="0"/>
                        </a:cubicBezTo>
                        <a:cubicBezTo>
                          <a:pt x="381" y="1524"/>
                          <a:pt x="762" y="3048"/>
                          <a:pt x="1143" y="4667"/>
                        </a:cubicBezTo>
                        <a:cubicBezTo>
                          <a:pt x="3334" y="13430"/>
                          <a:pt x="5525" y="22193"/>
                          <a:pt x="7810" y="30956"/>
                        </a:cubicBezTo>
                        <a:cubicBezTo>
                          <a:pt x="8477" y="33433"/>
                          <a:pt x="9144" y="35909"/>
                          <a:pt x="9811" y="38481"/>
                        </a:cubicBezTo>
                        <a:cubicBezTo>
                          <a:pt x="12573" y="48673"/>
                          <a:pt x="15431" y="58769"/>
                          <a:pt x="18383" y="68866"/>
                        </a:cubicBezTo>
                        <a:cubicBezTo>
                          <a:pt x="19812" y="70485"/>
                          <a:pt x="21336" y="72390"/>
                          <a:pt x="22669" y="74486"/>
                        </a:cubicBezTo>
                        <a:close/>
                      </a:path>
                    </a:pathLst>
                  </a:custGeom>
                  <a:solidFill>
                    <a:srgbClr val="EC462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0" name="">
                    <a:extLst>
                      <a:ext uri="{FF2B5EF4-FFF2-40B4-BE49-F238E27FC236}">
                        <a16:creationId xmlns:a16="http://schemas.microsoft.com/office/drawing/2014/main" id="{537DDC88-5C7F-3C78-D9A7-49DF68CCA834}"/>
                      </a:ext>
                    </a:extLst>
                  </p:cNvPr>
                  <p:cNvSpPr/>
                  <p:nvPr/>
                </p:nvSpPr>
                <p:spPr>
                  <a:xfrm>
                    <a:off x="4551425" y="4872513"/>
                    <a:ext cx="4667" cy="33528"/>
                  </a:xfrm>
                  <a:custGeom>
                    <a:avLst/>
                    <a:gdLst>
                      <a:gd name="connsiteX0" fmla="*/ 0 w 4667"/>
                      <a:gd name="connsiteY0" fmla="*/ 33528 h 33528"/>
                      <a:gd name="connsiteX1" fmla="*/ 3905 w 4667"/>
                      <a:gd name="connsiteY1" fmla="*/ 28766 h 33528"/>
                      <a:gd name="connsiteX2" fmla="*/ 4667 w 4667"/>
                      <a:gd name="connsiteY2" fmla="*/ 0 h 33528"/>
                      <a:gd name="connsiteX3" fmla="*/ 4667 w 4667"/>
                      <a:gd name="connsiteY3" fmla="*/ 0 h 33528"/>
                      <a:gd name="connsiteX4" fmla="*/ 0 w 4667"/>
                      <a:gd name="connsiteY4" fmla="*/ 33528 h 335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667" h="33528">
                        <a:moveTo>
                          <a:pt x="0" y="33528"/>
                        </a:moveTo>
                        <a:cubicBezTo>
                          <a:pt x="1238" y="31814"/>
                          <a:pt x="2477" y="30194"/>
                          <a:pt x="3905" y="28766"/>
                        </a:cubicBezTo>
                        <a:cubicBezTo>
                          <a:pt x="4191" y="19145"/>
                          <a:pt x="4477" y="9620"/>
                          <a:pt x="4667" y="0"/>
                        </a:cubicBezTo>
                        <a:cubicBezTo>
                          <a:pt x="4667" y="0"/>
                          <a:pt x="4667" y="0"/>
                          <a:pt x="4667" y="0"/>
                        </a:cubicBezTo>
                        <a:cubicBezTo>
                          <a:pt x="3524" y="12954"/>
                          <a:pt x="1905" y="24289"/>
                          <a:pt x="0" y="33528"/>
                        </a:cubicBezTo>
                        <a:close/>
                      </a:path>
                    </a:pathLst>
                  </a:custGeom>
                  <a:solidFill>
                    <a:srgbClr val="EC462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1" name="">
                    <a:extLst>
                      <a:ext uri="{FF2B5EF4-FFF2-40B4-BE49-F238E27FC236}">
                        <a16:creationId xmlns:a16="http://schemas.microsoft.com/office/drawing/2014/main" id="{C9211894-BDFD-557E-0201-4C9AFF186A5A}"/>
                      </a:ext>
                    </a:extLst>
                  </p:cNvPr>
                  <p:cNvSpPr/>
                  <p:nvPr/>
                </p:nvSpPr>
                <p:spPr>
                  <a:xfrm>
                    <a:off x="4274343" y="4322254"/>
                    <a:ext cx="381" cy="95"/>
                  </a:xfrm>
                  <a:custGeom>
                    <a:avLst/>
                    <a:gdLst>
                      <a:gd name="connsiteX0" fmla="*/ 381 w 381"/>
                      <a:gd name="connsiteY0" fmla="*/ 0 h 95"/>
                      <a:gd name="connsiteX1" fmla="*/ 381 w 381"/>
                      <a:gd name="connsiteY1" fmla="*/ 0 h 95"/>
                      <a:gd name="connsiteX2" fmla="*/ 0 w 381"/>
                      <a:gd name="connsiteY2" fmla="*/ 95 h 95"/>
                      <a:gd name="connsiteX3" fmla="*/ 381 w 381"/>
                      <a:gd name="connsiteY3" fmla="*/ 0 h 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81" h="95">
                        <a:moveTo>
                          <a:pt x="381" y="0"/>
                        </a:moveTo>
                        <a:cubicBezTo>
                          <a:pt x="381" y="0"/>
                          <a:pt x="381" y="0"/>
                          <a:pt x="381" y="0"/>
                        </a:cubicBezTo>
                        <a:cubicBezTo>
                          <a:pt x="190" y="0"/>
                          <a:pt x="0" y="95"/>
                          <a:pt x="0" y="95"/>
                        </a:cubicBezTo>
                        <a:cubicBezTo>
                          <a:pt x="0" y="0"/>
                          <a:pt x="190" y="0"/>
                          <a:pt x="381" y="0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2" name="">
                    <a:extLst>
                      <a:ext uri="{FF2B5EF4-FFF2-40B4-BE49-F238E27FC236}">
                        <a16:creationId xmlns:a16="http://schemas.microsoft.com/office/drawing/2014/main" id="{35EB2D48-B235-FD1A-449E-5D5BD6152DD1}"/>
                      </a:ext>
                    </a:extLst>
                  </p:cNvPr>
                  <p:cNvSpPr/>
                  <p:nvPr/>
                </p:nvSpPr>
                <p:spPr>
                  <a:xfrm>
                    <a:off x="4293655" y="4316920"/>
                    <a:ext cx="785" cy="370"/>
                  </a:xfrm>
                  <a:custGeom>
                    <a:avLst/>
                    <a:gdLst>
                      <a:gd name="connsiteX0" fmla="*/ 786 w 785"/>
                      <a:gd name="connsiteY0" fmla="*/ 0 h 370"/>
                      <a:gd name="connsiteX1" fmla="*/ 786 w 785"/>
                      <a:gd name="connsiteY1" fmla="*/ 0 h 370"/>
                      <a:gd name="connsiteX2" fmla="*/ 500 w 785"/>
                      <a:gd name="connsiteY2" fmla="*/ 95 h 370"/>
                      <a:gd name="connsiteX3" fmla="*/ 786 w 785"/>
                      <a:gd name="connsiteY3" fmla="*/ 0 h 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85" h="370">
                        <a:moveTo>
                          <a:pt x="786" y="0"/>
                        </a:moveTo>
                        <a:cubicBezTo>
                          <a:pt x="786" y="0"/>
                          <a:pt x="786" y="0"/>
                          <a:pt x="786" y="0"/>
                        </a:cubicBezTo>
                        <a:cubicBezTo>
                          <a:pt x="691" y="0"/>
                          <a:pt x="595" y="95"/>
                          <a:pt x="500" y="95"/>
                        </a:cubicBezTo>
                        <a:cubicBezTo>
                          <a:pt x="-71" y="381"/>
                          <a:pt x="-357" y="571"/>
                          <a:pt x="786" y="0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3" name="">
                    <a:extLst>
                      <a:ext uri="{FF2B5EF4-FFF2-40B4-BE49-F238E27FC236}">
                        <a16:creationId xmlns:a16="http://schemas.microsoft.com/office/drawing/2014/main" id="{F9860E77-4FB9-C6A6-3CC5-A0EED44FE134}"/>
                      </a:ext>
                    </a:extLst>
                  </p:cNvPr>
                  <p:cNvSpPr/>
                  <p:nvPr/>
                </p:nvSpPr>
                <p:spPr>
                  <a:xfrm>
                    <a:off x="4274820" y="4322055"/>
                    <a:ext cx="1503" cy="199"/>
                  </a:xfrm>
                  <a:custGeom>
                    <a:avLst/>
                    <a:gdLst>
                      <a:gd name="connsiteX0" fmla="*/ 571 w 1503"/>
                      <a:gd name="connsiteY0" fmla="*/ 104 h 199"/>
                      <a:gd name="connsiteX1" fmla="*/ 0 w 1503"/>
                      <a:gd name="connsiteY1" fmla="*/ 199 h 199"/>
                      <a:gd name="connsiteX2" fmla="*/ 0 w 1503"/>
                      <a:gd name="connsiteY2" fmla="*/ 199 h 199"/>
                      <a:gd name="connsiteX3" fmla="*/ 571 w 1503"/>
                      <a:gd name="connsiteY3" fmla="*/ 104 h 1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3" h="199">
                        <a:moveTo>
                          <a:pt x="571" y="104"/>
                        </a:moveTo>
                        <a:cubicBezTo>
                          <a:pt x="2572" y="-87"/>
                          <a:pt x="857" y="9"/>
                          <a:pt x="0" y="199"/>
                        </a:cubicBezTo>
                        <a:cubicBezTo>
                          <a:pt x="0" y="199"/>
                          <a:pt x="0" y="199"/>
                          <a:pt x="0" y="199"/>
                        </a:cubicBezTo>
                        <a:cubicBezTo>
                          <a:pt x="95" y="104"/>
                          <a:pt x="381" y="104"/>
                          <a:pt x="571" y="104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4" name="">
                    <a:extLst>
                      <a:ext uri="{FF2B5EF4-FFF2-40B4-BE49-F238E27FC236}">
                        <a16:creationId xmlns:a16="http://schemas.microsoft.com/office/drawing/2014/main" id="{077D0755-74B9-1379-95AD-C5C34F502EF5}"/>
                      </a:ext>
                    </a:extLst>
                  </p:cNvPr>
                  <p:cNvSpPr/>
                  <p:nvPr/>
                </p:nvSpPr>
                <p:spPr>
                  <a:xfrm>
                    <a:off x="4294346" y="4316634"/>
                    <a:ext cx="857" cy="285"/>
                  </a:xfrm>
                  <a:custGeom>
                    <a:avLst/>
                    <a:gdLst>
                      <a:gd name="connsiteX0" fmla="*/ 857 w 857"/>
                      <a:gd name="connsiteY0" fmla="*/ 0 h 285"/>
                      <a:gd name="connsiteX1" fmla="*/ 191 w 857"/>
                      <a:gd name="connsiteY1" fmla="*/ 190 h 285"/>
                      <a:gd name="connsiteX2" fmla="*/ 0 w 857"/>
                      <a:gd name="connsiteY2" fmla="*/ 286 h 285"/>
                      <a:gd name="connsiteX3" fmla="*/ 857 w 857"/>
                      <a:gd name="connsiteY3" fmla="*/ 0 h 2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7" h="285">
                        <a:moveTo>
                          <a:pt x="857" y="0"/>
                        </a:moveTo>
                        <a:cubicBezTo>
                          <a:pt x="667" y="0"/>
                          <a:pt x="476" y="95"/>
                          <a:pt x="191" y="190"/>
                        </a:cubicBezTo>
                        <a:cubicBezTo>
                          <a:pt x="95" y="190"/>
                          <a:pt x="95" y="286"/>
                          <a:pt x="0" y="286"/>
                        </a:cubicBezTo>
                        <a:cubicBezTo>
                          <a:pt x="381" y="190"/>
                          <a:pt x="667" y="0"/>
                          <a:pt x="857" y="0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5" name="">
                    <a:extLst>
                      <a:ext uri="{FF2B5EF4-FFF2-40B4-BE49-F238E27FC236}">
                        <a16:creationId xmlns:a16="http://schemas.microsoft.com/office/drawing/2014/main" id="{8FBD1CB6-68B4-5D77-91B2-493D20A9A0E0}"/>
                      </a:ext>
                    </a:extLst>
                  </p:cNvPr>
                  <p:cNvSpPr/>
                  <p:nvPr/>
                </p:nvSpPr>
                <p:spPr>
                  <a:xfrm>
                    <a:off x="4160364" y="3805523"/>
                    <a:ext cx="1299025" cy="1169248"/>
                  </a:xfrm>
                  <a:custGeom>
                    <a:avLst/>
                    <a:gdLst>
                      <a:gd name="connsiteX0" fmla="*/ 1251455 w 1299025"/>
                      <a:gd name="connsiteY0" fmla="*/ 693039 h 1169248"/>
                      <a:gd name="connsiteX1" fmla="*/ 1252122 w 1299025"/>
                      <a:gd name="connsiteY1" fmla="*/ 692277 h 1169248"/>
                      <a:gd name="connsiteX2" fmla="*/ 1292413 w 1299025"/>
                      <a:gd name="connsiteY2" fmla="*/ 633794 h 1169248"/>
                      <a:gd name="connsiteX3" fmla="*/ 1296985 w 1299025"/>
                      <a:gd name="connsiteY3" fmla="*/ 600265 h 1169248"/>
                      <a:gd name="connsiteX4" fmla="*/ 1296794 w 1299025"/>
                      <a:gd name="connsiteY4" fmla="*/ 599789 h 1169248"/>
                      <a:gd name="connsiteX5" fmla="*/ 1292127 w 1299025"/>
                      <a:gd name="connsiteY5" fmla="*/ 590550 h 1169248"/>
                      <a:gd name="connsiteX6" fmla="*/ 717484 w 1299025"/>
                      <a:gd name="connsiteY6" fmla="*/ 0 h 1169248"/>
                      <a:gd name="connsiteX7" fmla="*/ 823 w 1299025"/>
                      <a:gd name="connsiteY7" fmla="*/ 389954 h 1169248"/>
                      <a:gd name="connsiteX8" fmla="*/ 142459 w 1299025"/>
                      <a:gd name="connsiteY8" fmla="*/ 1074420 h 1169248"/>
                      <a:gd name="connsiteX9" fmla="*/ 208849 w 1299025"/>
                      <a:gd name="connsiteY9" fmla="*/ 1156335 h 1169248"/>
                      <a:gd name="connsiteX10" fmla="*/ 208944 w 1299025"/>
                      <a:gd name="connsiteY10" fmla="*/ 1156335 h 1169248"/>
                      <a:gd name="connsiteX11" fmla="*/ 255331 w 1299025"/>
                      <a:gd name="connsiteY11" fmla="*/ 1168622 h 1169248"/>
                      <a:gd name="connsiteX12" fmla="*/ 333912 w 1299025"/>
                      <a:gd name="connsiteY12" fmla="*/ 1161574 h 1169248"/>
                      <a:gd name="connsiteX13" fmla="*/ 388109 w 1299025"/>
                      <a:gd name="connsiteY13" fmla="*/ 1112234 h 1169248"/>
                      <a:gd name="connsiteX14" fmla="*/ 391062 w 1299025"/>
                      <a:gd name="connsiteY14" fmla="*/ 1100423 h 1169248"/>
                      <a:gd name="connsiteX15" fmla="*/ 395729 w 1299025"/>
                      <a:gd name="connsiteY15" fmla="*/ 1066990 h 1169248"/>
                      <a:gd name="connsiteX16" fmla="*/ 395729 w 1299025"/>
                      <a:gd name="connsiteY16" fmla="*/ 1066990 h 1169248"/>
                      <a:gd name="connsiteX17" fmla="*/ 417541 w 1299025"/>
                      <a:gd name="connsiteY17" fmla="*/ 553879 h 1169248"/>
                      <a:gd name="connsiteX18" fmla="*/ 424590 w 1299025"/>
                      <a:gd name="connsiteY18" fmla="*/ 537305 h 1169248"/>
                      <a:gd name="connsiteX19" fmla="*/ 528222 w 1299025"/>
                      <a:gd name="connsiteY19" fmla="*/ 470249 h 1169248"/>
                      <a:gd name="connsiteX20" fmla="*/ 575275 w 1299025"/>
                      <a:gd name="connsiteY20" fmla="*/ 429387 h 1169248"/>
                      <a:gd name="connsiteX21" fmla="*/ 607756 w 1299025"/>
                      <a:gd name="connsiteY21" fmla="*/ 387382 h 1169248"/>
                      <a:gd name="connsiteX22" fmla="*/ 626806 w 1299025"/>
                      <a:gd name="connsiteY22" fmla="*/ 376523 h 1169248"/>
                      <a:gd name="connsiteX23" fmla="*/ 637664 w 1299025"/>
                      <a:gd name="connsiteY23" fmla="*/ 395573 h 1169248"/>
                      <a:gd name="connsiteX24" fmla="*/ 625758 w 1299025"/>
                      <a:gd name="connsiteY24" fmla="*/ 417576 h 1169248"/>
                      <a:gd name="connsiteX25" fmla="*/ 627282 w 1299025"/>
                      <a:gd name="connsiteY25" fmla="*/ 418147 h 1169248"/>
                      <a:gd name="connsiteX26" fmla="*/ 1204402 w 1299025"/>
                      <a:gd name="connsiteY26" fmla="*/ 704564 h 1169248"/>
                      <a:gd name="connsiteX27" fmla="*/ 1232310 w 1299025"/>
                      <a:gd name="connsiteY27" fmla="*/ 706660 h 1169248"/>
                      <a:gd name="connsiteX28" fmla="*/ 1251455 w 1299025"/>
                      <a:gd name="connsiteY28" fmla="*/ 693039 h 1169248"/>
                      <a:gd name="connsiteX29" fmla="*/ 111884 w 1299025"/>
                      <a:gd name="connsiteY29" fmla="*/ 547973 h 1169248"/>
                      <a:gd name="connsiteX30" fmla="*/ 96358 w 1299025"/>
                      <a:gd name="connsiteY30" fmla="*/ 532447 h 1169248"/>
                      <a:gd name="connsiteX31" fmla="*/ 111884 w 1299025"/>
                      <a:gd name="connsiteY31" fmla="*/ 516922 h 1169248"/>
                      <a:gd name="connsiteX32" fmla="*/ 114361 w 1299025"/>
                      <a:gd name="connsiteY32" fmla="*/ 516731 h 1169248"/>
                      <a:gd name="connsiteX33" fmla="*/ 114361 w 1299025"/>
                      <a:gd name="connsiteY33" fmla="*/ 516731 h 1169248"/>
                      <a:gd name="connsiteX34" fmla="*/ 118552 w 1299025"/>
                      <a:gd name="connsiteY34" fmla="*/ 516064 h 1169248"/>
                      <a:gd name="connsiteX35" fmla="*/ 128077 w 1299025"/>
                      <a:gd name="connsiteY35" fmla="*/ 513588 h 1169248"/>
                      <a:gd name="connsiteX36" fmla="*/ 132458 w 1299025"/>
                      <a:gd name="connsiteY36" fmla="*/ 512064 h 1169248"/>
                      <a:gd name="connsiteX37" fmla="*/ 133696 w 1299025"/>
                      <a:gd name="connsiteY37" fmla="*/ 511588 h 1169248"/>
                      <a:gd name="connsiteX38" fmla="*/ 134173 w 1299025"/>
                      <a:gd name="connsiteY38" fmla="*/ 511397 h 1169248"/>
                      <a:gd name="connsiteX39" fmla="*/ 142269 w 1299025"/>
                      <a:gd name="connsiteY39" fmla="*/ 507302 h 1169248"/>
                      <a:gd name="connsiteX40" fmla="*/ 150556 w 1299025"/>
                      <a:gd name="connsiteY40" fmla="*/ 501968 h 1169248"/>
                      <a:gd name="connsiteX41" fmla="*/ 150556 w 1299025"/>
                      <a:gd name="connsiteY41" fmla="*/ 501968 h 1169248"/>
                      <a:gd name="connsiteX42" fmla="*/ 151889 w 1299025"/>
                      <a:gd name="connsiteY42" fmla="*/ 500920 h 1169248"/>
                      <a:gd name="connsiteX43" fmla="*/ 155413 w 1299025"/>
                      <a:gd name="connsiteY43" fmla="*/ 497872 h 1169248"/>
                      <a:gd name="connsiteX44" fmla="*/ 162271 w 1299025"/>
                      <a:gd name="connsiteY44" fmla="*/ 490823 h 1169248"/>
                      <a:gd name="connsiteX45" fmla="*/ 163605 w 1299025"/>
                      <a:gd name="connsiteY45" fmla="*/ 489204 h 1169248"/>
                      <a:gd name="connsiteX46" fmla="*/ 163700 w 1299025"/>
                      <a:gd name="connsiteY46" fmla="*/ 489013 h 1169248"/>
                      <a:gd name="connsiteX47" fmla="*/ 164653 w 1299025"/>
                      <a:gd name="connsiteY47" fmla="*/ 487775 h 1169248"/>
                      <a:gd name="connsiteX48" fmla="*/ 166177 w 1299025"/>
                      <a:gd name="connsiteY48" fmla="*/ 485680 h 1169248"/>
                      <a:gd name="connsiteX49" fmla="*/ 187417 w 1299025"/>
                      <a:gd name="connsiteY49" fmla="*/ 480155 h 1169248"/>
                      <a:gd name="connsiteX50" fmla="*/ 192942 w 1299025"/>
                      <a:gd name="connsiteY50" fmla="*/ 501396 h 1169248"/>
                      <a:gd name="connsiteX51" fmla="*/ 111884 w 1299025"/>
                      <a:gd name="connsiteY51" fmla="*/ 547973 h 11692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299025" h="1169248">
                        <a:moveTo>
                          <a:pt x="1251455" y="693039"/>
                        </a:moveTo>
                        <a:cubicBezTo>
                          <a:pt x="1251646" y="692753"/>
                          <a:pt x="1251931" y="692563"/>
                          <a:pt x="1252122" y="692277"/>
                        </a:cubicBezTo>
                        <a:lnTo>
                          <a:pt x="1292413" y="633794"/>
                        </a:lnTo>
                        <a:cubicBezTo>
                          <a:pt x="1299271" y="623792"/>
                          <a:pt x="1300795" y="611314"/>
                          <a:pt x="1296985" y="600265"/>
                        </a:cubicBezTo>
                        <a:cubicBezTo>
                          <a:pt x="1296889" y="600075"/>
                          <a:pt x="1296889" y="599980"/>
                          <a:pt x="1296794" y="599789"/>
                        </a:cubicBezTo>
                        <a:cubicBezTo>
                          <a:pt x="1295651" y="596551"/>
                          <a:pt x="1294127" y="593503"/>
                          <a:pt x="1292127" y="590550"/>
                        </a:cubicBezTo>
                        <a:cubicBezTo>
                          <a:pt x="1088387" y="301657"/>
                          <a:pt x="717484" y="0"/>
                          <a:pt x="717484" y="0"/>
                        </a:cubicBezTo>
                        <a:lnTo>
                          <a:pt x="823" y="389954"/>
                        </a:lnTo>
                        <a:cubicBezTo>
                          <a:pt x="-10417" y="464820"/>
                          <a:pt x="96454" y="894779"/>
                          <a:pt x="142459" y="1074420"/>
                        </a:cubicBezTo>
                        <a:cubicBezTo>
                          <a:pt x="151794" y="1110806"/>
                          <a:pt x="176464" y="1140523"/>
                          <a:pt x="208849" y="1156335"/>
                        </a:cubicBezTo>
                        <a:cubicBezTo>
                          <a:pt x="208849" y="1156335"/>
                          <a:pt x="208944" y="1156335"/>
                          <a:pt x="208944" y="1156335"/>
                        </a:cubicBezTo>
                        <a:cubicBezTo>
                          <a:pt x="223136" y="1163288"/>
                          <a:pt x="238852" y="1167670"/>
                          <a:pt x="255331" y="1168622"/>
                        </a:cubicBezTo>
                        <a:cubicBezTo>
                          <a:pt x="281905" y="1170242"/>
                          <a:pt x="310099" y="1169003"/>
                          <a:pt x="333912" y="1161574"/>
                        </a:cubicBezTo>
                        <a:cubicBezTo>
                          <a:pt x="359248" y="1153668"/>
                          <a:pt x="379822" y="1138619"/>
                          <a:pt x="388109" y="1112234"/>
                        </a:cubicBezTo>
                        <a:cubicBezTo>
                          <a:pt x="389157" y="1108805"/>
                          <a:pt x="390205" y="1104805"/>
                          <a:pt x="391062" y="1100423"/>
                        </a:cubicBezTo>
                        <a:cubicBezTo>
                          <a:pt x="392967" y="1091089"/>
                          <a:pt x="394491" y="1079849"/>
                          <a:pt x="395729" y="1066990"/>
                        </a:cubicBezTo>
                        <a:cubicBezTo>
                          <a:pt x="395729" y="1066990"/>
                          <a:pt x="395729" y="1066990"/>
                          <a:pt x="395729" y="1066990"/>
                        </a:cubicBezTo>
                        <a:cubicBezTo>
                          <a:pt x="408016" y="935260"/>
                          <a:pt x="386395" y="635889"/>
                          <a:pt x="417541" y="553879"/>
                        </a:cubicBezTo>
                        <a:cubicBezTo>
                          <a:pt x="415731" y="547878"/>
                          <a:pt x="417351" y="541115"/>
                          <a:pt x="424590" y="537305"/>
                        </a:cubicBezTo>
                        <a:cubicBezTo>
                          <a:pt x="460975" y="518065"/>
                          <a:pt x="495932" y="495776"/>
                          <a:pt x="528222" y="470249"/>
                        </a:cubicBezTo>
                        <a:cubicBezTo>
                          <a:pt x="544510" y="457390"/>
                          <a:pt x="560321" y="443770"/>
                          <a:pt x="575275" y="429387"/>
                        </a:cubicBezTo>
                        <a:cubicBezTo>
                          <a:pt x="587944" y="417195"/>
                          <a:pt x="600802" y="403860"/>
                          <a:pt x="607756" y="387382"/>
                        </a:cubicBezTo>
                        <a:cubicBezTo>
                          <a:pt x="610994" y="379571"/>
                          <a:pt x="617947" y="374047"/>
                          <a:pt x="626806" y="376523"/>
                        </a:cubicBezTo>
                        <a:cubicBezTo>
                          <a:pt x="634140" y="378523"/>
                          <a:pt x="640903" y="387858"/>
                          <a:pt x="637664" y="395573"/>
                        </a:cubicBezTo>
                        <a:cubicBezTo>
                          <a:pt x="634426" y="403384"/>
                          <a:pt x="630235" y="410623"/>
                          <a:pt x="625758" y="417576"/>
                        </a:cubicBezTo>
                        <a:cubicBezTo>
                          <a:pt x="626234" y="417767"/>
                          <a:pt x="626806" y="417957"/>
                          <a:pt x="627282" y="418147"/>
                        </a:cubicBezTo>
                        <a:lnTo>
                          <a:pt x="1204402" y="704564"/>
                        </a:lnTo>
                        <a:cubicBezTo>
                          <a:pt x="1213355" y="709041"/>
                          <a:pt x="1223356" y="709517"/>
                          <a:pt x="1232310" y="706660"/>
                        </a:cubicBezTo>
                        <a:cubicBezTo>
                          <a:pt x="1239739" y="704469"/>
                          <a:pt x="1246502" y="699802"/>
                          <a:pt x="1251455" y="693039"/>
                        </a:cubicBezTo>
                        <a:close/>
                        <a:moveTo>
                          <a:pt x="111884" y="547973"/>
                        </a:moveTo>
                        <a:cubicBezTo>
                          <a:pt x="103216" y="548640"/>
                          <a:pt x="96739" y="540353"/>
                          <a:pt x="96358" y="532447"/>
                        </a:cubicBezTo>
                        <a:cubicBezTo>
                          <a:pt x="95977" y="523589"/>
                          <a:pt x="103788" y="517588"/>
                          <a:pt x="111884" y="516922"/>
                        </a:cubicBezTo>
                        <a:cubicBezTo>
                          <a:pt x="112741" y="516827"/>
                          <a:pt x="113503" y="516827"/>
                          <a:pt x="114361" y="516731"/>
                        </a:cubicBezTo>
                        <a:cubicBezTo>
                          <a:pt x="114361" y="516731"/>
                          <a:pt x="114361" y="516731"/>
                          <a:pt x="114361" y="516731"/>
                        </a:cubicBezTo>
                        <a:cubicBezTo>
                          <a:pt x="115313" y="516541"/>
                          <a:pt x="118075" y="516160"/>
                          <a:pt x="118552" y="516064"/>
                        </a:cubicBezTo>
                        <a:cubicBezTo>
                          <a:pt x="121790" y="515398"/>
                          <a:pt x="124933" y="514636"/>
                          <a:pt x="128077" y="513588"/>
                        </a:cubicBezTo>
                        <a:cubicBezTo>
                          <a:pt x="129601" y="513112"/>
                          <a:pt x="131029" y="512636"/>
                          <a:pt x="132458" y="512064"/>
                        </a:cubicBezTo>
                        <a:cubicBezTo>
                          <a:pt x="132839" y="511873"/>
                          <a:pt x="133315" y="511778"/>
                          <a:pt x="133696" y="511588"/>
                        </a:cubicBezTo>
                        <a:cubicBezTo>
                          <a:pt x="133887" y="511493"/>
                          <a:pt x="133982" y="511493"/>
                          <a:pt x="134173" y="511397"/>
                        </a:cubicBezTo>
                        <a:cubicBezTo>
                          <a:pt x="136935" y="510064"/>
                          <a:pt x="139602" y="508826"/>
                          <a:pt x="142269" y="507302"/>
                        </a:cubicBezTo>
                        <a:cubicBezTo>
                          <a:pt x="145126" y="505682"/>
                          <a:pt x="147889" y="503872"/>
                          <a:pt x="150556" y="501968"/>
                        </a:cubicBezTo>
                        <a:cubicBezTo>
                          <a:pt x="150556" y="501968"/>
                          <a:pt x="150556" y="501968"/>
                          <a:pt x="150556" y="501968"/>
                        </a:cubicBezTo>
                        <a:cubicBezTo>
                          <a:pt x="150937" y="501682"/>
                          <a:pt x="151699" y="501110"/>
                          <a:pt x="151889" y="500920"/>
                        </a:cubicBezTo>
                        <a:cubicBezTo>
                          <a:pt x="153127" y="499967"/>
                          <a:pt x="154270" y="498920"/>
                          <a:pt x="155413" y="497872"/>
                        </a:cubicBezTo>
                        <a:cubicBezTo>
                          <a:pt x="157795" y="495681"/>
                          <a:pt x="160081" y="493300"/>
                          <a:pt x="162271" y="490823"/>
                        </a:cubicBezTo>
                        <a:cubicBezTo>
                          <a:pt x="162748" y="490347"/>
                          <a:pt x="163129" y="489776"/>
                          <a:pt x="163605" y="489204"/>
                        </a:cubicBezTo>
                        <a:cubicBezTo>
                          <a:pt x="163605" y="489204"/>
                          <a:pt x="163700" y="489109"/>
                          <a:pt x="163700" y="489013"/>
                        </a:cubicBezTo>
                        <a:cubicBezTo>
                          <a:pt x="163510" y="489204"/>
                          <a:pt x="164462" y="488061"/>
                          <a:pt x="164653" y="487775"/>
                        </a:cubicBezTo>
                        <a:cubicBezTo>
                          <a:pt x="165129" y="487109"/>
                          <a:pt x="165605" y="486346"/>
                          <a:pt x="166177" y="485680"/>
                        </a:cubicBezTo>
                        <a:cubicBezTo>
                          <a:pt x="171034" y="478536"/>
                          <a:pt x="179512" y="475964"/>
                          <a:pt x="187417" y="480155"/>
                        </a:cubicBezTo>
                        <a:cubicBezTo>
                          <a:pt x="194466" y="483870"/>
                          <a:pt x="197609" y="494633"/>
                          <a:pt x="192942" y="501396"/>
                        </a:cubicBezTo>
                        <a:cubicBezTo>
                          <a:pt x="174368" y="528447"/>
                          <a:pt x="144745" y="545402"/>
                          <a:pt x="111884" y="547973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6" name="">
                    <a:extLst>
                      <a:ext uri="{FF2B5EF4-FFF2-40B4-BE49-F238E27FC236}">
                        <a16:creationId xmlns:a16="http://schemas.microsoft.com/office/drawing/2014/main" id="{5EE12BD5-83C6-C54F-C67F-33F6213C259E}"/>
                      </a:ext>
                    </a:extLst>
                  </p:cNvPr>
                  <p:cNvSpPr/>
                  <p:nvPr/>
                </p:nvSpPr>
                <p:spPr>
                  <a:xfrm>
                    <a:off x="4577224" y="4181543"/>
                    <a:ext cx="221547" cy="190102"/>
                  </a:xfrm>
                  <a:custGeom>
                    <a:avLst/>
                    <a:gdLst>
                      <a:gd name="connsiteX0" fmla="*/ 209945 w 221547"/>
                      <a:gd name="connsiteY0" fmla="*/ 598 h 190102"/>
                      <a:gd name="connsiteX1" fmla="*/ 190895 w 221547"/>
                      <a:gd name="connsiteY1" fmla="*/ 11456 h 190102"/>
                      <a:gd name="connsiteX2" fmla="*/ 158414 w 221547"/>
                      <a:gd name="connsiteY2" fmla="*/ 53462 h 190102"/>
                      <a:gd name="connsiteX3" fmla="*/ 111361 w 221547"/>
                      <a:gd name="connsiteY3" fmla="*/ 94324 h 190102"/>
                      <a:gd name="connsiteX4" fmla="*/ 7729 w 221547"/>
                      <a:gd name="connsiteY4" fmla="*/ 161380 h 190102"/>
                      <a:gd name="connsiteX5" fmla="*/ 680 w 221547"/>
                      <a:gd name="connsiteY5" fmla="*/ 177954 h 190102"/>
                      <a:gd name="connsiteX6" fmla="*/ 23350 w 221547"/>
                      <a:gd name="connsiteY6" fmla="*/ 188145 h 190102"/>
                      <a:gd name="connsiteX7" fmla="*/ 135936 w 221547"/>
                      <a:gd name="connsiteY7" fmla="*/ 114136 h 190102"/>
                      <a:gd name="connsiteX8" fmla="*/ 208802 w 221547"/>
                      <a:gd name="connsiteY8" fmla="*/ 41746 h 190102"/>
                      <a:gd name="connsiteX9" fmla="*/ 220708 w 221547"/>
                      <a:gd name="connsiteY9" fmla="*/ 19743 h 190102"/>
                      <a:gd name="connsiteX10" fmla="*/ 209945 w 221547"/>
                      <a:gd name="connsiteY10" fmla="*/ 598 h 1901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21547" h="190102">
                        <a:moveTo>
                          <a:pt x="209945" y="598"/>
                        </a:moveTo>
                        <a:cubicBezTo>
                          <a:pt x="200991" y="-1878"/>
                          <a:pt x="194133" y="3646"/>
                          <a:pt x="190895" y="11456"/>
                        </a:cubicBezTo>
                        <a:cubicBezTo>
                          <a:pt x="184037" y="27935"/>
                          <a:pt x="171178" y="41365"/>
                          <a:pt x="158414" y="53462"/>
                        </a:cubicBezTo>
                        <a:cubicBezTo>
                          <a:pt x="143460" y="67845"/>
                          <a:pt x="127649" y="81370"/>
                          <a:pt x="111361" y="94324"/>
                        </a:cubicBezTo>
                        <a:cubicBezTo>
                          <a:pt x="79071" y="119851"/>
                          <a:pt x="44114" y="142139"/>
                          <a:pt x="7729" y="161380"/>
                        </a:cubicBezTo>
                        <a:cubicBezTo>
                          <a:pt x="490" y="165190"/>
                          <a:pt x="-1129" y="171953"/>
                          <a:pt x="680" y="177954"/>
                        </a:cubicBezTo>
                        <a:cubicBezTo>
                          <a:pt x="3252" y="186621"/>
                          <a:pt x="12968" y="193670"/>
                          <a:pt x="23350" y="188145"/>
                        </a:cubicBezTo>
                        <a:cubicBezTo>
                          <a:pt x="63164" y="167095"/>
                          <a:pt x="100788" y="142235"/>
                          <a:pt x="135936" y="114136"/>
                        </a:cubicBezTo>
                        <a:cubicBezTo>
                          <a:pt x="162225" y="93086"/>
                          <a:pt x="190228" y="70321"/>
                          <a:pt x="208802" y="41746"/>
                        </a:cubicBezTo>
                        <a:cubicBezTo>
                          <a:pt x="213374" y="34793"/>
                          <a:pt x="217470" y="27554"/>
                          <a:pt x="220708" y="19743"/>
                        </a:cubicBezTo>
                        <a:cubicBezTo>
                          <a:pt x="223946" y="11933"/>
                          <a:pt x="217279" y="2598"/>
                          <a:pt x="209945" y="598"/>
                        </a:cubicBezTo>
                        <a:close/>
                      </a:path>
                    </a:pathLst>
                  </a:custGeom>
                  <a:solidFill>
                    <a:srgbClr val="FCE3D9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7" name="">
                    <a:extLst>
                      <a:ext uri="{FF2B5EF4-FFF2-40B4-BE49-F238E27FC236}">
                        <a16:creationId xmlns:a16="http://schemas.microsoft.com/office/drawing/2014/main" id="{BB474D20-A9CB-79E3-52CA-B84FE136F309}"/>
                      </a:ext>
                    </a:extLst>
                  </p:cNvPr>
                  <p:cNvSpPr/>
                  <p:nvPr/>
                </p:nvSpPr>
                <p:spPr>
                  <a:xfrm>
                    <a:off x="4256613" y="4283469"/>
                    <a:ext cx="98777" cy="69874"/>
                  </a:xfrm>
                  <a:custGeom>
                    <a:avLst/>
                    <a:gdLst>
                      <a:gd name="connsiteX0" fmla="*/ 91072 w 98777"/>
                      <a:gd name="connsiteY0" fmla="*/ 2019 h 69874"/>
                      <a:gd name="connsiteX1" fmla="*/ 69832 w 98777"/>
                      <a:gd name="connsiteY1" fmla="*/ 7543 h 69874"/>
                      <a:gd name="connsiteX2" fmla="*/ 68308 w 98777"/>
                      <a:gd name="connsiteY2" fmla="*/ 9638 h 69874"/>
                      <a:gd name="connsiteX3" fmla="*/ 67355 w 98777"/>
                      <a:gd name="connsiteY3" fmla="*/ 10877 h 69874"/>
                      <a:gd name="connsiteX4" fmla="*/ 67260 w 98777"/>
                      <a:gd name="connsiteY4" fmla="*/ 11067 h 69874"/>
                      <a:gd name="connsiteX5" fmla="*/ 65926 w 98777"/>
                      <a:gd name="connsiteY5" fmla="*/ 12687 h 69874"/>
                      <a:gd name="connsiteX6" fmla="*/ 59068 w 98777"/>
                      <a:gd name="connsiteY6" fmla="*/ 19735 h 69874"/>
                      <a:gd name="connsiteX7" fmla="*/ 55544 w 98777"/>
                      <a:gd name="connsiteY7" fmla="*/ 22783 h 69874"/>
                      <a:gd name="connsiteX8" fmla="*/ 54211 w 98777"/>
                      <a:gd name="connsiteY8" fmla="*/ 23831 h 69874"/>
                      <a:gd name="connsiteX9" fmla="*/ 54211 w 98777"/>
                      <a:gd name="connsiteY9" fmla="*/ 23831 h 69874"/>
                      <a:gd name="connsiteX10" fmla="*/ 45924 w 98777"/>
                      <a:gd name="connsiteY10" fmla="*/ 29165 h 69874"/>
                      <a:gd name="connsiteX11" fmla="*/ 37828 w 98777"/>
                      <a:gd name="connsiteY11" fmla="*/ 33261 h 69874"/>
                      <a:gd name="connsiteX12" fmla="*/ 38494 w 98777"/>
                      <a:gd name="connsiteY12" fmla="*/ 33070 h 69874"/>
                      <a:gd name="connsiteX13" fmla="*/ 37732 w 98777"/>
                      <a:gd name="connsiteY13" fmla="*/ 33356 h 69874"/>
                      <a:gd name="connsiteX14" fmla="*/ 37732 w 98777"/>
                      <a:gd name="connsiteY14" fmla="*/ 33356 h 69874"/>
                      <a:gd name="connsiteX15" fmla="*/ 37447 w 98777"/>
                      <a:gd name="connsiteY15" fmla="*/ 33451 h 69874"/>
                      <a:gd name="connsiteX16" fmla="*/ 36208 w 98777"/>
                      <a:gd name="connsiteY16" fmla="*/ 33927 h 69874"/>
                      <a:gd name="connsiteX17" fmla="*/ 31827 w 98777"/>
                      <a:gd name="connsiteY17" fmla="*/ 35451 h 69874"/>
                      <a:gd name="connsiteX18" fmla="*/ 22302 w 98777"/>
                      <a:gd name="connsiteY18" fmla="*/ 37928 h 69874"/>
                      <a:gd name="connsiteX19" fmla="*/ 18111 w 98777"/>
                      <a:gd name="connsiteY19" fmla="*/ 38595 h 69874"/>
                      <a:gd name="connsiteX20" fmla="*/ 18682 w 98777"/>
                      <a:gd name="connsiteY20" fmla="*/ 38499 h 69874"/>
                      <a:gd name="connsiteX21" fmla="*/ 18016 w 98777"/>
                      <a:gd name="connsiteY21" fmla="*/ 38595 h 69874"/>
                      <a:gd name="connsiteX22" fmla="*/ 17635 w 98777"/>
                      <a:gd name="connsiteY22" fmla="*/ 38690 h 69874"/>
                      <a:gd name="connsiteX23" fmla="*/ 18016 w 98777"/>
                      <a:gd name="connsiteY23" fmla="*/ 38595 h 69874"/>
                      <a:gd name="connsiteX24" fmla="*/ 15539 w 98777"/>
                      <a:gd name="connsiteY24" fmla="*/ 38785 h 69874"/>
                      <a:gd name="connsiteX25" fmla="*/ 13 w 98777"/>
                      <a:gd name="connsiteY25" fmla="*/ 54311 h 69874"/>
                      <a:gd name="connsiteX26" fmla="*/ 15539 w 98777"/>
                      <a:gd name="connsiteY26" fmla="*/ 69837 h 69874"/>
                      <a:gd name="connsiteX27" fmla="*/ 96502 w 98777"/>
                      <a:gd name="connsiteY27" fmla="*/ 23069 h 69874"/>
                      <a:gd name="connsiteX28" fmla="*/ 91072 w 98777"/>
                      <a:gd name="connsiteY28" fmla="*/ 2019 h 698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98777" h="69874">
                        <a:moveTo>
                          <a:pt x="91072" y="2019"/>
                        </a:moveTo>
                        <a:cubicBezTo>
                          <a:pt x="83167" y="-2172"/>
                          <a:pt x="74785" y="399"/>
                          <a:pt x="69832" y="7543"/>
                        </a:cubicBezTo>
                        <a:cubicBezTo>
                          <a:pt x="69355" y="8210"/>
                          <a:pt x="68879" y="8972"/>
                          <a:pt x="68308" y="9638"/>
                        </a:cubicBezTo>
                        <a:cubicBezTo>
                          <a:pt x="68117" y="9924"/>
                          <a:pt x="67260" y="11067"/>
                          <a:pt x="67355" y="10877"/>
                        </a:cubicBezTo>
                        <a:cubicBezTo>
                          <a:pt x="67355" y="10877"/>
                          <a:pt x="67260" y="10972"/>
                          <a:pt x="67260" y="11067"/>
                        </a:cubicBezTo>
                        <a:cubicBezTo>
                          <a:pt x="66784" y="11639"/>
                          <a:pt x="66403" y="12115"/>
                          <a:pt x="65926" y="12687"/>
                        </a:cubicBezTo>
                        <a:cubicBezTo>
                          <a:pt x="63736" y="15163"/>
                          <a:pt x="61450" y="17544"/>
                          <a:pt x="59068" y="19735"/>
                        </a:cubicBezTo>
                        <a:cubicBezTo>
                          <a:pt x="57925" y="20783"/>
                          <a:pt x="56782" y="21830"/>
                          <a:pt x="55544" y="22783"/>
                        </a:cubicBezTo>
                        <a:cubicBezTo>
                          <a:pt x="55354" y="22973"/>
                          <a:pt x="54592" y="23545"/>
                          <a:pt x="54211" y="23831"/>
                        </a:cubicBezTo>
                        <a:cubicBezTo>
                          <a:pt x="54211" y="23831"/>
                          <a:pt x="54211" y="23831"/>
                          <a:pt x="54211" y="23831"/>
                        </a:cubicBezTo>
                        <a:cubicBezTo>
                          <a:pt x="51544" y="25736"/>
                          <a:pt x="48781" y="27546"/>
                          <a:pt x="45924" y="29165"/>
                        </a:cubicBezTo>
                        <a:cubicBezTo>
                          <a:pt x="43257" y="30689"/>
                          <a:pt x="40590" y="32022"/>
                          <a:pt x="37828" y="33261"/>
                        </a:cubicBezTo>
                        <a:cubicBezTo>
                          <a:pt x="38018" y="33165"/>
                          <a:pt x="38304" y="33070"/>
                          <a:pt x="38494" y="33070"/>
                        </a:cubicBezTo>
                        <a:cubicBezTo>
                          <a:pt x="38209" y="33165"/>
                          <a:pt x="37923" y="33261"/>
                          <a:pt x="37732" y="33356"/>
                        </a:cubicBezTo>
                        <a:cubicBezTo>
                          <a:pt x="37732" y="33356"/>
                          <a:pt x="37732" y="33356"/>
                          <a:pt x="37732" y="33356"/>
                        </a:cubicBezTo>
                        <a:cubicBezTo>
                          <a:pt x="36589" y="33927"/>
                          <a:pt x="36875" y="33737"/>
                          <a:pt x="37447" y="33451"/>
                        </a:cubicBezTo>
                        <a:cubicBezTo>
                          <a:pt x="36970" y="33641"/>
                          <a:pt x="36589" y="33832"/>
                          <a:pt x="36208" y="33927"/>
                        </a:cubicBezTo>
                        <a:cubicBezTo>
                          <a:pt x="34780" y="34499"/>
                          <a:pt x="33256" y="34975"/>
                          <a:pt x="31827" y="35451"/>
                        </a:cubicBezTo>
                        <a:cubicBezTo>
                          <a:pt x="28684" y="36404"/>
                          <a:pt x="25540" y="37261"/>
                          <a:pt x="22302" y="37928"/>
                        </a:cubicBezTo>
                        <a:cubicBezTo>
                          <a:pt x="21826" y="38023"/>
                          <a:pt x="19063" y="38404"/>
                          <a:pt x="18111" y="38595"/>
                        </a:cubicBezTo>
                        <a:cubicBezTo>
                          <a:pt x="18968" y="38499"/>
                          <a:pt x="20778" y="38404"/>
                          <a:pt x="18682" y="38499"/>
                        </a:cubicBezTo>
                        <a:cubicBezTo>
                          <a:pt x="18492" y="38499"/>
                          <a:pt x="18301" y="38499"/>
                          <a:pt x="18016" y="38595"/>
                        </a:cubicBezTo>
                        <a:cubicBezTo>
                          <a:pt x="17825" y="38595"/>
                          <a:pt x="17635" y="38690"/>
                          <a:pt x="17635" y="38690"/>
                        </a:cubicBezTo>
                        <a:cubicBezTo>
                          <a:pt x="17635" y="38690"/>
                          <a:pt x="17825" y="38595"/>
                          <a:pt x="18016" y="38595"/>
                        </a:cubicBezTo>
                        <a:cubicBezTo>
                          <a:pt x="17158" y="38690"/>
                          <a:pt x="16396" y="38785"/>
                          <a:pt x="15539" y="38785"/>
                        </a:cubicBezTo>
                        <a:cubicBezTo>
                          <a:pt x="7443" y="39356"/>
                          <a:pt x="-368" y="45453"/>
                          <a:pt x="13" y="54311"/>
                        </a:cubicBezTo>
                        <a:cubicBezTo>
                          <a:pt x="394" y="62216"/>
                          <a:pt x="6871" y="70503"/>
                          <a:pt x="15539" y="69837"/>
                        </a:cubicBezTo>
                        <a:cubicBezTo>
                          <a:pt x="48400" y="67360"/>
                          <a:pt x="78023" y="50310"/>
                          <a:pt x="96502" y="23069"/>
                        </a:cubicBezTo>
                        <a:cubicBezTo>
                          <a:pt x="101264" y="16497"/>
                          <a:pt x="98121" y="5733"/>
                          <a:pt x="91072" y="2019"/>
                        </a:cubicBezTo>
                        <a:close/>
                      </a:path>
                    </a:pathLst>
                  </a:custGeom>
                  <a:solidFill>
                    <a:srgbClr val="6D5A6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8" name="">
                    <a:extLst>
                      <a:ext uri="{FF2B5EF4-FFF2-40B4-BE49-F238E27FC236}">
                        <a16:creationId xmlns:a16="http://schemas.microsoft.com/office/drawing/2014/main" id="{BF1D188A-E0D4-E9D6-769A-30ABFE9B88FE}"/>
                      </a:ext>
                    </a:extLst>
                  </p:cNvPr>
                  <p:cNvSpPr/>
                  <p:nvPr/>
                </p:nvSpPr>
                <p:spPr>
                  <a:xfrm>
                    <a:off x="4294155" y="4316825"/>
                    <a:ext cx="476" cy="190"/>
                  </a:xfrm>
                  <a:custGeom>
                    <a:avLst/>
                    <a:gdLst>
                      <a:gd name="connsiteX0" fmla="*/ 476 w 476"/>
                      <a:gd name="connsiteY0" fmla="*/ 0 h 190"/>
                      <a:gd name="connsiteX1" fmla="*/ 0 w 476"/>
                      <a:gd name="connsiteY1" fmla="*/ 191 h 190"/>
                      <a:gd name="connsiteX2" fmla="*/ 286 w 476"/>
                      <a:gd name="connsiteY2" fmla="*/ 95 h 190"/>
                      <a:gd name="connsiteX3" fmla="*/ 476 w 476"/>
                      <a:gd name="connsiteY3" fmla="*/ 0 h 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6" h="190">
                        <a:moveTo>
                          <a:pt x="476" y="0"/>
                        </a:moveTo>
                        <a:cubicBezTo>
                          <a:pt x="286" y="95"/>
                          <a:pt x="95" y="95"/>
                          <a:pt x="0" y="191"/>
                        </a:cubicBezTo>
                        <a:cubicBezTo>
                          <a:pt x="95" y="191"/>
                          <a:pt x="190" y="95"/>
                          <a:pt x="286" y="95"/>
                        </a:cubicBezTo>
                        <a:cubicBezTo>
                          <a:pt x="381" y="95"/>
                          <a:pt x="381" y="0"/>
                          <a:pt x="476" y="0"/>
                        </a:cubicBezTo>
                        <a:close/>
                      </a:path>
                    </a:pathLst>
                  </a:custGeom>
                  <a:solidFill>
                    <a:srgbClr val="6D5A6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9" name="">
                    <a:extLst>
                      <a:ext uri="{FF2B5EF4-FFF2-40B4-BE49-F238E27FC236}">
                        <a16:creationId xmlns:a16="http://schemas.microsoft.com/office/drawing/2014/main" id="{5CBAE7BD-EA9C-F240-824A-C3B926FE25AA}"/>
                      </a:ext>
                    </a:extLst>
                  </p:cNvPr>
                  <p:cNvSpPr/>
                  <p:nvPr/>
                </p:nvSpPr>
                <p:spPr>
                  <a:xfrm>
                    <a:off x="4274724" y="4322254"/>
                    <a:ext cx="9525" cy="9525"/>
                  </a:xfrm>
                  <a:custGeom>
                    <a:avLst/>
                    <a:gdLst>
                      <a:gd name="connsiteX0" fmla="*/ 0 w 9525"/>
                      <a:gd name="connsiteY0" fmla="*/ 0 h 9525"/>
                      <a:gd name="connsiteX1" fmla="*/ 0 w 9525"/>
                      <a:gd name="connsiteY1" fmla="*/ 0 h 9525"/>
                      <a:gd name="connsiteX2" fmla="*/ 0 w 9525"/>
                      <a:gd name="connsiteY2" fmla="*/ 0 h 9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525" h="9525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D5A6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2" name="">
                  <a:extLst>
                    <a:ext uri="{FF2B5EF4-FFF2-40B4-BE49-F238E27FC236}">
                      <a16:creationId xmlns:a16="http://schemas.microsoft.com/office/drawing/2014/main" id="{96DB1B74-B434-3BC6-6165-B4D134A5C68E}"/>
                    </a:ext>
                  </a:extLst>
                </p:cNvPr>
                <p:cNvGrpSpPr/>
                <p:nvPr/>
              </p:nvGrpSpPr>
              <p:grpSpPr>
                <a:xfrm>
                  <a:off x="4152804" y="4345670"/>
                  <a:ext cx="1677938" cy="921463"/>
                  <a:chOff x="4152804" y="4345670"/>
                  <a:chExt cx="1677938" cy="921463"/>
                </a:xfrm>
              </p:grpSpPr>
              <p:grpSp>
                <p:nvGrpSpPr>
                  <p:cNvPr id="313" name="">
                    <a:extLst>
                      <a:ext uri="{FF2B5EF4-FFF2-40B4-BE49-F238E27FC236}">
                        <a16:creationId xmlns:a16="http://schemas.microsoft.com/office/drawing/2014/main" id="{FB9AC335-927F-E6BB-DA56-F27A4461228F}"/>
                      </a:ext>
                    </a:extLst>
                  </p:cNvPr>
                  <p:cNvGrpSpPr/>
                  <p:nvPr/>
                </p:nvGrpSpPr>
                <p:grpSpPr>
                  <a:xfrm>
                    <a:off x="4152804" y="4961453"/>
                    <a:ext cx="427767" cy="305681"/>
                    <a:chOff x="4152804" y="4961453"/>
                    <a:chExt cx="427767" cy="305681"/>
                  </a:xfrm>
                </p:grpSpPr>
                <p:sp>
                  <p:nvSpPr>
                    <p:cNvPr id="336" name="">
                      <a:extLst>
                        <a:ext uri="{FF2B5EF4-FFF2-40B4-BE49-F238E27FC236}">
                          <a16:creationId xmlns:a16="http://schemas.microsoft.com/office/drawing/2014/main" id="{477BFA39-9E31-AD5B-3404-BF82CF092B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53661" y="5045088"/>
                      <a:ext cx="72974" cy="91744"/>
                    </a:xfrm>
                    <a:custGeom>
                      <a:avLst/>
                      <a:gdLst>
                        <a:gd name="connsiteX0" fmla="*/ 71070 w 72974"/>
                        <a:gd name="connsiteY0" fmla="*/ 81838 h 91744"/>
                        <a:gd name="connsiteX1" fmla="*/ 70117 w 72974"/>
                        <a:gd name="connsiteY1" fmla="*/ 71837 h 91744"/>
                        <a:gd name="connsiteX2" fmla="*/ 69260 w 72974"/>
                        <a:gd name="connsiteY2" fmla="*/ 69837 h 91744"/>
                        <a:gd name="connsiteX3" fmla="*/ 72308 w 72974"/>
                        <a:gd name="connsiteY3" fmla="*/ 49644 h 91744"/>
                        <a:gd name="connsiteX4" fmla="*/ 72975 w 72974"/>
                        <a:gd name="connsiteY4" fmla="*/ 48882 h 91744"/>
                        <a:gd name="connsiteX5" fmla="*/ 64783 w 72974"/>
                        <a:gd name="connsiteY5" fmla="*/ 8115 h 91744"/>
                        <a:gd name="connsiteX6" fmla="*/ 39542 w 72974"/>
                        <a:gd name="connsiteY6" fmla="*/ 1352 h 91744"/>
                        <a:gd name="connsiteX7" fmla="*/ 9348 w 72974"/>
                        <a:gd name="connsiteY7" fmla="*/ 6210 h 91744"/>
                        <a:gd name="connsiteX8" fmla="*/ 2775 w 72974"/>
                        <a:gd name="connsiteY8" fmla="*/ 54692 h 91744"/>
                        <a:gd name="connsiteX9" fmla="*/ 16396 w 72974"/>
                        <a:gd name="connsiteY9" fmla="*/ 91744 h 91744"/>
                        <a:gd name="connsiteX10" fmla="*/ 71260 w 72974"/>
                        <a:gd name="connsiteY10" fmla="*/ 83743 h 91744"/>
                        <a:gd name="connsiteX11" fmla="*/ 71070 w 72974"/>
                        <a:gd name="connsiteY11" fmla="*/ 81838 h 917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72974" h="91744">
                          <a:moveTo>
                            <a:pt x="71070" y="81838"/>
                          </a:moveTo>
                          <a:cubicBezTo>
                            <a:pt x="70689" y="78505"/>
                            <a:pt x="70403" y="75171"/>
                            <a:pt x="70117" y="71837"/>
                          </a:cubicBezTo>
                          <a:cubicBezTo>
                            <a:pt x="69831" y="71170"/>
                            <a:pt x="69450" y="70504"/>
                            <a:pt x="69260" y="69837"/>
                          </a:cubicBezTo>
                          <a:cubicBezTo>
                            <a:pt x="67355" y="62883"/>
                            <a:pt x="68784" y="55740"/>
                            <a:pt x="72308" y="49644"/>
                          </a:cubicBezTo>
                          <a:cubicBezTo>
                            <a:pt x="72498" y="49358"/>
                            <a:pt x="72784" y="49167"/>
                            <a:pt x="72975" y="48882"/>
                          </a:cubicBezTo>
                          <a:cubicBezTo>
                            <a:pt x="70212" y="35356"/>
                            <a:pt x="67450" y="21736"/>
                            <a:pt x="64783" y="8115"/>
                          </a:cubicBezTo>
                          <a:cubicBezTo>
                            <a:pt x="56496" y="5257"/>
                            <a:pt x="48114" y="2971"/>
                            <a:pt x="39542" y="1352"/>
                          </a:cubicBezTo>
                          <a:cubicBezTo>
                            <a:pt x="29255" y="-648"/>
                            <a:pt x="17634" y="-1410"/>
                            <a:pt x="9348" y="6210"/>
                          </a:cubicBezTo>
                          <a:cubicBezTo>
                            <a:pt x="-2178" y="16878"/>
                            <a:pt x="-1320" y="37928"/>
                            <a:pt x="2775" y="54692"/>
                          </a:cubicBezTo>
                          <a:cubicBezTo>
                            <a:pt x="6014" y="67646"/>
                            <a:pt x="10681" y="80124"/>
                            <a:pt x="16396" y="91744"/>
                          </a:cubicBezTo>
                          <a:cubicBezTo>
                            <a:pt x="34398" y="86696"/>
                            <a:pt x="52686" y="83743"/>
                            <a:pt x="71260" y="83743"/>
                          </a:cubicBezTo>
                          <a:cubicBezTo>
                            <a:pt x="71165" y="82696"/>
                            <a:pt x="71070" y="81838"/>
                            <a:pt x="71070" y="81838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7" name="">
                      <a:extLst>
                        <a:ext uri="{FF2B5EF4-FFF2-40B4-BE49-F238E27FC236}">
                          <a16:creationId xmlns:a16="http://schemas.microsoft.com/office/drawing/2014/main" id="{CB6FBF12-C1DF-06E1-74F0-1EDE49B210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54900" y="4961453"/>
                      <a:ext cx="425672" cy="248626"/>
                    </a:xfrm>
                    <a:custGeom>
                      <a:avLst/>
                      <a:gdLst>
                        <a:gd name="connsiteX0" fmla="*/ 305372 w 425672"/>
                        <a:gd name="connsiteY0" fmla="*/ 248436 h 248626"/>
                        <a:gd name="connsiteX1" fmla="*/ 314420 w 425672"/>
                        <a:gd name="connsiteY1" fmla="*/ 248626 h 248626"/>
                        <a:gd name="connsiteX2" fmla="*/ 320516 w 425672"/>
                        <a:gd name="connsiteY2" fmla="*/ 242816 h 248626"/>
                        <a:gd name="connsiteX3" fmla="*/ 363093 w 425672"/>
                        <a:gd name="connsiteY3" fmla="*/ 190905 h 248626"/>
                        <a:gd name="connsiteX4" fmla="*/ 355568 w 425672"/>
                        <a:gd name="connsiteY4" fmla="*/ 181856 h 248626"/>
                        <a:gd name="connsiteX5" fmla="*/ 353473 w 425672"/>
                        <a:gd name="connsiteY5" fmla="*/ 151471 h 248626"/>
                        <a:gd name="connsiteX6" fmla="*/ 384048 w 425672"/>
                        <a:gd name="connsiteY6" fmla="*/ 112228 h 248626"/>
                        <a:gd name="connsiteX7" fmla="*/ 417767 w 425672"/>
                        <a:gd name="connsiteY7" fmla="*/ 98131 h 248626"/>
                        <a:gd name="connsiteX8" fmla="*/ 425577 w 425672"/>
                        <a:gd name="connsiteY8" fmla="*/ 83272 h 248626"/>
                        <a:gd name="connsiteX9" fmla="*/ 425482 w 425672"/>
                        <a:gd name="connsiteY9" fmla="*/ 97083 h 248626"/>
                        <a:gd name="connsiteX10" fmla="*/ 425672 w 425672"/>
                        <a:gd name="connsiteY10" fmla="*/ 65080 h 248626"/>
                        <a:gd name="connsiteX11" fmla="*/ 423767 w 425672"/>
                        <a:gd name="connsiteY11" fmla="*/ 53935 h 248626"/>
                        <a:gd name="connsiteX12" fmla="*/ 415671 w 425672"/>
                        <a:gd name="connsiteY12" fmla="*/ 48125 h 248626"/>
                        <a:gd name="connsiteX13" fmla="*/ 355664 w 425672"/>
                        <a:gd name="connsiteY13" fmla="*/ 46125 h 248626"/>
                        <a:gd name="connsiteX14" fmla="*/ 302990 w 425672"/>
                        <a:gd name="connsiteY14" fmla="*/ 113466 h 248626"/>
                        <a:gd name="connsiteX15" fmla="*/ 251555 w 425672"/>
                        <a:gd name="connsiteY15" fmla="*/ 45363 h 248626"/>
                        <a:gd name="connsiteX16" fmla="*/ 199454 w 425672"/>
                        <a:gd name="connsiteY16" fmla="*/ 1072 h 248626"/>
                        <a:gd name="connsiteX17" fmla="*/ 165354 w 425672"/>
                        <a:gd name="connsiteY17" fmla="*/ 10501 h 248626"/>
                        <a:gd name="connsiteX18" fmla="*/ 158020 w 425672"/>
                        <a:gd name="connsiteY18" fmla="*/ 63365 h 248626"/>
                        <a:gd name="connsiteX19" fmla="*/ 163544 w 425672"/>
                        <a:gd name="connsiteY19" fmla="*/ 91654 h 248626"/>
                        <a:gd name="connsiteX20" fmla="*/ 171736 w 425672"/>
                        <a:gd name="connsiteY20" fmla="*/ 132421 h 248626"/>
                        <a:gd name="connsiteX21" fmla="*/ 198787 w 425672"/>
                        <a:gd name="connsiteY21" fmla="*/ 115086 h 248626"/>
                        <a:gd name="connsiteX22" fmla="*/ 207454 w 425672"/>
                        <a:gd name="connsiteY22" fmla="*/ 113086 h 248626"/>
                        <a:gd name="connsiteX23" fmla="*/ 226886 w 425672"/>
                        <a:gd name="connsiteY23" fmla="*/ 111562 h 248626"/>
                        <a:gd name="connsiteX24" fmla="*/ 253556 w 425672"/>
                        <a:gd name="connsiteY24" fmla="*/ 118610 h 248626"/>
                        <a:gd name="connsiteX25" fmla="*/ 265557 w 425672"/>
                        <a:gd name="connsiteY25" fmla="*/ 130897 h 248626"/>
                        <a:gd name="connsiteX26" fmla="*/ 268796 w 425672"/>
                        <a:gd name="connsiteY26" fmla="*/ 144994 h 248626"/>
                        <a:gd name="connsiteX27" fmla="*/ 268986 w 425672"/>
                        <a:gd name="connsiteY27" fmla="*/ 145661 h 248626"/>
                        <a:gd name="connsiteX28" fmla="*/ 266319 w 425672"/>
                        <a:gd name="connsiteY28" fmla="*/ 165187 h 248626"/>
                        <a:gd name="connsiteX29" fmla="*/ 295275 w 425672"/>
                        <a:gd name="connsiteY29" fmla="*/ 175093 h 248626"/>
                        <a:gd name="connsiteX30" fmla="*/ 290036 w 425672"/>
                        <a:gd name="connsiteY30" fmla="*/ 194048 h 248626"/>
                        <a:gd name="connsiteX31" fmla="*/ 223552 w 425672"/>
                        <a:gd name="connsiteY31" fmla="*/ 175379 h 248626"/>
                        <a:gd name="connsiteX32" fmla="*/ 217075 w 425672"/>
                        <a:gd name="connsiteY32" fmla="*/ 174522 h 248626"/>
                        <a:gd name="connsiteX33" fmla="*/ 203168 w 425672"/>
                        <a:gd name="connsiteY33" fmla="*/ 172903 h 248626"/>
                        <a:gd name="connsiteX34" fmla="*/ 195167 w 425672"/>
                        <a:gd name="connsiteY34" fmla="*/ 172141 h 248626"/>
                        <a:gd name="connsiteX35" fmla="*/ 186976 w 425672"/>
                        <a:gd name="connsiteY35" fmla="*/ 170902 h 248626"/>
                        <a:gd name="connsiteX36" fmla="*/ 186881 w 425672"/>
                        <a:gd name="connsiteY36" fmla="*/ 170902 h 248626"/>
                        <a:gd name="connsiteX37" fmla="*/ 170402 w 425672"/>
                        <a:gd name="connsiteY37" fmla="*/ 170236 h 248626"/>
                        <a:gd name="connsiteX38" fmla="*/ 170117 w 425672"/>
                        <a:gd name="connsiteY38" fmla="*/ 167473 h 248626"/>
                        <a:gd name="connsiteX39" fmla="*/ 115252 w 425672"/>
                        <a:gd name="connsiteY39" fmla="*/ 175474 h 248626"/>
                        <a:gd name="connsiteX40" fmla="*/ 23527 w 425672"/>
                        <a:gd name="connsiteY40" fmla="*/ 217480 h 248626"/>
                        <a:gd name="connsiteX41" fmla="*/ 15240 w 425672"/>
                        <a:gd name="connsiteY41" fmla="*/ 222718 h 248626"/>
                        <a:gd name="connsiteX42" fmla="*/ 0 w 425672"/>
                        <a:gd name="connsiteY42" fmla="*/ 243197 h 248626"/>
                        <a:gd name="connsiteX43" fmla="*/ 305372 w 425672"/>
                        <a:gd name="connsiteY43" fmla="*/ 248436 h 248626"/>
                        <a:gd name="connsiteX44" fmla="*/ 305372 w 425672"/>
                        <a:gd name="connsiteY44" fmla="*/ 248436 h 2486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</a:cxnLst>
                      <a:rect l="l" t="t" r="r" b="b"/>
                      <a:pathLst>
                        <a:path w="425672" h="248626">
                          <a:moveTo>
                            <a:pt x="305372" y="248436"/>
                          </a:moveTo>
                          <a:cubicBezTo>
                            <a:pt x="308419" y="248531"/>
                            <a:pt x="311468" y="248531"/>
                            <a:pt x="314420" y="248626"/>
                          </a:cubicBezTo>
                          <a:cubicBezTo>
                            <a:pt x="316420" y="246626"/>
                            <a:pt x="318516" y="244816"/>
                            <a:pt x="320516" y="242816"/>
                          </a:cubicBezTo>
                          <a:cubicBezTo>
                            <a:pt x="336518" y="226528"/>
                            <a:pt x="350425" y="209098"/>
                            <a:pt x="363093" y="190905"/>
                          </a:cubicBezTo>
                          <a:cubicBezTo>
                            <a:pt x="360045" y="188428"/>
                            <a:pt x="357378" y="185380"/>
                            <a:pt x="355568" y="181856"/>
                          </a:cubicBezTo>
                          <a:cubicBezTo>
                            <a:pt x="350615" y="172426"/>
                            <a:pt x="349853" y="161473"/>
                            <a:pt x="353473" y="151471"/>
                          </a:cubicBezTo>
                          <a:cubicBezTo>
                            <a:pt x="359283" y="135469"/>
                            <a:pt x="370618" y="122325"/>
                            <a:pt x="384048" y="112228"/>
                          </a:cubicBezTo>
                          <a:cubicBezTo>
                            <a:pt x="394049" y="104704"/>
                            <a:pt x="405574" y="100132"/>
                            <a:pt x="417767" y="98131"/>
                          </a:cubicBezTo>
                          <a:cubicBezTo>
                            <a:pt x="420338" y="93178"/>
                            <a:pt x="423005" y="88225"/>
                            <a:pt x="425577" y="83272"/>
                          </a:cubicBezTo>
                          <a:cubicBezTo>
                            <a:pt x="425577" y="87844"/>
                            <a:pt x="425482" y="92416"/>
                            <a:pt x="425482" y="97083"/>
                          </a:cubicBezTo>
                          <a:cubicBezTo>
                            <a:pt x="425577" y="86416"/>
                            <a:pt x="425577" y="75748"/>
                            <a:pt x="425672" y="65080"/>
                          </a:cubicBezTo>
                          <a:cubicBezTo>
                            <a:pt x="425672" y="61270"/>
                            <a:pt x="425672" y="57079"/>
                            <a:pt x="423767" y="53935"/>
                          </a:cubicBezTo>
                          <a:cubicBezTo>
                            <a:pt x="421957" y="50887"/>
                            <a:pt x="418719" y="49363"/>
                            <a:pt x="415671" y="48125"/>
                          </a:cubicBezTo>
                          <a:cubicBezTo>
                            <a:pt x="396335" y="40315"/>
                            <a:pt x="374618" y="37362"/>
                            <a:pt x="355664" y="46125"/>
                          </a:cubicBezTo>
                          <a:cubicBezTo>
                            <a:pt x="330803" y="57745"/>
                            <a:pt x="315944" y="86511"/>
                            <a:pt x="302990" y="113466"/>
                          </a:cubicBezTo>
                          <a:cubicBezTo>
                            <a:pt x="285845" y="90797"/>
                            <a:pt x="268700" y="68032"/>
                            <a:pt x="251555" y="45363"/>
                          </a:cubicBezTo>
                          <a:cubicBezTo>
                            <a:pt x="237173" y="26313"/>
                            <a:pt x="221742" y="6406"/>
                            <a:pt x="199454" y="1072"/>
                          </a:cubicBezTo>
                          <a:cubicBezTo>
                            <a:pt x="187357" y="-1786"/>
                            <a:pt x="174498" y="976"/>
                            <a:pt x="165354" y="10501"/>
                          </a:cubicBezTo>
                          <a:cubicBezTo>
                            <a:pt x="151448" y="25170"/>
                            <a:pt x="154591" y="45268"/>
                            <a:pt x="158020" y="63365"/>
                          </a:cubicBezTo>
                          <a:cubicBezTo>
                            <a:pt x="159829" y="72795"/>
                            <a:pt x="161735" y="82224"/>
                            <a:pt x="163544" y="91654"/>
                          </a:cubicBezTo>
                          <a:cubicBezTo>
                            <a:pt x="166211" y="105275"/>
                            <a:pt x="168878" y="118800"/>
                            <a:pt x="171736" y="132421"/>
                          </a:cubicBezTo>
                          <a:cubicBezTo>
                            <a:pt x="177737" y="122991"/>
                            <a:pt x="188404" y="118134"/>
                            <a:pt x="198787" y="115086"/>
                          </a:cubicBezTo>
                          <a:cubicBezTo>
                            <a:pt x="201549" y="114229"/>
                            <a:pt x="204502" y="113657"/>
                            <a:pt x="207454" y="113086"/>
                          </a:cubicBezTo>
                          <a:cubicBezTo>
                            <a:pt x="213836" y="111847"/>
                            <a:pt x="220504" y="111276"/>
                            <a:pt x="226886" y="111562"/>
                          </a:cubicBezTo>
                          <a:cubicBezTo>
                            <a:pt x="236029" y="111943"/>
                            <a:pt x="245650" y="113466"/>
                            <a:pt x="253556" y="118610"/>
                          </a:cubicBezTo>
                          <a:cubicBezTo>
                            <a:pt x="258413" y="121753"/>
                            <a:pt x="262795" y="125754"/>
                            <a:pt x="265557" y="130897"/>
                          </a:cubicBezTo>
                          <a:cubicBezTo>
                            <a:pt x="268034" y="135565"/>
                            <a:pt x="268891" y="140137"/>
                            <a:pt x="268796" y="144994"/>
                          </a:cubicBezTo>
                          <a:cubicBezTo>
                            <a:pt x="268796" y="145185"/>
                            <a:pt x="268891" y="145375"/>
                            <a:pt x="268986" y="145661"/>
                          </a:cubicBezTo>
                          <a:cubicBezTo>
                            <a:pt x="270319" y="152519"/>
                            <a:pt x="269558" y="159377"/>
                            <a:pt x="266319" y="165187"/>
                          </a:cubicBezTo>
                          <a:cubicBezTo>
                            <a:pt x="276130" y="168045"/>
                            <a:pt x="285845" y="171379"/>
                            <a:pt x="295275" y="175093"/>
                          </a:cubicBezTo>
                          <a:cubicBezTo>
                            <a:pt x="306991" y="179665"/>
                            <a:pt x="301847" y="198715"/>
                            <a:pt x="290036" y="194048"/>
                          </a:cubicBezTo>
                          <a:cubicBezTo>
                            <a:pt x="268510" y="185571"/>
                            <a:pt x="246221" y="179380"/>
                            <a:pt x="223552" y="175379"/>
                          </a:cubicBezTo>
                          <a:cubicBezTo>
                            <a:pt x="221361" y="175093"/>
                            <a:pt x="219266" y="174808"/>
                            <a:pt x="217075" y="174522"/>
                          </a:cubicBezTo>
                          <a:cubicBezTo>
                            <a:pt x="212408" y="173950"/>
                            <a:pt x="207836" y="173474"/>
                            <a:pt x="203168" y="172903"/>
                          </a:cubicBezTo>
                          <a:cubicBezTo>
                            <a:pt x="200596" y="172617"/>
                            <a:pt x="197834" y="172426"/>
                            <a:pt x="195167" y="172141"/>
                          </a:cubicBezTo>
                          <a:cubicBezTo>
                            <a:pt x="192405" y="171855"/>
                            <a:pt x="189643" y="171474"/>
                            <a:pt x="186976" y="170902"/>
                          </a:cubicBezTo>
                          <a:cubicBezTo>
                            <a:pt x="186976" y="170902"/>
                            <a:pt x="186881" y="170902"/>
                            <a:pt x="186881" y="170902"/>
                          </a:cubicBezTo>
                          <a:cubicBezTo>
                            <a:pt x="181356" y="170521"/>
                            <a:pt x="175927" y="170331"/>
                            <a:pt x="170402" y="170236"/>
                          </a:cubicBezTo>
                          <a:cubicBezTo>
                            <a:pt x="170307" y="169283"/>
                            <a:pt x="170212" y="168235"/>
                            <a:pt x="170117" y="167473"/>
                          </a:cubicBezTo>
                          <a:cubicBezTo>
                            <a:pt x="151638" y="167473"/>
                            <a:pt x="133255" y="170426"/>
                            <a:pt x="115252" y="175474"/>
                          </a:cubicBezTo>
                          <a:cubicBezTo>
                            <a:pt x="83439" y="184333"/>
                            <a:pt x="52578" y="199858"/>
                            <a:pt x="23527" y="217480"/>
                          </a:cubicBezTo>
                          <a:cubicBezTo>
                            <a:pt x="20765" y="219194"/>
                            <a:pt x="18002" y="220908"/>
                            <a:pt x="15240" y="222718"/>
                          </a:cubicBezTo>
                          <a:cubicBezTo>
                            <a:pt x="7429" y="227766"/>
                            <a:pt x="2477" y="235101"/>
                            <a:pt x="0" y="243197"/>
                          </a:cubicBezTo>
                          <a:cubicBezTo>
                            <a:pt x="101727" y="244340"/>
                            <a:pt x="203549" y="246245"/>
                            <a:pt x="305372" y="248436"/>
                          </a:cubicBezTo>
                          <a:lnTo>
                            <a:pt x="305372" y="248436"/>
                          </a:ln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8" name="">
                      <a:extLst>
                        <a:ext uri="{FF2B5EF4-FFF2-40B4-BE49-F238E27FC236}">
                          <a16:creationId xmlns:a16="http://schemas.microsoft.com/office/drawing/2014/main" id="{5EE5841E-64DC-91E9-4CBF-BF6499F837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979" y="5266943"/>
                      <a:ext cx="51244" cy="190"/>
                    </a:xfrm>
                    <a:custGeom>
                      <a:avLst/>
                      <a:gdLst>
                        <a:gd name="connsiteX0" fmla="*/ 0 w 51244"/>
                        <a:gd name="connsiteY0" fmla="*/ 0 h 190"/>
                        <a:gd name="connsiteX1" fmla="*/ 51244 w 51244"/>
                        <a:gd name="connsiteY1" fmla="*/ 191 h 190"/>
                        <a:gd name="connsiteX2" fmla="*/ 51244 w 51244"/>
                        <a:gd name="connsiteY2" fmla="*/ 191 h 190"/>
                        <a:gd name="connsiteX3" fmla="*/ 0 w 51244"/>
                        <a:gd name="connsiteY3" fmla="*/ 0 h 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1244" h="190">
                          <a:moveTo>
                            <a:pt x="0" y="0"/>
                          </a:moveTo>
                          <a:cubicBezTo>
                            <a:pt x="17050" y="191"/>
                            <a:pt x="34195" y="191"/>
                            <a:pt x="51244" y="191"/>
                          </a:cubicBezTo>
                          <a:cubicBezTo>
                            <a:pt x="51244" y="191"/>
                            <a:pt x="51244" y="191"/>
                            <a:pt x="51244" y="191"/>
                          </a:cubicBezTo>
                          <a:cubicBezTo>
                            <a:pt x="34195" y="191"/>
                            <a:pt x="17050" y="191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9" name="">
                      <a:extLst>
                        <a:ext uri="{FF2B5EF4-FFF2-40B4-BE49-F238E27FC236}">
                          <a16:creationId xmlns:a16="http://schemas.microsoft.com/office/drawing/2014/main" id="{0B06AEA0-21EC-081D-76A4-4F215591F1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84808" y="5257514"/>
                      <a:ext cx="132492" cy="7239"/>
                    </a:xfrm>
                    <a:custGeom>
                      <a:avLst/>
                      <a:gdLst>
                        <a:gd name="connsiteX0" fmla="*/ 0 w 132492"/>
                        <a:gd name="connsiteY0" fmla="*/ 0 h 7239"/>
                        <a:gd name="connsiteX1" fmla="*/ 0 w 132492"/>
                        <a:gd name="connsiteY1" fmla="*/ 0 h 7239"/>
                        <a:gd name="connsiteX2" fmla="*/ 132493 w 132492"/>
                        <a:gd name="connsiteY2" fmla="*/ 7239 h 7239"/>
                        <a:gd name="connsiteX3" fmla="*/ 0 w 132492"/>
                        <a:gd name="connsiteY3" fmla="*/ 0 h 7239"/>
                        <a:gd name="connsiteX4" fmla="*/ 0 w 132492"/>
                        <a:gd name="connsiteY4" fmla="*/ 0 h 72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2492" h="7239">
                          <a:moveTo>
                            <a:pt x="0" y="0"/>
                          </a:moveTo>
                          <a:cubicBezTo>
                            <a:pt x="95" y="0"/>
                            <a:pt x="95" y="0"/>
                            <a:pt x="0" y="0"/>
                          </a:cubicBezTo>
                          <a:cubicBezTo>
                            <a:pt x="44101" y="3238"/>
                            <a:pt x="88297" y="5715"/>
                            <a:pt x="132493" y="7239"/>
                          </a:cubicBezTo>
                          <a:cubicBezTo>
                            <a:pt x="88392" y="5715"/>
                            <a:pt x="44196" y="3238"/>
                            <a:pt x="0" y="0"/>
                          </a:cubicBezTo>
                          <a:cubicBezTo>
                            <a:pt x="95" y="0"/>
                            <a:pt x="95" y="0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0" name="">
                      <a:extLst>
                        <a:ext uri="{FF2B5EF4-FFF2-40B4-BE49-F238E27FC236}">
                          <a16:creationId xmlns:a16="http://schemas.microsoft.com/office/drawing/2014/main" id="{2D19757B-2640-1A5F-7E3D-3C7D0677CD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52804" y="5218461"/>
                      <a:ext cx="1428" cy="10858"/>
                    </a:xfrm>
                    <a:custGeom>
                      <a:avLst/>
                      <a:gdLst>
                        <a:gd name="connsiteX0" fmla="*/ 1429 w 1428"/>
                        <a:gd name="connsiteY0" fmla="*/ 10859 h 10858"/>
                        <a:gd name="connsiteX1" fmla="*/ 0 w 1428"/>
                        <a:gd name="connsiteY1" fmla="*/ 0 h 10858"/>
                        <a:gd name="connsiteX2" fmla="*/ 1429 w 1428"/>
                        <a:gd name="connsiteY2" fmla="*/ 10859 h 1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28" h="10858">
                          <a:moveTo>
                            <a:pt x="1429" y="10859"/>
                          </a:moveTo>
                          <a:cubicBezTo>
                            <a:pt x="572" y="7334"/>
                            <a:pt x="0" y="3715"/>
                            <a:pt x="0" y="0"/>
                          </a:cubicBezTo>
                          <a:cubicBezTo>
                            <a:pt x="95" y="3715"/>
                            <a:pt x="572" y="7334"/>
                            <a:pt x="1429" y="10859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1" name="">
                      <a:extLst>
                        <a:ext uri="{FF2B5EF4-FFF2-40B4-BE49-F238E27FC236}">
                          <a16:creationId xmlns:a16="http://schemas.microsoft.com/office/drawing/2014/main" id="{4F0FB583-F0BA-7758-5F07-24E2996E69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74178" y="5265610"/>
                      <a:ext cx="69723" cy="1333"/>
                    </a:xfrm>
                    <a:custGeom>
                      <a:avLst/>
                      <a:gdLst>
                        <a:gd name="connsiteX0" fmla="*/ 0 w 69723"/>
                        <a:gd name="connsiteY0" fmla="*/ 1333 h 1333"/>
                        <a:gd name="connsiteX1" fmla="*/ 0 w 69723"/>
                        <a:gd name="connsiteY1" fmla="*/ 1333 h 1333"/>
                        <a:gd name="connsiteX2" fmla="*/ 64199 w 69723"/>
                        <a:gd name="connsiteY2" fmla="*/ 286 h 1333"/>
                        <a:gd name="connsiteX3" fmla="*/ 69723 w 69723"/>
                        <a:gd name="connsiteY3" fmla="*/ 0 h 1333"/>
                        <a:gd name="connsiteX4" fmla="*/ 64199 w 69723"/>
                        <a:gd name="connsiteY4" fmla="*/ 286 h 1333"/>
                        <a:gd name="connsiteX5" fmla="*/ 0 w 69723"/>
                        <a:gd name="connsiteY5" fmla="*/ 1333 h 13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9723" h="1333">
                          <a:moveTo>
                            <a:pt x="0" y="1333"/>
                          </a:moveTo>
                          <a:cubicBezTo>
                            <a:pt x="0" y="1333"/>
                            <a:pt x="0" y="1333"/>
                            <a:pt x="0" y="1333"/>
                          </a:cubicBezTo>
                          <a:cubicBezTo>
                            <a:pt x="21336" y="1143"/>
                            <a:pt x="42767" y="857"/>
                            <a:pt x="64199" y="286"/>
                          </a:cubicBezTo>
                          <a:cubicBezTo>
                            <a:pt x="66008" y="286"/>
                            <a:pt x="67913" y="190"/>
                            <a:pt x="69723" y="0"/>
                          </a:cubicBezTo>
                          <a:cubicBezTo>
                            <a:pt x="67818" y="95"/>
                            <a:pt x="66008" y="190"/>
                            <a:pt x="64199" y="286"/>
                          </a:cubicBezTo>
                          <a:cubicBezTo>
                            <a:pt x="42863" y="857"/>
                            <a:pt x="21431" y="1143"/>
                            <a:pt x="0" y="1333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2" name="">
                      <a:extLst>
                        <a:ext uri="{FF2B5EF4-FFF2-40B4-BE49-F238E27FC236}">
                          <a16:creationId xmlns:a16="http://schemas.microsoft.com/office/drawing/2014/main" id="{E4E4AD51-E5D4-678D-3FC2-A5C6F64DFC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58938" y="5267039"/>
                      <a:ext cx="5238" cy="9525"/>
                    </a:xfrm>
                    <a:custGeom>
                      <a:avLst/>
                      <a:gdLst>
                        <a:gd name="connsiteX0" fmla="*/ 0 w 5238"/>
                        <a:gd name="connsiteY0" fmla="*/ 0 h 9525"/>
                        <a:gd name="connsiteX1" fmla="*/ 0 w 5238"/>
                        <a:gd name="connsiteY1" fmla="*/ 0 h 9525"/>
                        <a:gd name="connsiteX2" fmla="*/ 5239 w 5238"/>
                        <a:gd name="connsiteY2" fmla="*/ 0 h 9525"/>
                        <a:gd name="connsiteX3" fmla="*/ 5143 w 5238"/>
                        <a:gd name="connsiteY3" fmla="*/ 0 h 9525"/>
                        <a:gd name="connsiteX4" fmla="*/ 0 w 5238"/>
                        <a:gd name="connsiteY4" fmla="*/ 0 h 95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38" h="9525">
                          <a:moveTo>
                            <a:pt x="0" y="0"/>
                          </a:moveTo>
                          <a:cubicBezTo>
                            <a:pt x="0" y="0"/>
                            <a:pt x="0" y="0"/>
                            <a:pt x="0" y="0"/>
                          </a:cubicBezTo>
                          <a:cubicBezTo>
                            <a:pt x="1714" y="0"/>
                            <a:pt x="3429" y="0"/>
                            <a:pt x="5239" y="0"/>
                          </a:cubicBezTo>
                          <a:cubicBezTo>
                            <a:pt x="5239" y="0"/>
                            <a:pt x="5239" y="0"/>
                            <a:pt x="5143" y="0"/>
                          </a:cubicBezTo>
                          <a:cubicBezTo>
                            <a:pt x="3524" y="0"/>
                            <a:pt x="1714" y="0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3" name="">
                      <a:extLst>
                        <a:ext uri="{FF2B5EF4-FFF2-40B4-BE49-F238E27FC236}">
                          <a16:creationId xmlns:a16="http://schemas.microsoft.com/office/drawing/2014/main" id="{BA28E012-82FE-5BC5-0E3A-9F7013F791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666" y="5044630"/>
                      <a:ext cx="7810" cy="14858"/>
                    </a:xfrm>
                    <a:custGeom>
                      <a:avLst/>
                      <a:gdLst>
                        <a:gd name="connsiteX0" fmla="*/ 0 w 7810"/>
                        <a:gd name="connsiteY0" fmla="*/ 14859 h 14858"/>
                        <a:gd name="connsiteX1" fmla="*/ 7715 w 7810"/>
                        <a:gd name="connsiteY1" fmla="*/ 13811 h 14858"/>
                        <a:gd name="connsiteX2" fmla="*/ 7810 w 7810"/>
                        <a:gd name="connsiteY2" fmla="*/ 0 h 14858"/>
                        <a:gd name="connsiteX3" fmla="*/ 0 w 7810"/>
                        <a:gd name="connsiteY3" fmla="*/ 14859 h 14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7810" h="14858">
                          <a:moveTo>
                            <a:pt x="0" y="14859"/>
                          </a:moveTo>
                          <a:cubicBezTo>
                            <a:pt x="2572" y="14383"/>
                            <a:pt x="5143" y="14002"/>
                            <a:pt x="7715" y="13811"/>
                          </a:cubicBezTo>
                          <a:cubicBezTo>
                            <a:pt x="7715" y="9239"/>
                            <a:pt x="7810" y="4667"/>
                            <a:pt x="7810" y="0"/>
                          </a:cubicBezTo>
                          <a:cubicBezTo>
                            <a:pt x="5239" y="5048"/>
                            <a:pt x="2667" y="9906"/>
                            <a:pt x="0" y="14859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4" name="">
                      <a:extLst>
                        <a:ext uri="{FF2B5EF4-FFF2-40B4-BE49-F238E27FC236}">
                          <a16:creationId xmlns:a16="http://schemas.microsoft.com/office/drawing/2014/main" id="{A71F0B39-BACA-AA88-0CCD-1DCA7CC695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69320" y="5149310"/>
                      <a:ext cx="110585" cy="63246"/>
                    </a:xfrm>
                    <a:custGeom>
                      <a:avLst/>
                      <a:gdLst>
                        <a:gd name="connsiteX0" fmla="*/ 96107 w 110585"/>
                        <a:gd name="connsiteY0" fmla="*/ 3905 h 63246"/>
                        <a:gd name="connsiteX1" fmla="*/ 69056 w 110585"/>
                        <a:gd name="connsiteY1" fmla="*/ 10097 h 63246"/>
                        <a:gd name="connsiteX2" fmla="*/ 48673 w 110585"/>
                        <a:gd name="connsiteY2" fmla="*/ 3143 h 63246"/>
                        <a:gd name="connsiteX3" fmla="*/ 6096 w 110585"/>
                        <a:gd name="connsiteY3" fmla="*/ 55055 h 63246"/>
                        <a:gd name="connsiteX4" fmla="*/ 0 w 110585"/>
                        <a:gd name="connsiteY4" fmla="*/ 60865 h 63246"/>
                        <a:gd name="connsiteX5" fmla="*/ 110204 w 110585"/>
                        <a:gd name="connsiteY5" fmla="*/ 63246 h 63246"/>
                        <a:gd name="connsiteX6" fmla="*/ 110585 w 110585"/>
                        <a:gd name="connsiteY6" fmla="*/ 0 h 63246"/>
                        <a:gd name="connsiteX7" fmla="*/ 107918 w 110585"/>
                        <a:gd name="connsiteY7" fmla="*/ 667 h 63246"/>
                        <a:gd name="connsiteX8" fmla="*/ 96107 w 110585"/>
                        <a:gd name="connsiteY8" fmla="*/ 3905 h 6324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10585" h="63246">
                          <a:moveTo>
                            <a:pt x="96107" y="3905"/>
                          </a:moveTo>
                          <a:cubicBezTo>
                            <a:pt x="87344" y="6191"/>
                            <a:pt x="78200" y="9620"/>
                            <a:pt x="69056" y="10097"/>
                          </a:cubicBezTo>
                          <a:cubicBezTo>
                            <a:pt x="61722" y="10478"/>
                            <a:pt x="54388" y="7811"/>
                            <a:pt x="48673" y="3143"/>
                          </a:cubicBezTo>
                          <a:cubicBezTo>
                            <a:pt x="36004" y="21336"/>
                            <a:pt x="22098" y="38862"/>
                            <a:pt x="6096" y="55055"/>
                          </a:cubicBezTo>
                          <a:cubicBezTo>
                            <a:pt x="4096" y="57055"/>
                            <a:pt x="2000" y="58865"/>
                            <a:pt x="0" y="60865"/>
                          </a:cubicBezTo>
                          <a:cubicBezTo>
                            <a:pt x="36767" y="61627"/>
                            <a:pt x="73533" y="62389"/>
                            <a:pt x="110204" y="63246"/>
                          </a:cubicBezTo>
                          <a:cubicBezTo>
                            <a:pt x="110300" y="42196"/>
                            <a:pt x="110490" y="21146"/>
                            <a:pt x="110585" y="0"/>
                          </a:cubicBezTo>
                          <a:cubicBezTo>
                            <a:pt x="109728" y="191"/>
                            <a:pt x="108775" y="476"/>
                            <a:pt x="107918" y="667"/>
                          </a:cubicBezTo>
                          <a:lnTo>
                            <a:pt x="96107" y="3905"/>
                          </a:ln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5" name="">
                      <a:extLst>
                        <a:ext uri="{FF2B5EF4-FFF2-40B4-BE49-F238E27FC236}">
                          <a16:creationId xmlns:a16="http://schemas.microsoft.com/office/drawing/2014/main" id="{F5A54E11-5210-333D-125B-0BC593BDFF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64176" y="5266943"/>
                      <a:ext cx="10096" cy="95"/>
                    </a:xfrm>
                    <a:custGeom>
                      <a:avLst/>
                      <a:gdLst>
                        <a:gd name="connsiteX0" fmla="*/ 0 w 10096"/>
                        <a:gd name="connsiteY0" fmla="*/ 95 h 95"/>
                        <a:gd name="connsiteX1" fmla="*/ 0 w 10096"/>
                        <a:gd name="connsiteY1" fmla="*/ 95 h 95"/>
                        <a:gd name="connsiteX2" fmla="*/ 10001 w 10096"/>
                        <a:gd name="connsiteY2" fmla="*/ 0 h 95"/>
                        <a:gd name="connsiteX3" fmla="*/ 10097 w 10096"/>
                        <a:gd name="connsiteY3" fmla="*/ 0 h 95"/>
                        <a:gd name="connsiteX4" fmla="*/ 0 w 10096"/>
                        <a:gd name="connsiteY4" fmla="*/ 95 h 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096" h="95">
                          <a:moveTo>
                            <a:pt x="0" y="95"/>
                          </a:moveTo>
                          <a:cubicBezTo>
                            <a:pt x="0" y="95"/>
                            <a:pt x="0" y="95"/>
                            <a:pt x="0" y="95"/>
                          </a:cubicBezTo>
                          <a:cubicBezTo>
                            <a:pt x="3334" y="95"/>
                            <a:pt x="6668" y="95"/>
                            <a:pt x="10001" y="0"/>
                          </a:cubicBezTo>
                          <a:cubicBezTo>
                            <a:pt x="10001" y="0"/>
                            <a:pt x="10001" y="0"/>
                            <a:pt x="10097" y="0"/>
                          </a:cubicBezTo>
                          <a:cubicBezTo>
                            <a:pt x="6668" y="0"/>
                            <a:pt x="3334" y="95"/>
                            <a:pt x="0" y="95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6" name="">
                      <a:extLst>
                        <a:ext uri="{FF2B5EF4-FFF2-40B4-BE49-F238E27FC236}">
                          <a16:creationId xmlns:a16="http://schemas.microsoft.com/office/drawing/2014/main" id="{5E50AA53-58B6-ABB1-8826-013BCB194D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52900" y="5204555"/>
                      <a:ext cx="307276" cy="62007"/>
                    </a:xfrm>
                    <a:custGeom>
                      <a:avLst/>
                      <a:gdLst>
                        <a:gd name="connsiteX0" fmla="*/ 1905 w 307276"/>
                        <a:gd name="connsiteY0" fmla="*/ 0 h 62007"/>
                        <a:gd name="connsiteX1" fmla="*/ 1905 w 307276"/>
                        <a:gd name="connsiteY1" fmla="*/ 0 h 62007"/>
                        <a:gd name="connsiteX2" fmla="*/ 286 w 307276"/>
                        <a:gd name="connsiteY2" fmla="*/ 8096 h 62007"/>
                        <a:gd name="connsiteX3" fmla="*/ 190 w 307276"/>
                        <a:gd name="connsiteY3" fmla="*/ 8954 h 62007"/>
                        <a:gd name="connsiteX4" fmla="*/ 0 w 307276"/>
                        <a:gd name="connsiteY4" fmla="*/ 12668 h 62007"/>
                        <a:gd name="connsiteX5" fmla="*/ 0 w 307276"/>
                        <a:gd name="connsiteY5" fmla="*/ 14002 h 62007"/>
                        <a:gd name="connsiteX6" fmla="*/ 1429 w 307276"/>
                        <a:gd name="connsiteY6" fmla="*/ 24860 h 62007"/>
                        <a:gd name="connsiteX7" fmla="*/ 2000 w 307276"/>
                        <a:gd name="connsiteY7" fmla="*/ 26956 h 62007"/>
                        <a:gd name="connsiteX8" fmla="*/ 2858 w 307276"/>
                        <a:gd name="connsiteY8" fmla="*/ 29623 h 62007"/>
                        <a:gd name="connsiteX9" fmla="*/ 3905 w 307276"/>
                        <a:gd name="connsiteY9" fmla="*/ 32099 h 62007"/>
                        <a:gd name="connsiteX10" fmla="*/ 4858 w 307276"/>
                        <a:gd name="connsiteY10" fmla="*/ 34195 h 62007"/>
                        <a:gd name="connsiteX11" fmla="*/ 7239 w 307276"/>
                        <a:gd name="connsiteY11" fmla="*/ 38290 h 62007"/>
                        <a:gd name="connsiteX12" fmla="*/ 8287 w 307276"/>
                        <a:gd name="connsiteY12" fmla="*/ 39719 h 62007"/>
                        <a:gd name="connsiteX13" fmla="*/ 10477 w 307276"/>
                        <a:gd name="connsiteY13" fmla="*/ 42386 h 62007"/>
                        <a:gd name="connsiteX14" fmla="*/ 11716 w 307276"/>
                        <a:gd name="connsiteY14" fmla="*/ 43720 h 62007"/>
                        <a:gd name="connsiteX15" fmla="*/ 14859 w 307276"/>
                        <a:gd name="connsiteY15" fmla="*/ 46482 h 62007"/>
                        <a:gd name="connsiteX16" fmla="*/ 15526 w 307276"/>
                        <a:gd name="connsiteY16" fmla="*/ 47054 h 62007"/>
                        <a:gd name="connsiteX17" fmla="*/ 19907 w 307276"/>
                        <a:gd name="connsiteY17" fmla="*/ 49721 h 62007"/>
                        <a:gd name="connsiteX18" fmla="*/ 21241 w 307276"/>
                        <a:gd name="connsiteY18" fmla="*/ 50292 h 62007"/>
                        <a:gd name="connsiteX19" fmla="*/ 24956 w 307276"/>
                        <a:gd name="connsiteY19" fmla="*/ 51721 h 62007"/>
                        <a:gd name="connsiteX20" fmla="*/ 26479 w 307276"/>
                        <a:gd name="connsiteY20" fmla="*/ 52197 h 62007"/>
                        <a:gd name="connsiteX21" fmla="*/ 31909 w 307276"/>
                        <a:gd name="connsiteY21" fmla="*/ 53149 h 62007"/>
                        <a:gd name="connsiteX22" fmla="*/ 31909 w 307276"/>
                        <a:gd name="connsiteY22" fmla="*/ 53149 h 62007"/>
                        <a:gd name="connsiteX23" fmla="*/ 164402 w 307276"/>
                        <a:gd name="connsiteY23" fmla="*/ 60388 h 62007"/>
                        <a:gd name="connsiteX24" fmla="*/ 224123 w 307276"/>
                        <a:gd name="connsiteY24" fmla="*/ 62008 h 62007"/>
                        <a:gd name="connsiteX25" fmla="*/ 307276 w 307276"/>
                        <a:gd name="connsiteY25" fmla="*/ 5524 h 62007"/>
                        <a:gd name="connsiteX26" fmla="*/ 1905 w 307276"/>
                        <a:gd name="connsiteY26" fmla="*/ 0 h 6200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</a:cxnLst>
                      <a:rect l="l" t="t" r="r" b="b"/>
                      <a:pathLst>
                        <a:path w="307276" h="62007">
                          <a:moveTo>
                            <a:pt x="1905" y="0"/>
                          </a:moveTo>
                          <a:cubicBezTo>
                            <a:pt x="1905" y="0"/>
                            <a:pt x="1905" y="0"/>
                            <a:pt x="1905" y="0"/>
                          </a:cubicBezTo>
                          <a:cubicBezTo>
                            <a:pt x="1048" y="2667"/>
                            <a:pt x="571" y="5334"/>
                            <a:pt x="286" y="8096"/>
                          </a:cubicBezTo>
                          <a:cubicBezTo>
                            <a:pt x="286" y="8382"/>
                            <a:pt x="190" y="8668"/>
                            <a:pt x="190" y="8954"/>
                          </a:cubicBezTo>
                          <a:cubicBezTo>
                            <a:pt x="95" y="10192"/>
                            <a:pt x="0" y="11430"/>
                            <a:pt x="0" y="12668"/>
                          </a:cubicBezTo>
                          <a:cubicBezTo>
                            <a:pt x="0" y="13145"/>
                            <a:pt x="0" y="13621"/>
                            <a:pt x="0" y="14002"/>
                          </a:cubicBezTo>
                          <a:cubicBezTo>
                            <a:pt x="95" y="17621"/>
                            <a:pt x="571" y="21336"/>
                            <a:pt x="1429" y="24860"/>
                          </a:cubicBezTo>
                          <a:cubicBezTo>
                            <a:pt x="1619" y="25527"/>
                            <a:pt x="1810" y="26289"/>
                            <a:pt x="2000" y="26956"/>
                          </a:cubicBezTo>
                          <a:cubicBezTo>
                            <a:pt x="2286" y="27813"/>
                            <a:pt x="2572" y="28765"/>
                            <a:pt x="2858" y="29623"/>
                          </a:cubicBezTo>
                          <a:cubicBezTo>
                            <a:pt x="3143" y="30480"/>
                            <a:pt x="3524" y="31337"/>
                            <a:pt x="3905" y="32099"/>
                          </a:cubicBezTo>
                          <a:cubicBezTo>
                            <a:pt x="4191" y="32766"/>
                            <a:pt x="4477" y="33528"/>
                            <a:pt x="4858" y="34195"/>
                          </a:cubicBezTo>
                          <a:cubicBezTo>
                            <a:pt x="5620" y="35623"/>
                            <a:pt x="6382" y="36957"/>
                            <a:pt x="7239" y="38290"/>
                          </a:cubicBezTo>
                          <a:cubicBezTo>
                            <a:pt x="7620" y="38767"/>
                            <a:pt x="8001" y="39243"/>
                            <a:pt x="8287" y="39719"/>
                          </a:cubicBezTo>
                          <a:cubicBezTo>
                            <a:pt x="8954" y="40672"/>
                            <a:pt x="9715" y="41529"/>
                            <a:pt x="10477" y="42386"/>
                          </a:cubicBezTo>
                          <a:cubicBezTo>
                            <a:pt x="10858" y="42863"/>
                            <a:pt x="11335" y="43244"/>
                            <a:pt x="11716" y="43720"/>
                          </a:cubicBezTo>
                          <a:cubicBezTo>
                            <a:pt x="12668" y="44672"/>
                            <a:pt x="13716" y="45625"/>
                            <a:pt x="14859" y="46482"/>
                          </a:cubicBezTo>
                          <a:cubicBezTo>
                            <a:pt x="15145" y="46672"/>
                            <a:pt x="15335" y="46863"/>
                            <a:pt x="15526" y="47054"/>
                          </a:cubicBezTo>
                          <a:cubicBezTo>
                            <a:pt x="16859" y="48006"/>
                            <a:pt x="18383" y="48958"/>
                            <a:pt x="19907" y="49721"/>
                          </a:cubicBezTo>
                          <a:cubicBezTo>
                            <a:pt x="20288" y="49911"/>
                            <a:pt x="20765" y="50102"/>
                            <a:pt x="21241" y="50292"/>
                          </a:cubicBezTo>
                          <a:cubicBezTo>
                            <a:pt x="22479" y="50863"/>
                            <a:pt x="23717" y="51340"/>
                            <a:pt x="24956" y="51721"/>
                          </a:cubicBezTo>
                          <a:cubicBezTo>
                            <a:pt x="25432" y="51911"/>
                            <a:pt x="25908" y="52006"/>
                            <a:pt x="26479" y="52197"/>
                          </a:cubicBezTo>
                          <a:cubicBezTo>
                            <a:pt x="28194" y="52673"/>
                            <a:pt x="30004" y="52959"/>
                            <a:pt x="31909" y="53149"/>
                          </a:cubicBezTo>
                          <a:cubicBezTo>
                            <a:pt x="31909" y="53149"/>
                            <a:pt x="31909" y="53149"/>
                            <a:pt x="31909" y="53149"/>
                          </a:cubicBezTo>
                          <a:cubicBezTo>
                            <a:pt x="76010" y="56388"/>
                            <a:pt x="120206" y="58769"/>
                            <a:pt x="164402" y="60388"/>
                          </a:cubicBezTo>
                          <a:cubicBezTo>
                            <a:pt x="184309" y="61150"/>
                            <a:pt x="204216" y="61627"/>
                            <a:pt x="224123" y="62008"/>
                          </a:cubicBezTo>
                          <a:cubicBezTo>
                            <a:pt x="252603" y="44196"/>
                            <a:pt x="280702" y="25813"/>
                            <a:pt x="307276" y="5524"/>
                          </a:cubicBezTo>
                          <a:cubicBezTo>
                            <a:pt x="205550" y="3143"/>
                            <a:pt x="103727" y="1238"/>
                            <a:pt x="1905" y="0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7" name="">
                      <a:extLst>
                        <a:ext uri="{FF2B5EF4-FFF2-40B4-BE49-F238E27FC236}">
                          <a16:creationId xmlns:a16="http://schemas.microsoft.com/office/drawing/2014/main" id="{8D68122D-629D-D68F-958F-7B1D66E5BB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77023" y="5266372"/>
                      <a:ext cx="80200" cy="666"/>
                    </a:xfrm>
                    <a:custGeom>
                      <a:avLst/>
                      <a:gdLst>
                        <a:gd name="connsiteX0" fmla="*/ 63627 w 80200"/>
                        <a:gd name="connsiteY0" fmla="*/ 571 h 666"/>
                        <a:gd name="connsiteX1" fmla="*/ 21812 w 80200"/>
                        <a:gd name="connsiteY1" fmla="*/ 191 h 666"/>
                        <a:gd name="connsiteX2" fmla="*/ 0 w 80200"/>
                        <a:gd name="connsiteY2" fmla="*/ 0 h 666"/>
                        <a:gd name="connsiteX3" fmla="*/ 0 w 80200"/>
                        <a:gd name="connsiteY3" fmla="*/ 0 h 666"/>
                        <a:gd name="connsiteX4" fmla="*/ 21527 w 80200"/>
                        <a:gd name="connsiteY4" fmla="*/ 381 h 666"/>
                        <a:gd name="connsiteX5" fmla="*/ 21527 w 80200"/>
                        <a:gd name="connsiteY5" fmla="*/ 381 h 666"/>
                        <a:gd name="connsiteX6" fmla="*/ 21717 w 80200"/>
                        <a:gd name="connsiteY6" fmla="*/ 381 h 666"/>
                        <a:gd name="connsiteX7" fmla="*/ 28956 w 80200"/>
                        <a:gd name="connsiteY7" fmla="*/ 476 h 666"/>
                        <a:gd name="connsiteX8" fmla="*/ 80200 w 80200"/>
                        <a:gd name="connsiteY8" fmla="*/ 667 h 666"/>
                        <a:gd name="connsiteX9" fmla="*/ 63627 w 80200"/>
                        <a:gd name="connsiteY9" fmla="*/ 571 h 66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0200" h="666">
                          <a:moveTo>
                            <a:pt x="63627" y="571"/>
                          </a:moveTo>
                          <a:cubicBezTo>
                            <a:pt x="49721" y="571"/>
                            <a:pt x="35814" y="381"/>
                            <a:pt x="21812" y="191"/>
                          </a:cubicBezTo>
                          <a:cubicBezTo>
                            <a:pt x="14573" y="95"/>
                            <a:pt x="7239" y="191"/>
                            <a:pt x="0" y="0"/>
                          </a:cubicBezTo>
                          <a:lnTo>
                            <a:pt x="0" y="0"/>
                          </a:lnTo>
                          <a:cubicBezTo>
                            <a:pt x="7144" y="95"/>
                            <a:pt x="14383" y="286"/>
                            <a:pt x="21527" y="381"/>
                          </a:cubicBezTo>
                          <a:cubicBezTo>
                            <a:pt x="21527" y="381"/>
                            <a:pt x="21527" y="381"/>
                            <a:pt x="21527" y="381"/>
                          </a:cubicBezTo>
                          <a:cubicBezTo>
                            <a:pt x="21622" y="381"/>
                            <a:pt x="21622" y="381"/>
                            <a:pt x="21717" y="381"/>
                          </a:cubicBezTo>
                          <a:cubicBezTo>
                            <a:pt x="24098" y="381"/>
                            <a:pt x="26575" y="476"/>
                            <a:pt x="28956" y="476"/>
                          </a:cubicBezTo>
                          <a:cubicBezTo>
                            <a:pt x="46006" y="667"/>
                            <a:pt x="63056" y="667"/>
                            <a:pt x="80200" y="667"/>
                          </a:cubicBezTo>
                          <a:cubicBezTo>
                            <a:pt x="74676" y="667"/>
                            <a:pt x="69152" y="571"/>
                            <a:pt x="63627" y="571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8" name="">
                      <a:extLst>
                        <a:ext uri="{FF2B5EF4-FFF2-40B4-BE49-F238E27FC236}">
                          <a16:creationId xmlns:a16="http://schemas.microsoft.com/office/drawing/2014/main" id="{C2226119-4E78-F705-1185-4AA4BF8363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58842" y="5265896"/>
                      <a:ext cx="79533" cy="1089"/>
                    </a:xfrm>
                    <a:custGeom>
                      <a:avLst/>
                      <a:gdLst>
                        <a:gd name="connsiteX0" fmla="*/ 15335 w 79533"/>
                        <a:gd name="connsiteY0" fmla="*/ 1048 h 1089"/>
                        <a:gd name="connsiteX1" fmla="*/ 79534 w 79533"/>
                        <a:gd name="connsiteY1" fmla="*/ 0 h 1089"/>
                        <a:gd name="connsiteX2" fmla="*/ 3239 w 79533"/>
                        <a:gd name="connsiteY2" fmla="*/ 1048 h 1089"/>
                        <a:gd name="connsiteX3" fmla="*/ 0 w 79533"/>
                        <a:gd name="connsiteY3" fmla="*/ 1048 h 1089"/>
                        <a:gd name="connsiteX4" fmla="*/ 5239 w 79533"/>
                        <a:gd name="connsiteY4" fmla="*/ 1048 h 1089"/>
                        <a:gd name="connsiteX5" fmla="*/ 15335 w 79533"/>
                        <a:gd name="connsiteY5" fmla="*/ 1048 h 10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9533" h="1089">
                          <a:moveTo>
                            <a:pt x="15335" y="1048"/>
                          </a:moveTo>
                          <a:cubicBezTo>
                            <a:pt x="36767" y="857"/>
                            <a:pt x="58103" y="571"/>
                            <a:pt x="79534" y="0"/>
                          </a:cubicBezTo>
                          <a:cubicBezTo>
                            <a:pt x="54102" y="667"/>
                            <a:pt x="28670" y="953"/>
                            <a:pt x="3239" y="1048"/>
                          </a:cubicBezTo>
                          <a:cubicBezTo>
                            <a:pt x="2191" y="1048"/>
                            <a:pt x="1143" y="1048"/>
                            <a:pt x="0" y="1048"/>
                          </a:cubicBezTo>
                          <a:cubicBezTo>
                            <a:pt x="1715" y="1048"/>
                            <a:pt x="3429" y="1048"/>
                            <a:pt x="5239" y="1048"/>
                          </a:cubicBezTo>
                          <a:cubicBezTo>
                            <a:pt x="8668" y="1143"/>
                            <a:pt x="12002" y="1048"/>
                            <a:pt x="15335" y="1048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49" name="">
                      <a:extLst>
                        <a:ext uri="{FF2B5EF4-FFF2-40B4-BE49-F238E27FC236}">
                          <a16:creationId xmlns:a16="http://schemas.microsoft.com/office/drawing/2014/main" id="{8A2218D4-1747-AE50-CEF8-16EB97BD4D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77118" y="5209889"/>
                      <a:ext cx="202406" cy="57176"/>
                    </a:xfrm>
                    <a:custGeom>
                      <a:avLst/>
                      <a:gdLst>
                        <a:gd name="connsiteX0" fmla="*/ 83153 w 202406"/>
                        <a:gd name="connsiteY0" fmla="*/ 0 h 57176"/>
                        <a:gd name="connsiteX1" fmla="*/ 83153 w 202406"/>
                        <a:gd name="connsiteY1" fmla="*/ 0 h 57176"/>
                        <a:gd name="connsiteX2" fmla="*/ 0 w 202406"/>
                        <a:gd name="connsiteY2" fmla="*/ 56483 h 57176"/>
                        <a:gd name="connsiteX3" fmla="*/ 0 w 202406"/>
                        <a:gd name="connsiteY3" fmla="*/ 56483 h 57176"/>
                        <a:gd name="connsiteX4" fmla="*/ 0 w 202406"/>
                        <a:gd name="connsiteY4" fmla="*/ 56483 h 57176"/>
                        <a:gd name="connsiteX5" fmla="*/ 21812 w 202406"/>
                        <a:gd name="connsiteY5" fmla="*/ 56674 h 57176"/>
                        <a:gd name="connsiteX6" fmla="*/ 63627 w 202406"/>
                        <a:gd name="connsiteY6" fmla="*/ 57055 h 57176"/>
                        <a:gd name="connsiteX7" fmla="*/ 80105 w 202406"/>
                        <a:gd name="connsiteY7" fmla="*/ 57150 h 57176"/>
                        <a:gd name="connsiteX8" fmla="*/ 80105 w 202406"/>
                        <a:gd name="connsiteY8" fmla="*/ 57150 h 57176"/>
                        <a:gd name="connsiteX9" fmla="*/ 81724 w 202406"/>
                        <a:gd name="connsiteY9" fmla="*/ 57150 h 57176"/>
                        <a:gd name="connsiteX10" fmla="*/ 81820 w 202406"/>
                        <a:gd name="connsiteY10" fmla="*/ 57150 h 57176"/>
                        <a:gd name="connsiteX11" fmla="*/ 85058 w 202406"/>
                        <a:gd name="connsiteY11" fmla="*/ 57150 h 57176"/>
                        <a:gd name="connsiteX12" fmla="*/ 161353 w 202406"/>
                        <a:gd name="connsiteY12" fmla="*/ 56102 h 57176"/>
                        <a:gd name="connsiteX13" fmla="*/ 166878 w 202406"/>
                        <a:gd name="connsiteY13" fmla="*/ 55816 h 57176"/>
                        <a:gd name="connsiteX14" fmla="*/ 178118 w 202406"/>
                        <a:gd name="connsiteY14" fmla="*/ 54197 h 57176"/>
                        <a:gd name="connsiteX15" fmla="*/ 196691 w 202406"/>
                        <a:gd name="connsiteY15" fmla="*/ 43244 h 57176"/>
                        <a:gd name="connsiteX16" fmla="*/ 199549 w 202406"/>
                        <a:gd name="connsiteY16" fmla="*/ 38195 h 57176"/>
                        <a:gd name="connsiteX17" fmla="*/ 201073 w 202406"/>
                        <a:gd name="connsiteY17" fmla="*/ 33433 h 57176"/>
                        <a:gd name="connsiteX18" fmla="*/ 202311 w 202406"/>
                        <a:gd name="connsiteY18" fmla="*/ 18097 h 57176"/>
                        <a:gd name="connsiteX19" fmla="*/ 202406 w 202406"/>
                        <a:gd name="connsiteY19" fmla="*/ 2667 h 57176"/>
                        <a:gd name="connsiteX20" fmla="*/ 202406 w 202406"/>
                        <a:gd name="connsiteY20" fmla="*/ 2667 h 57176"/>
                        <a:gd name="connsiteX21" fmla="*/ 92202 w 202406"/>
                        <a:gd name="connsiteY21" fmla="*/ 286 h 57176"/>
                        <a:gd name="connsiteX22" fmla="*/ 83153 w 202406"/>
                        <a:gd name="connsiteY22" fmla="*/ 0 h 57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202406" h="57176">
                          <a:moveTo>
                            <a:pt x="83153" y="0"/>
                          </a:moveTo>
                          <a:lnTo>
                            <a:pt x="83153" y="0"/>
                          </a:lnTo>
                          <a:cubicBezTo>
                            <a:pt x="56483" y="20193"/>
                            <a:pt x="28384" y="38576"/>
                            <a:pt x="0" y="56483"/>
                          </a:cubicBezTo>
                          <a:cubicBezTo>
                            <a:pt x="0" y="56483"/>
                            <a:pt x="0" y="56483"/>
                            <a:pt x="0" y="56483"/>
                          </a:cubicBezTo>
                          <a:lnTo>
                            <a:pt x="0" y="56483"/>
                          </a:lnTo>
                          <a:cubicBezTo>
                            <a:pt x="7239" y="56579"/>
                            <a:pt x="14573" y="56579"/>
                            <a:pt x="21812" y="56674"/>
                          </a:cubicBezTo>
                          <a:cubicBezTo>
                            <a:pt x="35719" y="56864"/>
                            <a:pt x="49625" y="56960"/>
                            <a:pt x="63627" y="57055"/>
                          </a:cubicBezTo>
                          <a:cubicBezTo>
                            <a:pt x="69152" y="57055"/>
                            <a:pt x="74676" y="57245"/>
                            <a:pt x="80105" y="57150"/>
                          </a:cubicBezTo>
                          <a:cubicBezTo>
                            <a:pt x="80105" y="57150"/>
                            <a:pt x="80105" y="57150"/>
                            <a:pt x="80105" y="57150"/>
                          </a:cubicBezTo>
                          <a:cubicBezTo>
                            <a:pt x="80677" y="57150"/>
                            <a:pt x="81153" y="57150"/>
                            <a:pt x="81724" y="57150"/>
                          </a:cubicBezTo>
                          <a:cubicBezTo>
                            <a:pt x="81724" y="57150"/>
                            <a:pt x="81820" y="57150"/>
                            <a:pt x="81820" y="57150"/>
                          </a:cubicBezTo>
                          <a:cubicBezTo>
                            <a:pt x="82868" y="57150"/>
                            <a:pt x="83915" y="57150"/>
                            <a:pt x="85058" y="57150"/>
                          </a:cubicBezTo>
                          <a:cubicBezTo>
                            <a:pt x="110490" y="57055"/>
                            <a:pt x="135922" y="56769"/>
                            <a:pt x="161353" y="56102"/>
                          </a:cubicBezTo>
                          <a:cubicBezTo>
                            <a:pt x="163163" y="56007"/>
                            <a:pt x="165068" y="56007"/>
                            <a:pt x="166878" y="55816"/>
                          </a:cubicBezTo>
                          <a:cubicBezTo>
                            <a:pt x="170593" y="55531"/>
                            <a:pt x="174498" y="55054"/>
                            <a:pt x="178118" y="54197"/>
                          </a:cubicBezTo>
                          <a:cubicBezTo>
                            <a:pt x="185452" y="52483"/>
                            <a:pt x="192310" y="49244"/>
                            <a:pt x="196691" y="43244"/>
                          </a:cubicBezTo>
                          <a:cubicBezTo>
                            <a:pt x="197834" y="41720"/>
                            <a:pt x="198787" y="40100"/>
                            <a:pt x="199549" y="38195"/>
                          </a:cubicBezTo>
                          <a:cubicBezTo>
                            <a:pt x="200215" y="36671"/>
                            <a:pt x="200692" y="35052"/>
                            <a:pt x="201073" y="33433"/>
                          </a:cubicBezTo>
                          <a:cubicBezTo>
                            <a:pt x="202216" y="28480"/>
                            <a:pt x="202216" y="23241"/>
                            <a:pt x="202311" y="18097"/>
                          </a:cubicBezTo>
                          <a:cubicBezTo>
                            <a:pt x="202311" y="12954"/>
                            <a:pt x="202406" y="7811"/>
                            <a:pt x="202406" y="2667"/>
                          </a:cubicBezTo>
                          <a:lnTo>
                            <a:pt x="202406" y="2667"/>
                          </a:lnTo>
                          <a:cubicBezTo>
                            <a:pt x="165640" y="1714"/>
                            <a:pt x="128873" y="1048"/>
                            <a:pt x="92202" y="286"/>
                          </a:cubicBezTo>
                          <a:cubicBezTo>
                            <a:pt x="89154" y="190"/>
                            <a:pt x="86201" y="95"/>
                            <a:pt x="83153" y="0"/>
                          </a:cubicBezTo>
                          <a:close/>
                        </a:path>
                      </a:pathLst>
                    </a:custGeom>
                    <a:solidFill>
                      <a:srgbClr val="D4D8D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0" name="">
                      <a:extLst>
                        <a:ext uri="{FF2B5EF4-FFF2-40B4-BE49-F238E27FC236}">
                          <a16:creationId xmlns:a16="http://schemas.microsoft.com/office/drawing/2014/main" id="{C98E6AE1-A9EB-AFB6-8F55-7F8CB37EA8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06116" y="5058251"/>
                      <a:ext cx="74455" cy="101001"/>
                    </a:xfrm>
                    <a:custGeom>
                      <a:avLst/>
                      <a:gdLst>
                        <a:gd name="connsiteX0" fmla="*/ 66550 w 74455"/>
                        <a:gd name="connsiteY0" fmla="*/ 1238 h 101001"/>
                        <a:gd name="connsiteX1" fmla="*/ 32831 w 74455"/>
                        <a:gd name="connsiteY1" fmla="*/ 15335 h 101001"/>
                        <a:gd name="connsiteX2" fmla="*/ 2256 w 74455"/>
                        <a:gd name="connsiteY2" fmla="*/ 54578 h 101001"/>
                        <a:gd name="connsiteX3" fmla="*/ 4352 w 74455"/>
                        <a:gd name="connsiteY3" fmla="*/ 84963 h 101001"/>
                        <a:gd name="connsiteX4" fmla="*/ 11876 w 74455"/>
                        <a:gd name="connsiteY4" fmla="*/ 94012 h 101001"/>
                        <a:gd name="connsiteX5" fmla="*/ 32260 w 74455"/>
                        <a:gd name="connsiteY5" fmla="*/ 100965 h 101001"/>
                        <a:gd name="connsiteX6" fmla="*/ 59311 w 74455"/>
                        <a:gd name="connsiteY6" fmla="*/ 94774 h 101001"/>
                        <a:gd name="connsiteX7" fmla="*/ 71122 w 74455"/>
                        <a:gd name="connsiteY7" fmla="*/ 91631 h 101001"/>
                        <a:gd name="connsiteX8" fmla="*/ 73789 w 74455"/>
                        <a:gd name="connsiteY8" fmla="*/ 90964 h 101001"/>
                        <a:gd name="connsiteX9" fmla="*/ 74456 w 74455"/>
                        <a:gd name="connsiteY9" fmla="*/ 90773 h 101001"/>
                        <a:gd name="connsiteX10" fmla="*/ 74456 w 74455"/>
                        <a:gd name="connsiteY10" fmla="*/ 0 h 101001"/>
                        <a:gd name="connsiteX11" fmla="*/ 74360 w 74455"/>
                        <a:gd name="connsiteY11" fmla="*/ 0 h 101001"/>
                        <a:gd name="connsiteX12" fmla="*/ 66550 w 74455"/>
                        <a:gd name="connsiteY12" fmla="*/ 1238 h 1010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74455" h="101001">
                          <a:moveTo>
                            <a:pt x="66550" y="1238"/>
                          </a:moveTo>
                          <a:cubicBezTo>
                            <a:pt x="54358" y="3334"/>
                            <a:pt x="42833" y="7811"/>
                            <a:pt x="32831" y="15335"/>
                          </a:cubicBezTo>
                          <a:cubicBezTo>
                            <a:pt x="19401" y="25432"/>
                            <a:pt x="8066" y="38671"/>
                            <a:pt x="2256" y="54578"/>
                          </a:cubicBezTo>
                          <a:cubicBezTo>
                            <a:pt x="-1363" y="64579"/>
                            <a:pt x="-601" y="75533"/>
                            <a:pt x="4352" y="84963"/>
                          </a:cubicBezTo>
                          <a:cubicBezTo>
                            <a:pt x="6257" y="88487"/>
                            <a:pt x="8828" y="91535"/>
                            <a:pt x="11876" y="94012"/>
                          </a:cubicBezTo>
                          <a:cubicBezTo>
                            <a:pt x="17591" y="98679"/>
                            <a:pt x="24926" y="101346"/>
                            <a:pt x="32260" y="100965"/>
                          </a:cubicBezTo>
                          <a:cubicBezTo>
                            <a:pt x="41309" y="100489"/>
                            <a:pt x="50548" y="97155"/>
                            <a:pt x="59311" y="94774"/>
                          </a:cubicBezTo>
                          <a:lnTo>
                            <a:pt x="71122" y="91631"/>
                          </a:lnTo>
                          <a:cubicBezTo>
                            <a:pt x="71979" y="91440"/>
                            <a:pt x="72932" y="91154"/>
                            <a:pt x="73789" y="90964"/>
                          </a:cubicBezTo>
                          <a:cubicBezTo>
                            <a:pt x="73979" y="90869"/>
                            <a:pt x="74170" y="90869"/>
                            <a:pt x="74456" y="90773"/>
                          </a:cubicBezTo>
                          <a:lnTo>
                            <a:pt x="74456" y="0"/>
                          </a:lnTo>
                          <a:cubicBezTo>
                            <a:pt x="74456" y="0"/>
                            <a:pt x="74360" y="0"/>
                            <a:pt x="74360" y="0"/>
                          </a:cubicBezTo>
                          <a:cubicBezTo>
                            <a:pt x="71693" y="381"/>
                            <a:pt x="69122" y="858"/>
                            <a:pt x="66550" y="1238"/>
                          </a:cubicBezTo>
                          <a:close/>
                        </a:path>
                      </a:pathLst>
                    </a:custGeom>
                    <a:solidFill>
                      <a:srgbClr val="FCB82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1" name="">
                      <a:extLst>
                        <a:ext uri="{FF2B5EF4-FFF2-40B4-BE49-F238E27FC236}">
                          <a16:creationId xmlns:a16="http://schemas.microsoft.com/office/drawing/2014/main" id="{D88BE148-2A08-D96A-9595-ED1B6B2858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23778" y="5116925"/>
                      <a:ext cx="17906" cy="15430"/>
                    </a:xfrm>
                    <a:custGeom>
                      <a:avLst/>
                      <a:gdLst>
                        <a:gd name="connsiteX0" fmla="*/ 0 w 17906"/>
                        <a:gd name="connsiteY0" fmla="*/ 0 h 15430"/>
                        <a:gd name="connsiteX1" fmla="*/ 952 w 17906"/>
                        <a:gd name="connsiteY1" fmla="*/ 10001 h 15430"/>
                        <a:gd name="connsiteX2" fmla="*/ 1143 w 17906"/>
                        <a:gd name="connsiteY2" fmla="*/ 12002 h 15430"/>
                        <a:gd name="connsiteX3" fmla="*/ 1429 w 17906"/>
                        <a:gd name="connsiteY3" fmla="*/ 14764 h 15430"/>
                        <a:gd name="connsiteX4" fmla="*/ 17907 w 17906"/>
                        <a:gd name="connsiteY4" fmla="*/ 15430 h 15430"/>
                        <a:gd name="connsiteX5" fmla="*/ 9906 w 17906"/>
                        <a:gd name="connsiteY5" fmla="*/ 12002 h 15430"/>
                        <a:gd name="connsiteX6" fmla="*/ 0 w 17906"/>
                        <a:gd name="connsiteY6" fmla="*/ 0 h 15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7906" h="15430">
                          <a:moveTo>
                            <a:pt x="0" y="0"/>
                          </a:moveTo>
                          <a:cubicBezTo>
                            <a:pt x="286" y="3334"/>
                            <a:pt x="571" y="6668"/>
                            <a:pt x="952" y="10001"/>
                          </a:cubicBezTo>
                          <a:cubicBezTo>
                            <a:pt x="952" y="10001"/>
                            <a:pt x="1048" y="10859"/>
                            <a:pt x="1143" y="12002"/>
                          </a:cubicBezTo>
                          <a:cubicBezTo>
                            <a:pt x="1238" y="12859"/>
                            <a:pt x="1333" y="13811"/>
                            <a:pt x="1429" y="14764"/>
                          </a:cubicBezTo>
                          <a:cubicBezTo>
                            <a:pt x="6953" y="14859"/>
                            <a:pt x="12478" y="15050"/>
                            <a:pt x="17907" y="15430"/>
                          </a:cubicBezTo>
                          <a:cubicBezTo>
                            <a:pt x="15049" y="14764"/>
                            <a:pt x="12382" y="13526"/>
                            <a:pt x="9906" y="12002"/>
                          </a:cubicBezTo>
                          <a:cubicBezTo>
                            <a:pt x="5524" y="9144"/>
                            <a:pt x="1905" y="5048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" name="">
                      <a:extLst>
                        <a:ext uri="{FF2B5EF4-FFF2-40B4-BE49-F238E27FC236}">
                          <a16:creationId xmlns:a16="http://schemas.microsoft.com/office/drawing/2014/main" id="{A8BAFC2F-9217-C40F-C4D7-E92CE611DC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78261" y="5126640"/>
                      <a:ext cx="78343" cy="29591"/>
                    </a:xfrm>
                    <a:custGeom>
                      <a:avLst/>
                      <a:gdLst>
                        <a:gd name="connsiteX0" fmla="*/ 19812 w 78343"/>
                        <a:gd name="connsiteY0" fmla="*/ 12382 h 29591"/>
                        <a:gd name="connsiteX1" fmla="*/ 0 w 78343"/>
                        <a:gd name="connsiteY1" fmla="*/ 10192 h 29591"/>
                        <a:gd name="connsiteX2" fmla="*/ 66484 w 78343"/>
                        <a:gd name="connsiteY2" fmla="*/ 28861 h 29591"/>
                        <a:gd name="connsiteX3" fmla="*/ 71723 w 78343"/>
                        <a:gd name="connsiteY3" fmla="*/ 9906 h 29591"/>
                        <a:gd name="connsiteX4" fmla="*/ 42767 w 78343"/>
                        <a:gd name="connsiteY4" fmla="*/ 0 h 29591"/>
                        <a:gd name="connsiteX5" fmla="*/ 39338 w 78343"/>
                        <a:gd name="connsiteY5" fmla="*/ 4763 h 29591"/>
                        <a:gd name="connsiteX6" fmla="*/ 19812 w 78343"/>
                        <a:gd name="connsiteY6" fmla="*/ 12382 h 29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8343" h="29591">
                          <a:moveTo>
                            <a:pt x="19812" y="12382"/>
                          </a:moveTo>
                          <a:cubicBezTo>
                            <a:pt x="13240" y="11906"/>
                            <a:pt x="6667" y="11049"/>
                            <a:pt x="0" y="10192"/>
                          </a:cubicBezTo>
                          <a:cubicBezTo>
                            <a:pt x="22669" y="14192"/>
                            <a:pt x="44958" y="20383"/>
                            <a:pt x="66484" y="28861"/>
                          </a:cubicBezTo>
                          <a:cubicBezTo>
                            <a:pt x="78295" y="33528"/>
                            <a:pt x="83439" y="14478"/>
                            <a:pt x="71723" y="9906"/>
                          </a:cubicBezTo>
                          <a:cubicBezTo>
                            <a:pt x="62198" y="6191"/>
                            <a:pt x="52483" y="2857"/>
                            <a:pt x="42767" y="0"/>
                          </a:cubicBezTo>
                          <a:cubicBezTo>
                            <a:pt x="41815" y="1619"/>
                            <a:pt x="40767" y="3238"/>
                            <a:pt x="39338" y="4763"/>
                          </a:cubicBezTo>
                          <a:cubicBezTo>
                            <a:pt x="34480" y="10096"/>
                            <a:pt x="27051" y="12954"/>
                            <a:pt x="19812" y="12382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" name="">
                      <a:extLst>
                        <a:ext uri="{FF2B5EF4-FFF2-40B4-BE49-F238E27FC236}">
                          <a16:creationId xmlns:a16="http://schemas.microsoft.com/office/drawing/2014/main" id="{9BAECAC5-2798-7B89-413E-5247745104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22033" y="5072978"/>
                      <a:ext cx="102591" cy="66114"/>
                    </a:xfrm>
                    <a:custGeom>
                      <a:avLst/>
                      <a:gdLst>
                        <a:gd name="connsiteX0" fmla="*/ 887 w 102591"/>
                        <a:gd name="connsiteY0" fmla="*/ 41946 h 66114"/>
                        <a:gd name="connsiteX1" fmla="*/ 1745 w 102591"/>
                        <a:gd name="connsiteY1" fmla="*/ 43946 h 66114"/>
                        <a:gd name="connsiteX2" fmla="*/ 11746 w 102591"/>
                        <a:gd name="connsiteY2" fmla="*/ 55948 h 66114"/>
                        <a:gd name="connsiteX3" fmla="*/ 19747 w 102591"/>
                        <a:gd name="connsiteY3" fmla="*/ 59377 h 66114"/>
                        <a:gd name="connsiteX4" fmla="*/ 19842 w 102591"/>
                        <a:gd name="connsiteY4" fmla="*/ 59377 h 66114"/>
                        <a:gd name="connsiteX5" fmla="*/ 28034 w 102591"/>
                        <a:gd name="connsiteY5" fmla="*/ 60615 h 66114"/>
                        <a:gd name="connsiteX6" fmla="*/ 36035 w 102591"/>
                        <a:gd name="connsiteY6" fmla="*/ 61377 h 66114"/>
                        <a:gd name="connsiteX7" fmla="*/ 49941 w 102591"/>
                        <a:gd name="connsiteY7" fmla="*/ 62996 h 66114"/>
                        <a:gd name="connsiteX8" fmla="*/ 56418 w 102591"/>
                        <a:gd name="connsiteY8" fmla="*/ 63853 h 66114"/>
                        <a:gd name="connsiteX9" fmla="*/ 76230 w 102591"/>
                        <a:gd name="connsiteY9" fmla="*/ 66044 h 66114"/>
                        <a:gd name="connsiteX10" fmla="*/ 95852 w 102591"/>
                        <a:gd name="connsiteY10" fmla="*/ 58424 h 66114"/>
                        <a:gd name="connsiteX11" fmla="*/ 99281 w 102591"/>
                        <a:gd name="connsiteY11" fmla="*/ 53662 h 66114"/>
                        <a:gd name="connsiteX12" fmla="*/ 101948 w 102591"/>
                        <a:gd name="connsiteY12" fmla="*/ 34136 h 66114"/>
                        <a:gd name="connsiteX13" fmla="*/ 101757 w 102591"/>
                        <a:gd name="connsiteY13" fmla="*/ 33469 h 66114"/>
                        <a:gd name="connsiteX14" fmla="*/ 98519 w 102591"/>
                        <a:gd name="connsiteY14" fmla="*/ 19372 h 66114"/>
                        <a:gd name="connsiteX15" fmla="*/ 86517 w 102591"/>
                        <a:gd name="connsiteY15" fmla="*/ 7085 h 66114"/>
                        <a:gd name="connsiteX16" fmla="*/ 59847 w 102591"/>
                        <a:gd name="connsiteY16" fmla="*/ 36 h 66114"/>
                        <a:gd name="connsiteX17" fmla="*/ 40416 w 102591"/>
                        <a:gd name="connsiteY17" fmla="*/ 1560 h 66114"/>
                        <a:gd name="connsiteX18" fmla="*/ 31748 w 102591"/>
                        <a:gd name="connsiteY18" fmla="*/ 3560 h 66114"/>
                        <a:gd name="connsiteX19" fmla="*/ 4697 w 102591"/>
                        <a:gd name="connsiteY19" fmla="*/ 20896 h 66114"/>
                        <a:gd name="connsiteX20" fmla="*/ 4031 w 102591"/>
                        <a:gd name="connsiteY20" fmla="*/ 21658 h 66114"/>
                        <a:gd name="connsiteX21" fmla="*/ 887 w 102591"/>
                        <a:gd name="connsiteY21" fmla="*/ 41946 h 661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02591" h="66114">
                          <a:moveTo>
                            <a:pt x="887" y="41946"/>
                          </a:moveTo>
                          <a:cubicBezTo>
                            <a:pt x="1078" y="42708"/>
                            <a:pt x="1554" y="43280"/>
                            <a:pt x="1745" y="43946"/>
                          </a:cubicBezTo>
                          <a:cubicBezTo>
                            <a:pt x="3650" y="48995"/>
                            <a:pt x="7269" y="53090"/>
                            <a:pt x="11746" y="55948"/>
                          </a:cubicBezTo>
                          <a:cubicBezTo>
                            <a:pt x="14222" y="57472"/>
                            <a:pt x="16889" y="58805"/>
                            <a:pt x="19747" y="59377"/>
                          </a:cubicBezTo>
                          <a:cubicBezTo>
                            <a:pt x="19747" y="59377"/>
                            <a:pt x="19842" y="59377"/>
                            <a:pt x="19842" y="59377"/>
                          </a:cubicBezTo>
                          <a:cubicBezTo>
                            <a:pt x="22509" y="59948"/>
                            <a:pt x="25271" y="60329"/>
                            <a:pt x="28034" y="60615"/>
                          </a:cubicBezTo>
                          <a:cubicBezTo>
                            <a:pt x="30701" y="60901"/>
                            <a:pt x="33368" y="61091"/>
                            <a:pt x="36035" y="61377"/>
                          </a:cubicBezTo>
                          <a:cubicBezTo>
                            <a:pt x="40702" y="61949"/>
                            <a:pt x="45274" y="62425"/>
                            <a:pt x="49941" y="62996"/>
                          </a:cubicBezTo>
                          <a:cubicBezTo>
                            <a:pt x="52132" y="63282"/>
                            <a:pt x="54227" y="63568"/>
                            <a:pt x="56418" y="63853"/>
                          </a:cubicBezTo>
                          <a:cubicBezTo>
                            <a:pt x="62990" y="64711"/>
                            <a:pt x="69563" y="65568"/>
                            <a:pt x="76230" y="66044"/>
                          </a:cubicBezTo>
                          <a:cubicBezTo>
                            <a:pt x="83469" y="66616"/>
                            <a:pt x="90899" y="63663"/>
                            <a:pt x="95852" y="58424"/>
                          </a:cubicBezTo>
                          <a:cubicBezTo>
                            <a:pt x="97280" y="56900"/>
                            <a:pt x="98328" y="55281"/>
                            <a:pt x="99281" y="53662"/>
                          </a:cubicBezTo>
                          <a:cubicBezTo>
                            <a:pt x="102614" y="47756"/>
                            <a:pt x="103281" y="40898"/>
                            <a:pt x="101948" y="34136"/>
                          </a:cubicBezTo>
                          <a:cubicBezTo>
                            <a:pt x="101948" y="33945"/>
                            <a:pt x="101852" y="33755"/>
                            <a:pt x="101757" y="33469"/>
                          </a:cubicBezTo>
                          <a:cubicBezTo>
                            <a:pt x="101852" y="28611"/>
                            <a:pt x="100995" y="24039"/>
                            <a:pt x="98519" y="19372"/>
                          </a:cubicBezTo>
                          <a:cubicBezTo>
                            <a:pt x="95756" y="14228"/>
                            <a:pt x="91375" y="10228"/>
                            <a:pt x="86517" y="7085"/>
                          </a:cubicBezTo>
                          <a:cubicBezTo>
                            <a:pt x="78707" y="1941"/>
                            <a:pt x="69086" y="417"/>
                            <a:pt x="59847" y="36"/>
                          </a:cubicBezTo>
                          <a:cubicBezTo>
                            <a:pt x="53465" y="-155"/>
                            <a:pt x="46798" y="417"/>
                            <a:pt x="40416" y="1560"/>
                          </a:cubicBezTo>
                          <a:cubicBezTo>
                            <a:pt x="37463" y="2132"/>
                            <a:pt x="34606" y="2798"/>
                            <a:pt x="31748" y="3560"/>
                          </a:cubicBezTo>
                          <a:cubicBezTo>
                            <a:pt x="21461" y="6608"/>
                            <a:pt x="10698" y="11466"/>
                            <a:pt x="4697" y="20896"/>
                          </a:cubicBezTo>
                          <a:cubicBezTo>
                            <a:pt x="4507" y="21182"/>
                            <a:pt x="4221" y="21372"/>
                            <a:pt x="4031" y="21658"/>
                          </a:cubicBezTo>
                          <a:cubicBezTo>
                            <a:pt x="411" y="27849"/>
                            <a:pt x="-1113" y="34993"/>
                            <a:pt x="887" y="41946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14" name="">
                    <a:extLst>
                      <a:ext uri="{FF2B5EF4-FFF2-40B4-BE49-F238E27FC236}">
                        <a16:creationId xmlns:a16="http://schemas.microsoft.com/office/drawing/2014/main" id="{9DC9F1DC-0BEF-DB8B-1595-BD56B1B8859D}"/>
                      </a:ext>
                    </a:extLst>
                  </p:cNvPr>
                  <p:cNvGrpSpPr/>
                  <p:nvPr/>
                </p:nvGrpSpPr>
                <p:grpSpPr>
                  <a:xfrm>
                    <a:off x="5380050" y="4345670"/>
                    <a:ext cx="450693" cy="377023"/>
                    <a:chOff x="5380050" y="4345670"/>
                    <a:chExt cx="450693" cy="377023"/>
                  </a:xfrm>
                </p:grpSpPr>
                <p:sp>
                  <p:nvSpPr>
                    <p:cNvPr id="315" name="">
                      <a:extLst>
                        <a:ext uri="{FF2B5EF4-FFF2-40B4-BE49-F238E27FC236}">
                          <a16:creationId xmlns:a16="http://schemas.microsoft.com/office/drawing/2014/main" id="{B0D2DCA8-2309-2205-09CF-E74A50F7C3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2888" y="4356447"/>
                      <a:ext cx="94583" cy="98203"/>
                    </a:xfrm>
                    <a:custGeom>
                      <a:avLst/>
                      <a:gdLst>
                        <a:gd name="connsiteX0" fmla="*/ 25908 w 94583"/>
                        <a:gd name="connsiteY0" fmla="*/ 75916 h 98203"/>
                        <a:gd name="connsiteX1" fmla="*/ 42958 w 94583"/>
                        <a:gd name="connsiteY1" fmla="*/ 87155 h 98203"/>
                        <a:gd name="connsiteX2" fmla="*/ 43815 w 94583"/>
                        <a:gd name="connsiteY2" fmla="*/ 89155 h 98203"/>
                        <a:gd name="connsiteX3" fmla="*/ 50578 w 94583"/>
                        <a:gd name="connsiteY3" fmla="*/ 96490 h 98203"/>
                        <a:gd name="connsiteX4" fmla="*/ 52102 w 94583"/>
                        <a:gd name="connsiteY4" fmla="*/ 98204 h 98203"/>
                        <a:gd name="connsiteX5" fmla="*/ 94583 w 94583"/>
                        <a:gd name="connsiteY5" fmla="*/ 62676 h 98203"/>
                        <a:gd name="connsiteX6" fmla="*/ 76105 w 94583"/>
                        <a:gd name="connsiteY6" fmla="*/ 27624 h 98203"/>
                        <a:gd name="connsiteX7" fmla="*/ 35719 w 94583"/>
                        <a:gd name="connsiteY7" fmla="*/ 97 h 98203"/>
                        <a:gd name="connsiteX8" fmla="*/ 11906 w 94583"/>
                        <a:gd name="connsiteY8" fmla="*/ 19242 h 98203"/>
                        <a:gd name="connsiteX9" fmla="*/ 0 w 94583"/>
                        <a:gd name="connsiteY9" fmla="*/ 42673 h 98203"/>
                        <a:gd name="connsiteX10" fmla="*/ 24575 w 94583"/>
                        <a:gd name="connsiteY10" fmla="*/ 75725 h 98203"/>
                        <a:gd name="connsiteX11" fmla="*/ 25908 w 94583"/>
                        <a:gd name="connsiteY11" fmla="*/ 75916 h 982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94583" h="98203">
                          <a:moveTo>
                            <a:pt x="25908" y="75916"/>
                          </a:moveTo>
                          <a:cubicBezTo>
                            <a:pt x="32861" y="77344"/>
                            <a:pt x="39148" y="81059"/>
                            <a:pt x="42958" y="87155"/>
                          </a:cubicBezTo>
                          <a:cubicBezTo>
                            <a:pt x="43339" y="87822"/>
                            <a:pt x="43529" y="88489"/>
                            <a:pt x="43815" y="89155"/>
                          </a:cubicBezTo>
                          <a:cubicBezTo>
                            <a:pt x="46101" y="91632"/>
                            <a:pt x="48387" y="94013"/>
                            <a:pt x="50578" y="96490"/>
                          </a:cubicBezTo>
                          <a:cubicBezTo>
                            <a:pt x="50578" y="96490"/>
                            <a:pt x="51244" y="97251"/>
                            <a:pt x="52102" y="98204"/>
                          </a:cubicBezTo>
                          <a:cubicBezTo>
                            <a:pt x="64484" y="84393"/>
                            <a:pt x="78772" y="72677"/>
                            <a:pt x="94583" y="62676"/>
                          </a:cubicBezTo>
                          <a:cubicBezTo>
                            <a:pt x="89821" y="50579"/>
                            <a:pt x="83629" y="38768"/>
                            <a:pt x="76105" y="27624"/>
                          </a:cubicBezTo>
                          <a:cubicBezTo>
                            <a:pt x="66484" y="13336"/>
                            <a:pt x="51340" y="-1332"/>
                            <a:pt x="35719" y="97"/>
                          </a:cubicBezTo>
                          <a:cubicBezTo>
                            <a:pt x="24479" y="1144"/>
                            <a:pt x="17335" y="10288"/>
                            <a:pt x="11906" y="19242"/>
                          </a:cubicBezTo>
                          <a:cubicBezTo>
                            <a:pt x="7429" y="26766"/>
                            <a:pt x="3429" y="34577"/>
                            <a:pt x="0" y="42673"/>
                          </a:cubicBezTo>
                          <a:cubicBezTo>
                            <a:pt x="8287" y="53627"/>
                            <a:pt x="16383" y="64676"/>
                            <a:pt x="24575" y="75725"/>
                          </a:cubicBezTo>
                          <a:cubicBezTo>
                            <a:pt x="25051" y="75820"/>
                            <a:pt x="25527" y="75820"/>
                            <a:pt x="25908" y="75916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6" name="">
                      <a:extLst>
                        <a:ext uri="{FF2B5EF4-FFF2-40B4-BE49-F238E27FC236}">
                          <a16:creationId xmlns:a16="http://schemas.microsoft.com/office/drawing/2014/main" id="{81E070EB-9CB7-F34E-79E5-E5F7FBB96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1553" y="4714398"/>
                      <a:ext cx="12096" cy="6858"/>
                    </a:xfrm>
                    <a:custGeom>
                      <a:avLst/>
                      <a:gdLst>
                        <a:gd name="connsiteX0" fmla="*/ 12097 w 12096"/>
                        <a:gd name="connsiteY0" fmla="*/ 0 h 6858"/>
                        <a:gd name="connsiteX1" fmla="*/ 0 w 12096"/>
                        <a:gd name="connsiteY1" fmla="*/ 6858 h 6858"/>
                        <a:gd name="connsiteX2" fmla="*/ 12097 w 12096"/>
                        <a:gd name="connsiteY2" fmla="*/ 0 h 6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096" h="6858">
                          <a:moveTo>
                            <a:pt x="12097" y="0"/>
                          </a:moveTo>
                          <a:cubicBezTo>
                            <a:pt x="8382" y="2953"/>
                            <a:pt x="4286" y="5334"/>
                            <a:pt x="0" y="6858"/>
                          </a:cubicBezTo>
                          <a:cubicBezTo>
                            <a:pt x="4286" y="5334"/>
                            <a:pt x="8287" y="2857"/>
                            <a:pt x="12097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7" name="">
                      <a:extLst>
                        <a:ext uri="{FF2B5EF4-FFF2-40B4-BE49-F238E27FC236}">
                          <a16:creationId xmlns:a16="http://schemas.microsoft.com/office/drawing/2014/main" id="{B53299D3-A47C-40C2-7D7D-E7FA93497D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650" y="4704683"/>
                      <a:ext cx="10477" cy="9715"/>
                    </a:xfrm>
                    <a:custGeom>
                      <a:avLst/>
                      <a:gdLst>
                        <a:gd name="connsiteX0" fmla="*/ 0 w 10477"/>
                        <a:gd name="connsiteY0" fmla="*/ 9716 h 9715"/>
                        <a:gd name="connsiteX1" fmla="*/ 10382 w 10477"/>
                        <a:gd name="connsiteY1" fmla="*/ 95 h 9715"/>
                        <a:gd name="connsiteX2" fmla="*/ 10477 w 10477"/>
                        <a:gd name="connsiteY2" fmla="*/ 0 h 9715"/>
                        <a:gd name="connsiteX3" fmla="*/ 10382 w 10477"/>
                        <a:gd name="connsiteY3" fmla="*/ 95 h 9715"/>
                        <a:gd name="connsiteX4" fmla="*/ 0 w 10477"/>
                        <a:gd name="connsiteY4" fmla="*/ 9716 h 97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477" h="9715">
                          <a:moveTo>
                            <a:pt x="0" y="9716"/>
                          </a:moveTo>
                          <a:cubicBezTo>
                            <a:pt x="3715" y="6763"/>
                            <a:pt x="7239" y="3429"/>
                            <a:pt x="10382" y="95"/>
                          </a:cubicBezTo>
                          <a:cubicBezTo>
                            <a:pt x="10382" y="95"/>
                            <a:pt x="10477" y="0"/>
                            <a:pt x="10477" y="0"/>
                          </a:cubicBezTo>
                          <a:cubicBezTo>
                            <a:pt x="10477" y="0"/>
                            <a:pt x="10382" y="95"/>
                            <a:pt x="10382" y="95"/>
                          </a:cubicBezTo>
                          <a:cubicBezTo>
                            <a:pt x="7239" y="3429"/>
                            <a:pt x="3715" y="6763"/>
                            <a:pt x="0" y="9716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" name="">
                      <a:extLst>
                        <a:ext uri="{FF2B5EF4-FFF2-40B4-BE49-F238E27FC236}">
                          <a16:creationId xmlns:a16="http://schemas.microsoft.com/office/drawing/2014/main" id="{F5BF58EF-CC27-9404-AA05-68F32EB77D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46216" y="4716494"/>
                      <a:ext cx="14573" cy="6000"/>
                    </a:xfrm>
                    <a:custGeom>
                      <a:avLst/>
                      <a:gdLst>
                        <a:gd name="connsiteX0" fmla="*/ 0 w 14573"/>
                        <a:gd name="connsiteY0" fmla="*/ 0 h 6000"/>
                        <a:gd name="connsiteX1" fmla="*/ 8858 w 14573"/>
                        <a:gd name="connsiteY1" fmla="*/ 4763 h 6000"/>
                        <a:gd name="connsiteX2" fmla="*/ 14573 w 14573"/>
                        <a:gd name="connsiteY2" fmla="*/ 6001 h 6000"/>
                        <a:gd name="connsiteX3" fmla="*/ 8858 w 14573"/>
                        <a:gd name="connsiteY3" fmla="*/ 4763 h 6000"/>
                        <a:gd name="connsiteX4" fmla="*/ 0 w 14573"/>
                        <a:gd name="connsiteY4" fmla="*/ 0 h 6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573" h="6000">
                          <a:moveTo>
                            <a:pt x="0" y="0"/>
                          </a:moveTo>
                          <a:cubicBezTo>
                            <a:pt x="2762" y="2000"/>
                            <a:pt x="5715" y="3715"/>
                            <a:pt x="8858" y="4763"/>
                          </a:cubicBezTo>
                          <a:cubicBezTo>
                            <a:pt x="10763" y="5429"/>
                            <a:pt x="12668" y="5810"/>
                            <a:pt x="14573" y="6001"/>
                          </a:cubicBezTo>
                          <a:cubicBezTo>
                            <a:pt x="12668" y="5810"/>
                            <a:pt x="10858" y="5429"/>
                            <a:pt x="8858" y="4763"/>
                          </a:cubicBezTo>
                          <a:cubicBezTo>
                            <a:pt x="5715" y="3810"/>
                            <a:pt x="2762" y="2096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9" name="">
                      <a:extLst>
                        <a:ext uri="{FF2B5EF4-FFF2-40B4-BE49-F238E27FC236}">
                          <a16:creationId xmlns:a16="http://schemas.microsoft.com/office/drawing/2014/main" id="{779D603C-84CB-56A4-4C90-750E16EFC7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80050" y="4345670"/>
                      <a:ext cx="424960" cy="271453"/>
                    </a:xfrm>
                    <a:custGeom>
                      <a:avLst/>
                      <a:gdLst>
                        <a:gd name="connsiteX0" fmla="*/ 70631 w 424960"/>
                        <a:gd name="connsiteY0" fmla="*/ 230996 h 271453"/>
                        <a:gd name="connsiteX1" fmla="*/ 120256 w 424960"/>
                        <a:gd name="connsiteY1" fmla="*/ 234521 h 271453"/>
                        <a:gd name="connsiteX2" fmla="*/ 141402 w 424960"/>
                        <a:gd name="connsiteY2" fmla="*/ 256333 h 271453"/>
                        <a:gd name="connsiteX3" fmla="*/ 143116 w 424960"/>
                        <a:gd name="connsiteY3" fmla="*/ 268049 h 271453"/>
                        <a:gd name="connsiteX4" fmla="*/ 210267 w 424960"/>
                        <a:gd name="connsiteY4" fmla="*/ 271097 h 271453"/>
                        <a:gd name="connsiteX5" fmla="*/ 218649 w 424960"/>
                        <a:gd name="connsiteY5" fmla="*/ 270430 h 271453"/>
                        <a:gd name="connsiteX6" fmla="*/ 218840 w 424960"/>
                        <a:gd name="connsiteY6" fmla="*/ 270239 h 271453"/>
                        <a:gd name="connsiteX7" fmla="*/ 224650 w 424960"/>
                        <a:gd name="connsiteY7" fmla="*/ 263477 h 271453"/>
                        <a:gd name="connsiteX8" fmla="*/ 224650 w 424960"/>
                        <a:gd name="connsiteY8" fmla="*/ 263477 h 271453"/>
                        <a:gd name="connsiteX9" fmla="*/ 424961 w 424960"/>
                        <a:gd name="connsiteY9" fmla="*/ 32781 h 271453"/>
                        <a:gd name="connsiteX10" fmla="*/ 399529 w 424960"/>
                        <a:gd name="connsiteY10" fmla="*/ 30400 h 271453"/>
                        <a:gd name="connsiteX11" fmla="*/ 390099 w 424960"/>
                        <a:gd name="connsiteY11" fmla="*/ 33067 h 271453"/>
                        <a:gd name="connsiteX12" fmla="*/ 297516 w 424960"/>
                        <a:gd name="connsiteY12" fmla="*/ 73262 h 271453"/>
                        <a:gd name="connsiteX13" fmla="*/ 255035 w 424960"/>
                        <a:gd name="connsiteY13" fmla="*/ 108791 h 271453"/>
                        <a:gd name="connsiteX14" fmla="*/ 256749 w 424960"/>
                        <a:gd name="connsiteY14" fmla="*/ 110696 h 271453"/>
                        <a:gd name="connsiteX15" fmla="*/ 246272 w 424960"/>
                        <a:gd name="connsiteY15" fmla="*/ 123364 h 271453"/>
                        <a:gd name="connsiteX16" fmla="*/ 246272 w 424960"/>
                        <a:gd name="connsiteY16" fmla="*/ 123459 h 271453"/>
                        <a:gd name="connsiteX17" fmla="*/ 241700 w 424960"/>
                        <a:gd name="connsiteY17" fmla="*/ 130317 h 271453"/>
                        <a:gd name="connsiteX18" fmla="*/ 236937 w 424960"/>
                        <a:gd name="connsiteY18" fmla="*/ 136794 h 271453"/>
                        <a:gd name="connsiteX19" fmla="*/ 228841 w 424960"/>
                        <a:gd name="connsiteY19" fmla="*/ 148129 h 271453"/>
                        <a:gd name="connsiteX20" fmla="*/ 225126 w 424960"/>
                        <a:gd name="connsiteY20" fmla="*/ 153463 h 271453"/>
                        <a:gd name="connsiteX21" fmla="*/ 194551 w 424960"/>
                        <a:gd name="connsiteY21" fmla="*/ 215375 h 271453"/>
                        <a:gd name="connsiteX22" fmla="*/ 176930 w 424960"/>
                        <a:gd name="connsiteY22" fmla="*/ 206517 h 271453"/>
                        <a:gd name="connsiteX23" fmla="*/ 188931 w 424960"/>
                        <a:gd name="connsiteY23" fmla="*/ 178323 h 271453"/>
                        <a:gd name="connsiteX24" fmla="*/ 172548 w 424960"/>
                        <a:gd name="connsiteY24" fmla="*/ 167274 h 271453"/>
                        <a:gd name="connsiteX25" fmla="*/ 172167 w 424960"/>
                        <a:gd name="connsiteY25" fmla="*/ 166703 h 271453"/>
                        <a:gd name="connsiteX26" fmla="*/ 163881 w 424960"/>
                        <a:gd name="connsiteY26" fmla="*/ 154892 h 271453"/>
                        <a:gd name="connsiteX27" fmla="*/ 162738 w 424960"/>
                        <a:gd name="connsiteY27" fmla="*/ 137747 h 271453"/>
                        <a:gd name="connsiteX28" fmla="*/ 175311 w 424960"/>
                        <a:gd name="connsiteY28" fmla="*/ 113267 h 271453"/>
                        <a:gd name="connsiteX29" fmla="*/ 189503 w 424960"/>
                        <a:gd name="connsiteY29" fmla="*/ 99837 h 271453"/>
                        <a:gd name="connsiteX30" fmla="*/ 196742 w 424960"/>
                        <a:gd name="connsiteY30" fmla="*/ 94789 h 271453"/>
                        <a:gd name="connsiteX31" fmla="*/ 227317 w 424960"/>
                        <a:gd name="connsiteY31" fmla="*/ 86216 h 271453"/>
                        <a:gd name="connsiteX32" fmla="*/ 202743 w 424960"/>
                        <a:gd name="connsiteY32" fmla="*/ 53165 h 271453"/>
                        <a:gd name="connsiteX33" fmla="*/ 185407 w 424960"/>
                        <a:gd name="connsiteY33" fmla="*/ 29924 h 271453"/>
                        <a:gd name="connsiteX34" fmla="*/ 141211 w 424960"/>
                        <a:gd name="connsiteY34" fmla="*/ 15 h 271453"/>
                        <a:gd name="connsiteX35" fmla="*/ 111398 w 424960"/>
                        <a:gd name="connsiteY35" fmla="*/ 19065 h 271453"/>
                        <a:gd name="connsiteX36" fmla="*/ 109398 w 424960"/>
                        <a:gd name="connsiteY36" fmla="*/ 87455 h 271453"/>
                        <a:gd name="connsiteX37" fmla="*/ 125590 w 424960"/>
                        <a:gd name="connsiteY37" fmla="*/ 171275 h 271453"/>
                        <a:gd name="connsiteX38" fmla="*/ 40246 w 424960"/>
                        <a:gd name="connsiteY38" fmla="*/ 165464 h 271453"/>
                        <a:gd name="connsiteX39" fmla="*/ 1575 w 424960"/>
                        <a:gd name="connsiteY39" fmla="*/ 211375 h 271453"/>
                        <a:gd name="connsiteX40" fmla="*/ 432 w 424960"/>
                        <a:gd name="connsiteY40" fmla="*/ 221281 h 271453"/>
                        <a:gd name="connsiteX41" fmla="*/ 7385 w 424960"/>
                        <a:gd name="connsiteY41" fmla="*/ 230139 h 271453"/>
                        <a:gd name="connsiteX42" fmla="*/ 21006 w 424960"/>
                        <a:gd name="connsiteY42" fmla="*/ 242236 h 271453"/>
                        <a:gd name="connsiteX43" fmla="*/ 37293 w 424960"/>
                        <a:gd name="connsiteY43" fmla="*/ 246332 h 271453"/>
                        <a:gd name="connsiteX44" fmla="*/ 70631 w 424960"/>
                        <a:gd name="connsiteY44" fmla="*/ 230996 h 2714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</a:cxnLst>
                      <a:rect l="l" t="t" r="r" b="b"/>
                      <a:pathLst>
                        <a:path w="424960" h="271453">
                          <a:moveTo>
                            <a:pt x="70631" y="230996"/>
                          </a:moveTo>
                          <a:cubicBezTo>
                            <a:pt x="87109" y="227853"/>
                            <a:pt x="104540" y="228139"/>
                            <a:pt x="120256" y="234521"/>
                          </a:cubicBezTo>
                          <a:cubicBezTo>
                            <a:pt x="130162" y="238521"/>
                            <a:pt x="137782" y="246427"/>
                            <a:pt x="141402" y="256333"/>
                          </a:cubicBezTo>
                          <a:cubicBezTo>
                            <a:pt x="142735" y="260048"/>
                            <a:pt x="143307" y="264048"/>
                            <a:pt x="143116" y="268049"/>
                          </a:cubicBezTo>
                          <a:cubicBezTo>
                            <a:pt x="165119" y="270811"/>
                            <a:pt x="187407" y="272144"/>
                            <a:pt x="210267" y="271097"/>
                          </a:cubicBezTo>
                          <a:cubicBezTo>
                            <a:pt x="213125" y="271001"/>
                            <a:pt x="215887" y="270620"/>
                            <a:pt x="218649" y="270430"/>
                          </a:cubicBezTo>
                          <a:cubicBezTo>
                            <a:pt x="218745" y="270335"/>
                            <a:pt x="218745" y="270335"/>
                            <a:pt x="218840" y="270239"/>
                          </a:cubicBezTo>
                          <a:cubicBezTo>
                            <a:pt x="220745" y="267953"/>
                            <a:pt x="222650" y="265763"/>
                            <a:pt x="224650" y="263477"/>
                          </a:cubicBezTo>
                          <a:cubicBezTo>
                            <a:pt x="224650" y="263477"/>
                            <a:pt x="224650" y="263477"/>
                            <a:pt x="224650" y="263477"/>
                          </a:cubicBezTo>
                          <a:cubicBezTo>
                            <a:pt x="291135" y="186324"/>
                            <a:pt x="357810" y="109362"/>
                            <a:pt x="424961" y="32781"/>
                          </a:cubicBezTo>
                          <a:cubicBezTo>
                            <a:pt x="417246" y="29257"/>
                            <a:pt x="408483" y="28019"/>
                            <a:pt x="399529" y="30400"/>
                          </a:cubicBezTo>
                          <a:cubicBezTo>
                            <a:pt x="396386" y="31257"/>
                            <a:pt x="393243" y="32210"/>
                            <a:pt x="390099" y="33067"/>
                          </a:cubicBezTo>
                          <a:cubicBezTo>
                            <a:pt x="357524" y="42878"/>
                            <a:pt x="325425" y="55546"/>
                            <a:pt x="297516" y="73262"/>
                          </a:cubicBezTo>
                          <a:cubicBezTo>
                            <a:pt x="281705" y="83264"/>
                            <a:pt x="267417" y="95075"/>
                            <a:pt x="255035" y="108791"/>
                          </a:cubicBezTo>
                          <a:cubicBezTo>
                            <a:pt x="255511" y="109362"/>
                            <a:pt x="256083" y="110029"/>
                            <a:pt x="256749" y="110696"/>
                          </a:cubicBezTo>
                          <a:cubicBezTo>
                            <a:pt x="253130" y="114887"/>
                            <a:pt x="249606" y="119078"/>
                            <a:pt x="246272" y="123364"/>
                          </a:cubicBezTo>
                          <a:cubicBezTo>
                            <a:pt x="246272" y="123364"/>
                            <a:pt x="246272" y="123459"/>
                            <a:pt x="246272" y="123459"/>
                          </a:cubicBezTo>
                          <a:cubicBezTo>
                            <a:pt x="244938" y="125841"/>
                            <a:pt x="243319" y="128126"/>
                            <a:pt x="241700" y="130317"/>
                          </a:cubicBezTo>
                          <a:cubicBezTo>
                            <a:pt x="240081" y="132508"/>
                            <a:pt x="238461" y="134603"/>
                            <a:pt x="236937" y="136794"/>
                          </a:cubicBezTo>
                          <a:cubicBezTo>
                            <a:pt x="234270" y="140604"/>
                            <a:pt x="231508" y="144414"/>
                            <a:pt x="228841" y="148129"/>
                          </a:cubicBezTo>
                          <a:cubicBezTo>
                            <a:pt x="227603" y="149939"/>
                            <a:pt x="226365" y="151653"/>
                            <a:pt x="225126" y="153463"/>
                          </a:cubicBezTo>
                          <a:cubicBezTo>
                            <a:pt x="212934" y="172989"/>
                            <a:pt x="202647" y="193754"/>
                            <a:pt x="194551" y="215375"/>
                          </a:cubicBezTo>
                          <a:cubicBezTo>
                            <a:pt x="190074" y="227282"/>
                            <a:pt x="172548" y="218328"/>
                            <a:pt x="176930" y="206517"/>
                          </a:cubicBezTo>
                          <a:cubicBezTo>
                            <a:pt x="180549" y="196897"/>
                            <a:pt x="184550" y="187562"/>
                            <a:pt x="188931" y="178323"/>
                          </a:cubicBezTo>
                          <a:cubicBezTo>
                            <a:pt x="182359" y="176894"/>
                            <a:pt x="176835" y="172799"/>
                            <a:pt x="172548" y="167274"/>
                          </a:cubicBezTo>
                          <a:cubicBezTo>
                            <a:pt x="172453" y="167084"/>
                            <a:pt x="172358" y="166893"/>
                            <a:pt x="172167" y="166703"/>
                          </a:cubicBezTo>
                          <a:cubicBezTo>
                            <a:pt x="168548" y="163559"/>
                            <a:pt x="165690" y="159845"/>
                            <a:pt x="163881" y="154892"/>
                          </a:cubicBezTo>
                          <a:cubicBezTo>
                            <a:pt x="161880" y="149367"/>
                            <a:pt x="161880" y="143462"/>
                            <a:pt x="162738" y="137747"/>
                          </a:cubicBezTo>
                          <a:cubicBezTo>
                            <a:pt x="164166" y="128507"/>
                            <a:pt x="169405" y="120316"/>
                            <a:pt x="175311" y="113267"/>
                          </a:cubicBezTo>
                          <a:cubicBezTo>
                            <a:pt x="179406" y="108314"/>
                            <a:pt x="184264" y="103838"/>
                            <a:pt x="189503" y="99837"/>
                          </a:cubicBezTo>
                          <a:cubicBezTo>
                            <a:pt x="191884" y="98027"/>
                            <a:pt x="194265" y="96313"/>
                            <a:pt x="196742" y="94789"/>
                          </a:cubicBezTo>
                          <a:cubicBezTo>
                            <a:pt x="205791" y="89264"/>
                            <a:pt x="216459" y="84407"/>
                            <a:pt x="227317" y="86216"/>
                          </a:cubicBezTo>
                          <a:cubicBezTo>
                            <a:pt x="219221" y="75167"/>
                            <a:pt x="211029" y="64118"/>
                            <a:pt x="202743" y="53165"/>
                          </a:cubicBezTo>
                          <a:cubicBezTo>
                            <a:pt x="196932" y="45449"/>
                            <a:pt x="191313" y="37639"/>
                            <a:pt x="185407" y="29924"/>
                          </a:cubicBezTo>
                          <a:cubicBezTo>
                            <a:pt x="174263" y="15255"/>
                            <a:pt x="161404" y="-556"/>
                            <a:pt x="141211" y="15"/>
                          </a:cubicBezTo>
                          <a:cubicBezTo>
                            <a:pt x="127971" y="396"/>
                            <a:pt x="117303" y="8111"/>
                            <a:pt x="111398" y="19065"/>
                          </a:cubicBezTo>
                          <a:cubicBezTo>
                            <a:pt x="100444" y="39163"/>
                            <a:pt x="104921" y="63928"/>
                            <a:pt x="109398" y="87455"/>
                          </a:cubicBezTo>
                          <a:cubicBezTo>
                            <a:pt x="114827" y="115363"/>
                            <a:pt x="120161" y="143366"/>
                            <a:pt x="125590" y="171275"/>
                          </a:cubicBezTo>
                          <a:cubicBezTo>
                            <a:pt x="96825" y="162893"/>
                            <a:pt x="65487" y="154701"/>
                            <a:pt x="40246" y="165464"/>
                          </a:cubicBezTo>
                          <a:cubicBezTo>
                            <a:pt x="21006" y="173656"/>
                            <a:pt x="8718" y="191849"/>
                            <a:pt x="1575" y="211375"/>
                          </a:cubicBezTo>
                          <a:cubicBezTo>
                            <a:pt x="432" y="214423"/>
                            <a:pt x="-616" y="217852"/>
                            <a:pt x="432" y="221281"/>
                          </a:cubicBezTo>
                          <a:cubicBezTo>
                            <a:pt x="1479" y="224805"/>
                            <a:pt x="4527" y="227567"/>
                            <a:pt x="7385" y="230139"/>
                          </a:cubicBezTo>
                          <a:cubicBezTo>
                            <a:pt x="11957" y="234140"/>
                            <a:pt x="16434" y="238235"/>
                            <a:pt x="21006" y="242236"/>
                          </a:cubicBezTo>
                          <a:cubicBezTo>
                            <a:pt x="26435" y="243569"/>
                            <a:pt x="31864" y="244998"/>
                            <a:pt x="37293" y="246332"/>
                          </a:cubicBezTo>
                          <a:cubicBezTo>
                            <a:pt x="47199" y="238902"/>
                            <a:pt x="58344" y="233378"/>
                            <a:pt x="70631" y="230996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0" name="">
                      <a:extLst>
                        <a:ext uri="{FF2B5EF4-FFF2-40B4-BE49-F238E27FC236}">
                          <a16:creationId xmlns:a16="http://schemas.microsoft.com/office/drawing/2014/main" id="{C2263647-C256-18A7-A556-3763214241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05297" y="4378737"/>
                      <a:ext cx="6762" cy="4000"/>
                    </a:xfrm>
                    <a:custGeom>
                      <a:avLst/>
                      <a:gdLst>
                        <a:gd name="connsiteX0" fmla="*/ 0 w 6762"/>
                        <a:gd name="connsiteY0" fmla="*/ 0 h 4000"/>
                        <a:gd name="connsiteX1" fmla="*/ 6763 w 6762"/>
                        <a:gd name="connsiteY1" fmla="*/ 4001 h 4000"/>
                        <a:gd name="connsiteX2" fmla="*/ 0 w 6762"/>
                        <a:gd name="connsiteY2" fmla="*/ 0 h 4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762" h="4000">
                          <a:moveTo>
                            <a:pt x="0" y="0"/>
                          </a:moveTo>
                          <a:cubicBezTo>
                            <a:pt x="2381" y="1143"/>
                            <a:pt x="4667" y="2477"/>
                            <a:pt x="6763" y="4001"/>
                          </a:cubicBezTo>
                          <a:cubicBezTo>
                            <a:pt x="4667" y="2477"/>
                            <a:pt x="2381" y="1143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1" name="">
                      <a:extLst>
                        <a:ext uri="{FF2B5EF4-FFF2-40B4-BE49-F238E27FC236}">
                          <a16:creationId xmlns:a16="http://schemas.microsoft.com/office/drawing/2014/main" id="{32167EF7-778A-2504-65E9-3D62E5FF79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02141" y="4505706"/>
                      <a:ext cx="67056" cy="79533"/>
                    </a:xfrm>
                    <a:custGeom>
                      <a:avLst/>
                      <a:gdLst>
                        <a:gd name="connsiteX0" fmla="*/ 0 w 67056"/>
                        <a:gd name="connsiteY0" fmla="*/ 79534 h 79533"/>
                        <a:gd name="connsiteX1" fmla="*/ 67056 w 67056"/>
                        <a:gd name="connsiteY1" fmla="*/ 0 h 79533"/>
                        <a:gd name="connsiteX2" fmla="*/ 0 w 67056"/>
                        <a:gd name="connsiteY2" fmla="*/ 79534 h 79533"/>
                        <a:gd name="connsiteX3" fmla="*/ 0 w 67056"/>
                        <a:gd name="connsiteY3" fmla="*/ 79534 h 795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67056" h="79533">
                          <a:moveTo>
                            <a:pt x="0" y="79534"/>
                          </a:moveTo>
                          <a:cubicBezTo>
                            <a:pt x="22670" y="53340"/>
                            <a:pt x="45149" y="26860"/>
                            <a:pt x="67056" y="0"/>
                          </a:cubicBezTo>
                          <a:cubicBezTo>
                            <a:pt x="45149" y="26860"/>
                            <a:pt x="22670" y="53245"/>
                            <a:pt x="0" y="79534"/>
                          </a:cubicBezTo>
                          <a:cubicBezTo>
                            <a:pt x="0" y="79534"/>
                            <a:pt x="0" y="79534"/>
                            <a:pt x="0" y="79534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2" name="">
                      <a:extLst>
                        <a:ext uri="{FF2B5EF4-FFF2-40B4-BE49-F238E27FC236}">
                          <a16:creationId xmlns:a16="http://schemas.microsoft.com/office/drawing/2014/main" id="{4BD14E37-AF55-2436-DE46-711D68B11E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50515" y="4624197"/>
                      <a:ext cx="17335" cy="19473"/>
                    </a:xfrm>
                    <a:custGeom>
                      <a:avLst/>
                      <a:gdLst>
                        <a:gd name="connsiteX0" fmla="*/ 0 w 17335"/>
                        <a:gd name="connsiteY0" fmla="*/ 19431 h 19473"/>
                        <a:gd name="connsiteX1" fmla="*/ 0 w 17335"/>
                        <a:gd name="connsiteY1" fmla="*/ 19431 h 19473"/>
                        <a:gd name="connsiteX2" fmla="*/ 17336 w 17335"/>
                        <a:gd name="connsiteY2" fmla="*/ 0 h 19473"/>
                        <a:gd name="connsiteX3" fmla="*/ 17240 w 17335"/>
                        <a:gd name="connsiteY3" fmla="*/ 95 h 19473"/>
                        <a:gd name="connsiteX4" fmla="*/ 0 w 17335"/>
                        <a:gd name="connsiteY4" fmla="*/ 19431 h 194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335" h="19473">
                          <a:moveTo>
                            <a:pt x="0" y="19431"/>
                          </a:moveTo>
                          <a:cubicBezTo>
                            <a:pt x="0" y="19431"/>
                            <a:pt x="0" y="19526"/>
                            <a:pt x="0" y="19431"/>
                          </a:cubicBezTo>
                          <a:cubicBezTo>
                            <a:pt x="5810" y="13049"/>
                            <a:pt x="11525" y="6477"/>
                            <a:pt x="17336" y="0"/>
                          </a:cubicBezTo>
                          <a:cubicBezTo>
                            <a:pt x="17336" y="0"/>
                            <a:pt x="17336" y="0"/>
                            <a:pt x="17240" y="95"/>
                          </a:cubicBezTo>
                          <a:cubicBezTo>
                            <a:pt x="11525" y="6477"/>
                            <a:pt x="5810" y="13049"/>
                            <a:pt x="0" y="19431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3" name="">
                      <a:extLst>
                        <a:ext uri="{FF2B5EF4-FFF2-40B4-BE49-F238E27FC236}">
                          <a16:creationId xmlns:a16="http://schemas.microsoft.com/office/drawing/2014/main" id="{03AA1D14-3334-57E9-B3F3-0B1CC6DC05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6631" y="4386452"/>
                      <a:ext cx="7048" cy="8286"/>
                    </a:xfrm>
                    <a:custGeom>
                      <a:avLst/>
                      <a:gdLst>
                        <a:gd name="connsiteX0" fmla="*/ 0 w 7048"/>
                        <a:gd name="connsiteY0" fmla="*/ 0 h 8286"/>
                        <a:gd name="connsiteX1" fmla="*/ 7048 w 7048"/>
                        <a:gd name="connsiteY1" fmla="*/ 8287 h 8286"/>
                        <a:gd name="connsiteX2" fmla="*/ 0 w 7048"/>
                        <a:gd name="connsiteY2" fmla="*/ 0 h 82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7048" h="8286">
                          <a:moveTo>
                            <a:pt x="0" y="0"/>
                          </a:moveTo>
                          <a:cubicBezTo>
                            <a:pt x="2667" y="2477"/>
                            <a:pt x="5048" y="5334"/>
                            <a:pt x="7048" y="8287"/>
                          </a:cubicBezTo>
                          <a:cubicBezTo>
                            <a:pt x="5048" y="5334"/>
                            <a:pt x="2667" y="2477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4" name="">
                      <a:extLst>
                        <a:ext uri="{FF2B5EF4-FFF2-40B4-BE49-F238E27FC236}">
                          <a16:creationId xmlns:a16="http://schemas.microsoft.com/office/drawing/2014/main" id="{219CF351-E3AE-33DF-88C8-57A517C5D0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69197" y="4436364"/>
                      <a:ext cx="55054" cy="69246"/>
                    </a:xfrm>
                    <a:custGeom>
                      <a:avLst/>
                      <a:gdLst>
                        <a:gd name="connsiteX0" fmla="*/ 0 w 55054"/>
                        <a:gd name="connsiteY0" fmla="*/ 69247 h 69246"/>
                        <a:gd name="connsiteX1" fmla="*/ 55054 w 55054"/>
                        <a:gd name="connsiteY1" fmla="*/ 0 h 69246"/>
                        <a:gd name="connsiteX2" fmla="*/ 55054 w 55054"/>
                        <a:gd name="connsiteY2" fmla="*/ 0 h 69246"/>
                        <a:gd name="connsiteX3" fmla="*/ 55054 w 55054"/>
                        <a:gd name="connsiteY3" fmla="*/ 0 h 69246"/>
                        <a:gd name="connsiteX4" fmla="*/ 0 w 55054"/>
                        <a:gd name="connsiteY4" fmla="*/ 69247 h 6924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5054" h="69246">
                          <a:moveTo>
                            <a:pt x="0" y="69247"/>
                          </a:moveTo>
                          <a:cubicBezTo>
                            <a:pt x="18669" y="46387"/>
                            <a:pt x="36957" y="23336"/>
                            <a:pt x="55054" y="0"/>
                          </a:cubicBezTo>
                          <a:cubicBezTo>
                            <a:pt x="55054" y="0"/>
                            <a:pt x="55054" y="0"/>
                            <a:pt x="55054" y="0"/>
                          </a:cubicBezTo>
                          <a:cubicBezTo>
                            <a:pt x="55054" y="0"/>
                            <a:pt x="55054" y="0"/>
                            <a:pt x="55054" y="0"/>
                          </a:cubicBezTo>
                          <a:cubicBezTo>
                            <a:pt x="36957" y="23336"/>
                            <a:pt x="18574" y="46387"/>
                            <a:pt x="0" y="69247"/>
                          </a:cubicBezTo>
                          <a:close/>
                        </a:path>
                      </a:pathLst>
                    </a:custGeom>
                    <a:solidFill>
                      <a:srgbClr val="00D5C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5" name="">
                      <a:extLst>
                        <a:ext uri="{FF2B5EF4-FFF2-40B4-BE49-F238E27FC236}">
                          <a16:creationId xmlns:a16="http://schemas.microsoft.com/office/drawing/2014/main" id="{DAC8F16D-E956-63E8-17C7-E29BB11C22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446" y="4613719"/>
                      <a:ext cx="119252" cy="86010"/>
                    </a:xfrm>
                    <a:custGeom>
                      <a:avLst/>
                      <a:gdLst>
                        <a:gd name="connsiteX0" fmla="*/ 119253 w 119252"/>
                        <a:gd name="connsiteY0" fmla="*/ 2381 h 86010"/>
                        <a:gd name="connsiteX1" fmla="*/ 110871 w 119252"/>
                        <a:gd name="connsiteY1" fmla="*/ 3048 h 86010"/>
                        <a:gd name="connsiteX2" fmla="*/ 43720 w 119252"/>
                        <a:gd name="connsiteY2" fmla="*/ 0 h 86010"/>
                        <a:gd name="connsiteX3" fmla="*/ 35242 w 119252"/>
                        <a:gd name="connsiteY3" fmla="*/ 19812 h 86010"/>
                        <a:gd name="connsiteX4" fmla="*/ 12573 w 119252"/>
                        <a:gd name="connsiteY4" fmla="*/ 35814 h 86010"/>
                        <a:gd name="connsiteX5" fmla="*/ 2286 w 119252"/>
                        <a:gd name="connsiteY5" fmla="*/ 42481 h 86010"/>
                        <a:gd name="connsiteX6" fmla="*/ 0 w 119252"/>
                        <a:gd name="connsiteY6" fmla="*/ 44005 h 86010"/>
                        <a:gd name="connsiteX7" fmla="*/ 47244 w 119252"/>
                        <a:gd name="connsiteY7" fmla="*/ 86011 h 86010"/>
                        <a:gd name="connsiteX8" fmla="*/ 47244 w 119252"/>
                        <a:gd name="connsiteY8" fmla="*/ 86011 h 86010"/>
                        <a:gd name="connsiteX9" fmla="*/ 119253 w 119252"/>
                        <a:gd name="connsiteY9" fmla="*/ 2381 h 860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19252" h="86010">
                          <a:moveTo>
                            <a:pt x="119253" y="2381"/>
                          </a:moveTo>
                          <a:cubicBezTo>
                            <a:pt x="116491" y="2572"/>
                            <a:pt x="113633" y="2953"/>
                            <a:pt x="110871" y="3048"/>
                          </a:cubicBezTo>
                          <a:cubicBezTo>
                            <a:pt x="88106" y="4096"/>
                            <a:pt x="65818" y="2762"/>
                            <a:pt x="43720" y="0"/>
                          </a:cubicBezTo>
                          <a:cubicBezTo>
                            <a:pt x="43339" y="7334"/>
                            <a:pt x="40481" y="14573"/>
                            <a:pt x="35242" y="19812"/>
                          </a:cubicBezTo>
                          <a:cubicBezTo>
                            <a:pt x="28861" y="26289"/>
                            <a:pt x="20193" y="30861"/>
                            <a:pt x="12573" y="35814"/>
                          </a:cubicBezTo>
                          <a:lnTo>
                            <a:pt x="2286" y="42481"/>
                          </a:lnTo>
                          <a:cubicBezTo>
                            <a:pt x="1524" y="42958"/>
                            <a:pt x="762" y="43529"/>
                            <a:pt x="0" y="44005"/>
                          </a:cubicBezTo>
                          <a:cubicBezTo>
                            <a:pt x="15716" y="58007"/>
                            <a:pt x="31528" y="72009"/>
                            <a:pt x="47244" y="86011"/>
                          </a:cubicBezTo>
                          <a:lnTo>
                            <a:pt x="47244" y="86011"/>
                          </a:lnTo>
                          <a:cubicBezTo>
                            <a:pt x="71247" y="58007"/>
                            <a:pt x="95250" y="30289"/>
                            <a:pt x="119253" y="2381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6" name="">
                      <a:extLst>
                        <a:ext uri="{FF2B5EF4-FFF2-40B4-BE49-F238E27FC236}">
                          <a16:creationId xmlns:a16="http://schemas.microsoft.com/office/drawing/2014/main" id="{EC2E2EF2-A902-E100-8F5E-2BA086B524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67755" y="4601432"/>
                      <a:ext cx="20383" cy="22859"/>
                    </a:xfrm>
                    <a:custGeom>
                      <a:avLst/>
                      <a:gdLst>
                        <a:gd name="connsiteX0" fmla="*/ 12287 w 20383"/>
                        <a:gd name="connsiteY0" fmla="*/ 8858 h 22859"/>
                        <a:gd name="connsiteX1" fmla="*/ 0 w 20383"/>
                        <a:gd name="connsiteY1" fmla="*/ 22860 h 22859"/>
                        <a:gd name="connsiteX2" fmla="*/ 95 w 20383"/>
                        <a:gd name="connsiteY2" fmla="*/ 22765 h 22859"/>
                        <a:gd name="connsiteX3" fmla="*/ 20383 w 20383"/>
                        <a:gd name="connsiteY3" fmla="*/ 0 h 22859"/>
                        <a:gd name="connsiteX4" fmla="*/ 20098 w 20383"/>
                        <a:gd name="connsiteY4" fmla="*/ 95 h 22859"/>
                        <a:gd name="connsiteX5" fmla="*/ 12478 w 20383"/>
                        <a:gd name="connsiteY5" fmla="*/ 8668 h 22859"/>
                        <a:gd name="connsiteX6" fmla="*/ 12287 w 20383"/>
                        <a:gd name="connsiteY6" fmla="*/ 8858 h 228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383" h="22859">
                          <a:moveTo>
                            <a:pt x="12287" y="8858"/>
                          </a:moveTo>
                          <a:cubicBezTo>
                            <a:pt x="8192" y="13526"/>
                            <a:pt x="4096" y="18193"/>
                            <a:pt x="0" y="22860"/>
                          </a:cubicBezTo>
                          <a:cubicBezTo>
                            <a:pt x="0" y="22860"/>
                            <a:pt x="0" y="22860"/>
                            <a:pt x="95" y="22765"/>
                          </a:cubicBezTo>
                          <a:cubicBezTo>
                            <a:pt x="6858" y="15145"/>
                            <a:pt x="13716" y="7715"/>
                            <a:pt x="20383" y="0"/>
                          </a:cubicBezTo>
                          <a:cubicBezTo>
                            <a:pt x="20288" y="0"/>
                            <a:pt x="20193" y="0"/>
                            <a:pt x="20098" y="95"/>
                          </a:cubicBezTo>
                          <a:cubicBezTo>
                            <a:pt x="17621" y="2953"/>
                            <a:pt x="15050" y="5810"/>
                            <a:pt x="12478" y="8668"/>
                          </a:cubicBezTo>
                          <a:cubicBezTo>
                            <a:pt x="12383" y="8763"/>
                            <a:pt x="12383" y="8763"/>
                            <a:pt x="12287" y="8858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7" name="">
                      <a:extLst>
                        <a:ext uri="{FF2B5EF4-FFF2-40B4-BE49-F238E27FC236}">
                          <a16:creationId xmlns:a16="http://schemas.microsoft.com/office/drawing/2014/main" id="{80FADA2A-5889-E7C2-2F39-24FCE48A45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01341" y="4588097"/>
                      <a:ext cx="16287" cy="9143"/>
                    </a:xfrm>
                    <a:custGeom>
                      <a:avLst/>
                      <a:gdLst>
                        <a:gd name="connsiteX0" fmla="*/ 0 w 16287"/>
                        <a:gd name="connsiteY0" fmla="*/ 0 h 9143"/>
                        <a:gd name="connsiteX1" fmla="*/ 0 w 16287"/>
                        <a:gd name="connsiteY1" fmla="*/ 0 h 9143"/>
                        <a:gd name="connsiteX2" fmla="*/ 10287 w 16287"/>
                        <a:gd name="connsiteY2" fmla="*/ 9144 h 9143"/>
                        <a:gd name="connsiteX3" fmla="*/ 16288 w 16287"/>
                        <a:gd name="connsiteY3" fmla="*/ 4096 h 9143"/>
                        <a:gd name="connsiteX4" fmla="*/ 0 w 16287"/>
                        <a:gd name="connsiteY4" fmla="*/ 0 h 91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287" h="9143">
                          <a:moveTo>
                            <a:pt x="0" y="0"/>
                          </a:moveTo>
                          <a:lnTo>
                            <a:pt x="0" y="0"/>
                          </a:lnTo>
                          <a:cubicBezTo>
                            <a:pt x="3429" y="3048"/>
                            <a:pt x="6858" y="6096"/>
                            <a:pt x="10287" y="9144"/>
                          </a:cubicBezTo>
                          <a:cubicBezTo>
                            <a:pt x="12192" y="7334"/>
                            <a:pt x="14288" y="5715"/>
                            <a:pt x="16288" y="4096"/>
                          </a:cubicBezTo>
                          <a:cubicBezTo>
                            <a:pt x="10858" y="2762"/>
                            <a:pt x="5429" y="1429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" name="">
                      <a:extLst>
                        <a:ext uri="{FF2B5EF4-FFF2-40B4-BE49-F238E27FC236}">
                          <a16:creationId xmlns:a16="http://schemas.microsoft.com/office/drawing/2014/main" id="{68286A79-D50F-B170-D460-B2CADCD4ED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605" y="4378642"/>
                      <a:ext cx="226138" cy="230695"/>
                    </a:xfrm>
                    <a:custGeom>
                      <a:avLst/>
                      <a:gdLst>
                        <a:gd name="connsiteX0" fmla="*/ 226028 w 226138"/>
                        <a:gd name="connsiteY0" fmla="*/ 34671 h 230695"/>
                        <a:gd name="connsiteX1" fmla="*/ 225457 w 226138"/>
                        <a:gd name="connsiteY1" fmla="*/ 31242 h 230695"/>
                        <a:gd name="connsiteX2" fmla="*/ 225076 w 226138"/>
                        <a:gd name="connsiteY2" fmla="*/ 29527 h 230695"/>
                        <a:gd name="connsiteX3" fmla="*/ 223647 w 226138"/>
                        <a:gd name="connsiteY3" fmla="*/ 24955 h 230695"/>
                        <a:gd name="connsiteX4" fmla="*/ 222695 w 226138"/>
                        <a:gd name="connsiteY4" fmla="*/ 22860 h 230695"/>
                        <a:gd name="connsiteX5" fmla="*/ 221552 w 226138"/>
                        <a:gd name="connsiteY5" fmla="*/ 20383 h 230695"/>
                        <a:gd name="connsiteX6" fmla="*/ 220218 w 226138"/>
                        <a:gd name="connsiteY6" fmla="*/ 18002 h 230695"/>
                        <a:gd name="connsiteX7" fmla="*/ 219075 w 226138"/>
                        <a:gd name="connsiteY7" fmla="*/ 16192 h 230695"/>
                        <a:gd name="connsiteX8" fmla="*/ 212027 w 226138"/>
                        <a:gd name="connsiteY8" fmla="*/ 7906 h 230695"/>
                        <a:gd name="connsiteX9" fmla="*/ 210979 w 226138"/>
                        <a:gd name="connsiteY9" fmla="*/ 6953 h 230695"/>
                        <a:gd name="connsiteX10" fmla="*/ 208121 w 226138"/>
                        <a:gd name="connsiteY10" fmla="*/ 4667 h 230695"/>
                        <a:gd name="connsiteX11" fmla="*/ 207359 w 226138"/>
                        <a:gd name="connsiteY11" fmla="*/ 4191 h 230695"/>
                        <a:gd name="connsiteX12" fmla="*/ 200596 w 226138"/>
                        <a:gd name="connsiteY12" fmla="*/ 190 h 230695"/>
                        <a:gd name="connsiteX13" fmla="*/ 200311 w 226138"/>
                        <a:gd name="connsiteY13" fmla="*/ 0 h 230695"/>
                        <a:gd name="connsiteX14" fmla="*/ 200311 w 226138"/>
                        <a:gd name="connsiteY14" fmla="*/ 0 h 230695"/>
                        <a:gd name="connsiteX15" fmla="*/ 0 w 226138"/>
                        <a:gd name="connsiteY15" fmla="*/ 230696 h 230695"/>
                        <a:gd name="connsiteX16" fmla="*/ 97441 w 226138"/>
                        <a:gd name="connsiteY16" fmla="*/ 206692 h 230695"/>
                        <a:gd name="connsiteX17" fmla="*/ 164497 w 226138"/>
                        <a:gd name="connsiteY17" fmla="*/ 127159 h 230695"/>
                        <a:gd name="connsiteX18" fmla="*/ 219551 w 226138"/>
                        <a:gd name="connsiteY18" fmla="*/ 57912 h 230695"/>
                        <a:gd name="connsiteX19" fmla="*/ 219551 w 226138"/>
                        <a:gd name="connsiteY19" fmla="*/ 57912 h 230695"/>
                        <a:gd name="connsiteX20" fmla="*/ 222504 w 226138"/>
                        <a:gd name="connsiteY20" fmla="*/ 53245 h 230695"/>
                        <a:gd name="connsiteX21" fmla="*/ 223171 w 226138"/>
                        <a:gd name="connsiteY21" fmla="*/ 51816 h 230695"/>
                        <a:gd name="connsiteX22" fmla="*/ 224599 w 226138"/>
                        <a:gd name="connsiteY22" fmla="*/ 48101 h 230695"/>
                        <a:gd name="connsiteX23" fmla="*/ 225076 w 226138"/>
                        <a:gd name="connsiteY23" fmla="*/ 46767 h 230695"/>
                        <a:gd name="connsiteX24" fmla="*/ 226028 w 226138"/>
                        <a:gd name="connsiteY24" fmla="*/ 41815 h 230695"/>
                        <a:gd name="connsiteX25" fmla="*/ 226028 w 226138"/>
                        <a:gd name="connsiteY25" fmla="*/ 40862 h 230695"/>
                        <a:gd name="connsiteX26" fmla="*/ 226028 w 226138"/>
                        <a:gd name="connsiteY26" fmla="*/ 36671 h 230695"/>
                        <a:gd name="connsiteX27" fmla="*/ 226028 w 226138"/>
                        <a:gd name="connsiteY27" fmla="*/ 34671 h 2306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</a:cxnLst>
                      <a:rect l="l" t="t" r="r" b="b"/>
                      <a:pathLst>
                        <a:path w="226138" h="230695">
                          <a:moveTo>
                            <a:pt x="226028" y="34671"/>
                          </a:moveTo>
                          <a:cubicBezTo>
                            <a:pt x="225933" y="33528"/>
                            <a:pt x="225742" y="32385"/>
                            <a:pt x="225457" y="31242"/>
                          </a:cubicBezTo>
                          <a:cubicBezTo>
                            <a:pt x="225362" y="30671"/>
                            <a:pt x="225266" y="30099"/>
                            <a:pt x="225076" y="29527"/>
                          </a:cubicBezTo>
                          <a:cubicBezTo>
                            <a:pt x="224695" y="28004"/>
                            <a:pt x="224219" y="26479"/>
                            <a:pt x="223647" y="24955"/>
                          </a:cubicBezTo>
                          <a:cubicBezTo>
                            <a:pt x="223361" y="24193"/>
                            <a:pt x="223075" y="23527"/>
                            <a:pt x="222695" y="22860"/>
                          </a:cubicBezTo>
                          <a:cubicBezTo>
                            <a:pt x="222313" y="22003"/>
                            <a:pt x="221932" y="21146"/>
                            <a:pt x="221552" y="20383"/>
                          </a:cubicBezTo>
                          <a:cubicBezTo>
                            <a:pt x="221171" y="19526"/>
                            <a:pt x="220694" y="18764"/>
                            <a:pt x="220218" y="18002"/>
                          </a:cubicBezTo>
                          <a:cubicBezTo>
                            <a:pt x="219837" y="17335"/>
                            <a:pt x="219456" y="16764"/>
                            <a:pt x="219075" y="16192"/>
                          </a:cubicBezTo>
                          <a:cubicBezTo>
                            <a:pt x="217075" y="13144"/>
                            <a:pt x="214694" y="10382"/>
                            <a:pt x="212027" y="7906"/>
                          </a:cubicBezTo>
                          <a:cubicBezTo>
                            <a:pt x="211646" y="7620"/>
                            <a:pt x="211360" y="7239"/>
                            <a:pt x="210979" y="6953"/>
                          </a:cubicBezTo>
                          <a:cubicBezTo>
                            <a:pt x="210026" y="6191"/>
                            <a:pt x="209074" y="5334"/>
                            <a:pt x="208121" y="4667"/>
                          </a:cubicBezTo>
                          <a:cubicBezTo>
                            <a:pt x="207931" y="4477"/>
                            <a:pt x="207645" y="4286"/>
                            <a:pt x="207359" y="4191"/>
                          </a:cubicBezTo>
                          <a:cubicBezTo>
                            <a:pt x="205264" y="2667"/>
                            <a:pt x="202978" y="1333"/>
                            <a:pt x="200596" y="190"/>
                          </a:cubicBezTo>
                          <a:cubicBezTo>
                            <a:pt x="200501" y="95"/>
                            <a:pt x="200406" y="95"/>
                            <a:pt x="200311" y="0"/>
                          </a:cubicBezTo>
                          <a:cubicBezTo>
                            <a:pt x="200311" y="0"/>
                            <a:pt x="200311" y="0"/>
                            <a:pt x="200311" y="0"/>
                          </a:cubicBezTo>
                          <a:cubicBezTo>
                            <a:pt x="133160" y="76486"/>
                            <a:pt x="66484" y="153543"/>
                            <a:pt x="0" y="230696"/>
                          </a:cubicBezTo>
                          <a:cubicBezTo>
                            <a:pt x="32766" y="224409"/>
                            <a:pt x="65151" y="215836"/>
                            <a:pt x="97441" y="206692"/>
                          </a:cubicBezTo>
                          <a:cubicBezTo>
                            <a:pt x="120110" y="180499"/>
                            <a:pt x="142589" y="154019"/>
                            <a:pt x="164497" y="127159"/>
                          </a:cubicBezTo>
                          <a:cubicBezTo>
                            <a:pt x="183166" y="104299"/>
                            <a:pt x="201454" y="81248"/>
                            <a:pt x="219551" y="57912"/>
                          </a:cubicBezTo>
                          <a:cubicBezTo>
                            <a:pt x="219551" y="57912"/>
                            <a:pt x="219551" y="57912"/>
                            <a:pt x="219551" y="57912"/>
                          </a:cubicBezTo>
                          <a:cubicBezTo>
                            <a:pt x="220694" y="56388"/>
                            <a:pt x="221647" y="54864"/>
                            <a:pt x="222504" y="53245"/>
                          </a:cubicBezTo>
                          <a:cubicBezTo>
                            <a:pt x="222790" y="52768"/>
                            <a:pt x="222980" y="52292"/>
                            <a:pt x="223171" y="51816"/>
                          </a:cubicBezTo>
                          <a:cubicBezTo>
                            <a:pt x="223742" y="50578"/>
                            <a:pt x="224219" y="49339"/>
                            <a:pt x="224599" y="48101"/>
                          </a:cubicBezTo>
                          <a:cubicBezTo>
                            <a:pt x="224790" y="47625"/>
                            <a:pt x="224885" y="47149"/>
                            <a:pt x="225076" y="46767"/>
                          </a:cubicBezTo>
                          <a:cubicBezTo>
                            <a:pt x="225552" y="45148"/>
                            <a:pt x="225838" y="43434"/>
                            <a:pt x="226028" y="41815"/>
                          </a:cubicBezTo>
                          <a:cubicBezTo>
                            <a:pt x="226028" y="41529"/>
                            <a:pt x="226028" y="41243"/>
                            <a:pt x="226028" y="40862"/>
                          </a:cubicBezTo>
                          <a:cubicBezTo>
                            <a:pt x="226123" y="39433"/>
                            <a:pt x="226123" y="38100"/>
                            <a:pt x="226028" y="36671"/>
                          </a:cubicBezTo>
                          <a:cubicBezTo>
                            <a:pt x="226219" y="35909"/>
                            <a:pt x="226123" y="35338"/>
                            <a:pt x="226028" y="34671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" name="">
                      <a:extLst>
                        <a:ext uri="{FF2B5EF4-FFF2-40B4-BE49-F238E27FC236}">
                          <a16:creationId xmlns:a16="http://schemas.microsoft.com/office/drawing/2014/main" id="{367A4ABE-4ECF-57D6-E2DE-F5881AB680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6786" y="4616005"/>
                      <a:ext cx="72104" cy="83724"/>
                    </a:xfrm>
                    <a:custGeom>
                      <a:avLst/>
                      <a:gdLst>
                        <a:gd name="connsiteX0" fmla="*/ 0 w 72104"/>
                        <a:gd name="connsiteY0" fmla="*/ 83725 h 83724"/>
                        <a:gd name="connsiteX1" fmla="*/ 71914 w 72104"/>
                        <a:gd name="connsiteY1" fmla="*/ 191 h 83724"/>
                        <a:gd name="connsiteX2" fmla="*/ 72104 w 72104"/>
                        <a:gd name="connsiteY2" fmla="*/ 0 h 83724"/>
                        <a:gd name="connsiteX3" fmla="*/ 71914 w 72104"/>
                        <a:gd name="connsiteY3" fmla="*/ 191 h 83724"/>
                        <a:gd name="connsiteX4" fmla="*/ 0 w 72104"/>
                        <a:gd name="connsiteY4" fmla="*/ 83725 h 837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104" h="83724">
                          <a:moveTo>
                            <a:pt x="0" y="83725"/>
                          </a:moveTo>
                          <a:cubicBezTo>
                            <a:pt x="23908" y="55817"/>
                            <a:pt x="47911" y="28004"/>
                            <a:pt x="71914" y="191"/>
                          </a:cubicBezTo>
                          <a:cubicBezTo>
                            <a:pt x="72009" y="95"/>
                            <a:pt x="72009" y="95"/>
                            <a:pt x="72104" y="0"/>
                          </a:cubicBezTo>
                          <a:cubicBezTo>
                            <a:pt x="72009" y="95"/>
                            <a:pt x="72009" y="95"/>
                            <a:pt x="71914" y="191"/>
                          </a:cubicBezTo>
                          <a:cubicBezTo>
                            <a:pt x="47911" y="28004"/>
                            <a:pt x="23908" y="55721"/>
                            <a:pt x="0" y="83725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0" name="">
                      <a:extLst>
                        <a:ext uri="{FF2B5EF4-FFF2-40B4-BE49-F238E27FC236}">
                          <a16:creationId xmlns:a16="http://schemas.microsoft.com/office/drawing/2014/main" id="{31EAFF97-2583-35DB-8C9A-D68F768282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50515" y="4610290"/>
                      <a:ext cx="29527" cy="33337"/>
                    </a:xfrm>
                    <a:custGeom>
                      <a:avLst/>
                      <a:gdLst>
                        <a:gd name="connsiteX0" fmla="*/ 29527 w 29527"/>
                        <a:gd name="connsiteY0" fmla="*/ 0 h 33337"/>
                        <a:gd name="connsiteX1" fmla="*/ 9620 w 29527"/>
                        <a:gd name="connsiteY1" fmla="*/ 22479 h 33337"/>
                        <a:gd name="connsiteX2" fmla="*/ 0 w 29527"/>
                        <a:gd name="connsiteY2" fmla="*/ 33338 h 33337"/>
                        <a:gd name="connsiteX3" fmla="*/ 17240 w 29527"/>
                        <a:gd name="connsiteY3" fmla="*/ 13907 h 33337"/>
                        <a:gd name="connsiteX4" fmla="*/ 29527 w 29527"/>
                        <a:gd name="connsiteY4" fmla="*/ 0 h 333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9527" h="33337">
                          <a:moveTo>
                            <a:pt x="29527" y="0"/>
                          </a:moveTo>
                          <a:cubicBezTo>
                            <a:pt x="22860" y="7525"/>
                            <a:pt x="16288" y="15050"/>
                            <a:pt x="9620" y="22479"/>
                          </a:cubicBezTo>
                          <a:cubicBezTo>
                            <a:pt x="6382" y="26099"/>
                            <a:pt x="3239" y="29718"/>
                            <a:pt x="0" y="33338"/>
                          </a:cubicBezTo>
                          <a:cubicBezTo>
                            <a:pt x="5810" y="26956"/>
                            <a:pt x="11525" y="20384"/>
                            <a:pt x="17240" y="13907"/>
                          </a:cubicBezTo>
                          <a:cubicBezTo>
                            <a:pt x="21336" y="9335"/>
                            <a:pt x="25432" y="4667"/>
                            <a:pt x="29527" y="0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1" name="">
                      <a:extLst>
                        <a:ext uri="{FF2B5EF4-FFF2-40B4-BE49-F238E27FC236}">
                          <a16:creationId xmlns:a16="http://schemas.microsoft.com/office/drawing/2014/main" id="{8B579BC3-E960-C4DF-2AD6-565C84EDD3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6786" y="4585239"/>
                      <a:ext cx="175450" cy="137454"/>
                    </a:xfrm>
                    <a:custGeom>
                      <a:avLst/>
                      <a:gdLst>
                        <a:gd name="connsiteX0" fmla="*/ 77914 w 175450"/>
                        <a:gd name="connsiteY0" fmla="*/ 24003 h 137454"/>
                        <a:gd name="connsiteX1" fmla="*/ 77914 w 175450"/>
                        <a:gd name="connsiteY1" fmla="*/ 24003 h 137454"/>
                        <a:gd name="connsiteX2" fmla="*/ 72104 w 175450"/>
                        <a:gd name="connsiteY2" fmla="*/ 30766 h 137454"/>
                        <a:gd name="connsiteX3" fmla="*/ 71914 w 175450"/>
                        <a:gd name="connsiteY3" fmla="*/ 30956 h 137454"/>
                        <a:gd name="connsiteX4" fmla="*/ 0 w 175450"/>
                        <a:gd name="connsiteY4" fmla="*/ 114490 h 137454"/>
                        <a:gd name="connsiteX5" fmla="*/ 0 w 175450"/>
                        <a:gd name="connsiteY5" fmla="*/ 114490 h 137454"/>
                        <a:gd name="connsiteX6" fmla="*/ 11525 w 175450"/>
                        <a:gd name="connsiteY6" fmla="*/ 124777 h 137454"/>
                        <a:gd name="connsiteX7" fmla="*/ 19431 w 175450"/>
                        <a:gd name="connsiteY7" fmla="*/ 131350 h 137454"/>
                        <a:gd name="connsiteX8" fmla="*/ 28289 w 175450"/>
                        <a:gd name="connsiteY8" fmla="*/ 136112 h 137454"/>
                        <a:gd name="connsiteX9" fmla="*/ 34004 w 175450"/>
                        <a:gd name="connsiteY9" fmla="*/ 137350 h 137454"/>
                        <a:gd name="connsiteX10" fmla="*/ 39529 w 175450"/>
                        <a:gd name="connsiteY10" fmla="*/ 137255 h 137454"/>
                        <a:gd name="connsiteX11" fmla="*/ 44767 w 175450"/>
                        <a:gd name="connsiteY11" fmla="*/ 136017 h 137454"/>
                        <a:gd name="connsiteX12" fmla="*/ 56864 w 175450"/>
                        <a:gd name="connsiteY12" fmla="*/ 129159 h 137454"/>
                        <a:gd name="connsiteX13" fmla="*/ 67246 w 175450"/>
                        <a:gd name="connsiteY13" fmla="*/ 119539 h 137454"/>
                        <a:gd name="connsiteX14" fmla="*/ 67342 w 175450"/>
                        <a:gd name="connsiteY14" fmla="*/ 119443 h 137454"/>
                        <a:gd name="connsiteX15" fmla="*/ 67627 w 175450"/>
                        <a:gd name="connsiteY15" fmla="*/ 119158 h 137454"/>
                        <a:gd name="connsiteX16" fmla="*/ 119063 w 175450"/>
                        <a:gd name="connsiteY16" fmla="*/ 63627 h 137454"/>
                        <a:gd name="connsiteX17" fmla="*/ 123730 w 175450"/>
                        <a:gd name="connsiteY17" fmla="*/ 58483 h 137454"/>
                        <a:gd name="connsiteX18" fmla="*/ 123730 w 175450"/>
                        <a:gd name="connsiteY18" fmla="*/ 58483 h 137454"/>
                        <a:gd name="connsiteX19" fmla="*/ 133350 w 175450"/>
                        <a:gd name="connsiteY19" fmla="*/ 47625 h 137454"/>
                        <a:gd name="connsiteX20" fmla="*/ 153257 w 175450"/>
                        <a:gd name="connsiteY20" fmla="*/ 25146 h 137454"/>
                        <a:gd name="connsiteX21" fmla="*/ 153352 w 175450"/>
                        <a:gd name="connsiteY21" fmla="*/ 24955 h 137454"/>
                        <a:gd name="connsiteX22" fmla="*/ 160973 w 175450"/>
                        <a:gd name="connsiteY22" fmla="*/ 16383 h 137454"/>
                        <a:gd name="connsiteX23" fmla="*/ 175450 w 175450"/>
                        <a:gd name="connsiteY23" fmla="*/ 0 h 137454"/>
                        <a:gd name="connsiteX24" fmla="*/ 175260 w 175450"/>
                        <a:gd name="connsiteY24" fmla="*/ 0 h 137454"/>
                        <a:gd name="connsiteX25" fmla="*/ 175260 w 175450"/>
                        <a:gd name="connsiteY25" fmla="*/ 0 h 137454"/>
                        <a:gd name="connsiteX26" fmla="*/ 77914 w 175450"/>
                        <a:gd name="connsiteY26" fmla="*/ 24003 h 13745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</a:cxnLst>
                      <a:rect l="l" t="t" r="r" b="b"/>
                      <a:pathLst>
                        <a:path w="175450" h="137454">
                          <a:moveTo>
                            <a:pt x="77914" y="24003"/>
                          </a:moveTo>
                          <a:cubicBezTo>
                            <a:pt x="77914" y="24003"/>
                            <a:pt x="77914" y="24003"/>
                            <a:pt x="77914" y="24003"/>
                          </a:cubicBezTo>
                          <a:cubicBezTo>
                            <a:pt x="75914" y="26289"/>
                            <a:pt x="74009" y="28480"/>
                            <a:pt x="72104" y="30766"/>
                          </a:cubicBezTo>
                          <a:cubicBezTo>
                            <a:pt x="72009" y="30861"/>
                            <a:pt x="72009" y="30861"/>
                            <a:pt x="71914" y="30956"/>
                          </a:cubicBezTo>
                          <a:cubicBezTo>
                            <a:pt x="47911" y="58769"/>
                            <a:pt x="23908" y="86582"/>
                            <a:pt x="0" y="114490"/>
                          </a:cubicBezTo>
                          <a:lnTo>
                            <a:pt x="0" y="114490"/>
                          </a:lnTo>
                          <a:cubicBezTo>
                            <a:pt x="3810" y="117919"/>
                            <a:pt x="7715" y="121348"/>
                            <a:pt x="11525" y="124777"/>
                          </a:cubicBezTo>
                          <a:cubicBezTo>
                            <a:pt x="14097" y="127063"/>
                            <a:pt x="16669" y="129349"/>
                            <a:pt x="19431" y="131350"/>
                          </a:cubicBezTo>
                          <a:cubicBezTo>
                            <a:pt x="22193" y="133350"/>
                            <a:pt x="25146" y="135064"/>
                            <a:pt x="28289" y="136112"/>
                          </a:cubicBezTo>
                          <a:cubicBezTo>
                            <a:pt x="30194" y="136779"/>
                            <a:pt x="32099" y="137160"/>
                            <a:pt x="34004" y="137350"/>
                          </a:cubicBezTo>
                          <a:cubicBezTo>
                            <a:pt x="35909" y="137541"/>
                            <a:pt x="37719" y="137446"/>
                            <a:pt x="39529" y="137255"/>
                          </a:cubicBezTo>
                          <a:cubicBezTo>
                            <a:pt x="41338" y="136969"/>
                            <a:pt x="43053" y="136588"/>
                            <a:pt x="44767" y="136017"/>
                          </a:cubicBezTo>
                          <a:cubicBezTo>
                            <a:pt x="49054" y="134588"/>
                            <a:pt x="53150" y="132112"/>
                            <a:pt x="56864" y="129159"/>
                          </a:cubicBezTo>
                          <a:cubicBezTo>
                            <a:pt x="60579" y="126206"/>
                            <a:pt x="64103" y="122872"/>
                            <a:pt x="67246" y="119539"/>
                          </a:cubicBezTo>
                          <a:cubicBezTo>
                            <a:pt x="67246" y="119539"/>
                            <a:pt x="67342" y="119443"/>
                            <a:pt x="67342" y="119443"/>
                          </a:cubicBezTo>
                          <a:cubicBezTo>
                            <a:pt x="67437" y="119348"/>
                            <a:pt x="67532" y="119253"/>
                            <a:pt x="67627" y="119158"/>
                          </a:cubicBezTo>
                          <a:cubicBezTo>
                            <a:pt x="84963" y="100870"/>
                            <a:pt x="102108" y="82296"/>
                            <a:pt x="119063" y="63627"/>
                          </a:cubicBezTo>
                          <a:cubicBezTo>
                            <a:pt x="120586" y="61913"/>
                            <a:pt x="122206" y="60198"/>
                            <a:pt x="123730" y="58483"/>
                          </a:cubicBezTo>
                          <a:cubicBezTo>
                            <a:pt x="123730" y="58483"/>
                            <a:pt x="123730" y="58483"/>
                            <a:pt x="123730" y="58483"/>
                          </a:cubicBezTo>
                          <a:cubicBezTo>
                            <a:pt x="126968" y="54864"/>
                            <a:pt x="130111" y="51244"/>
                            <a:pt x="133350" y="47625"/>
                          </a:cubicBezTo>
                          <a:cubicBezTo>
                            <a:pt x="140017" y="40195"/>
                            <a:pt x="146590" y="32671"/>
                            <a:pt x="153257" y="25146"/>
                          </a:cubicBezTo>
                          <a:cubicBezTo>
                            <a:pt x="153257" y="25051"/>
                            <a:pt x="153352" y="25051"/>
                            <a:pt x="153352" y="24955"/>
                          </a:cubicBezTo>
                          <a:cubicBezTo>
                            <a:pt x="155924" y="22098"/>
                            <a:pt x="158401" y="19240"/>
                            <a:pt x="160973" y="16383"/>
                          </a:cubicBezTo>
                          <a:cubicBezTo>
                            <a:pt x="165735" y="10858"/>
                            <a:pt x="170688" y="5524"/>
                            <a:pt x="175450" y="0"/>
                          </a:cubicBezTo>
                          <a:cubicBezTo>
                            <a:pt x="175355" y="0"/>
                            <a:pt x="175355" y="0"/>
                            <a:pt x="175260" y="0"/>
                          </a:cubicBezTo>
                          <a:cubicBezTo>
                            <a:pt x="175260" y="0"/>
                            <a:pt x="175260" y="0"/>
                            <a:pt x="175260" y="0"/>
                          </a:cubicBezTo>
                          <a:cubicBezTo>
                            <a:pt x="143065" y="9144"/>
                            <a:pt x="110680" y="17716"/>
                            <a:pt x="77914" y="24003"/>
                          </a:cubicBezTo>
                          <a:close/>
                        </a:path>
                      </a:pathLst>
                    </a:custGeom>
                    <a:solidFill>
                      <a:srgbClr val="D4D8D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2" name="">
                      <a:extLst>
                        <a:ext uri="{FF2B5EF4-FFF2-40B4-BE49-F238E27FC236}">
                          <a16:creationId xmlns:a16="http://schemas.microsoft.com/office/drawing/2014/main" id="{F53AA83A-8F00-DB23-6B25-A1086CA21F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1628" y="4574575"/>
                      <a:ext cx="111673" cy="83435"/>
                    </a:xfrm>
                    <a:custGeom>
                      <a:avLst/>
                      <a:gdLst>
                        <a:gd name="connsiteX0" fmla="*/ 80486 w 111673"/>
                        <a:gd name="connsiteY0" fmla="*/ 74863 h 83435"/>
                        <a:gd name="connsiteX1" fmla="*/ 103156 w 111673"/>
                        <a:gd name="connsiteY1" fmla="*/ 58861 h 83435"/>
                        <a:gd name="connsiteX2" fmla="*/ 111633 w 111673"/>
                        <a:gd name="connsiteY2" fmla="*/ 39049 h 83435"/>
                        <a:gd name="connsiteX3" fmla="*/ 109919 w 111673"/>
                        <a:gd name="connsiteY3" fmla="*/ 27333 h 83435"/>
                        <a:gd name="connsiteX4" fmla="*/ 88773 w 111673"/>
                        <a:gd name="connsiteY4" fmla="*/ 5521 h 83435"/>
                        <a:gd name="connsiteX5" fmla="*/ 39148 w 111673"/>
                        <a:gd name="connsiteY5" fmla="*/ 1997 h 83435"/>
                        <a:gd name="connsiteX6" fmla="*/ 6096 w 111673"/>
                        <a:gd name="connsiteY6" fmla="*/ 17618 h 83435"/>
                        <a:gd name="connsiteX7" fmla="*/ 95 w 111673"/>
                        <a:gd name="connsiteY7" fmla="*/ 22666 h 83435"/>
                        <a:gd name="connsiteX8" fmla="*/ 0 w 111673"/>
                        <a:gd name="connsiteY8" fmla="*/ 22761 h 83435"/>
                        <a:gd name="connsiteX9" fmla="*/ 67437 w 111673"/>
                        <a:gd name="connsiteY9" fmla="*/ 83435 h 83435"/>
                        <a:gd name="connsiteX10" fmla="*/ 68008 w 111673"/>
                        <a:gd name="connsiteY10" fmla="*/ 83054 h 83435"/>
                        <a:gd name="connsiteX11" fmla="*/ 70295 w 111673"/>
                        <a:gd name="connsiteY11" fmla="*/ 81530 h 83435"/>
                        <a:gd name="connsiteX12" fmla="*/ 80486 w 111673"/>
                        <a:gd name="connsiteY12" fmla="*/ 74863 h 8343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11673" h="83435">
                          <a:moveTo>
                            <a:pt x="80486" y="74863"/>
                          </a:moveTo>
                          <a:cubicBezTo>
                            <a:pt x="88011" y="69910"/>
                            <a:pt x="96774" y="65338"/>
                            <a:pt x="103156" y="58861"/>
                          </a:cubicBezTo>
                          <a:cubicBezTo>
                            <a:pt x="108299" y="53622"/>
                            <a:pt x="111252" y="46383"/>
                            <a:pt x="111633" y="39049"/>
                          </a:cubicBezTo>
                          <a:cubicBezTo>
                            <a:pt x="111824" y="35048"/>
                            <a:pt x="111347" y="31048"/>
                            <a:pt x="109919" y="27333"/>
                          </a:cubicBezTo>
                          <a:cubicBezTo>
                            <a:pt x="106299" y="17332"/>
                            <a:pt x="98584" y="9521"/>
                            <a:pt x="88773" y="5521"/>
                          </a:cubicBezTo>
                          <a:cubicBezTo>
                            <a:pt x="73057" y="-861"/>
                            <a:pt x="55626" y="-1242"/>
                            <a:pt x="39148" y="1997"/>
                          </a:cubicBezTo>
                          <a:cubicBezTo>
                            <a:pt x="26861" y="4378"/>
                            <a:pt x="15812" y="9902"/>
                            <a:pt x="6096" y="17618"/>
                          </a:cubicBezTo>
                          <a:cubicBezTo>
                            <a:pt x="4096" y="19237"/>
                            <a:pt x="2000" y="20856"/>
                            <a:pt x="95" y="22666"/>
                          </a:cubicBezTo>
                          <a:cubicBezTo>
                            <a:pt x="95" y="22666"/>
                            <a:pt x="0" y="22666"/>
                            <a:pt x="0" y="22761"/>
                          </a:cubicBezTo>
                          <a:lnTo>
                            <a:pt x="67437" y="83435"/>
                          </a:lnTo>
                          <a:cubicBezTo>
                            <a:pt x="67628" y="83340"/>
                            <a:pt x="67818" y="83150"/>
                            <a:pt x="68008" y="83054"/>
                          </a:cubicBezTo>
                          <a:cubicBezTo>
                            <a:pt x="68771" y="82578"/>
                            <a:pt x="69533" y="82007"/>
                            <a:pt x="70295" y="81530"/>
                          </a:cubicBezTo>
                          <a:lnTo>
                            <a:pt x="80486" y="74863"/>
                          </a:lnTo>
                          <a:close/>
                        </a:path>
                      </a:pathLst>
                    </a:custGeom>
                    <a:solidFill>
                      <a:srgbClr val="FCB82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3" name="">
                      <a:extLst>
                        <a:ext uri="{FF2B5EF4-FFF2-40B4-BE49-F238E27FC236}">
                          <a16:creationId xmlns:a16="http://schemas.microsoft.com/office/drawing/2014/main" id="{532A355D-B7AF-CE07-040F-6F8F9F9DDD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26226" y="4445603"/>
                      <a:ext cx="10477" cy="23717"/>
                    </a:xfrm>
                    <a:custGeom>
                      <a:avLst/>
                      <a:gdLst>
                        <a:gd name="connsiteX0" fmla="*/ 572 w 10477"/>
                        <a:gd name="connsiteY0" fmla="*/ 0 h 23717"/>
                        <a:gd name="connsiteX1" fmla="*/ 2762 w 10477"/>
                        <a:gd name="connsiteY1" fmla="*/ 15430 h 23717"/>
                        <a:gd name="connsiteX2" fmla="*/ 0 w 10477"/>
                        <a:gd name="connsiteY2" fmla="*/ 23717 h 23717"/>
                        <a:gd name="connsiteX3" fmla="*/ 10478 w 10477"/>
                        <a:gd name="connsiteY3" fmla="*/ 11049 h 23717"/>
                        <a:gd name="connsiteX4" fmla="*/ 8763 w 10477"/>
                        <a:gd name="connsiteY4" fmla="*/ 9144 h 23717"/>
                        <a:gd name="connsiteX5" fmla="*/ 7239 w 10477"/>
                        <a:gd name="connsiteY5" fmla="*/ 7429 h 23717"/>
                        <a:gd name="connsiteX6" fmla="*/ 572 w 10477"/>
                        <a:gd name="connsiteY6" fmla="*/ 0 h 237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477" h="23717">
                          <a:moveTo>
                            <a:pt x="572" y="0"/>
                          </a:moveTo>
                          <a:cubicBezTo>
                            <a:pt x="3048" y="4763"/>
                            <a:pt x="3715" y="10192"/>
                            <a:pt x="2762" y="15430"/>
                          </a:cubicBezTo>
                          <a:cubicBezTo>
                            <a:pt x="2286" y="18288"/>
                            <a:pt x="1429" y="21146"/>
                            <a:pt x="0" y="23717"/>
                          </a:cubicBezTo>
                          <a:cubicBezTo>
                            <a:pt x="3429" y="19431"/>
                            <a:pt x="6858" y="15145"/>
                            <a:pt x="10478" y="11049"/>
                          </a:cubicBezTo>
                          <a:cubicBezTo>
                            <a:pt x="9906" y="10382"/>
                            <a:pt x="9335" y="9715"/>
                            <a:pt x="8763" y="9144"/>
                          </a:cubicBezTo>
                          <a:cubicBezTo>
                            <a:pt x="7906" y="8191"/>
                            <a:pt x="7239" y="7429"/>
                            <a:pt x="7239" y="7429"/>
                          </a:cubicBezTo>
                          <a:cubicBezTo>
                            <a:pt x="5144" y="4858"/>
                            <a:pt x="2858" y="2476"/>
                            <a:pt x="572" y="0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4" name="">
                      <a:extLst>
                        <a:ext uri="{FF2B5EF4-FFF2-40B4-BE49-F238E27FC236}">
                          <a16:creationId xmlns:a16="http://schemas.microsoft.com/office/drawing/2014/main" id="{A0504DF2-AC6F-5BD7-16FF-198E27943A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56187" y="4499514"/>
                      <a:ext cx="48893" cy="67468"/>
                    </a:xfrm>
                    <a:custGeom>
                      <a:avLst/>
                      <a:gdLst>
                        <a:gd name="connsiteX0" fmla="*/ 18509 w 48893"/>
                        <a:gd name="connsiteY0" fmla="*/ 25527 h 67468"/>
                        <a:gd name="connsiteX1" fmla="*/ 12699 w 48893"/>
                        <a:gd name="connsiteY1" fmla="*/ 24860 h 67468"/>
                        <a:gd name="connsiteX2" fmla="*/ 697 w 48893"/>
                        <a:gd name="connsiteY2" fmla="*/ 53054 h 67468"/>
                        <a:gd name="connsiteX3" fmla="*/ 18318 w 48893"/>
                        <a:gd name="connsiteY3" fmla="*/ 61913 h 67468"/>
                        <a:gd name="connsiteX4" fmla="*/ 48894 w 48893"/>
                        <a:gd name="connsiteY4" fmla="*/ 0 h 67468"/>
                        <a:gd name="connsiteX5" fmla="*/ 37273 w 48893"/>
                        <a:gd name="connsiteY5" fmla="*/ 16192 h 67468"/>
                        <a:gd name="connsiteX6" fmla="*/ 18509 w 48893"/>
                        <a:gd name="connsiteY6" fmla="*/ 25527 h 674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8893" h="67468">
                          <a:moveTo>
                            <a:pt x="18509" y="25527"/>
                          </a:moveTo>
                          <a:cubicBezTo>
                            <a:pt x="16509" y="25527"/>
                            <a:pt x="14604" y="25241"/>
                            <a:pt x="12699" y="24860"/>
                          </a:cubicBezTo>
                          <a:cubicBezTo>
                            <a:pt x="8317" y="34099"/>
                            <a:pt x="4222" y="43434"/>
                            <a:pt x="697" y="53054"/>
                          </a:cubicBezTo>
                          <a:cubicBezTo>
                            <a:pt x="-3684" y="64770"/>
                            <a:pt x="13842" y="73723"/>
                            <a:pt x="18318" y="61913"/>
                          </a:cubicBezTo>
                          <a:cubicBezTo>
                            <a:pt x="26415" y="40195"/>
                            <a:pt x="36702" y="19526"/>
                            <a:pt x="48894" y="0"/>
                          </a:cubicBezTo>
                          <a:cubicBezTo>
                            <a:pt x="45084" y="5429"/>
                            <a:pt x="41369" y="10954"/>
                            <a:pt x="37273" y="16192"/>
                          </a:cubicBezTo>
                          <a:cubicBezTo>
                            <a:pt x="32892" y="21907"/>
                            <a:pt x="25843" y="25432"/>
                            <a:pt x="18509" y="25527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5" name="">
                      <a:extLst>
                        <a:ext uri="{FF2B5EF4-FFF2-40B4-BE49-F238E27FC236}">
                          <a16:creationId xmlns:a16="http://schemas.microsoft.com/office/drawing/2014/main" id="{480D67D0-65A1-7D4A-0F2F-63BDF2BAE5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42434" y="4431818"/>
                      <a:ext cx="87083" cy="93128"/>
                    </a:xfrm>
                    <a:custGeom>
                      <a:avLst/>
                      <a:gdLst>
                        <a:gd name="connsiteX0" fmla="*/ 84364 w 87083"/>
                        <a:gd name="connsiteY0" fmla="*/ 13785 h 93128"/>
                        <a:gd name="connsiteX1" fmla="*/ 83507 w 87083"/>
                        <a:gd name="connsiteY1" fmla="*/ 11785 h 93128"/>
                        <a:gd name="connsiteX2" fmla="*/ 66457 w 87083"/>
                        <a:gd name="connsiteY2" fmla="*/ 545 h 93128"/>
                        <a:gd name="connsiteX3" fmla="*/ 65124 w 87083"/>
                        <a:gd name="connsiteY3" fmla="*/ 355 h 93128"/>
                        <a:gd name="connsiteX4" fmla="*/ 34548 w 87083"/>
                        <a:gd name="connsiteY4" fmla="*/ 8927 h 93128"/>
                        <a:gd name="connsiteX5" fmla="*/ 27309 w 87083"/>
                        <a:gd name="connsiteY5" fmla="*/ 13976 h 93128"/>
                        <a:gd name="connsiteX6" fmla="*/ 13117 w 87083"/>
                        <a:gd name="connsiteY6" fmla="*/ 27406 h 93128"/>
                        <a:gd name="connsiteX7" fmla="*/ 544 w 87083"/>
                        <a:gd name="connsiteY7" fmla="*/ 51885 h 93128"/>
                        <a:gd name="connsiteX8" fmla="*/ 1687 w 87083"/>
                        <a:gd name="connsiteY8" fmla="*/ 69030 h 93128"/>
                        <a:gd name="connsiteX9" fmla="*/ 9974 w 87083"/>
                        <a:gd name="connsiteY9" fmla="*/ 80841 h 93128"/>
                        <a:gd name="connsiteX10" fmla="*/ 10355 w 87083"/>
                        <a:gd name="connsiteY10" fmla="*/ 81412 h 93128"/>
                        <a:gd name="connsiteX11" fmla="*/ 26738 w 87083"/>
                        <a:gd name="connsiteY11" fmla="*/ 92462 h 93128"/>
                        <a:gd name="connsiteX12" fmla="*/ 32548 w 87083"/>
                        <a:gd name="connsiteY12" fmla="*/ 93128 h 93128"/>
                        <a:gd name="connsiteX13" fmla="*/ 51312 w 87083"/>
                        <a:gd name="connsiteY13" fmla="*/ 83699 h 93128"/>
                        <a:gd name="connsiteX14" fmla="*/ 62933 w 87083"/>
                        <a:gd name="connsiteY14" fmla="*/ 67506 h 93128"/>
                        <a:gd name="connsiteX15" fmla="*/ 66648 w 87083"/>
                        <a:gd name="connsiteY15" fmla="*/ 62172 h 93128"/>
                        <a:gd name="connsiteX16" fmla="*/ 74744 w 87083"/>
                        <a:gd name="connsiteY16" fmla="*/ 50837 h 93128"/>
                        <a:gd name="connsiteX17" fmla="*/ 79506 w 87083"/>
                        <a:gd name="connsiteY17" fmla="*/ 44360 h 93128"/>
                        <a:gd name="connsiteX18" fmla="*/ 84078 w 87083"/>
                        <a:gd name="connsiteY18" fmla="*/ 37502 h 93128"/>
                        <a:gd name="connsiteX19" fmla="*/ 84078 w 87083"/>
                        <a:gd name="connsiteY19" fmla="*/ 37407 h 93128"/>
                        <a:gd name="connsiteX20" fmla="*/ 86841 w 87083"/>
                        <a:gd name="connsiteY20" fmla="*/ 29120 h 93128"/>
                        <a:gd name="connsiteX21" fmla="*/ 84364 w 87083"/>
                        <a:gd name="connsiteY21" fmla="*/ 13785 h 931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87083" h="93128">
                          <a:moveTo>
                            <a:pt x="84364" y="13785"/>
                          </a:moveTo>
                          <a:cubicBezTo>
                            <a:pt x="83983" y="13118"/>
                            <a:pt x="83888" y="12356"/>
                            <a:pt x="83507" y="11785"/>
                          </a:cubicBezTo>
                          <a:cubicBezTo>
                            <a:pt x="79602" y="5689"/>
                            <a:pt x="73315" y="1974"/>
                            <a:pt x="66457" y="545"/>
                          </a:cubicBezTo>
                          <a:cubicBezTo>
                            <a:pt x="65981" y="450"/>
                            <a:pt x="65600" y="450"/>
                            <a:pt x="65124" y="355"/>
                          </a:cubicBezTo>
                          <a:cubicBezTo>
                            <a:pt x="54265" y="-1360"/>
                            <a:pt x="43597" y="3403"/>
                            <a:pt x="34548" y="8927"/>
                          </a:cubicBezTo>
                          <a:cubicBezTo>
                            <a:pt x="32072" y="10451"/>
                            <a:pt x="29595" y="12166"/>
                            <a:pt x="27309" y="13976"/>
                          </a:cubicBezTo>
                          <a:cubicBezTo>
                            <a:pt x="22071" y="17976"/>
                            <a:pt x="17308" y="22453"/>
                            <a:pt x="13117" y="27406"/>
                          </a:cubicBezTo>
                          <a:cubicBezTo>
                            <a:pt x="7212" y="34454"/>
                            <a:pt x="1973" y="42646"/>
                            <a:pt x="544" y="51885"/>
                          </a:cubicBezTo>
                          <a:cubicBezTo>
                            <a:pt x="-313" y="57600"/>
                            <a:pt x="-313" y="63506"/>
                            <a:pt x="1687" y="69030"/>
                          </a:cubicBezTo>
                          <a:cubicBezTo>
                            <a:pt x="3497" y="74078"/>
                            <a:pt x="6354" y="77698"/>
                            <a:pt x="9974" y="80841"/>
                          </a:cubicBezTo>
                          <a:cubicBezTo>
                            <a:pt x="10069" y="81032"/>
                            <a:pt x="10164" y="81222"/>
                            <a:pt x="10355" y="81412"/>
                          </a:cubicBezTo>
                          <a:cubicBezTo>
                            <a:pt x="14546" y="86937"/>
                            <a:pt x="20070" y="91033"/>
                            <a:pt x="26738" y="92462"/>
                          </a:cubicBezTo>
                          <a:cubicBezTo>
                            <a:pt x="28643" y="92843"/>
                            <a:pt x="30548" y="93128"/>
                            <a:pt x="32548" y="93128"/>
                          </a:cubicBezTo>
                          <a:cubicBezTo>
                            <a:pt x="39787" y="93033"/>
                            <a:pt x="46931" y="89414"/>
                            <a:pt x="51312" y="83699"/>
                          </a:cubicBezTo>
                          <a:cubicBezTo>
                            <a:pt x="55408" y="78460"/>
                            <a:pt x="59123" y="72935"/>
                            <a:pt x="62933" y="67506"/>
                          </a:cubicBezTo>
                          <a:cubicBezTo>
                            <a:pt x="64171" y="65696"/>
                            <a:pt x="65409" y="63887"/>
                            <a:pt x="66648" y="62172"/>
                          </a:cubicBezTo>
                          <a:cubicBezTo>
                            <a:pt x="69315" y="58362"/>
                            <a:pt x="72077" y="54552"/>
                            <a:pt x="74744" y="50837"/>
                          </a:cubicBezTo>
                          <a:cubicBezTo>
                            <a:pt x="76268" y="48647"/>
                            <a:pt x="77887" y="46551"/>
                            <a:pt x="79506" y="44360"/>
                          </a:cubicBezTo>
                          <a:cubicBezTo>
                            <a:pt x="81126" y="42074"/>
                            <a:pt x="82745" y="39788"/>
                            <a:pt x="84078" y="37502"/>
                          </a:cubicBezTo>
                          <a:cubicBezTo>
                            <a:pt x="84078" y="37502"/>
                            <a:pt x="84078" y="37407"/>
                            <a:pt x="84078" y="37407"/>
                          </a:cubicBezTo>
                          <a:cubicBezTo>
                            <a:pt x="85507" y="34835"/>
                            <a:pt x="86364" y="31978"/>
                            <a:pt x="86841" y="29120"/>
                          </a:cubicBezTo>
                          <a:cubicBezTo>
                            <a:pt x="87507" y="23977"/>
                            <a:pt x="86841" y="18548"/>
                            <a:pt x="84364" y="13785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99" name="">
                <a:extLst>
                  <a:ext uri="{FF2B5EF4-FFF2-40B4-BE49-F238E27FC236}">
                    <a16:creationId xmlns:a16="http://schemas.microsoft.com/office/drawing/2014/main" id="{148606DE-F386-B482-A563-BB1FA7B303B6}"/>
                  </a:ext>
                </a:extLst>
              </p:cNvPr>
              <p:cNvGrpSpPr/>
              <p:nvPr/>
            </p:nvGrpSpPr>
            <p:grpSpPr>
              <a:xfrm>
                <a:off x="3241262" y="2533650"/>
                <a:ext cx="2722816" cy="2032063"/>
                <a:chOff x="3241262" y="2533650"/>
                <a:chExt cx="2722816" cy="2032063"/>
              </a:xfrm>
            </p:grpSpPr>
            <p:grpSp>
              <p:nvGrpSpPr>
                <p:cNvPr id="245" name="">
                  <a:extLst>
                    <a:ext uri="{FF2B5EF4-FFF2-40B4-BE49-F238E27FC236}">
                      <a16:creationId xmlns:a16="http://schemas.microsoft.com/office/drawing/2014/main" id="{B4AF81F0-7616-3FB0-9A94-0DEF4C32F58A}"/>
                    </a:ext>
                  </a:extLst>
                </p:cNvPr>
                <p:cNvGrpSpPr/>
                <p:nvPr/>
              </p:nvGrpSpPr>
              <p:grpSpPr>
                <a:xfrm>
                  <a:off x="3573973" y="3160253"/>
                  <a:ext cx="952294" cy="1096716"/>
                  <a:chOff x="3573973" y="3160253"/>
                  <a:chExt cx="952294" cy="1096716"/>
                </a:xfrm>
              </p:grpSpPr>
              <p:sp>
                <p:nvSpPr>
                  <p:cNvPr id="305" name="">
                    <a:extLst>
                      <a:ext uri="{FF2B5EF4-FFF2-40B4-BE49-F238E27FC236}">
                        <a16:creationId xmlns:a16="http://schemas.microsoft.com/office/drawing/2014/main" id="{222DE107-C440-8321-8791-ADA383547990}"/>
                      </a:ext>
                    </a:extLst>
                  </p:cNvPr>
                  <p:cNvSpPr/>
                  <p:nvPr/>
                </p:nvSpPr>
                <p:spPr>
                  <a:xfrm>
                    <a:off x="3990022" y="3194272"/>
                    <a:ext cx="85725" cy="19558"/>
                  </a:xfrm>
                  <a:custGeom>
                    <a:avLst/>
                    <a:gdLst>
                      <a:gd name="connsiteX0" fmla="*/ 44196 w 85725"/>
                      <a:gd name="connsiteY0" fmla="*/ 3651 h 19558"/>
                      <a:gd name="connsiteX1" fmla="*/ 18478 w 85725"/>
                      <a:gd name="connsiteY1" fmla="*/ 10414 h 19558"/>
                      <a:gd name="connsiteX2" fmla="*/ 3524 w 85725"/>
                      <a:gd name="connsiteY2" fmla="*/ 14415 h 19558"/>
                      <a:gd name="connsiteX3" fmla="*/ 0 w 85725"/>
                      <a:gd name="connsiteY3" fmla="*/ 15558 h 19558"/>
                      <a:gd name="connsiteX4" fmla="*/ 2762 w 85725"/>
                      <a:gd name="connsiteY4" fmla="*/ 19558 h 19558"/>
                      <a:gd name="connsiteX5" fmla="*/ 85725 w 85725"/>
                      <a:gd name="connsiteY5" fmla="*/ 4604 h 19558"/>
                      <a:gd name="connsiteX6" fmla="*/ 84392 w 85725"/>
                      <a:gd name="connsiteY6" fmla="*/ 3747 h 19558"/>
                      <a:gd name="connsiteX7" fmla="*/ 44196 w 85725"/>
                      <a:gd name="connsiteY7" fmla="*/ 3651 h 195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85725" h="19558">
                        <a:moveTo>
                          <a:pt x="44196" y="3651"/>
                        </a:moveTo>
                        <a:cubicBezTo>
                          <a:pt x="35623" y="5747"/>
                          <a:pt x="27051" y="8128"/>
                          <a:pt x="18478" y="10414"/>
                        </a:cubicBezTo>
                        <a:cubicBezTo>
                          <a:pt x="13525" y="11748"/>
                          <a:pt x="8477" y="13081"/>
                          <a:pt x="3524" y="14415"/>
                        </a:cubicBezTo>
                        <a:cubicBezTo>
                          <a:pt x="2667" y="14605"/>
                          <a:pt x="1429" y="15081"/>
                          <a:pt x="0" y="15558"/>
                        </a:cubicBezTo>
                        <a:cubicBezTo>
                          <a:pt x="857" y="16891"/>
                          <a:pt x="1810" y="18225"/>
                          <a:pt x="2762" y="19558"/>
                        </a:cubicBezTo>
                        <a:cubicBezTo>
                          <a:pt x="30194" y="13176"/>
                          <a:pt x="57817" y="8223"/>
                          <a:pt x="85725" y="4604"/>
                        </a:cubicBezTo>
                        <a:cubicBezTo>
                          <a:pt x="85249" y="4318"/>
                          <a:pt x="84868" y="3937"/>
                          <a:pt x="84392" y="3747"/>
                        </a:cubicBezTo>
                        <a:cubicBezTo>
                          <a:pt x="72676" y="-2730"/>
                          <a:pt x="57436" y="508"/>
                          <a:pt x="44196" y="3651"/>
                        </a:cubicBezTo>
                        <a:close/>
                      </a:path>
                    </a:pathLst>
                  </a:custGeom>
                  <a:no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6" name="">
                    <a:extLst>
                      <a:ext uri="{FF2B5EF4-FFF2-40B4-BE49-F238E27FC236}">
                        <a16:creationId xmlns:a16="http://schemas.microsoft.com/office/drawing/2014/main" id="{2427C72B-2036-973A-4A0E-EFF4A7DA7D5A}"/>
                      </a:ext>
                    </a:extLst>
                  </p:cNvPr>
                  <p:cNvSpPr/>
                  <p:nvPr/>
                </p:nvSpPr>
                <p:spPr>
                  <a:xfrm>
                    <a:off x="3954437" y="3160253"/>
                    <a:ext cx="159314" cy="61863"/>
                  </a:xfrm>
                  <a:custGeom>
                    <a:avLst/>
                    <a:gdLst>
                      <a:gd name="connsiteX0" fmla="*/ 35585 w 159314"/>
                      <a:gd name="connsiteY0" fmla="*/ 49577 h 61863"/>
                      <a:gd name="connsiteX1" fmla="*/ 39109 w 159314"/>
                      <a:gd name="connsiteY1" fmla="*/ 48433 h 61863"/>
                      <a:gd name="connsiteX2" fmla="*/ 54063 w 159314"/>
                      <a:gd name="connsiteY2" fmla="*/ 44433 h 61863"/>
                      <a:gd name="connsiteX3" fmla="*/ 79781 w 159314"/>
                      <a:gd name="connsiteY3" fmla="*/ 37670 h 61863"/>
                      <a:gd name="connsiteX4" fmla="*/ 119976 w 159314"/>
                      <a:gd name="connsiteY4" fmla="*/ 37670 h 61863"/>
                      <a:gd name="connsiteX5" fmla="*/ 121310 w 159314"/>
                      <a:gd name="connsiteY5" fmla="*/ 38527 h 61863"/>
                      <a:gd name="connsiteX6" fmla="*/ 159315 w 159314"/>
                      <a:gd name="connsiteY6" fmla="*/ 34336 h 61863"/>
                      <a:gd name="connsiteX7" fmla="*/ 137693 w 159314"/>
                      <a:gd name="connsiteY7" fmla="*/ 8905 h 61863"/>
                      <a:gd name="connsiteX8" fmla="*/ 70827 w 159314"/>
                      <a:gd name="connsiteY8" fmla="*/ 4619 h 61863"/>
                      <a:gd name="connsiteX9" fmla="*/ 34727 w 159314"/>
                      <a:gd name="connsiteY9" fmla="*/ 14144 h 61863"/>
                      <a:gd name="connsiteX10" fmla="*/ 1676 w 159314"/>
                      <a:gd name="connsiteY10" fmla="*/ 34622 h 61863"/>
                      <a:gd name="connsiteX11" fmla="*/ 5010 w 159314"/>
                      <a:gd name="connsiteY11" fmla="*/ 61864 h 61863"/>
                      <a:gd name="connsiteX12" fmla="*/ 38252 w 159314"/>
                      <a:gd name="connsiteY12" fmla="*/ 53291 h 61863"/>
                      <a:gd name="connsiteX13" fmla="*/ 35585 w 159314"/>
                      <a:gd name="connsiteY13" fmla="*/ 49577 h 618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59314" h="61863">
                        <a:moveTo>
                          <a:pt x="35585" y="49577"/>
                        </a:moveTo>
                        <a:cubicBezTo>
                          <a:pt x="36918" y="49100"/>
                          <a:pt x="38252" y="48719"/>
                          <a:pt x="39109" y="48433"/>
                        </a:cubicBezTo>
                        <a:cubicBezTo>
                          <a:pt x="44062" y="47100"/>
                          <a:pt x="49110" y="45766"/>
                          <a:pt x="54063" y="44433"/>
                        </a:cubicBezTo>
                        <a:cubicBezTo>
                          <a:pt x="62636" y="42147"/>
                          <a:pt x="71208" y="39766"/>
                          <a:pt x="79781" y="37670"/>
                        </a:cubicBezTo>
                        <a:cubicBezTo>
                          <a:pt x="92925" y="34527"/>
                          <a:pt x="108261" y="31289"/>
                          <a:pt x="119976" y="37670"/>
                        </a:cubicBezTo>
                        <a:cubicBezTo>
                          <a:pt x="120452" y="37956"/>
                          <a:pt x="120834" y="38242"/>
                          <a:pt x="121310" y="38527"/>
                        </a:cubicBezTo>
                        <a:cubicBezTo>
                          <a:pt x="133978" y="36908"/>
                          <a:pt x="146646" y="35479"/>
                          <a:pt x="159315" y="34336"/>
                        </a:cubicBezTo>
                        <a:cubicBezTo>
                          <a:pt x="154552" y="23954"/>
                          <a:pt x="147408" y="14810"/>
                          <a:pt x="137693" y="8905"/>
                        </a:cubicBezTo>
                        <a:cubicBezTo>
                          <a:pt x="117309" y="-3668"/>
                          <a:pt x="92925" y="-811"/>
                          <a:pt x="70827" y="4619"/>
                        </a:cubicBezTo>
                        <a:cubicBezTo>
                          <a:pt x="58731" y="7571"/>
                          <a:pt x="46729" y="11000"/>
                          <a:pt x="34727" y="14144"/>
                        </a:cubicBezTo>
                        <a:cubicBezTo>
                          <a:pt x="21964" y="17573"/>
                          <a:pt x="7105" y="19763"/>
                          <a:pt x="1676" y="34622"/>
                        </a:cubicBezTo>
                        <a:cubicBezTo>
                          <a:pt x="-1848" y="44338"/>
                          <a:pt x="628" y="53482"/>
                          <a:pt x="5010" y="61864"/>
                        </a:cubicBezTo>
                        <a:cubicBezTo>
                          <a:pt x="16059" y="58720"/>
                          <a:pt x="27108" y="55958"/>
                          <a:pt x="38252" y="53291"/>
                        </a:cubicBezTo>
                        <a:cubicBezTo>
                          <a:pt x="37394" y="52244"/>
                          <a:pt x="36537" y="50910"/>
                          <a:pt x="35585" y="49577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" name="">
                    <a:extLst>
                      <a:ext uri="{FF2B5EF4-FFF2-40B4-BE49-F238E27FC236}">
                        <a16:creationId xmlns:a16="http://schemas.microsoft.com/office/drawing/2014/main" id="{A0A75369-F263-86FF-8CBA-29B8DB3F1D3D}"/>
                      </a:ext>
                    </a:extLst>
                  </p:cNvPr>
                  <p:cNvSpPr/>
                  <p:nvPr/>
                </p:nvSpPr>
                <p:spPr>
                  <a:xfrm>
                    <a:off x="3602450" y="4139946"/>
                    <a:ext cx="14859" cy="17621"/>
                  </a:xfrm>
                  <a:custGeom>
                    <a:avLst/>
                    <a:gdLst>
                      <a:gd name="connsiteX0" fmla="*/ 0 w 14859"/>
                      <a:gd name="connsiteY0" fmla="*/ 0 h 17621"/>
                      <a:gd name="connsiteX1" fmla="*/ 7144 w 14859"/>
                      <a:gd name="connsiteY1" fmla="*/ 9334 h 17621"/>
                      <a:gd name="connsiteX2" fmla="*/ 14859 w 14859"/>
                      <a:gd name="connsiteY2" fmla="*/ 17621 h 17621"/>
                      <a:gd name="connsiteX3" fmla="*/ 7144 w 14859"/>
                      <a:gd name="connsiteY3" fmla="*/ 9334 h 17621"/>
                      <a:gd name="connsiteX4" fmla="*/ 0 w 14859"/>
                      <a:gd name="connsiteY4" fmla="*/ 0 h 176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859" h="17621">
                        <a:moveTo>
                          <a:pt x="0" y="0"/>
                        </a:moveTo>
                        <a:cubicBezTo>
                          <a:pt x="2191" y="3143"/>
                          <a:pt x="4572" y="6286"/>
                          <a:pt x="7144" y="9334"/>
                        </a:cubicBezTo>
                        <a:cubicBezTo>
                          <a:pt x="9620" y="12192"/>
                          <a:pt x="12192" y="14954"/>
                          <a:pt x="14859" y="17621"/>
                        </a:cubicBezTo>
                        <a:cubicBezTo>
                          <a:pt x="12192" y="14954"/>
                          <a:pt x="9620" y="12192"/>
                          <a:pt x="7144" y="9334"/>
                        </a:cubicBezTo>
                        <a:cubicBezTo>
                          <a:pt x="4572" y="6286"/>
                          <a:pt x="2191" y="3143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1DBB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8" name="">
                    <a:extLst>
                      <a:ext uri="{FF2B5EF4-FFF2-40B4-BE49-F238E27FC236}">
                        <a16:creationId xmlns:a16="http://schemas.microsoft.com/office/drawing/2014/main" id="{8B73E90A-8B42-F100-0B6D-D2D142B73377}"/>
                      </a:ext>
                    </a:extLst>
                  </p:cNvPr>
                  <p:cNvSpPr/>
                  <p:nvPr/>
                </p:nvSpPr>
                <p:spPr>
                  <a:xfrm>
                    <a:off x="3573973" y="3193065"/>
                    <a:ext cx="952294" cy="1063904"/>
                  </a:xfrm>
                  <a:custGeom>
                    <a:avLst/>
                    <a:gdLst>
                      <a:gd name="connsiteX0" fmla="*/ 849151 w 952294"/>
                      <a:gd name="connsiteY0" fmla="*/ 131350 h 1063904"/>
                      <a:gd name="connsiteX1" fmla="*/ 226788 w 952294"/>
                      <a:gd name="connsiteY1" fmla="*/ 403670 h 1063904"/>
                      <a:gd name="connsiteX2" fmla="*/ 157350 w 952294"/>
                      <a:gd name="connsiteY2" fmla="*/ 307277 h 1063904"/>
                      <a:gd name="connsiteX3" fmla="*/ 287367 w 952294"/>
                      <a:gd name="connsiteY3" fmla="*/ 234982 h 1063904"/>
                      <a:gd name="connsiteX4" fmla="*/ 460245 w 952294"/>
                      <a:gd name="connsiteY4" fmla="*/ 114967 h 1063904"/>
                      <a:gd name="connsiteX5" fmla="*/ 523491 w 952294"/>
                      <a:gd name="connsiteY5" fmla="*/ 54292 h 1063904"/>
                      <a:gd name="connsiteX6" fmla="*/ 545970 w 952294"/>
                      <a:gd name="connsiteY6" fmla="*/ 25146 h 1063904"/>
                      <a:gd name="connsiteX7" fmla="*/ 561115 w 952294"/>
                      <a:gd name="connsiteY7" fmla="*/ 0 h 1063904"/>
                      <a:gd name="connsiteX8" fmla="*/ 539779 w 952294"/>
                      <a:gd name="connsiteY8" fmla="*/ 1715 h 1063904"/>
                      <a:gd name="connsiteX9" fmla="*/ 501774 w 952294"/>
                      <a:gd name="connsiteY9" fmla="*/ 5906 h 1063904"/>
                      <a:gd name="connsiteX10" fmla="*/ 418812 w 952294"/>
                      <a:gd name="connsiteY10" fmla="*/ 20860 h 1063904"/>
                      <a:gd name="connsiteX11" fmla="*/ 385569 w 952294"/>
                      <a:gd name="connsiteY11" fmla="*/ 29432 h 1063904"/>
                      <a:gd name="connsiteX12" fmla="*/ 167352 w 952294"/>
                      <a:gd name="connsiteY12" fmla="*/ 136684 h 1063904"/>
                      <a:gd name="connsiteX13" fmla="*/ 137253 w 952294"/>
                      <a:gd name="connsiteY13" fmla="*/ 168592 h 1063904"/>
                      <a:gd name="connsiteX14" fmla="*/ 136586 w 952294"/>
                      <a:gd name="connsiteY14" fmla="*/ 253365 h 1063904"/>
                      <a:gd name="connsiteX15" fmla="*/ 196974 w 952294"/>
                      <a:gd name="connsiteY15" fmla="*/ 371475 h 1063904"/>
                      <a:gd name="connsiteX16" fmla="*/ 2569 w 952294"/>
                      <a:gd name="connsiteY16" fmla="*/ 794957 h 1063904"/>
                      <a:gd name="connsiteX17" fmla="*/ 11523 w 952294"/>
                      <a:gd name="connsiteY17" fmla="*/ 913924 h 1063904"/>
                      <a:gd name="connsiteX18" fmla="*/ 422622 w 952294"/>
                      <a:gd name="connsiteY18" fmla="*/ 639985 h 1063904"/>
                      <a:gd name="connsiteX19" fmla="*/ 629124 w 952294"/>
                      <a:gd name="connsiteY19" fmla="*/ 1010507 h 1063904"/>
                      <a:gd name="connsiteX20" fmla="*/ 392142 w 952294"/>
                      <a:gd name="connsiteY20" fmla="*/ 1059561 h 1063904"/>
                      <a:gd name="connsiteX21" fmla="*/ 392142 w 952294"/>
                      <a:gd name="connsiteY21" fmla="*/ 1059561 h 1063904"/>
                      <a:gd name="connsiteX22" fmla="*/ 938115 w 952294"/>
                      <a:gd name="connsiteY22" fmla="*/ 724948 h 1063904"/>
                      <a:gd name="connsiteX23" fmla="*/ 849151 w 952294"/>
                      <a:gd name="connsiteY23" fmla="*/ 131350 h 10639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952294" h="1063904">
                        <a:moveTo>
                          <a:pt x="849151" y="131350"/>
                        </a:moveTo>
                        <a:lnTo>
                          <a:pt x="226788" y="403670"/>
                        </a:lnTo>
                        <a:cubicBezTo>
                          <a:pt x="198594" y="377381"/>
                          <a:pt x="175067" y="344329"/>
                          <a:pt x="157350" y="307277"/>
                        </a:cubicBezTo>
                        <a:cubicBezTo>
                          <a:pt x="201165" y="284226"/>
                          <a:pt x="244790" y="260699"/>
                          <a:pt x="287367" y="234982"/>
                        </a:cubicBezTo>
                        <a:cubicBezTo>
                          <a:pt x="347184" y="198882"/>
                          <a:pt x="406143" y="160115"/>
                          <a:pt x="460245" y="114967"/>
                        </a:cubicBezTo>
                        <a:cubicBezTo>
                          <a:pt x="482058" y="96679"/>
                          <a:pt x="504156" y="76676"/>
                          <a:pt x="523491" y="54292"/>
                        </a:cubicBezTo>
                        <a:cubicBezTo>
                          <a:pt x="531588" y="44958"/>
                          <a:pt x="539112" y="35242"/>
                          <a:pt x="545970" y="25146"/>
                        </a:cubicBezTo>
                        <a:cubicBezTo>
                          <a:pt x="551495" y="17050"/>
                          <a:pt x="556638" y="8668"/>
                          <a:pt x="561115" y="0"/>
                        </a:cubicBezTo>
                        <a:cubicBezTo>
                          <a:pt x="553971" y="476"/>
                          <a:pt x="546828" y="1048"/>
                          <a:pt x="539779" y="1715"/>
                        </a:cubicBezTo>
                        <a:cubicBezTo>
                          <a:pt x="527111" y="2858"/>
                          <a:pt x="514347" y="4191"/>
                          <a:pt x="501774" y="5906"/>
                        </a:cubicBezTo>
                        <a:cubicBezTo>
                          <a:pt x="473866" y="9525"/>
                          <a:pt x="446244" y="14478"/>
                          <a:pt x="418812" y="20860"/>
                        </a:cubicBezTo>
                        <a:cubicBezTo>
                          <a:pt x="407667" y="23432"/>
                          <a:pt x="396618" y="26289"/>
                          <a:pt x="385569" y="29432"/>
                        </a:cubicBezTo>
                        <a:cubicBezTo>
                          <a:pt x="308417" y="51149"/>
                          <a:pt x="234408" y="85439"/>
                          <a:pt x="167352" y="136684"/>
                        </a:cubicBezTo>
                        <a:cubicBezTo>
                          <a:pt x="155922" y="145447"/>
                          <a:pt x="144492" y="154972"/>
                          <a:pt x="137253" y="168592"/>
                        </a:cubicBezTo>
                        <a:cubicBezTo>
                          <a:pt x="124108" y="193643"/>
                          <a:pt x="128585" y="225838"/>
                          <a:pt x="136586" y="253365"/>
                        </a:cubicBezTo>
                        <a:cubicBezTo>
                          <a:pt x="149349" y="297275"/>
                          <a:pt x="170209" y="337757"/>
                          <a:pt x="196974" y="371475"/>
                        </a:cubicBezTo>
                        <a:cubicBezTo>
                          <a:pt x="89056" y="487966"/>
                          <a:pt x="19524" y="638366"/>
                          <a:pt x="2569" y="794957"/>
                        </a:cubicBezTo>
                        <a:cubicBezTo>
                          <a:pt x="-1717" y="834581"/>
                          <a:pt x="-1812" y="877062"/>
                          <a:pt x="11523" y="913924"/>
                        </a:cubicBezTo>
                        <a:cubicBezTo>
                          <a:pt x="145825" y="818007"/>
                          <a:pt x="280794" y="723233"/>
                          <a:pt x="422622" y="639985"/>
                        </a:cubicBezTo>
                        <a:lnTo>
                          <a:pt x="629124" y="1010507"/>
                        </a:lnTo>
                        <a:cubicBezTo>
                          <a:pt x="563687" y="1060133"/>
                          <a:pt x="476152" y="1066419"/>
                          <a:pt x="392142" y="1059561"/>
                        </a:cubicBezTo>
                        <a:cubicBezTo>
                          <a:pt x="392142" y="1059561"/>
                          <a:pt x="392142" y="1059561"/>
                          <a:pt x="392142" y="1059561"/>
                        </a:cubicBezTo>
                        <a:cubicBezTo>
                          <a:pt x="606264" y="1095185"/>
                          <a:pt x="878298" y="905256"/>
                          <a:pt x="938115" y="724948"/>
                        </a:cubicBezTo>
                        <a:cubicBezTo>
                          <a:pt x="997932" y="544449"/>
                          <a:pt x="849151" y="131350"/>
                          <a:pt x="849151" y="131350"/>
                        </a:cubicBezTo>
                        <a:close/>
                      </a:path>
                    </a:pathLst>
                  </a:custGeom>
                  <a:solidFill>
                    <a:srgbClr val="1DBB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9" name="">
                    <a:extLst>
                      <a:ext uri="{FF2B5EF4-FFF2-40B4-BE49-F238E27FC236}">
                        <a16:creationId xmlns:a16="http://schemas.microsoft.com/office/drawing/2014/main" id="{E748DB76-26D8-6F41-D726-15AAE7AF188E}"/>
                      </a:ext>
                    </a:extLst>
                  </p:cNvPr>
                  <p:cNvSpPr/>
                  <p:nvPr/>
                </p:nvSpPr>
                <p:spPr>
                  <a:xfrm>
                    <a:off x="3731323" y="3190517"/>
                    <a:ext cx="691800" cy="406217"/>
                  </a:xfrm>
                  <a:custGeom>
                    <a:avLst/>
                    <a:gdLst>
                      <a:gd name="connsiteX0" fmla="*/ 366141 w 691800"/>
                      <a:gd name="connsiteY0" fmla="*/ 56840 h 406217"/>
                      <a:gd name="connsiteX1" fmla="*/ 302895 w 691800"/>
                      <a:gd name="connsiteY1" fmla="*/ 117515 h 406217"/>
                      <a:gd name="connsiteX2" fmla="*/ 130016 w 691800"/>
                      <a:gd name="connsiteY2" fmla="*/ 237530 h 406217"/>
                      <a:gd name="connsiteX3" fmla="*/ 0 w 691800"/>
                      <a:gd name="connsiteY3" fmla="*/ 309824 h 406217"/>
                      <a:gd name="connsiteX4" fmla="*/ 69437 w 691800"/>
                      <a:gd name="connsiteY4" fmla="*/ 406217 h 406217"/>
                      <a:gd name="connsiteX5" fmla="*/ 691801 w 691800"/>
                      <a:gd name="connsiteY5" fmla="*/ 133898 h 406217"/>
                      <a:gd name="connsiteX6" fmla="*/ 572262 w 691800"/>
                      <a:gd name="connsiteY6" fmla="*/ 7406 h 406217"/>
                      <a:gd name="connsiteX7" fmla="*/ 522541 w 691800"/>
                      <a:gd name="connsiteY7" fmla="*/ 833 h 406217"/>
                      <a:gd name="connsiteX8" fmla="*/ 495205 w 691800"/>
                      <a:gd name="connsiteY8" fmla="*/ 167 h 406217"/>
                      <a:gd name="connsiteX9" fmla="*/ 491966 w 691800"/>
                      <a:gd name="connsiteY9" fmla="*/ 71 h 406217"/>
                      <a:gd name="connsiteX10" fmla="*/ 465391 w 691800"/>
                      <a:gd name="connsiteY10" fmla="*/ 71 h 406217"/>
                      <a:gd name="connsiteX11" fmla="*/ 461677 w 691800"/>
                      <a:gd name="connsiteY11" fmla="*/ 71 h 406217"/>
                      <a:gd name="connsiteX12" fmla="*/ 434721 w 691800"/>
                      <a:gd name="connsiteY12" fmla="*/ 738 h 406217"/>
                      <a:gd name="connsiteX13" fmla="*/ 432054 w 691800"/>
                      <a:gd name="connsiteY13" fmla="*/ 833 h 406217"/>
                      <a:gd name="connsiteX14" fmla="*/ 403860 w 691800"/>
                      <a:gd name="connsiteY14" fmla="*/ 2357 h 406217"/>
                      <a:gd name="connsiteX15" fmla="*/ 403860 w 691800"/>
                      <a:gd name="connsiteY15" fmla="*/ 2357 h 406217"/>
                      <a:gd name="connsiteX16" fmla="*/ 388715 w 691800"/>
                      <a:gd name="connsiteY16" fmla="*/ 27503 h 406217"/>
                      <a:gd name="connsiteX17" fmla="*/ 366141 w 691800"/>
                      <a:gd name="connsiteY17" fmla="*/ 56840 h 406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691800" h="406217">
                        <a:moveTo>
                          <a:pt x="366141" y="56840"/>
                        </a:moveTo>
                        <a:cubicBezTo>
                          <a:pt x="346805" y="79224"/>
                          <a:pt x="324707" y="99227"/>
                          <a:pt x="302895" y="117515"/>
                        </a:cubicBezTo>
                        <a:cubicBezTo>
                          <a:pt x="248793" y="162663"/>
                          <a:pt x="189833" y="201430"/>
                          <a:pt x="130016" y="237530"/>
                        </a:cubicBezTo>
                        <a:cubicBezTo>
                          <a:pt x="87439" y="263247"/>
                          <a:pt x="43815" y="286774"/>
                          <a:pt x="0" y="309824"/>
                        </a:cubicBezTo>
                        <a:cubicBezTo>
                          <a:pt x="17716" y="346877"/>
                          <a:pt x="41243" y="379928"/>
                          <a:pt x="69437" y="406217"/>
                        </a:cubicBezTo>
                        <a:lnTo>
                          <a:pt x="691801" y="133898"/>
                        </a:lnTo>
                        <a:cubicBezTo>
                          <a:pt x="660654" y="80748"/>
                          <a:pt x="625316" y="23979"/>
                          <a:pt x="572262" y="7406"/>
                        </a:cubicBezTo>
                        <a:cubicBezTo>
                          <a:pt x="556165" y="2357"/>
                          <a:pt x="539306" y="1405"/>
                          <a:pt x="522541" y="833"/>
                        </a:cubicBezTo>
                        <a:cubicBezTo>
                          <a:pt x="513397" y="452"/>
                          <a:pt x="504349" y="262"/>
                          <a:pt x="495205" y="167"/>
                        </a:cubicBezTo>
                        <a:cubicBezTo>
                          <a:pt x="494157" y="167"/>
                          <a:pt x="493014" y="167"/>
                          <a:pt x="491966" y="71"/>
                        </a:cubicBezTo>
                        <a:cubicBezTo>
                          <a:pt x="483108" y="-24"/>
                          <a:pt x="474250" y="-24"/>
                          <a:pt x="465391" y="71"/>
                        </a:cubicBezTo>
                        <a:cubicBezTo>
                          <a:pt x="464153" y="71"/>
                          <a:pt x="462915" y="71"/>
                          <a:pt x="461677" y="71"/>
                        </a:cubicBezTo>
                        <a:cubicBezTo>
                          <a:pt x="452723" y="167"/>
                          <a:pt x="443770" y="452"/>
                          <a:pt x="434721" y="738"/>
                        </a:cubicBezTo>
                        <a:cubicBezTo>
                          <a:pt x="433864" y="738"/>
                          <a:pt x="432911" y="833"/>
                          <a:pt x="432054" y="833"/>
                        </a:cubicBezTo>
                        <a:cubicBezTo>
                          <a:pt x="422624" y="1214"/>
                          <a:pt x="413290" y="1691"/>
                          <a:pt x="403860" y="2357"/>
                        </a:cubicBezTo>
                        <a:cubicBezTo>
                          <a:pt x="403860" y="2357"/>
                          <a:pt x="403860" y="2357"/>
                          <a:pt x="403860" y="2357"/>
                        </a:cubicBezTo>
                        <a:cubicBezTo>
                          <a:pt x="399383" y="11120"/>
                          <a:pt x="394145" y="19407"/>
                          <a:pt x="388715" y="27503"/>
                        </a:cubicBezTo>
                        <a:cubicBezTo>
                          <a:pt x="381762" y="37790"/>
                          <a:pt x="374237" y="47506"/>
                          <a:pt x="366141" y="56840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0" name="">
                    <a:extLst>
                      <a:ext uri="{FF2B5EF4-FFF2-40B4-BE49-F238E27FC236}">
                        <a16:creationId xmlns:a16="http://schemas.microsoft.com/office/drawing/2014/main" id="{3E1814C3-5B3D-C2BB-675A-CA376D661ADA}"/>
                      </a:ext>
                    </a:extLst>
                  </p:cNvPr>
                  <p:cNvSpPr/>
                  <p:nvPr/>
                </p:nvSpPr>
                <p:spPr>
                  <a:xfrm>
                    <a:off x="3585495" y="3832859"/>
                    <a:ext cx="617600" cy="421888"/>
                  </a:xfrm>
                  <a:custGeom>
                    <a:avLst/>
                    <a:gdLst>
                      <a:gd name="connsiteX0" fmla="*/ 617601 w 617600"/>
                      <a:gd name="connsiteY0" fmla="*/ 370522 h 421888"/>
                      <a:gd name="connsiteX1" fmla="*/ 411099 w 617600"/>
                      <a:gd name="connsiteY1" fmla="*/ 0 h 421888"/>
                      <a:gd name="connsiteX2" fmla="*/ 0 w 617600"/>
                      <a:gd name="connsiteY2" fmla="*/ 273939 h 421888"/>
                      <a:gd name="connsiteX3" fmla="*/ 0 w 617600"/>
                      <a:gd name="connsiteY3" fmla="*/ 273939 h 421888"/>
                      <a:gd name="connsiteX4" fmla="*/ 4286 w 617600"/>
                      <a:gd name="connsiteY4" fmla="*/ 284607 h 421888"/>
                      <a:gd name="connsiteX5" fmla="*/ 4858 w 617600"/>
                      <a:gd name="connsiteY5" fmla="*/ 285941 h 421888"/>
                      <a:gd name="connsiteX6" fmla="*/ 9334 w 617600"/>
                      <a:gd name="connsiteY6" fmla="*/ 294704 h 421888"/>
                      <a:gd name="connsiteX7" fmla="*/ 10573 w 617600"/>
                      <a:gd name="connsiteY7" fmla="*/ 296894 h 421888"/>
                      <a:gd name="connsiteX8" fmla="*/ 15430 w 617600"/>
                      <a:gd name="connsiteY8" fmla="*/ 304610 h 421888"/>
                      <a:gd name="connsiteX9" fmla="*/ 16954 w 617600"/>
                      <a:gd name="connsiteY9" fmla="*/ 306991 h 421888"/>
                      <a:gd name="connsiteX10" fmla="*/ 24098 w 617600"/>
                      <a:gd name="connsiteY10" fmla="*/ 316325 h 421888"/>
                      <a:gd name="connsiteX11" fmla="*/ 31814 w 617600"/>
                      <a:gd name="connsiteY11" fmla="*/ 324612 h 421888"/>
                      <a:gd name="connsiteX12" fmla="*/ 40100 w 617600"/>
                      <a:gd name="connsiteY12" fmla="*/ 332137 h 421888"/>
                      <a:gd name="connsiteX13" fmla="*/ 58293 w 617600"/>
                      <a:gd name="connsiteY13" fmla="*/ 345281 h 421888"/>
                      <a:gd name="connsiteX14" fmla="*/ 82391 w 617600"/>
                      <a:gd name="connsiteY14" fmla="*/ 357950 h 421888"/>
                      <a:gd name="connsiteX15" fmla="*/ 99441 w 617600"/>
                      <a:gd name="connsiteY15" fmla="*/ 364903 h 421888"/>
                      <a:gd name="connsiteX16" fmla="*/ 152876 w 617600"/>
                      <a:gd name="connsiteY16" fmla="*/ 380714 h 421888"/>
                      <a:gd name="connsiteX17" fmla="*/ 199453 w 617600"/>
                      <a:gd name="connsiteY17" fmla="*/ 391478 h 421888"/>
                      <a:gd name="connsiteX18" fmla="*/ 293561 w 617600"/>
                      <a:gd name="connsiteY18" fmla="*/ 408908 h 421888"/>
                      <a:gd name="connsiteX19" fmla="*/ 340995 w 617600"/>
                      <a:gd name="connsiteY19" fmla="*/ 415480 h 421888"/>
                      <a:gd name="connsiteX20" fmla="*/ 380619 w 617600"/>
                      <a:gd name="connsiteY20" fmla="*/ 419576 h 421888"/>
                      <a:gd name="connsiteX21" fmla="*/ 617601 w 617600"/>
                      <a:gd name="connsiteY21" fmla="*/ 370522 h 4218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617600" h="421888">
                        <a:moveTo>
                          <a:pt x="617601" y="370522"/>
                        </a:moveTo>
                        <a:lnTo>
                          <a:pt x="411099" y="0"/>
                        </a:lnTo>
                        <a:cubicBezTo>
                          <a:pt x="269272" y="83249"/>
                          <a:pt x="134302" y="178022"/>
                          <a:pt x="0" y="273939"/>
                        </a:cubicBezTo>
                        <a:cubicBezTo>
                          <a:pt x="0" y="273939"/>
                          <a:pt x="0" y="273939"/>
                          <a:pt x="0" y="273939"/>
                        </a:cubicBezTo>
                        <a:cubicBezTo>
                          <a:pt x="1333" y="277559"/>
                          <a:pt x="2762" y="281083"/>
                          <a:pt x="4286" y="284607"/>
                        </a:cubicBezTo>
                        <a:cubicBezTo>
                          <a:pt x="4477" y="285083"/>
                          <a:pt x="4667" y="285464"/>
                          <a:pt x="4858" y="285941"/>
                        </a:cubicBezTo>
                        <a:cubicBezTo>
                          <a:pt x="6191" y="288893"/>
                          <a:pt x="7715" y="291846"/>
                          <a:pt x="9334" y="294704"/>
                        </a:cubicBezTo>
                        <a:cubicBezTo>
                          <a:pt x="9716" y="295466"/>
                          <a:pt x="10097" y="296132"/>
                          <a:pt x="10573" y="296894"/>
                        </a:cubicBezTo>
                        <a:cubicBezTo>
                          <a:pt x="12097" y="299561"/>
                          <a:pt x="13716" y="302133"/>
                          <a:pt x="15430" y="304610"/>
                        </a:cubicBezTo>
                        <a:cubicBezTo>
                          <a:pt x="16002" y="305371"/>
                          <a:pt x="16478" y="306229"/>
                          <a:pt x="16954" y="306991"/>
                        </a:cubicBezTo>
                        <a:cubicBezTo>
                          <a:pt x="19145" y="310134"/>
                          <a:pt x="21526" y="313277"/>
                          <a:pt x="24098" y="316325"/>
                        </a:cubicBezTo>
                        <a:cubicBezTo>
                          <a:pt x="26575" y="319183"/>
                          <a:pt x="29147" y="321945"/>
                          <a:pt x="31814" y="324612"/>
                        </a:cubicBezTo>
                        <a:cubicBezTo>
                          <a:pt x="34480" y="327279"/>
                          <a:pt x="37243" y="329755"/>
                          <a:pt x="40100" y="332137"/>
                        </a:cubicBezTo>
                        <a:cubicBezTo>
                          <a:pt x="45815" y="336899"/>
                          <a:pt x="51911" y="341281"/>
                          <a:pt x="58293" y="345281"/>
                        </a:cubicBezTo>
                        <a:cubicBezTo>
                          <a:pt x="66008" y="350044"/>
                          <a:pt x="74104" y="354235"/>
                          <a:pt x="82391" y="357950"/>
                        </a:cubicBezTo>
                        <a:cubicBezTo>
                          <a:pt x="88011" y="360426"/>
                          <a:pt x="93726" y="362712"/>
                          <a:pt x="99441" y="364903"/>
                        </a:cubicBezTo>
                        <a:cubicBezTo>
                          <a:pt x="116872" y="371285"/>
                          <a:pt x="134969" y="376238"/>
                          <a:pt x="152876" y="380714"/>
                        </a:cubicBezTo>
                        <a:cubicBezTo>
                          <a:pt x="168402" y="384524"/>
                          <a:pt x="183928" y="388144"/>
                          <a:pt x="199453" y="391478"/>
                        </a:cubicBezTo>
                        <a:cubicBezTo>
                          <a:pt x="230600" y="398240"/>
                          <a:pt x="262033" y="403955"/>
                          <a:pt x="293561" y="408908"/>
                        </a:cubicBezTo>
                        <a:cubicBezTo>
                          <a:pt x="309372" y="411385"/>
                          <a:pt x="325088" y="413576"/>
                          <a:pt x="340995" y="415480"/>
                        </a:cubicBezTo>
                        <a:cubicBezTo>
                          <a:pt x="354044" y="417100"/>
                          <a:pt x="367284" y="418529"/>
                          <a:pt x="380619" y="419576"/>
                        </a:cubicBezTo>
                        <a:cubicBezTo>
                          <a:pt x="464630" y="426434"/>
                          <a:pt x="552164" y="420243"/>
                          <a:pt x="617601" y="370522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46" name="">
                  <a:extLst>
                    <a:ext uri="{FF2B5EF4-FFF2-40B4-BE49-F238E27FC236}">
                      <a16:creationId xmlns:a16="http://schemas.microsoft.com/office/drawing/2014/main" id="{FA493EFA-B6FE-1445-85A1-15B46B182EBC}"/>
                    </a:ext>
                  </a:extLst>
                </p:cNvPr>
                <p:cNvSpPr/>
                <p:nvPr/>
              </p:nvSpPr>
              <p:spPr>
                <a:xfrm>
                  <a:off x="4176141" y="3120288"/>
                  <a:ext cx="448341" cy="356145"/>
                </a:xfrm>
                <a:custGeom>
                  <a:avLst/>
                  <a:gdLst>
                    <a:gd name="connsiteX0" fmla="*/ 295275 w 448341"/>
                    <a:gd name="connsiteY0" fmla="*/ 4578 h 356145"/>
                    <a:gd name="connsiteX1" fmla="*/ 234601 w 448341"/>
                    <a:gd name="connsiteY1" fmla="*/ 101 h 356145"/>
                    <a:gd name="connsiteX2" fmla="*/ 126111 w 448341"/>
                    <a:gd name="connsiteY2" fmla="*/ 6007 h 356145"/>
                    <a:gd name="connsiteX3" fmla="*/ 142970 w 448341"/>
                    <a:gd name="connsiteY3" fmla="*/ 37916 h 356145"/>
                    <a:gd name="connsiteX4" fmla="*/ 147923 w 448341"/>
                    <a:gd name="connsiteY4" fmla="*/ 137833 h 356145"/>
                    <a:gd name="connsiteX5" fmla="*/ 108490 w 448341"/>
                    <a:gd name="connsiteY5" fmla="*/ 177266 h 356145"/>
                    <a:gd name="connsiteX6" fmla="*/ 100679 w 448341"/>
                    <a:gd name="connsiteY6" fmla="*/ 176314 h 356145"/>
                    <a:gd name="connsiteX7" fmla="*/ 91345 w 448341"/>
                    <a:gd name="connsiteY7" fmla="*/ 188220 h 356145"/>
                    <a:gd name="connsiteX8" fmla="*/ 76390 w 448341"/>
                    <a:gd name="connsiteY8" fmla="*/ 198698 h 356145"/>
                    <a:gd name="connsiteX9" fmla="*/ 0 w 448341"/>
                    <a:gd name="connsiteY9" fmla="*/ 356146 h 356145"/>
                    <a:gd name="connsiteX10" fmla="*/ 448342 w 448341"/>
                    <a:gd name="connsiteY10" fmla="*/ 142500 h 356145"/>
                    <a:gd name="connsiteX11" fmla="*/ 295275 w 448341"/>
                    <a:gd name="connsiteY11" fmla="*/ 4578 h 356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8341" h="356145">
                      <a:moveTo>
                        <a:pt x="295275" y="4578"/>
                      </a:moveTo>
                      <a:cubicBezTo>
                        <a:pt x="275463" y="-184"/>
                        <a:pt x="254889" y="-184"/>
                        <a:pt x="234601" y="101"/>
                      </a:cubicBezTo>
                      <a:cubicBezTo>
                        <a:pt x="198596" y="673"/>
                        <a:pt x="162306" y="2673"/>
                        <a:pt x="126111" y="6007"/>
                      </a:cubicBezTo>
                      <a:cubicBezTo>
                        <a:pt x="135636" y="13246"/>
                        <a:pt x="141351" y="25057"/>
                        <a:pt x="142970" y="37916"/>
                      </a:cubicBezTo>
                      <a:cubicBezTo>
                        <a:pt x="146971" y="71253"/>
                        <a:pt x="152114" y="104210"/>
                        <a:pt x="147923" y="137833"/>
                      </a:cubicBezTo>
                      <a:cubicBezTo>
                        <a:pt x="145351" y="159074"/>
                        <a:pt x="132017" y="177266"/>
                        <a:pt x="108490" y="177266"/>
                      </a:cubicBezTo>
                      <a:cubicBezTo>
                        <a:pt x="105918" y="177266"/>
                        <a:pt x="103346" y="176885"/>
                        <a:pt x="100679" y="176314"/>
                      </a:cubicBezTo>
                      <a:cubicBezTo>
                        <a:pt x="97822" y="180410"/>
                        <a:pt x="94774" y="184410"/>
                        <a:pt x="91345" y="188220"/>
                      </a:cubicBezTo>
                      <a:cubicBezTo>
                        <a:pt x="86677" y="193364"/>
                        <a:pt x="81629" y="196697"/>
                        <a:pt x="76390" y="198698"/>
                      </a:cubicBezTo>
                      <a:cubicBezTo>
                        <a:pt x="63341" y="254990"/>
                        <a:pt x="35052" y="308997"/>
                        <a:pt x="0" y="356146"/>
                      </a:cubicBezTo>
                      <a:lnTo>
                        <a:pt x="448342" y="142500"/>
                      </a:lnTo>
                      <a:cubicBezTo>
                        <a:pt x="407194" y="83255"/>
                        <a:pt x="360617" y="20294"/>
                        <a:pt x="295275" y="4578"/>
                      </a:cubicBezTo>
                      <a:close/>
                    </a:path>
                  </a:pathLst>
                </a:custGeom>
                <a:solidFill>
                  <a:srgbClr val="009E6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47" name="">
                  <a:extLst>
                    <a:ext uri="{FF2B5EF4-FFF2-40B4-BE49-F238E27FC236}">
                      <a16:creationId xmlns:a16="http://schemas.microsoft.com/office/drawing/2014/main" id="{8302B524-922C-3F25-F449-246D43BEB14B}"/>
                    </a:ext>
                  </a:extLst>
                </p:cNvPr>
                <p:cNvGrpSpPr/>
                <p:nvPr/>
              </p:nvGrpSpPr>
              <p:grpSpPr>
                <a:xfrm>
                  <a:off x="4067591" y="3176960"/>
                  <a:ext cx="1270305" cy="997569"/>
                  <a:chOff x="4067591" y="3176960"/>
                  <a:chExt cx="1270305" cy="997569"/>
                </a:xfrm>
              </p:grpSpPr>
              <p:grpSp>
                <p:nvGrpSpPr>
                  <p:cNvPr id="301" name="">
                    <a:extLst>
                      <a:ext uri="{FF2B5EF4-FFF2-40B4-BE49-F238E27FC236}">
                        <a16:creationId xmlns:a16="http://schemas.microsoft.com/office/drawing/2014/main" id="{851DE64C-32A9-619F-6BB6-15B667153A6A}"/>
                      </a:ext>
                    </a:extLst>
                  </p:cNvPr>
                  <p:cNvGrpSpPr/>
                  <p:nvPr/>
                </p:nvGrpSpPr>
                <p:grpSpPr>
                  <a:xfrm>
                    <a:off x="4918424" y="3539013"/>
                    <a:ext cx="419472" cy="306683"/>
                    <a:chOff x="4918424" y="3539013"/>
                    <a:chExt cx="419472" cy="306683"/>
                  </a:xfrm>
                </p:grpSpPr>
                <p:sp>
                  <p:nvSpPr>
                    <p:cNvPr id="303" name="">
                      <a:extLst>
                        <a:ext uri="{FF2B5EF4-FFF2-40B4-BE49-F238E27FC236}">
                          <a16:creationId xmlns:a16="http://schemas.microsoft.com/office/drawing/2014/main" id="{1611B494-020A-3C3A-ABDC-75605D6DE0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18424" y="3549110"/>
                      <a:ext cx="419472" cy="296587"/>
                    </a:xfrm>
                    <a:custGeom>
                      <a:avLst/>
                      <a:gdLst>
                        <a:gd name="connsiteX0" fmla="*/ 20193 w 419472"/>
                        <a:gd name="connsiteY0" fmla="*/ 206121 h 296587"/>
                        <a:gd name="connsiteX1" fmla="*/ 237173 w 419472"/>
                        <a:gd name="connsiteY1" fmla="*/ 294132 h 296587"/>
                        <a:gd name="connsiteX2" fmla="*/ 288417 w 419472"/>
                        <a:gd name="connsiteY2" fmla="*/ 294704 h 296587"/>
                        <a:gd name="connsiteX3" fmla="*/ 320326 w 419472"/>
                        <a:gd name="connsiteY3" fmla="*/ 282226 h 296587"/>
                        <a:gd name="connsiteX4" fmla="*/ 415195 w 419472"/>
                        <a:gd name="connsiteY4" fmla="*/ 155067 h 296587"/>
                        <a:gd name="connsiteX5" fmla="*/ 382048 w 419472"/>
                        <a:gd name="connsiteY5" fmla="*/ 0 h 296587"/>
                        <a:gd name="connsiteX6" fmla="*/ 0 w 419472"/>
                        <a:gd name="connsiteY6" fmla="*/ 186404 h 2965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19472" h="296587">
                          <a:moveTo>
                            <a:pt x="20193" y="206121"/>
                          </a:moveTo>
                          <a:cubicBezTo>
                            <a:pt x="71914" y="267081"/>
                            <a:pt x="157829" y="284321"/>
                            <a:pt x="237173" y="294132"/>
                          </a:cubicBezTo>
                          <a:cubicBezTo>
                            <a:pt x="254222" y="296228"/>
                            <a:pt x="271653" y="298133"/>
                            <a:pt x="288417" y="294704"/>
                          </a:cubicBezTo>
                          <a:cubicBezTo>
                            <a:pt x="299657" y="292417"/>
                            <a:pt x="310325" y="287750"/>
                            <a:pt x="320326" y="282226"/>
                          </a:cubicBezTo>
                          <a:cubicBezTo>
                            <a:pt x="368046" y="255937"/>
                            <a:pt x="403574" y="208312"/>
                            <a:pt x="415195" y="155067"/>
                          </a:cubicBezTo>
                          <a:cubicBezTo>
                            <a:pt x="426815" y="101822"/>
                            <a:pt x="414433" y="43815"/>
                            <a:pt x="382048" y="0"/>
                          </a:cubicBezTo>
                          <a:cubicBezTo>
                            <a:pt x="249555" y="50673"/>
                            <a:pt x="121539" y="113157"/>
                            <a:pt x="0" y="186404"/>
                          </a:cubicBezTo>
                        </a:path>
                      </a:pathLst>
                    </a:custGeom>
                    <a:solidFill>
                      <a:srgbClr val="5D8EC6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4" name="">
                      <a:extLst>
                        <a:ext uri="{FF2B5EF4-FFF2-40B4-BE49-F238E27FC236}">
                          <a16:creationId xmlns:a16="http://schemas.microsoft.com/office/drawing/2014/main" id="{8E249880-F554-239E-CC8F-9FFBD55D71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18519" y="3539013"/>
                      <a:ext cx="310800" cy="262889"/>
                    </a:xfrm>
                    <a:custGeom>
                      <a:avLst/>
                      <a:gdLst>
                        <a:gd name="connsiteX0" fmla="*/ 79915 w 310800"/>
                        <a:gd name="connsiteY0" fmla="*/ 262890 h 262889"/>
                        <a:gd name="connsiteX1" fmla="*/ 310801 w 310800"/>
                        <a:gd name="connsiteY1" fmla="*/ 0 h 262889"/>
                        <a:gd name="connsiteX2" fmla="*/ 0 w 310800"/>
                        <a:gd name="connsiteY2" fmla="*/ 196405 h 262889"/>
                        <a:gd name="connsiteX3" fmla="*/ 20193 w 310800"/>
                        <a:gd name="connsiteY3" fmla="*/ 216217 h 262889"/>
                        <a:gd name="connsiteX4" fmla="*/ 79915 w 310800"/>
                        <a:gd name="connsiteY4" fmla="*/ 262890 h 2628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10800" h="262889">
                          <a:moveTo>
                            <a:pt x="79915" y="262890"/>
                          </a:moveTo>
                          <a:cubicBezTo>
                            <a:pt x="160972" y="197548"/>
                            <a:pt x="247745" y="83344"/>
                            <a:pt x="310801" y="0"/>
                          </a:cubicBezTo>
                          <a:cubicBezTo>
                            <a:pt x="206026" y="44291"/>
                            <a:pt x="97346" y="137636"/>
                            <a:pt x="0" y="196405"/>
                          </a:cubicBezTo>
                          <a:lnTo>
                            <a:pt x="20193" y="216217"/>
                          </a:lnTo>
                          <a:cubicBezTo>
                            <a:pt x="36957" y="235934"/>
                            <a:pt x="57340" y="251079"/>
                            <a:pt x="79915" y="262890"/>
                          </a:cubicBezTo>
                          <a:close/>
                        </a:path>
                      </a:pathLst>
                    </a:custGeom>
                    <a:solidFill>
                      <a:srgbClr val="406BB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02" name="">
                    <a:extLst>
                      <a:ext uri="{FF2B5EF4-FFF2-40B4-BE49-F238E27FC236}">
                        <a16:creationId xmlns:a16="http://schemas.microsoft.com/office/drawing/2014/main" id="{8F21DB92-9CA6-5C0B-ECBF-1F613E5C669F}"/>
                      </a:ext>
                    </a:extLst>
                  </p:cNvPr>
                  <p:cNvSpPr/>
                  <p:nvPr/>
                </p:nvSpPr>
                <p:spPr>
                  <a:xfrm>
                    <a:off x="4067591" y="3176960"/>
                    <a:ext cx="821077" cy="997569"/>
                  </a:xfrm>
                  <a:custGeom>
                    <a:avLst/>
                    <a:gdLst>
                      <a:gd name="connsiteX0" fmla="*/ 757869 w 821077"/>
                      <a:gd name="connsiteY0" fmla="*/ 319095 h 997569"/>
                      <a:gd name="connsiteX1" fmla="*/ 704433 w 821077"/>
                      <a:gd name="connsiteY1" fmla="*/ 209462 h 997569"/>
                      <a:gd name="connsiteX2" fmla="*/ 619089 w 821077"/>
                      <a:gd name="connsiteY2" fmla="*/ 106211 h 997569"/>
                      <a:gd name="connsiteX3" fmla="*/ 493074 w 821077"/>
                      <a:gd name="connsiteY3" fmla="*/ 10485 h 997569"/>
                      <a:gd name="connsiteX4" fmla="*/ 308193 w 821077"/>
                      <a:gd name="connsiteY4" fmla="*/ 2198 h 997569"/>
                      <a:gd name="connsiteX5" fmla="*/ 26825 w 821077"/>
                      <a:gd name="connsiteY5" fmla="*/ 140216 h 997569"/>
                      <a:gd name="connsiteX6" fmla="*/ 25015 w 821077"/>
                      <a:gd name="connsiteY6" fmla="*/ 312713 h 997569"/>
                      <a:gd name="connsiteX7" fmla="*/ 69783 w 821077"/>
                      <a:gd name="connsiteY7" fmla="*/ 929457 h 997569"/>
                      <a:gd name="connsiteX8" fmla="*/ 101215 w 821077"/>
                      <a:gd name="connsiteY8" fmla="*/ 981178 h 997569"/>
                      <a:gd name="connsiteX9" fmla="*/ 196179 w 821077"/>
                      <a:gd name="connsiteY9" fmla="*/ 993942 h 997569"/>
                      <a:gd name="connsiteX10" fmla="*/ 637663 w 821077"/>
                      <a:gd name="connsiteY10" fmla="*/ 866783 h 997569"/>
                      <a:gd name="connsiteX11" fmla="*/ 806065 w 821077"/>
                      <a:gd name="connsiteY11" fmla="*/ 730004 h 997569"/>
                      <a:gd name="connsiteX12" fmla="*/ 817971 w 821077"/>
                      <a:gd name="connsiteY12" fmla="*/ 591224 h 997569"/>
                      <a:gd name="connsiteX13" fmla="*/ 757869 w 821077"/>
                      <a:gd name="connsiteY13" fmla="*/ 319095 h 9975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21077" h="997569">
                        <a:moveTo>
                          <a:pt x="757869" y="319095"/>
                        </a:moveTo>
                        <a:cubicBezTo>
                          <a:pt x="744534" y="280519"/>
                          <a:pt x="726912" y="243467"/>
                          <a:pt x="704433" y="209462"/>
                        </a:cubicBezTo>
                        <a:cubicBezTo>
                          <a:pt x="679668" y="172029"/>
                          <a:pt x="651474" y="137168"/>
                          <a:pt x="619089" y="106211"/>
                        </a:cubicBezTo>
                        <a:cubicBezTo>
                          <a:pt x="566988" y="56396"/>
                          <a:pt x="564130" y="24868"/>
                          <a:pt x="493074" y="10485"/>
                        </a:cubicBezTo>
                        <a:cubicBezTo>
                          <a:pt x="451354" y="2103"/>
                          <a:pt x="349627" y="-3231"/>
                          <a:pt x="308193" y="2198"/>
                        </a:cubicBezTo>
                        <a:cubicBezTo>
                          <a:pt x="231708" y="19534"/>
                          <a:pt x="77022" y="80494"/>
                          <a:pt x="26825" y="140216"/>
                        </a:cubicBezTo>
                        <a:cubicBezTo>
                          <a:pt x="-20133" y="196127"/>
                          <a:pt x="40636" y="241371"/>
                          <a:pt x="25015" y="312713"/>
                        </a:cubicBezTo>
                        <a:cubicBezTo>
                          <a:pt x="-19848" y="516834"/>
                          <a:pt x="-4036" y="733909"/>
                          <a:pt x="69783" y="929457"/>
                        </a:cubicBezTo>
                        <a:cubicBezTo>
                          <a:pt x="77022" y="948603"/>
                          <a:pt x="85404" y="968319"/>
                          <a:pt x="101215" y="981178"/>
                        </a:cubicBezTo>
                        <a:cubicBezTo>
                          <a:pt x="126837" y="1001943"/>
                          <a:pt x="163604" y="998894"/>
                          <a:pt x="196179" y="993942"/>
                        </a:cubicBezTo>
                        <a:cubicBezTo>
                          <a:pt x="348008" y="970701"/>
                          <a:pt x="496693" y="927838"/>
                          <a:pt x="637663" y="866783"/>
                        </a:cubicBezTo>
                        <a:cubicBezTo>
                          <a:pt x="705767" y="837255"/>
                          <a:pt x="777109" y="798298"/>
                          <a:pt x="806065" y="730004"/>
                        </a:cubicBezTo>
                        <a:cubicBezTo>
                          <a:pt x="824353" y="686760"/>
                          <a:pt x="822639" y="637897"/>
                          <a:pt x="817971" y="591224"/>
                        </a:cubicBezTo>
                        <a:cubicBezTo>
                          <a:pt x="808542" y="498451"/>
                          <a:pt x="788253" y="407011"/>
                          <a:pt x="757869" y="319095"/>
                        </a:cubicBezTo>
                        <a:close/>
                      </a:path>
                    </a:pathLst>
                  </a:custGeom>
                  <a:solidFill>
                    <a:srgbClr val="5D8EC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48" name="">
                  <a:extLst>
                    <a:ext uri="{FF2B5EF4-FFF2-40B4-BE49-F238E27FC236}">
                      <a16:creationId xmlns:a16="http://schemas.microsoft.com/office/drawing/2014/main" id="{3013AE8C-5AA2-245F-6121-0290D06913E7}"/>
                    </a:ext>
                  </a:extLst>
                </p:cNvPr>
                <p:cNvGrpSpPr/>
                <p:nvPr/>
              </p:nvGrpSpPr>
              <p:grpSpPr>
                <a:xfrm>
                  <a:off x="4273391" y="3093815"/>
                  <a:ext cx="284226" cy="243840"/>
                  <a:chOff x="4273391" y="3093815"/>
                  <a:chExt cx="284226" cy="243840"/>
                </a:xfrm>
              </p:grpSpPr>
              <p:sp>
                <p:nvSpPr>
                  <p:cNvPr id="299" name="">
                    <a:extLst>
                      <a:ext uri="{FF2B5EF4-FFF2-40B4-BE49-F238E27FC236}">
                        <a16:creationId xmlns:a16="http://schemas.microsoft.com/office/drawing/2014/main" id="{5AACFA32-8928-37D3-6204-96511F26DE5F}"/>
                      </a:ext>
                    </a:extLst>
                  </p:cNvPr>
                  <p:cNvSpPr/>
                  <p:nvPr/>
                </p:nvSpPr>
                <p:spPr>
                  <a:xfrm>
                    <a:off x="4273391" y="3175825"/>
                    <a:ext cx="284226" cy="161829"/>
                  </a:xfrm>
                  <a:custGeom>
                    <a:avLst/>
                    <a:gdLst>
                      <a:gd name="connsiteX0" fmla="*/ 169259 w 284226"/>
                      <a:gd name="connsiteY0" fmla="*/ 2572 h 161829"/>
                      <a:gd name="connsiteX1" fmla="*/ 167830 w 284226"/>
                      <a:gd name="connsiteY1" fmla="*/ 0 h 161829"/>
                      <a:gd name="connsiteX2" fmla="*/ 169259 w 284226"/>
                      <a:gd name="connsiteY2" fmla="*/ 2572 h 161829"/>
                      <a:gd name="connsiteX3" fmla="*/ 173736 w 284226"/>
                      <a:gd name="connsiteY3" fmla="*/ 10668 h 161829"/>
                      <a:gd name="connsiteX4" fmla="*/ 174212 w 284226"/>
                      <a:gd name="connsiteY4" fmla="*/ 11525 h 161829"/>
                      <a:gd name="connsiteX5" fmla="*/ 174212 w 284226"/>
                      <a:gd name="connsiteY5" fmla="*/ 11525 h 161829"/>
                      <a:gd name="connsiteX6" fmla="*/ 74962 w 284226"/>
                      <a:gd name="connsiteY6" fmla="*/ 10573 h 161829"/>
                      <a:gd name="connsiteX7" fmla="*/ 44386 w 284226"/>
                      <a:gd name="connsiteY7" fmla="*/ 10192 h 161829"/>
                      <a:gd name="connsiteX8" fmla="*/ 47339 w 284226"/>
                      <a:gd name="connsiteY8" fmla="*/ 21622 h 161829"/>
                      <a:gd name="connsiteX9" fmla="*/ 0 w 284226"/>
                      <a:gd name="connsiteY9" fmla="*/ 81439 h 161829"/>
                      <a:gd name="connsiteX10" fmla="*/ 142113 w 284226"/>
                      <a:gd name="connsiteY10" fmla="*/ 161830 h 161829"/>
                      <a:gd name="connsiteX11" fmla="*/ 284226 w 284226"/>
                      <a:gd name="connsiteY11" fmla="*/ 81439 h 161829"/>
                      <a:gd name="connsiteX12" fmla="*/ 169259 w 284226"/>
                      <a:gd name="connsiteY12" fmla="*/ 2572 h 1618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84226" h="161829">
                        <a:moveTo>
                          <a:pt x="169259" y="2572"/>
                        </a:moveTo>
                        <a:cubicBezTo>
                          <a:pt x="168783" y="1715"/>
                          <a:pt x="168307" y="857"/>
                          <a:pt x="167830" y="0"/>
                        </a:cubicBezTo>
                        <a:cubicBezTo>
                          <a:pt x="168307" y="857"/>
                          <a:pt x="168783" y="1715"/>
                          <a:pt x="169259" y="2572"/>
                        </a:cubicBezTo>
                        <a:cubicBezTo>
                          <a:pt x="170593" y="5239"/>
                          <a:pt x="172117" y="7906"/>
                          <a:pt x="173736" y="10668"/>
                        </a:cubicBezTo>
                        <a:cubicBezTo>
                          <a:pt x="173927" y="10954"/>
                          <a:pt x="174022" y="11240"/>
                          <a:pt x="174212" y="11525"/>
                        </a:cubicBezTo>
                        <a:cubicBezTo>
                          <a:pt x="174212" y="11525"/>
                          <a:pt x="174212" y="11525"/>
                          <a:pt x="174212" y="11525"/>
                        </a:cubicBezTo>
                        <a:cubicBezTo>
                          <a:pt x="141161" y="11335"/>
                          <a:pt x="108013" y="10954"/>
                          <a:pt x="74962" y="10573"/>
                        </a:cubicBezTo>
                        <a:cubicBezTo>
                          <a:pt x="64770" y="10478"/>
                          <a:pt x="54578" y="10287"/>
                          <a:pt x="44386" y="10192"/>
                        </a:cubicBezTo>
                        <a:cubicBezTo>
                          <a:pt x="45339" y="14002"/>
                          <a:pt x="46292" y="17717"/>
                          <a:pt x="47339" y="21622"/>
                        </a:cubicBezTo>
                        <a:cubicBezTo>
                          <a:pt x="18288" y="36290"/>
                          <a:pt x="0" y="57626"/>
                          <a:pt x="0" y="81439"/>
                        </a:cubicBezTo>
                        <a:cubicBezTo>
                          <a:pt x="0" y="125825"/>
                          <a:pt x="63627" y="161830"/>
                          <a:pt x="142113" y="161830"/>
                        </a:cubicBezTo>
                        <a:cubicBezTo>
                          <a:pt x="220599" y="161830"/>
                          <a:pt x="284226" y="125825"/>
                          <a:pt x="284226" y="81439"/>
                        </a:cubicBezTo>
                        <a:cubicBezTo>
                          <a:pt x="284131" y="42291"/>
                          <a:pt x="234696" y="9716"/>
                          <a:pt x="169259" y="2572"/>
                        </a:cubicBez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0" name="">
                    <a:extLst>
                      <a:ext uri="{FF2B5EF4-FFF2-40B4-BE49-F238E27FC236}">
                        <a16:creationId xmlns:a16="http://schemas.microsoft.com/office/drawing/2014/main" id="{E1C21774-5247-2C06-F968-960FE7A5086E}"/>
                      </a:ext>
                    </a:extLst>
                  </p:cNvPr>
                  <p:cNvSpPr/>
                  <p:nvPr/>
                </p:nvSpPr>
                <p:spPr>
                  <a:xfrm>
                    <a:off x="4303585" y="3093815"/>
                    <a:ext cx="143922" cy="93535"/>
                  </a:xfrm>
                  <a:custGeom>
                    <a:avLst/>
                    <a:gdLst>
                      <a:gd name="connsiteX0" fmla="*/ 143923 w 143922"/>
                      <a:gd name="connsiteY0" fmla="*/ 93536 h 93535"/>
                      <a:gd name="connsiteX1" fmla="*/ 143923 w 143922"/>
                      <a:gd name="connsiteY1" fmla="*/ 93536 h 93535"/>
                      <a:gd name="connsiteX2" fmla="*/ 143446 w 143922"/>
                      <a:gd name="connsiteY2" fmla="*/ 92678 h 93535"/>
                      <a:gd name="connsiteX3" fmla="*/ 138970 w 143922"/>
                      <a:gd name="connsiteY3" fmla="*/ 84582 h 93535"/>
                      <a:gd name="connsiteX4" fmla="*/ 137636 w 143922"/>
                      <a:gd name="connsiteY4" fmla="*/ 82010 h 93535"/>
                      <a:gd name="connsiteX5" fmla="*/ 135731 w 143922"/>
                      <a:gd name="connsiteY5" fmla="*/ 78200 h 93535"/>
                      <a:gd name="connsiteX6" fmla="*/ 132302 w 143922"/>
                      <a:gd name="connsiteY6" fmla="*/ 71152 h 93535"/>
                      <a:gd name="connsiteX7" fmla="*/ 130492 w 143922"/>
                      <a:gd name="connsiteY7" fmla="*/ 66961 h 93535"/>
                      <a:gd name="connsiteX8" fmla="*/ 127921 w 143922"/>
                      <a:gd name="connsiteY8" fmla="*/ 60865 h 93535"/>
                      <a:gd name="connsiteX9" fmla="*/ 126397 w 143922"/>
                      <a:gd name="connsiteY9" fmla="*/ 56864 h 93535"/>
                      <a:gd name="connsiteX10" fmla="*/ 124396 w 143922"/>
                      <a:gd name="connsiteY10" fmla="*/ 51340 h 93535"/>
                      <a:gd name="connsiteX11" fmla="*/ 123158 w 143922"/>
                      <a:gd name="connsiteY11" fmla="*/ 47625 h 93535"/>
                      <a:gd name="connsiteX12" fmla="*/ 121634 w 143922"/>
                      <a:gd name="connsiteY12" fmla="*/ 42386 h 93535"/>
                      <a:gd name="connsiteX13" fmla="*/ 120777 w 143922"/>
                      <a:gd name="connsiteY13" fmla="*/ 39148 h 93535"/>
                      <a:gd name="connsiteX14" fmla="*/ 119539 w 143922"/>
                      <a:gd name="connsiteY14" fmla="*/ 34004 h 93535"/>
                      <a:gd name="connsiteX15" fmla="*/ 118967 w 143922"/>
                      <a:gd name="connsiteY15" fmla="*/ 31528 h 93535"/>
                      <a:gd name="connsiteX16" fmla="*/ 117824 w 143922"/>
                      <a:gd name="connsiteY16" fmla="*/ 24860 h 93535"/>
                      <a:gd name="connsiteX17" fmla="*/ 117729 w 143922"/>
                      <a:gd name="connsiteY17" fmla="*/ 24289 h 93535"/>
                      <a:gd name="connsiteX18" fmla="*/ 117062 w 143922"/>
                      <a:gd name="connsiteY18" fmla="*/ 18669 h 93535"/>
                      <a:gd name="connsiteX19" fmla="*/ 116872 w 143922"/>
                      <a:gd name="connsiteY19" fmla="*/ 16764 h 93535"/>
                      <a:gd name="connsiteX20" fmla="*/ 116681 w 143922"/>
                      <a:gd name="connsiteY20" fmla="*/ 13430 h 93535"/>
                      <a:gd name="connsiteX21" fmla="*/ 116586 w 143922"/>
                      <a:gd name="connsiteY21" fmla="*/ 11621 h 93535"/>
                      <a:gd name="connsiteX22" fmla="*/ 116586 w 143922"/>
                      <a:gd name="connsiteY22" fmla="*/ 9049 h 93535"/>
                      <a:gd name="connsiteX23" fmla="*/ 116586 w 143922"/>
                      <a:gd name="connsiteY23" fmla="*/ 7429 h 93535"/>
                      <a:gd name="connsiteX24" fmla="*/ 116681 w 143922"/>
                      <a:gd name="connsiteY24" fmla="*/ 5429 h 93535"/>
                      <a:gd name="connsiteX25" fmla="*/ 116777 w 143922"/>
                      <a:gd name="connsiteY25" fmla="*/ 4191 h 93535"/>
                      <a:gd name="connsiteX26" fmla="*/ 116872 w 143922"/>
                      <a:gd name="connsiteY26" fmla="*/ 2667 h 93535"/>
                      <a:gd name="connsiteX27" fmla="*/ 116967 w 143922"/>
                      <a:gd name="connsiteY27" fmla="*/ 1905 h 93535"/>
                      <a:gd name="connsiteX28" fmla="*/ 117158 w 143922"/>
                      <a:gd name="connsiteY28" fmla="*/ 857 h 93535"/>
                      <a:gd name="connsiteX29" fmla="*/ 117253 w 143922"/>
                      <a:gd name="connsiteY29" fmla="*/ 476 h 93535"/>
                      <a:gd name="connsiteX30" fmla="*/ 117348 w 143922"/>
                      <a:gd name="connsiteY30" fmla="*/ 0 h 93535"/>
                      <a:gd name="connsiteX31" fmla="*/ 0 w 143922"/>
                      <a:gd name="connsiteY31" fmla="*/ 0 h 93535"/>
                      <a:gd name="connsiteX32" fmla="*/ 0 w 143922"/>
                      <a:gd name="connsiteY32" fmla="*/ 667 h 93535"/>
                      <a:gd name="connsiteX33" fmla="*/ 0 w 143922"/>
                      <a:gd name="connsiteY33" fmla="*/ 1143 h 93535"/>
                      <a:gd name="connsiteX34" fmla="*/ 95 w 143922"/>
                      <a:gd name="connsiteY34" fmla="*/ 2858 h 93535"/>
                      <a:gd name="connsiteX35" fmla="*/ 190 w 143922"/>
                      <a:gd name="connsiteY35" fmla="*/ 3905 h 93535"/>
                      <a:gd name="connsiteX36" fmla="*/ 476 w 143922"/>
                      <a:gd name="connsiteY36" fmla="*/ 7525 h 93535"/>
                      <a:gd name="connsiteX37" fmla="*/ 571 w 143922"/>
                      <a:gd name="connsiteY37" fmla="*/ 9239 h 93535"/>
                      <a:gd name="connsiteX38" fmla="*/ 857 w 143922"/>
                      <a:gd name="connsiteY38" fmla="*/ 12478 h 93535"/>
                      <a:gd name="connsiteX39" fmla="*/ 1048 w 143922"/>
                      <a:gd name="connsiteY39" fmla="*/ 14954 h 93535"/>
                      <a:gd name="connsiteX40" fmla="*/ 1429 w 143922"/>
                      <a:gd name="connsiteY40" fmla="*/ 18955 h 93535"/>
                      <a:gd name="connsiteX41" fmla="*/ 1715 w 143922"/>
                      <a:gd name="connsiteY41" fmla="*/ 21431 h 93535"/>
                      <a:gd name="connsiteX42" fmla="*/ 2477 w 143922"/>
                      <a:gd name="connsiteY42" fmla="*/ 28099 h 93535"/>
                      <a:gd name="connsiteX43" fmla="*/ 2858 w 143922"/>
                      <a:gd name="connsiteY43" fmla="*/ 31528 h 93535"/>
                      <a:gd name="connsiteX44" fmla="*/ 3524 w 143922"/>
                      <a:gd name="connsiteY44" fmla="*/ 36290 h 93535"/>
                      <a:gd name="connsiteX45" fmla="*/ 4096 w 143922"/>
                      <a:gd name="connsiteY45" fmla="*/ 40196 h 93535"/>
                      <a:gd name="connsiteX46" fmla="*/ 5048 w 143922"/>
                      <a:gd name="connsiteY46" fmla="*/ 46768 h 93535"/>
                      <a:gd name="connsiteX47" fmla="*/ 5810 w 143922"/>
                      <a:gd name="connsiteY47" fmla="*/ 51625 h 93535"/>
                      <a:gd name="connsiteX48" fmla="*/ 6953 w 143922"/>
                      <a:gd name="connsiteY48" fmla="*/ 58293 h 93535"/>
                      <a:gd name="connsiteX49" fmla="*/ 7715 w 143922"/>
                      <a:gd name="connsiteY49" fmla="*/ 62675 h 93535"/>
                      <a:gd name="connsiteX50" fmla="*/ 8858 w 143922"/>
                      <a:gd name="connsiteY50" fmla="*/ 68961 h 93535"/>
                      <a:gd name="connsiteX51" fmla="*/ 9715 w 143922"/>
                      <a:gd name="connsiteY51" fmla="*/ 73247 h 93535"/>
                      <a:gd name="connsiteX52" fmla="*/ 11906 w 143922"/>
                      <a:gd name="connsiteY52" fmla="*/ 83344 h 93535"/>
                      <a:gd name="connsiteX53" fmla="*/ 12764 w 143922"/>
                      <a:gd name="connsiteY53" fmla="*/ 87154 h 93535"/>
                      <a:gd name="connsiteX54" fmla="*/ 13906 w 143922"/>
                      <a:gd name="connsiteY54" fmla="*/ 92107 h 93535"/>
                      <a:gd name="connsiteX55" fmla="*/ 13906 w 143922"/>
                      <a:gd name="connsiteY55" fmla="*/ 92107 h 93535"/>
                      <a:gd name="connsiteX56" fmla="*/ 44482 w 143922"/>
                      <a:gd name="connsiteY56" fmla="*/ 92488 h 93535"/>
                      <a:gd name="connsiteX57" fmla="*/ 143923 w 143922"/>
                      <a:gd name="connsiteY57" fmla="*/ 93536 h 935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</a:cxnLst>
                    <a:rect l="l" t="t" r="r" b="b"/>
                    <a:pathLst>
                      <a:path w="143922" h="93535">
                        <a:moveTo>
                          <a:pt x="143923" y="93536"/>
                        </a:moveTo>
                        <a:cubicBezTo>
                          <a:pt x="143923" y="93536"/>
                          <a:pt x="143923" y="93536"/>
                          <a:pt x="143923" y="93536"/>
                        </a:cubicBezTo>
                        <a:cubicBezTo>
                          <a:pt x="143732" y="93250"/>
                          <a:pt x="143637" y="92964"/>
                          <a:pt x="143446" y="92678"/>
                        </a:cubicBezTo>
                        <a:cubicBezTo>
                          <a:pt x="141827" y="89916"/>
                          <a:pt x="140398" y="87249"/>
                          <a:pt x="138970" y="84582"/>
                        </a:cubicBezTo>
                        <a:cubicBezTo>
                          <a:pt x="138494" y="83725"/>
                          <a:pt x="138017" y="82867"/>
                          <a:pt x="137636" y="82010"/>
                        </a:cubicBezTo>
                        <a:cubicBezTo>
                          <a:pt x="136969" y="80677"/>
                          <a:pt x="136398" y="79438"/>
                          <a:pt x="135731" y="78200"/>
                        </a:cubicBezTo>
                        <a:cubicBezTo>
                          <a:pt x="134588" y="75819"/>
                          <a:pt x="133350" y="73438"/>
                          <a:pt x="132302" y="71152"/>
                        </a:cubicBezTo>
                        <a:cubicBezTo>
                          <a:pt x="131636" y="69723"/>
                          <a:pt x="131064" y="68390"/>
                          <a:pt x="130492" y="66961"/>
                        </a:cubicBezTo>
                        <a:cubicBezTo>
                          <a:pt x="129635" y="64865"/>
                          <a:pt x="128778" y="62865"/>
                          <a:pt x="127921" y="60865"/>
                        </a:cubicBezTo>
                        <a:cubicBezTo>
                          <a:pt x="127349" y="59531"/>
                          <a:pt x="126873" y="58198"/>
                          <a:pt x="126397" y="56864"/>
                        </a:cubicBezTo>
                        <a:cubicBezTo>
                          <a:pt x="125730" y="54959"/>
                          <a:pt x="125063" y="53150"/>
                          <a:pt x="124396" y="51340"/>
                        </a:cubicBezTo>
                        <a:cubicBezTo>
                          <a:pt x="124015" y="50102"/>
                          <a:pt x="123539" y="48863"/>
                          <a:pt x="123158" y="47625"/>
                        </a:cubicBezTo>
                        <a:cubicBezTo>
                          <a:pt x="122587" y="45815"/>
                          <a:pt x="122111" y="44101"/>
                          <a:pt x="121634" y="42386"/>
                        </a:cubicBezTo>
                        <a:cubicBezTo>
                          <a:pt x="121348" y="41338"/>
                          <a:pt x="120967" y="40196"/>
                          <a:pt x="120777" y="39148"/>
                        </a:cubicBezTo>
                        <a:cubicBezTo>
                          <a:pt x="120301" y="37338"/>
                          <a:pt x="119920" y="35624"/>
                          <a:pt x="119539" y="34004"/>
                        </a:cubicBezTo>
                        <a:cubicBezTo>
                          <a:pt x="119348" y="33147"/>
                          <a:pt x="119158" y="32290"/>
                          <a:pt x="118967" y="31528"/>
                        </a:cubicBezTo>
                        <a:cubicBezTo>
                          <a:pt x="118491" y="29146"/>
                          <a:pt x="118110" y="26956"/>
                          <a:pt x="117824" y="24860"/>
                        </a:cubicBezTo>
                        <a:cubicBezTo>
                          <a:pt x="117824" y="24670"/>
                          <a:pt x="117729" y="24479"/>
                          <a:pt x="117729" y="24289"/>
                        </a:cubicBezTo>
                        <a:cubicBezTo>
                          <a:pt x="117443" y="22288"/>
                          <a:pt x="117253" y="20479"/>
                          <a:pt x="117062" y="18669"/>
                        </a:cubicBezTo>
                        <a:cubicBezTo>
                          <a:pt x="116967" y="18002"/>
                          <a:pt x="116967" y="17431"/>
                          <a:pt x="116872" y="16764"/>
                        </a:cubicBezTo>
                        <a:cubicBezTo>
                          <a:pt x="116777" y="15621"/>
                          <a:pt x="116681" y="14478"/>
                          <a:pt x="116681" y="13430"/>
                        </a:cubicBezTo>
                        <a:cubicBezTo>
                          <a:pt x="116681" y="12763"/>
                          <a:pt x="116681" y="12192"/>
                          <a:pt x="116586" y="11621"/>
                        </a:cubicBezTo>
                        <a:cubicBezTo>
                          <a:pt x="116586" y="10763"/>
                          <a:pt x="116586" y="9811"/>
                          <a:pt x="116586" y="9049"/>
                        </a:cubicBezTo>
                        <a:cubicBezTo>
                          <a:pt x="116586" y="8477"/>
                          <a:pt x="116586" y="8001"/>
                          <a:pt x="116586" y="7429"/>
                        </a:cubicBezTo>
                        <a:cubicBezTo>
                          <a:pt x="116586" y="6667"/>
                          <a:pt x="116586" y="6001"/>
                          <a:pt x="116681" y="5429"/>
                        </a:cubicBezTo>
                        <a:cubicBezTo>
                          <a:pt x="116681" y="4953"/>
                          <a:pt x="116681" y="4572"/>
                          <a:pt x="116777" y="4191"/>
                        </a:cubicBezTo>
                        <a:cubicBezTo>
                          <a:pt x="116777" y="3620"/>
                          <a:pt x="116872" y="3143"/>
                          <a:pt x="116872" y="2667"/>
                        </a:cubicBezTo>
                        <a:cubicBezTo>
                          <a:pt x="116872" y="2381"/>
                          <a:pt x="116967" y="2096"/>
                          <a:pt x="116967" y="1905"/>
                        </a:cubicBezTo>
                        <a:cubicBezTo>
                          <a:pt x="117062" y="1429"/>
                          <a:pt x="117062" y="1143"/>
                          <a:pt x="117158" y="857"/>
                        </a:cubicBezTo>
                        <a:cubicBezTo>
                          <a:pt x="117158" y="762"/>
                          <a:pt x="117158" y="571"/>
                          <a:pt x="117253" y="476"/>
                        </a:cubicBezTo>
                        <a:cubicBezTo>
                          <a:pt x="117348" y="191"/>
                          <a:pt x="117348" y="0"/>
                          <a:pt x="117348" y="0"/>
                        </a:cubicBezTo>
                        <a:lnTo>
                          <a:pt x="0" y="0"/>
                        </a:lnTo>
                        <a:cubicBezTo>
                          <a:pt x="0" y="0"/>
                          <a:pt x="0" y="381"/>
                          <a:pt x="0" y="667"/>
                        </a:cubicBezTo>
                        <a:cubicBezTo>
                          <a:pt x="0" y="762"/>
                          <a:pt x="0" y="953"/>
                          <a:pt x="0" y="1143"/>
                        </a:cubicBezTo>
                        <a:cubicBezTo>
                          <a:pt x="0" y="1524"/>
                          <a:pt x="95" y="2191"/>
                          <a:pt x="95" y="2858"/>
                        </a:cubicBezTo>
                        <a:cubicBezTo>
                          <a:pt x="95" y="3143"/>
                          <a:pt x="95" y="3524"/>
                          <a:pt x="190" y="3905"/>
                        </a:cubicBezTo>
                        <a:cubicBezTo>
                          <a:pt x="286" y="4953"/>
                          <a:pt x="381" y="6096"/>
                          <a:pt x="476" y="7525"/>
                        </a:cubicBezTo>
                        <a:cubicBezTo>
                          <a:pt x="476" y="8001"/>
                          <a:pt x="571" y="8668"/>
                          <a:pt x="571" y="9239"/>
                        </a:cubicBezTo>
                        <a:cubicBezTo>
                          <a:pt x="667" y="10287"/>
                          <a:pt x="762" y="11335"/>
                          <a:pt x="857" y="12478"/>
                        </a:cubicBezTo>
                        <a:cubicBezTo>
                          <a:pt x="952" y="13240"/>
                          <a:pt x="1048" y="14097"/>
                          <a:pt x="1048" y="14954"/>
                        </a:cubicBezTo>
                        <a:cubicBezTo>
                          <a:pt x="1143" y="16192"/>
                          <a:pt x="1333" y="17526"/>
                          <a:pt x="1429" y="18955"/>
                        </a:cubicBezTo>
                        <a:cubicBezTo>
                          <a:pt x="1524" y="19812"/>
                          <a:pt x="1619" y="20574"/>
                          <a:pt x="1715" y="21431"/>
                        </a:cubicBezTo>
                        <a:cubicBezTo>
                          <a:pt x="1905" y="23527"/>
                          <a:pt x="2191" y="25813"/>
                          <a:pt x="2477" y="28099"/>
                        </a:cubicBezTo>
                        <a:cubicBezTo>
                          <a:pt x="2572" y="29242"/>
                          <a:pt x="2762" y="30385"/>
                          <a:pt x="2858" y="31528"/>
                        </a:cubicBezTo>
                        <a:cubicBezTo>
                          <a:pt x="3048" y="33052"/>
                          <a:pt x="3239" y="34671"/>
                          <a:pt x="3524" y="36290"/>
                        </a:cubicBezTo>
                        <a:cubicBezTo>
                          <a:pt x="3715" y="37624"/>
                          <a:pt x="3905" y="38862"/>
                          <a:pt x="4096" y="40196"/>
                        </a:cubicBezTo>
                        <a:cubicBezTo>
                          <a:pt x="4381" y="42291"/>
                          <a:pt x="4763" y="44482"/>
                          <a:pt x="5048" y="46768"/>
                        </a:cubicBezTo>
                        <a:cubicBezTo>
                          <a:pt x="5334" y="48387"/>
                          <a:pt x="5525" y="50006"/>
                          <a:pt x="5810" y="51625"/>
                        </a:cubicBezTo>
                        <a:cubicBezTo>
                          <a:pt x="6191" y="53816"/>
                          <a:pt x="6572" y="56007"/>
                          <a:pt x="6953" y="58293"/>
                        </a:cubicBezTo>
                        <a:cubicBezTo>
                          <a:pt x="7239" y="59722"/>
                          <a:pt x="7429" y="61246"/>
                          <a:pt x="7715" y="62675"/>
                        </a:cubicBezTo>
                        <a:cubicBezTo>
                          <a:pt x="8096" y="64770"/>
                          <a:pt x="8477" y="66866"/>
                          <a:pt x="8858" y="68961"/>
                        </a:cubicBezTo>
                        <a:cubicBezTo>
                          <a:pt x="9144" y="70390"/>
                          <a:pt x="9430" y="71819"/>
                          <a:pt x="9715" y="73247"/>
                        </a:cubicBezTo>
                        <a:cubicBezTo>
                          <a:pt x="10382" y="76581"/>
                          <a:pt x="11144" y="79915"/>
                          <a:pt x="11906" y="83344"/>
                        </a:cubicBezTo>
                        <a:cubicBezTo>
                          <a:pt x="12192" y="84582"/>
                          <a:pt x="12478" y="85916"/>
                          <a:pt x="12764" y="87154"/>
                        </a:cubicBezTo>
                        <a:cubicBezTo>
                          <a:pt x="13144" y="88773"/>
                          <a:pt x="13525" y="90392"/>
                          <a:pt x="13906" y="92107"/>
                        </a:cubicBezTo>
                        <a:cubicBezTo>
                          <a:pt x="13906" y="92107"/>
                          <a:pt x="13906" y="92107"/>
                          <a:pt x="13906" y="92107"/>
                        </a:cubicBezTo>
                        <a:cubicBezTo>
                          <a:pt x="24098" y="92202"/>
                          <a:pt x="34290" y="92297"/>
                          <a:pt x="44482" y="92488"/>
                        </a:cubicBezTo>
                        <a:cubicBezTo>
                          <a:pt x="77819" y="92964"/>
                          <a:pt x="110871" y="93345"/>
                          <a:pt x="143923" y="93536"/>
                        </a:cubicBez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49" name="">
                  <a:extLst>
                    <a:ext uri="{FF2B5EF4-FFF2-40B4-BE49-F238E27FC236}">
                      <a16:creationId xmlns:a16="http://schemas.microsoft.com/office/drawing/2014/main" id="{F82810AC-BB50-76BB-011A-D702CF1FC228}"/>
                    </a:ext>
                  </a:extLst>
                </p:cNvPr>
                <p:cNvGrpSpPr/>
                <p:nvPr/>
              </p:nvGrpSpPr>
              <p:grpSpPr>
                <a:xfrm>
                  <a:off x="3241262" y="2533650"/>
                  <a:ext cx="2722816" cy="2032063"/>
                  <a:chOff x="3241262" y="2533650"/>
                  <a:chExt cx="2722816" cy="2032063"/>
                </a:xfrm>
              </p:grpSpPr>
              <p:grpSp>
                <p:nvGrpSpPr>
                  <p:cNvPr id="280" name="">
                    <a:extLst>
                      <a:ext uri="{FF2B5EF4-FFF2-40B4-BE49-F238E27FC236}">
                        <a16:creationId xmlns:a16="http://schemas.microsoft.com/office/drawing/2014/main" id="{B4F68ADB-5555-D2A8-EDC6-09C4623D5508}"/>
                      </a:ext>
                    </a:extLst>
                  </p:cNvPr>
                  <p:cNvGrpSpPr/>
                  <p:nvPr/>
                </p:nvGrpSpPr>
                <p:grpSpPr>
                  <a:xfrm>
                    <a:off x="5051964" y="2533650"/>
                    <a:ext cx="912113" cy="903732"/>
                    <a:chOff x="5051964" y="2533650"/>
                    <a:chExt cx="912113" cy="903732"/>
                  </a:xfrm>
                </p:grpSpPr>
                <p:sp>
                  <p:nvSpPr>
                    <p:cNvPr id="290" name="">
                      <a:extLst>
                        <a:ext uri="{FF2B5EF4-FFF2-40B4-BE49-F238E27FC236}">
                          <a16:creationId xmlns:a16="http://schemas.microsoft.com/office/drawing/2014/main" id="{1B8ACCC2-4CCF-6FAB-7422-98541CA1EE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62098" y="2583751"/>
                      <a:ext cx="577881" cy="250996"/>
                    </a:xfrm>
                    <a:custGeom>
                      <a:avLst/>
                      <a:gdLst>
                        <a:gd name="connsiteX0" fmla="*/ 251555 w 577881"/>
                        <a:gd name="connsiteY0" fmla="*/ 247364 h 250996"/>
                        <a:gd name="connsiteX1" fmla="*/ 577882 w 577881"/>
                        <a:gd name="connsiteY1" fmla="*/ 231839 h 250996"/>
                        <a:gd name="connsiteX2" fmla="*/ 555212 w 577881"/>
                        <a:gd name="connsiteY2" fmla="*/ 176308 h 250996"/>
                        <a:gd name="connsiteX3" fmla="*/ 334232 w 577881"/>
                        <a:gd name="connsiteY3" fmla="*/ 26956 h 250996"/>
                        <a:gd name="connsiteX4" fmla="*/ 198501 w 577881"/>
                        <a:gd name="connsiteY4" fmla="*/ 0 h 250996"/>
                        <a:gd name="connsiteX5" fmla="*/ 0 w 577881"/>
                        <a:gd name="connsiteY5" fmla="*/ 114681 h 250996"/>
                        <a:gd name="connsiteX6" fmla="*/ 251555 w 577881"/>
                        <a:gd name="connsiteY6" fmla="*/ 247364 h 2509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77881" h="250996">
                          <a:moveTo>
                            <a:pt x="251555" y="247364"/>
                          </a:moveTo>
                          <a:cubicBezTo>
                            <a:pt x="359569" y="256413"/>
                            <a:pt x="469583" y="247555"/>
                            <a:pt x="577882" y="231839"/>
                          </a:cubicBezTo>
                          <a:cubicBezTo>
                            <a:pt x="571119" y="212027"/>
                            <a:pt x="563499" y="193548"/>
                            <a:pt x="555212" y="176308"/>
                          </a:cubicBezTo>
                          <a:cubicBezTo>
                            <a:pt x="494062" y="110490"/>
                            <a:pt x="423196" y="55912"/>
                            <a:pt x="334232" y="26956"/>
                          </a:cubicBezTo>
                          <a:cubicBezTo>
                            <a:pt x="289941" y="12573"/>
                            <a:pt x="244507" y="4477"/>
                            <a:pt x="198501" y="0"/>
                          </a:cubicBezTo>
                          <a:lnTo>
                            <a:pt x="0" y="114681"/>
                          </a:lnTo>
                          <a:cubicBezTo>
                            <a:pt x="33338" y="208883"/>
                            <a:pt x="155258" y="239363"/>
                            <a:pt x="251555" y="247364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1" name="">
                      <a:extLst>
                        <a:ext uri="{FF2B5EF4-FFF2-40B4-BE49-F238E27FC236}">
                          <a16:creationId xmlns:a16="http://schemas.microsoft.com/office/drawing/2014/main" id="{1681DC3E-921D-EFC3-E018-FD0D25C0DE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55849" y="2535459"/>
                      <a:ext cx="261556" cy="224599"/>
                    </a:xfrm>
                    <a:custGeom>
                      <a:avLst/>
                      <a:gdLst>
                        <a:gd name="connsiteX0" fmla="*/ 261557 w 261556"/>
                        <a:gd name="connsiteY0" fmla="*/ 224599 h 224599"/>
                        <a:gd name="connsiteX1" fmla="*/ 0 w 261556"/>
                        <a:gd name="connsiteY1" fmla="*/ 0 h 224599"/>
                        <a:gd name="connsiteX2" fmla="*/ 261557 w 261556"/>
                        <a:gd name="connsiteY2" fmla="*/ 224599 h 22459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61556" h="224599">
                          <a:moveTo>
                            <a:pt x="261557" y="224599"/>
                          </a:moveTo>
                          <a:cubicBezTo>
                            <a:pt x="179451" y="52673"/>
                            <a:pt x="35624" y="8477"/>
                            <a:pt x="0" y="0"/>
                          </a:cubicBezTo>
                          <a:cubicBezTo>
                            <a:pt x="35814" y="8572"/>
                            <a:pt x="179546" y="52864"/>
                            <a:pt x="261557" y="224599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2" name="">
                      <a:extLst>
                        <a:ext uri="{FF2B5EF4-FFF2-40B4-BE49-F238E27FC236}">
                          <a16:creationId xmlns:a16="http://schemas.microsoft.com/office/drawing/2014/main" id="{A4568F24-6897-BAF4-2328-724BDE0D5D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695" y="2533650"/>
                      <a:ext cx="356711" cy="226409"/>
                    </a:xfrm>
                    <a:custGeom>
                      <a:avLst/>
                      <a:gdLst>
                        <a:gd name="connsiteX0" fmla="*/ 356711 w 356711"/>
                        <a:gd name="connsiteY0" fmla="*/ 226409 h 226409"/>
                        <a:gd name="connsiteX1" fmla="*/ 356711 w 356711"/>
                        <a:gd name="connsiteY1" fmla="*/ 226409 h 226409"/>
                        <a:gd name="connsiteX2" fmla="*/ 356711 w 356711"/>
                        <a:gd name="connsiteY2" fmla="*/ 226409 h 226409"/>
                        <a:gd name="connsiteX3" fmla="*/ 95155 w 356711"/>
                        <a:gd name="connsiteY3" fmla="*/ 1810 h 226409"/>
                        <a:gd name="connsiteX4" fmla="*/ 94393 w 356711"/>
                        <a:gd name="connsiteY4" fmla="*/ 1619 h 226409"/>
                        <a:gd name="connsiteX5" fmla="*/ 91821 w 356711"/>
                        <a:gd name="connsiteY5" fmla="*/ 1048 h 226409"/>
                        <a:gd name="connsiteX6" fmla="*/ 90773 w 356711"/>
                        <a:gd name="connsiteY6" fmla="*/ 857 h 226409"/>
                        <a:gd name="connsiteX7" fmla="*/ 89154 w 356711"/>
                        <a:gd name="connsiteY7" fmla="*/ 476 h 226409"/>
                        <a:gd name="connsiteX8" fmla="*/ 88297 w 356711"/>
                        <a:gd name="connsiteY8" fmla="*/ 286 h 226409"/>
                        <a:gd name="connsiteX9" fmla="*/ 87439 w 356711"/>
                        <a:gd name="connsiteY9" fmla="*/ 95 h 226409"/>
                        <a:gd name="connsiteX10" fmla="*/ 86868 w 356711"/>
                        <a:gd name="connsiteY10" fmla="*/ 0 h 226409"/>
                        <a:gd name="connsiteX11" fmla="*/ 0 w 356711"/>
                        <a:gd name="connsiteY11" fmla="*/ 50197 h 226409"/>
                        <a:gd name="connsiteX12" fmla="*/ 135731 w 356711"/>
                        <a:gd name="connsiteY12" fmla="*/ 77152 h 226409"/>
                        <a:gd name="connsiteX13" fmla="*/ 356711 w 356711"/>
                        <a:gd name="connsiteY13" fmla="*/ 226409 h 2264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356711" h="226409">
                          <a:moveTo>
                            <a:pt x="356711" y="226409"/>
                          </a:moveTo>
                          <a:cubicBezTo>
                            <a:pt x="356711" y="226409"/>
                            <a:pt x="356711" y="226409"/>
                            <a:pt x="356711" y="226409"/>
                          </a:cubicBezTo>
                          <a:cubicBezTo>
                            <a:pt x="356711" y="226409"/>
                            <a:pt x="356711" y="226409"/>
                            <a:pt x="356711" y="226409"/>
                          </a:cubicBezTo>
                          <a:cubicBezTo>
                            <a:pt x="274606" y="54673"/>
                            <a:pt x="130874" y="10382"/>
                            <a:pt x="95155" y="1810"/>
                          </a:cubicBezTo>
                          <a:cubicBezTo>
                            <a:pt x="94869" y="1715"/>
                            <a:pt x="94583" y="1715"/>
                            <a:pt x="94393" y="1619"/>
                          </a:cubicBezTo>
                          <a:cubicBezTo>
                            <a:pt x="93440" y="1429"/>
                            <a:pt x="92583" y="1238"/>
                            <a:pt x="91821" y="1048"/>
                          </a:cubicBezTo>
                          <a:cubicBezTo>
                            <a:pt x="91440" y="952"/>
                            <a:pt x="91059" y="857"/>
                            <a:pt x="90773" y="857"/>
                          </a:cubicBezTo>
                          <a:cubicBezTo>
                            <a:pt x="90202" y="762"/>
                            <a:pt x="89630" y="571"/>
                            <a:pt x="89154" y="476"/>
                          </a:cubicBezTo>
                          <a:cubicBezTo>
                            <a:pt x="88773" y="381"/>
                            <a:pt x="88487" y="381"/>
                            <a:pt x="88297" y="286"/>
                          </a:cubicBezTo>
                          <a:cubicBezTo>
                            <a:pt x="88011" y="190"/>
                            <a:pt x="87630" y="190"/>
                            <a:pt x="87439" y="95"/>
                          </a:cubicBezTo>
                          <a:cubicBezTo>
                            <a:pt x="87154" y="95"/>
                            <a:pt x="86868" y="0"/>
                            <a:pt x="86868" y="0"/>
                          </a:cubicBezTo>
                          <a:lnTo>
                            <a:pt x="0" y="50197"/>
                          </a:lnTo>
                          <a:cubicBezTo>
                            <a:pt x="46006" y="54673"/>
                            <a:pt x="91440" y="62770"/>
                            <a:pt x="135731" y="77152"/>
                          </a:cubicBezTo>
                          <a:cubicBezTo>
                            <a:pt x="224790" y="106013"/>
                            <a:pt x="295656" y="160592"/>
                            <a:pt x="356711" y="226409"/>
                          </a:cubicBezTo>
                          <a:close/>
                        </a:path>
                      </a:pathLst>
                    </a:custGeom>
                    <a:solidFill>
                      <a:srgbClr val="F5AA9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3" name="">
                      <a:extLst>
                        <a:ext uri="{FF2B5EF4-FFF2-40B4-BE49-F238E27FC236}">
                          <a16:creationId xmlns:a16="http://schemas.microsoft.com/office/drawing/2014/main" id="{C4370C71-2ED0-14D2-72AF-E03241E72B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32857" y="2698813"/>
                      <a:ext cx="631221" cy="535590"/>
                    </a:xfrm>
                    <a:custGeom>
                      <a:avLst/>
                      <a:gdLst>
                        <a:gd name="connsiteX0" fmla="*/ 9620 w 631221"/>
                        <a:gd name="connsiteY0" fmla="*/ 23432 h 535590"/>
                        <a:gd name="connsiteX1" fmla="*/ 22003 w 631221"/>
                        <a:gd name="connsiteY1" fmla="*/ 32099 h 535590"/>
                        <a:gd name="connsiteX2" fmla="*/ 27337 w 631221"/>
                        <a:gd name="connsiteY2" fmla="*/ 35909 h 535590"/>
                        <a:gd name="connsiteX3" fmla="*/ 40100 w 631221"/>
                        <a:gd name="connsiteY3" fmla="*/ 45339 h 535590"/>
                        <a:gd name="connsiteX4" fmla="*/ 44386 w 631221"/>
                        <a:gd name="connsiteY4" fmla="*/ 48578 h 535590"/>
                        <a:gd name="connsiteX5" fmla="*/ 57912 w 631221"/>
                        <a:gd name="connsiteY5" fmla="*/ 59246 h 535590"/>
                        <a:gd name="connsiteX6" fmla="*/ 60674 w 631221"/>
                        <a:gd name="connsiteY6" fmla="*/ 61436 h 535590"/>
                        <a:gd name="connsiteX7" fmla="*/ 76295 w 631221"/>
                        <a:gd name="connsiteY7" fmla="*/ 74390 h 535590"/>
                        <a:gd name="connsiteX8" fmla="*/ 76009 w 631221"/>
                        <a:gd name="connsiteY8" fmla="*/ 74390 h 535590"/>
                        <a:gd name="connsiteX9" fmla="*/ 286702 w 631221"/>
                        <a:gd name="connsiteY9" fmla="*/ 410432 h 535590"/>
                        <a:gd name="connsiteX10" fmla="*/ 624840 w 631221"/>
                        <a:gd name="connsiteY10" fmla="*/ 216979 h 535590"/>
                        <a:gd name="connsiteX11" fmla="*/ 302514 w 631221"/>
                        <a:gd name="connsiteY11" fmla="*/ 535591 h 535590"/>
                        <a:gd name="connsiteX12" fmla="*/ 631222 w 631221"/>
                        <a:gd name="connsiteY12" fmla="*/ 210693 h 535590"/>
                        <a:gd name="connsiteX13" fmla="*/ 625697 w 631221"/>
                        <a:gd name="connsiteY13" fmla="*/ 182880 h 535590"/>
                        <a:gd name="connsiteX14" fmla="*/ 623411 w 631221"/>
                        <a:gd name="connsiteY14" fmla="*/ 173165 h 535590"/>
                        <a:gd name="connsiteX15" fmla="*/ 619315 w 631221"/>
                        <a:gd name="connsiteY15" fmla="*/ 156686 h 535590"/>
                        <a:gd name="connsiteX16" fmla="*/ 616172 w 631221"/>
                        <a:gd name="connsiteY16" fmla="*/ 145161 h 535590"/>
                        <a:gd name="connsiteX17" fmla="*/ 612172 w 631221"/>
                        <a:gd name="connsiteY17" fmla="*/ 131826 h 535590"/>
                        <a:gd name="connsiteX18" fmla="*/ 608362 w 631221"/>
                        <a:gd name="connsiteY18" fmla="*/ 120110 h 535590"/>
                        <a:gd name="connsiteX19" fmla="*/ 607409 w 631221"/>
                        <a:gd name="connsiteY19" fmla="*/ 117062 h 535590"/>
                        <a:gd name="connsiteX20" fmla="*/ 607314 w 631221"/>
                        <a:gd name="connsiteY20" fmla="*/ 117062 h 535590"/>
                        <a:gd name="connsiteX21" fmla="*/ 280988 w 631221"/>
                        <a:gd name="connsiteY21" fmla="*/ 132588 h 535590"/>
                        <a:gd name="connsiteX22" fmla="*/ 29527 w 631221"/>
                        <a:gd name="connsiteY22" fmla="*/ 0 h 535590"/>
                        <a:gd name="connsiteX23" fmla="*/ 0 w 631221"/>
                        <a:gd name="connsiteY23" fmla="*/ 17050 h 535590"/>
                        <a:gd name="connsiteX24" fmla="*/ 3619 w 631221"/>
                        <a:gd name="connsiteY24" fmla="*/ 19526 h 535590"/>
                        <a:gd name="connsiteX25" fmla="*/ 9620 w 631221"/>
                        <a:gd name="connsiteY25" fmla="*/ 23432 h 5355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</a:cxnLst>
                      <a:rect l="l" t="t" r="r" b="b"/>
                      <a:pathLst>
                        <a:path w="631221" h="535590">
                          <a:moveTo>
                            <a:pt x="9620" y="23432"/>
                          </a:moveTo>
                          <a:cubicBezTo>
                            <a:pt x="13811" y="26289"/>
                            <a:pt x="17907" y="29147"/>
                            <a:pt x="22003" y="32099"/>
                          </a:cubicBezTo>
                          <a:cubicBezTo>
                            <a:pt x="23813" y="33338"/>
                            <a:pt x="25527" y="34671"/>
                            <a:pt x="27337" y="35909"/>
                          </a:cubicBezTo>
                          <a:cubicBezTo>
                            <a:pt x="31623" y="39053"/>
                            <a:pt x="35909" y="42196"/>
                            <a:pt x="40100" y="45339"/>
                          </a:cubicBezTo>
                          <a:cubicBezTo>
                            <a:pt x="41529" y="46387"/>
                            <a:pt x="42958" y="47435"/>
                            <a:pt x="44386" y="48578"/>
                          </a:cubicBezTo>
                          <a:cubicBezTo>
                            <a:pt x="48958" y="52102"/>
                            <a:pt x="53530" y="55626"/>
                            <a:pt x="57912" y="59246"/>
                          </a:cubicBezTo>
                          <a:cubicBezTo>
                            <a:pt x="58769" y="60008"/>
                            <a:pt x="59722" y="60674"/>
                            <a:pt x="60674" y="61436"/>
                          </a:cubicBezTo>
                          <a:cubicBezTo>
                            <a:pt x="66008" y="65723"/>
                            <a:pt x="71247" y="70009"/>
                            <a:pt x="76295" y="74390"/>
                          </a:cubicBezTo>
                          <a:cubicBezTo>
                            <a:pt x="76200" y="74390"/>
                            <a:pt x="76105" y="74390"/>
                            <a:pt x="76009" y="74390"/>
                          </a:cubicBezTo>
                          <a:cubicBezTo>
                            <a:pt x="206788" y="185928"/>
                            <a:pt x="263271" y="311658"/>
                            <a:pt x="286702" y="410432"/>
                          </a:cubicBezTo>
                          <a:cubicBezTo>
                            <a:pt x="406051" y="358235"/>
                            <a:pt x="519779" y="294418"/>
                            <a:pt x="624840" y="216979"/>
                          </a:cubicBezTo>
                          <a:lnTo>
                            <a:pt x="302514" y="535591"/>
                          </a:lnTo>
                          <a:lnTo>
                            <a:pt x="631222" y="210693"/>
                          </a:lnTo>
                          <a:cubicBezTo>
                            <a:pt x="629507" y="201168"/>
                            <a:pt x="627697" y="191929"/>
                            <a:pt x="625697" y="182880"/>
                          </a:cubicBezTo>
                          <a:cubicBezTo>
                            <a:pt x="624935" y="179546"/>
                            <a:pt x="624173" y="176403"/>
                            <a:pt x="623411" y="173165"/>
                          </a:cubicBezTo>
                          <a:cubicBezTo>
                            <a:pt x="622078" y="167640"/>
                            <a:pt x="620744" y="162116"/>
                            <a:pt x="619315" y="156686"/>
                          </a:cubicBezTo>
                          <a:cubicBezTo>
                            <a:pt x="618268" y="152781"/>
                            <a:pt x="617220" y="148971"/>
                            <a:pt x="616172" y="145161"/>
                          </a:cubicBezTo>
                          <a:cubicBezTo>
                            <a:pt x="614839" y="140684"/>
                            <a:pt x="613505" y="136208"/>
                            <a:pt x="612172" y="131826"/>
                          </a:cubicBezTo>
                          <a:cubicBezTo>
                            <a:pt x="610933" y="127921"/>
                            <a:pt x="609695" y="123920"/>
                            <a:pt x="608362" y="120110"/>
                          </a:cubicBezTo>
                          <a:cubicBezTo>
                            <a:pt x="607981" y="119158"/>
                            <a:pt x="607695" y="118015"/>
                            <a:pt x="607409" y="117062"/>
                          </a:cubicBezTo>
                          <a:cubicBezTo>
                            <a:pt x="607409" y="117062"/>
                            <a:pt x="607314" y="117062"/>
                            <a:pt x="607314" y="117062"/>
                          </a:cubicBezTo>
                          <a:cubicBezTo>
                            <a:pt x="498920" y="132779"/>
                            <a:pt x="388906" y="141542"/>
                            <a:pt x="280988" y="132588"/>
                          </a:cubicBezTo>
                          <a:cubicBezTo>
                            <a:pt x="184594" y="124587"/>
                            <a:pt x="62770" y="94012"/>
                            <a:pt x="29527" y="0"/>
                          </a:cubicBezTo>
                          <a:lnTo>
                            <a:pt x="0" y="17050"/>
                          </a:lnTo>
                          <a:cubicBezTo>
                            <a:pt x="1238" y="17907"/>
                            <a:pt x="2381" y="18669"/>
                            <a:pt x="3619" y="19526"/>
                          </a:cubicBezTo>
                          <a:cubicBezTo>
                            <a:pt x="5525" y="20574"/>
                            <a:pt x="7620" y="22003"/>
                            <a:pt x="9620" y="23432"/>
                          </a:cubicBezTo>
                          <a:close/>
                        </a:path>
                      </a:pathLst>
                    </a:custGeom>
                    <a:solidFill>
                      <a:srgbClr val="C4455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4" name="">
                      <a:extLst>
                        <a:ext uri="{FF2B5EF4-FFF2-40B4-BE49-F238E27FC236}">
                          <a16:creationId xmlns:a16="http://schemas.microsoft.com/office/drawing/2014/main" id="{E5D673E1-1412-7461-AE68-51839676A9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19464" y="2915602"/>
                      <a:ext cx="338137" cy="318611"/>
                    </a:xfrm>
                    <a:custGeom>
                      <a:avLst/>
                      <a:gdLst>
                        <a:gd name="connsiteX0" fmla="*/ 0 w 338137"/>
                        <a:gd name="connsiteY0" fmla="*/ 193453 h 318611"/>
                        <a:gd name="connsiteX1" fmla="*/ 15812 w 338137"/>
                        <a:gd name="connsiteY1" fmla="*/ 318611 h 318611"/>
                        <a:gd name="connsiteX2" fmla="*/ 338138 w 338137"/>
                        <a:gd name="connsiteY2" fmla="*/ 0 h 318611"/>
                        <a:gd name="connsiteX3" fmla="*/ 0 w 338137"/>
                        <a:gd name="connsiteY3" fmla="*/ 193453 h 3186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38137" h="318611">
                          <a:moveTo>
                            <a:pt x="0" y="193453"/>
                          </a:moveTo>
                          <a:cubicBezTo>
                            <a:pt x="12001" y="244126"/>
                            <a:pt x="15430" y="287750"/>
                            <a:pt x="15812" y="318611"/>
                          </a:cubicBezTo>
                          <a:lnTo>
                            <a:pt x="338138" y="0"/>
                          </a:lnTo>
                          <a:cubicBezTo>
                            <a:pt x="233172" y="77438"/>
                            <a:pt x="119348" y="141256"/>
                            <a:pt x="0" y="193453"/>
                          </a:cubicBezTo>
                          <a:close/>
                        </a:path>
                      </a:pathLst>
                    </a:custGeom>
                    <a:solidFill>
                      <a:srgbClr val="A02B4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5" name="">
                      <a:extLst>
                        <a:ext uri="{FF2B5EF4-FFF2-40B4-BE49-F238E27FC236}">
                          <a16:creationId xmlns:a16="http://schemas.microsoft.com/office/drawing/2014/main" id="{D5FDECBB-8C22-2C57-DD0E-8F7369F488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23998" y="2709862"/>
                      <a:ext cx="12382" cy="8191"/>
                    </a:xfrm>
                    <a:custGeom>
                      <a:avLst/>
                      <a:gdLst>
                        <a:gd name="connsiteX0" fmla="*/ 12383 w 12382"/>
                        <a:gd name="connsiteY0" fmla="*/ 8192 h 8191"/>
                        <a:gd name="connsiteX1" fmla="*/ 8763 w 12382"/>
                        <a:gd name="connsiteY1" fmla="*/ 5715 h 8191"/>
                        <a:gd name="connsiteX2" fmla="*/ 0 w 12382"/>
                        <a:gd name="connsiteY2" fmla="*/ 0 h 8191"/>
                        <a:gd name="connsiteX3" fmla="*/ 8668 w 12382"/>
                        <a:gd name="connsiteY3" fmla="*/ 5715 h 8191"/>
                        <a:gd name="connsiteX4" fmla="*/ 12383 w 12382"/>
                        <a:gd name="connsiteY4" fmla="*/ 8192 h 81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382" h="8191">
                          <a:moveTo>
                            <a:pt x="12383" y="8192"/>
                          </a:moveTo>
                          <a:cubicBezTo>
                            <a:pt x="11144" y="7334"/>
                            <a:pt x="10001" y="6572"/>
                            <a:pt x="8763" y="5715"/>
                          </a:cubicBezTo>
                          <a:cubicBezTo>
                            <a:pt x="5906" y="3810"/>
                            <a:pt x="2953" y="1905"/>
                            <a:pt x="0" y="0"/>
                          </a:cubicBezTo>
                          <a:cubicBezTo>
                            <a:pt x="2953" y="1905"/>
                            <a:pt x="5810" y="3810"/>
                            <a:pt x="8668" y="5715"/>
                          </a:cubicBezTo>
                          <a:cubicBezTo>
                            <a:pt x="9906" y="6572"/>
                            <a:pt x="11144" y="7334"/>
                            <a:pt x="12383" y="8192"/>
                          </a:cubicBezTo>
                          <a:close/>
                        </a:path>
                      </a:pathLst>
                    </a:custGeom>
                    <a:solidFill>
                      <a:srgbClr val="FBD486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6" name="">
                      <a:extLst>
                        <a:ext uri="{FF2B5EF4-FFF2-40B4-BE49-F238E27FC236}">
                          <a16:creationId xmlns:a16="http://schemas.microsoft.com/office/drawing/2014/main" id="{ECE9DA4D-00A2-41AD-A977-704F45AA64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55870" y="2773013"/>
                      <a:ext cx="579523" cy="664368"/>
                    </a:xfrm>
                    <a:custGeom>
                      <a:avLst/>
                      <a:gdLst>
                        <a:gd name="connsiteX0" fmla="*/ 563594 w 579523"/>
                        <a:gd name="connsiteY0" fmla="*/ 336042 h 664368"/>
                        <a:gd name="connsiteX1" fmla="*/ 352901 w 579523"/>
                        <a:gd name="connsiteY1" fmla="*/ 0 h 664368"/>
                        <a:gd name="connsiteX2" fmla="*/ 246317 w 579523"/>
                        <a:gd name="connsiteY2" fmla="*/ 10477 h 664368"/>
                        <a:gd name="connsiteX3" fmla="*/ 0 w 579523"/>
                        <a:gd name="connsiteY3" fmla="*/ 60865 h 664368"/>
                        <a:gd name="connsiteX4" fmla="*/ 762 w 579523"/>
                        <a:gd name="connsiteY4" fmla="*/ 72581 h 664368"/>
                        <a:gd name="connsiteX5" fmla="*/ 357092 w 579523"/>
                        <a:gd name="connsiteY5" fmla="*/ 664369 h 664368"/>
                        <a:gd name="connsiteX6" fmla="*/ 464820 w 579523"/>
                        <a:gd name="connsiteY6" fmla="*/ 657511 h 664368"/>
                        <a:gd name="connsiteX7" fmla="*/ 577215 w 579523"/>
                        <a:gd name="connsiteY7" fmla="*/ 510350 h 664368"/>
                        <a:gd name="connsiteX8" fmla="*/ 579501 w 579523"/>
                        <a:gd name="connsiteY8" fmla="*/ 461296 h 664368"/>
                        <a:gd name="connsiteX9" fmla="*/ 563594 w 579523"/>
                        <a:gd name="connsiteY9" fmla="*/ 336042 h 664368"/>
                        <a:gd name="connsiteX10" fmla="*/ 222313 w 579523"/>
                        <a:gd name="connsiteY10" fmla="*/ 26575 h 664368"/>
                        <a:gd name="connsiteX11" fmla="*/ 265843 w 579523"/>
                        <a:gd name="connsiteY11" fmla="*/ 43720 h 664368"/>
                        <a:gd name="connsiteX12" fmla="*/ 344900 w 579523"/>
                        <a:gd name="connsiteY12" fmla="*/ 92869 h 664368"/>
                        <a:gd name="connsiteX13" fmla="*/ 457581 w 579523"/>
                        <a:gd name="connsiteY13" fmla="*/ 328613 h 664368"/>
                        <a:gd name="connsiteX14" fmla="*/ 302133 w 579523"/>
                        <a:gd name="connsiteY14" fmla="*/ 105632 h 664368"/>
                        <a:gd name="connsiteX15" fmla="*/ 222313 w 579523"/>
                        <a:gd name="connsiteY15" fmla="*/ 26575 h 6643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579523" h="664368">
                          <a:moveTo>
                            <a:pt x="563594" y="336042"/>
                          </a:moveTo>
                          <a:cubicBezTo>
                            <a:pt x="540163" y="237268"/>
                            <a:pt x="483680" y="111538"/>
                            <a:pt x="352901" y="0"/>
                          </a:cubicBezTo>
                          <a:cubicBezTo>
                            <a:pt x="317278" y="2381"/>
                            <a:pt x="281750" y="5906"/>
                            <a:pt x="246317" y="10477"/>
                          </a:cubicBezTo>
                          <a:cubicBezTo>
                            <a:pt x="162973" y="21241"/>
                            <a:pt x="80296" y="37910"/>
                            <a:pt x="0" y="60865"/>
                          </a:cubicBezTo>
                          <a:lnTo>
                            <a:pt x="762" y="72581"/>
                          </a:lnTo>
                          <a:lnTo>
                            <a:pt x="357092" y="664369"/>
                          </a:lnTo>
                          <a:lnTo>
                            <a:pt x="464820" y="657511"/>
                          </a:lnTo>
                          <a:lnTo>
                            <a:pt x="577215" y="510350"/>
                          </a:lnTo>
                          <a:cubicBezTo>
                            <a:pt x="577215" y="510350"/>
                            <a:pt x="579787" y="492157"/>
                            <a:pt x="579501" y="461296"/>
                          </a:cubicBezTo>
                          <a:cubicBezTo>
                            <a:pt x="579025" y="430340"/>
                            <a:pt x="575596" y="386715"/>
                            <a:pt x="563594" y="336042"/>
                          </a:cubicBezTo>
                          <a:close/>
                          <a:moveTo>
                            <a:pt x="222313" y="26575"/>
                          </a:moveTo>
                          <a:cubicBezTo>
                            <a:pt x="237172" y="31432"/>
                            <a:pt x="251650" y="37243"/>
                            <a:pt x="265843" y="43720"/>
                          </a:cubicBezTo>
                          <a:cubicBezTo>
                            <a:pt x="294132" y="56769"/>
                            <a:pt x="320802" y="73057"/>
                            <a:pt x="344900" y="92869"/>
                          </a:cubicBezTo>
                          <a:cubicBezTo>
                            <a:pt x="414433" y="150305"/>
                            <a:pt x="460438" y="238411"/>
                            <a:pt x="457581" y="328613"/>
                          </a:cubicBezTo>
                          <a:cubicBezTo>
                            <a:pt x="410432" y="251936"/>
                            <a:pt x="360997" y="173450"/>
                            <a:pt x="302133" y="105632"/>
                          </a:cubicBezTo>
                          <a:cubicBezTo>
                            <a:pt x="277368" y="77152"/>
                            <a:pt x="250984" y="50482"/>
                            <a:pt x="222313" y="26575"/>
                          </a:cubicBezTo>
                          <a:close/>
                        </a:path>
                      </a:pathLst>
                    </a:custGeom>
                    <a:solidFill>
                      <a:srgbClr val="FBD486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7" name="">
                      <a:extLst>
                        <a:ext uri="{FF2B5EF4-FFF2-40B4-BE49-F238E27FC236}">
                          <a16:creationId xmlns:a16="http://schemas.microsoft.com/office/drawing/2014/main" id="{5789D6E6-FB68-30B9-AB29-43FBEB4DC9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51964" y="2670047"/>
                      <a:ext cx="357092" cy="163830"/>
                    </a:xfrm>
                    <a:custGeom>
                      <a:avLst/>
                      <a:gdLst>
                        <a:gd name="connsiteX0" fmla="*/ 356807 w 357092"/>
                        <a:gd name="connsiteY0" fmla="*/ 102965 h 163830"/>
                        <a:gd name="connsiteX1" fmla="*/ 357092 w 357092"/>
                        <a:gd name="connsiteY1" fmla="*/ 102965 h 163830"/>
                        <a:gd name="connsiteX2" fmla="*/ 341471 w 357092"/>
                        <a:gd name="connsiteY2" fmla="*/ 90011 h 163830"/>
                        <a:gd name="connsiteX3" fmla="*/ 338709 w 357092"/>
                        <a:gd name="connsiteY3" fmla="*/ 87821 h 163830"/>
                        <a:gd name="connsiteX4" fmla="*/ 325184 w 357092"/>
                        <a:gd name="connsiteY4" fmla="*/ 77152 h 163830"/>
                        <a:gd name="connsiteX5" fmla="*/ 320897 w 357092"/>
                        <a:gd name="connsiteY5" fmla="*/ 73914 h 163830"/>
                        <a:gd name="connsiteX6" fmla="*/ 308134 w 357092"/>
                        <a:gd name="connsiteY6" fmla="*/ 64484 h 163830"/>
                        <a:gd name="connsiteX7" fmla="*/ 302800 w 357092"/>
                        <a:gd name="connsiteY7" fmla="*/ 60674 h 163830"/>
                        <a:gd name="connsiteX8" fmla="*/ 290417 w 357092"/>
                        <a:gd name="connsiteY8" fmla="*/ 52006 h 163830"/>
                        <a:gd name="connsiteX9" fmla="*/ 284226 w 357092"/>
                        <a:gd name="connsiteY9" fmla="*/ 47815 h 163830"/>
                        <a:gd name="connsiteX10" fmla="*/ 280511 w 357092"/>
                        <a:gd name="connsiteY10" fmla="*/ 45434 h 163830"/>
                        <a:gd name="connsiteX11" fmla="*/ 271843 w 357092"/>
                        <a:gd name="connsiteY11" fmla="*/ 39719 h 163830"/>
                        <a:gd name="connsiteX12" fmla="*/ 265176 w 357092"/>
                        <a:gd name="connsiteY12" fmla="*/ 35433 h 163830"/>
                        <a:gd name="connsiteX13" fmla="*/ 252413 w 357092"/>
                        <a:gd name="connsiteY13" fmla="*/ 27527 h 163830"/>
                        <a:gd name="connsiteX14" fmla="*/ 245459 w 357092"/>
                        <a:gd name="connsiteY14" fmla="*/ 23336 h 163830"/>
                        <a:gd name="connsiteX15" fmla="*/ 231362 w 357092"/>
                        <a:gd name="connsiteY15" fmla="*/ 15145 h 163830"/>
                        <a:gd name="connsiteX16" fmla="*/ 225076 w 357092"/>
                        <a:gd name="connsiteY16" fmla="*/ 11525 h 163830"/>
                        <a:gd name="connsiteX17" fmla="*/ 204025 w 357092"/>
                        <a:gd name="connsiteY17" fmla="*/ 0 h 163830"/>
                        <a:gd name="connsiteX18" fmla="*/ 0 w 357092"/>
                        <a:gd name="connsiteY18" fmla="*/ 106775 h 163830"/>
                        <a:gd name="connsiteX19" fmla="*/ 3620 w 357092"/>
                        <a:gd name="connsiteY19" fmla="*/ 163830 h 163830"/>
                        <a:gd name="connsiteX20" fmla="*/ 3620 w 357092"/>
                        <a:gd name="connsiteY20" fmla="*/ 163830 h 163830"/>
                        <a:gd name="connsiteX21" fmla="*/ 249936 w 357092"/>
                        <a:gd name="connsiteY21" fmla="*/ 113443 h 163830"/>
                        <a:gd name="connsiteX22" fmla="*/ 356807 w 357092"/>
                        <a:gd name="connsiteY22" fmla="*/ 102965 h 1638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357092" h="163830">
                          <a:moveTo>
                            <a:pt x="356807" y="102965"/>
                          </a:moveTo>
                          <a:cubicBezTo>
                            <a:pt x="356902" y="102965"/>
                            <a:pt x="356997" y="102965"/>
                            <a:pt x="357092" y="102965"/>
                          </a:cubicBezTo>
                          <a:cubicBezTo>
                            <a:pt x="352044" y="98584"/>
                            <a:pt x="346805" y="94298"/>
                            <a:pt x="341471" y="90011"/>
                          </a:cubicBezTo>
                          <a:cubicBezTo>
                            <a:pt x="340614" y="89249"/>
                            <a:pt x="339662" y="88583"/>
                            <a:pt x="338709" y="87821"/>
                          </a:cubicBezTo>
                          <a:cubicBezTo>
                            <a:pt x="334232" y="84296"/>
                            <a:pt x="329755" y="80677"/>
                            <a:pt x="325184" y="77152"/>
                          </a:cubicBezTo>
                          <a:cubicBezTo>
                            <a:pt x="323755" y="76105"/>
                            <a:pt x="322326" y="74962"/>
                            <a:pt x="320897" y="73914"/>
                          </a:cubicBezTo>
                          <a:cubicBezTo>
                            <a:pt x="316706" y="70771"/>
                            <a:pt x="312515" y="67627"/>
                            <a:pt x="308134" y="64484"/>
                          </a:cubicBezTo>
                          <a:cubicBezTo>
                            <a:pt x="306419" y="63246"/>
                            <a:pt x="304609" y="61913"/>
                            <a:pt x="302800" y="60674"/>
                          </a:cubicBezTo>
                          <a:cubicBezTo>
                            <a:pt x="298704" y="57817"/>
                            <a:pt x="294608" y="54864"/>
                            <a:pt x="290417" y="52006"/>
                          </a:cubicBezTo>
                          <a:cubicBezTo>
                            <a:pt x="288417" y="50578"/>
                            <a:pt x="286321" y="49244"/>
                            <a:pt x="284226" y="47815"/>
                          </a:cubicBezTo>
                          <a:cubicBezTo>
                            <a:pt x="282988" y="47054"/>
                            <a:pt x="281750" y="46196"/>
                            <a:pt x="280511" y="45434"/>
                          </a:cubicBezTo>
                          <a:cubicBezTo>
                            <a:pt x="277654" y="43529"/>
                            <a:pt x="274796" y="41624"/>
                            <a:pt x="271843" y="39719"/>
                          </a:cubicBezTo>
                          <a:cubicBezTo>
                            <a:pt x="269653" y="38290"/>
                            <a:pt x="267367" y="36862"/>
                            <a:pt x="265176" y="35433"/>
                          </a:cubicBezTo>
                          <a:cubicBezTo>
                            <a:pt x="260985" y="32766"/>
                            <a:pt x="256699" y="30099"/>
                            <a:pt x="252413" y="27527"/>
                          </a:cubicBezTo>
                          <a:cubicBezTo>
                            <a:pt x="250126" y="26098"/>
                            <a:pt x="247841" y="24670"/>
                            <a:pt x="245459" y="23336"/>
                          </a:cubicBezTo>
                          <a:cubicBezTo>
                            <a:pt x="240887" y="20574"/>
                            <a:pt x="236125" y="17812"/>
                            <a:pt x="231362" y="15145"/>
                          </a:cubicBezTo>
                          <a:cubicBezTo>
                            <a:pt x="229267" y="13906"/>
                            <a:pt x="227171" y="12668"/>
                            <a:pt x="225076" y="11525"/>
                          </a:cubicBezTo>
                          <a:cubicBezTo>
                            <a:pt x="218218" y="7620"/>
                            <a:pt x="211169" y="3810"/>
                            <a:pt x="204025" y="0"/>
                          </a:cubicBezTo>
                          <a:lnTo>
                            <a:pt x="0" y="106775"/>
                          </a:lnTo>
                          <a:lnTo>
                            <a:pt x="3620" y="163830"/>
                          </a:lnTo>
                          <a:lnTo>
                            <a:pt x="3620" y="163830"/>
                          </a:lnTo>
                          <a:cubicBezTo>
                            <a:pt x="83915" y="140875"/>
                            <a:pt x="166592" y="124206"/>
                            <a:pt x="249936" y="113443"/>
                          </a:cubicBezTo>
                          <a:cubicBezTo>
                            <a:pt x="285655" y="108871"/>
                            <a:pt x="321183" y="105346"/>
                            <a:pt x="356807" y="102965"/>
                          </a:cubicBezTo>
                          <a:close/>
                        </a:path>
                      </a:pathLst>
                    </a:custGeom>
                    <a:solidFill>
                      <a:srgbClr val="F9E5C2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8" name="">
                      <a:extLst>
                        <a:ext uri="{FF2B5EF4-FFF2-40B4-BE49-F238E27FC236}">
                          <a16:creationId xmlns:a16="http://schemas.microsoft.com/office/drawing/2014/main" id="{31CF7839-7621-8D7F-4319-84ADA9A609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78183" y="2799683"/>
                      <a:ext cx="235393" cy="302037"/>
                    </a:xfrm>
                    <a:custGeom>
                      <a:avLst/>
                      <a:gdLst>
                        <a:gd name="connsiteX0" fmla="*/ 122587 w 235393"/>
                        <a:gd name="connsiteY0" fmla="*/ 66294 h 302037"/>
                        <a:gd name="connsiteX1" fmla="*/ 43529 w 235393"/>
                        <a:gd name="connsiteY1" fmla="*/ 17145 h 302037"/>
                        <a:gd name="connsiteX2" fmla="*/ 0 w 235393"/>
                        <a:gd name="connsiteY2" fmla="*/ 0 h 302037"/>
                        <a:gd name="connsiteX3" fmla="*/ 79820 w 235393"/>
                        <a:gd name="connsiteY3" fmla="*/ 79058 h 302037"/>
                        <a:gd name="connsiteX4" fmla="*/ 235267 w 235393"/>
                        <a:gd name="connsiteY4" fmla="*/ 302038 h 302037"/>
                        <a:gd name="connsiteX5" fmla="*/ 122587 w 235393"/>
                        <a:gd name="connsiteY5" fmla="*/ 66294 h 3020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5393" h="302037">
                          <a:moveTo>
                            <a:pt x="122587" y="66294"/>
                          </a:moveTo>
                          <a:cubicBezTo>
                            <a:pt x="98488" y="46387"/>
                            <a:pt x="71818" y="30099"/>
                            <a:pt x="43529" y="17145"/>
                          </a:cubicBezTo>
                          <a:cubicBezTo>
                            <a:pt x="29337" y="10668"/>
                            <a:pt x="14859" y="4858"/>
                            <a:pt x="0" y="0"/>
                          </a:cubicBezTo>
                          <a:cubicBezTo>
                            <a:pt x="28670" y="23813"/>
                            <a:pt x="55054" y="50578"/>
                            <a:pt x="79820" y="79058"/>
                          </a:cubicBezTo>
                          <a:cubicBezTo>
                            <a:pt x="138684" y="146971"/>
                            <a:pt x="188024" y="225457"/>
                            <a:pt x="235267" y="302038"/>
                          </a:cubicBezTo>
                          <a:cubicBezTo>
                            <a:pt x="238125" y="211931"/>
                            <a:pt x="192119" y="123730"/>
                            <a:pt x="122587" y="66294"/>
                          </a:cubicBezTo>
                          <a:close/>
                        </a:path>
                      </a:pathLst>
                    </a:custGeom>
                    <a:solidFill>
                      <a:srgbClr val="F9E5C2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81" name="">
                    <a:extLst>
                      <a:ext uri="{FF2B5EF4-FFF2-40B4-BE49-F238E27FC236}">
                        <a16:creationId xmlns:a16="http://schemas.microsoft.com/office/drawing/2014/main" id="{0039FE9B-A949-8804-771E-050822FD4F41}"/>
                      </a:ext>
                    </a:extLst>
                  </p:cNvPr>
                  <p:cNvSpPr/>
                  <p:nvPr/>
                </p:nvSpPr>
                <p:spPr>
                  <a:xfrm>
                    <a:off x="5315045" y="3116008"/>
                    <a:ext cx="320222" cy="321373"/>
                  </a:xfrm>
                  <a:custGeom>
                    <a:avLst/>
                    <a:gdLst>
                      <a:gd name="connsiteX0" fmla="*/ 0 w 320222"/>
                      <a:gd name="connsiteY0" fmla="*/ 158877 h 321373"/>
                      <a:gd name="connsiteX1" fmla="*/ 97822 w 320222"/>
                      <a:gd name="connsiteY1" fmla="*/ 321374 h 321373"/>
                      <a:gd name="connsiteX2" fmla="*/ 205550 w 320222"/>
                      <a:gd name="connsiteY2" fmla="*/ 314516 h 321373"/>
                      <a:gd name="connsiteX3" fmla="*/ 317945 w 320222"/>
                      <a:gd name="connsiteY3" fmla="*/ 167259 h 321373"/>
                      <a:gd name="connsiteX4" fmla="*/ 306038 w 320222"/>
                      <a:gd name="connsiteY4" fmla="*/ 0 h 321373"/>
                      <a:gd name="connsiteX5" fmla="*/ 0 w 320222"/>
                      <a:gd name="connsiteY5" fmla="*/ 158877 h 3213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0222" h="321373">
                        <a:moveTo>
                          <a:pt x="0" y="158877"/>
                        </a:moveTo>
                        <a:lnTo>
                          <a:pt x="97822" y="321374"/>
                        </a:lnTo>
                        <a:lnTo>
                          <a:pt x="205550" y="314516"/>
                        </a:lnTo>
                        <a:lnTo>
                          <a:pt x="317945" y="167259"/>
                        </a:lnTo>
                        <a:cubicBezTo>
                          <a:pt x="317945" y="167259"/>
                          <a:pt x="327946" y="97631"/>
                          <a:pt x="306038" y="0"/>
                        </a:cubicBezTo>
                        <a:cubicBezTo>
                          <a:pt x="202692" y="50578"/>
                          <a:pt x="98203" y="99060"/>
                          <a:pt x="0" y="158877"/>
                        </a:cubicBezTo>
                        <a:close/>
                      </a:path>
                    </a:pathLst>
                  </a:custGeom>
                  <a:solidFill>
                    <a:srgbClr val="FCB8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2" name="">
                    <a:extLst>
                      <a:ext uri="{FF2B5EF4-FFF2-40B4-BE49-F238E27FC236}">
                        <a16:creationId xmlns:a16="http://schemas.microsoft.com/office/drawing/2014/main" id="{68E3C8F3-0094-CE55-342C-93CFF1236C38}"/>
                      </a:ext>
                    </a:extLst>
                  </p:cNvPr>
                  <p:cNvSpPr/>
                  <p:nvPr/>
                </p:nvSpPr>
                <p:spPr>
                  <a:xfrm>
                    <a:off x="3241262" y="2828925"/>
                    <a:ext cx="2179145" cy="1736788"/>
                  </a:xfrm>
                  <a:custGeom>
                    <a:avLst/>
                    <a:gdLst>
                      <a:gd name="connsiteX0" fmla="*/ 2169414 w 2179145"/>
                      <a:gd name="connsiteY0" fmla="*/ 462248 h 1736788"/>
                      <a:gd name="connsiteX1" fmla="*/ 2122265 w 2179145"/>
                      <a:gd name="connsiteY1" fmla="*/ 246412 h 1736788"/>
                      <a:gd name="connsiteX2" fmla="*/ 2008727 w 2179145"/>
                      <a:gd name="connsiteY2" fmla="*/ 87725 h 1736788"/>
                      <a:gd name="connsiteX3" fmla="*/ 1845564 w 2179145"/>
                      <a:gd name="connsiteY3" fmla="*/ 3143 h 1736788"/>
                      <a:gd name="connsiteX4" fmla="*/ 1838801 w 2179145"/>
                      <a:gd name="connsiteY4" fmla="*/ 0 h 1736788"/>
                      <a:gd name="connsiteX5" fmla="*/ 567309 w 2179145"/>
                      <a:gd name="connsiteY5" fmla="*/ 1006316 h 1736788"/>
                      <a:gd name="connsiteX6" fmla="*/ 0 w 2179145"/>
                      <a:gd name="connsiteY6" fmla="*/ 1736789 h 1736788"/>
                      <a:gd name="connsiteX7" fmla="*/ 907732 w 2179145"/>
                      <a:gd name="connsiteY7" fmla="*/ 1424940 h 1736788"/>
                      <a:gd name="connsiteX8" fmla="*/ 2178463 w 2179145"/>
                      <a:gd name="connsiteY8" fmla="*/ 603980 h 1736788"/>
                      <a:gd name="connsiteX9" fmla="*/ 2169414 w 2179145"/>
                      <a:gd name="connsiteY9" fmla="*/ 462248 h 1736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79145" h="1736788">
                        <a:moveTo>
                          <a:pt x="2169414" y="462248"/>
                        </a:moveTo>
                        <a:cubicBezTo>
                          <a:pt x="2162556" y="386620"/>
                          <a:pt x="2153222" y="316706"/>
                          <a:pt x="2122265" y="246412"/>
                        </a:cubicBezTo>
                        <a:cubicBezTo>
                          <a:pt x="2095405" y="185547"/>
                          <a:pt x="2060924" y="130016"/>
                          <a:pt x="2008727" y="87725"/>
                        </a:cubicBezTo>
                        <a:cubicBezTo>
                          <a:pt x="1960721" y="48958"/>
                          <a:pt x="1903286" y="23622"/>
                          <a:pt x="1845564" y="3143"/>
                        </a:cubicBezTo>
                        <a:cubicBezTo>
                          <a:pt x="1843087" y="2286"/>
                          <a:pt x="1840897" y="1238"/>
                          <a:pt x="1838801" y="0"/>
                        </a:cubicBezTo>
                        <a:cubicBezTo>
                          <a:pt x="1555814" y="199072"/>
                          <a:pt x="567309" y="1006316"/>
                          <a:pt x="567309" y="1006316"/>
                        </a:cubicBezTo>
                        <a:lnTo>
                          <a:pt x="0" y="1736789"/>
                        </a:lnTo>
                        <a:lnTo>
                          <a:pt x="907732" y="1424940"/>
                        </a:lnTo>
                        <a:lnTo>
                          <a:pt x="2178463" y="603980"/>
                        </a:lnTo>
                        <a:cubicBezTo>
                          <a:pt x="2181511" y="557022"/>
                          <a:pt x="2173605" y="508445"/>
                          <a:pt x="2169414" y="462248"/>
                        </a:cubicBezTo>
                        <a:close/>
                      </a:path>
                    </a:pathLst>
                  </a:custGeom>
                  <a:solidFill>
                    <a:srgbClr val="EC462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3" name="">
                    <a:extLst>
                      <a:ext uri="{FF2B5EF4-FFF2-40B4-BE49-F238E27FC236}">
                        <a16:creationId xmlns:a16="http://schemas.microsoft.com/office/drawing/2014/main" id="{CC2B33B1-288D-A56D-1547-06C0BFFD0CD6}"/>
                      </a:ext>
                    </a:extLst>
                  </p:cNvPr>
                  <p:cNvSpPr/>
                  <p:nvPr/>
                </p:nvSpPr>
                <p:spPr>
                  <a:xfrm>
                    <a:off x="3241262" y="3888390"/>
                    <a:ext cx="911447" cy="677322"/>
                  </a:xfrm>
                  <a:custGeom>
                    <a:avLst/>
                    <a:gdLst>
                      <a:gd name="connsiteX0" fmla="*/ 911447 w 911447"/>
                      <a:gd name="connsiteY0" fmla="*/ 300609 h 677322"/>
                      <a:gd name="connsiteX1" fmla="*/ 814673 w 911447"/>
                      <a:gd name="connsiteY1" fmla="*/ 243364 h 677322"/>
                      <a:gd name="connsiteX2" fmla="*/ 804386 w 911447"/>
                      <a:gd name="connsiteY2" fmla="*/ 131826 h 677322"/>
                      <a:gd name="connsiteX3" fmla="*/ 725519 w 911447"/>
                      <a:gd name="connsiteY3" fmla="*/ 121253 h 677322"/>
                      <a:gd name="connsiteX4" fmla="*/ 685038 w 911447"/>
                      <a:gd name="connsiteY4" fmla="*/ 19526 h 677322"/>
                      <a:gd name="connsiteX5" fmla="*/ 554069 w 911447"/>
                      <a:gd name="connsiteY5" fmla="*/ 14764 h 677322"/>
                      <a:gd name="connsiteX6" fmla="*/ 526066 w 911447"/>
                      <a:gd name="connsiteY6" fmla="*/ 0 h 677322"/>
                      <a:gd name="connsiteX7" fmla="*/ 0 w 911447"/>
                      <a:gd name="connsiteY7" fmla="*/ 677323 h 677322"/>
                      <a:gd name="connsiteX8" fmla="*/ 885730 w 911447"/>
                      <a:gd name="connsiteY8" fmla="*/ 373094 h 677322"/>
                      <a:gd name="connsiteX9" fmla="*/ 911447 w 911447"/>
                      <a:gd name="connsiteY9" fmla="*/ 300609 h 677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911447" h="677322">
                        <a:moveTo>
                          <a:pt x="911447" y="300609"/>
                        </a:moveTo>
                        <a:cubicBezTo>
                          <a:pt x="873538" y="294704"/>
                          <a:pt x="838200" y="276034"/>
                          <a:pt x="814673" y="243364"/>
                        </a:cubicBezTo>
                        <a:cubicBezTo>
                          <a:pt x="788765" y="207455"/>
                          <a:pt x="788480" y="167164"/>
                          <a:pt x="804386" y="131826"/>
                        </a:cubicBezTo>
                        <a:cubicBezTo>
                          <a:pt x="777907" y="136969"/>
                          <a:pt x="750570" y="134874"/>
                          <a:pt x="725519" y="121253"/>
                        </a:cubicBezTo>
                        <a:cubicBezTo>
                          <a:pt x="684657" y="98965"/>
                          <a:pt x="676275" y="58579"/>
                          <a:pt x="685038" y="19526"/>
                        </a:cubicBezTo>
                        <a:cubicBezTo>
                          <a:pt x="642652" y="32766"/>
                          <a:pt x="593884" y="30004"/>
                          <a:pt x="554069" y="14764"/>
                        </a:cubicBezTo>
                        <a:cubicBezTo>
                          <a:pt x="543401" y="10668"/>
                          <a:pt x="534162" y="5620"/>
                          <a:pt x="526066" y="0"/>
                        </a:cubicBezTo>
                        <a:lnTo>
                          <a:pt x="0" y="677323"/>
                        </a:lnTo>
                        <a:lnTo>
                          <a:pt x="885730" y="373094"/>
                        </a:lnTo>
                        <a:cubicBezTo>
                          <a:pt x="884015" y="347377"/>
                          <a:pt x="894683" y="322135"/>
                          <a:pt x="911447" y="300609"/>
                        </a:cubicBezTo>
                        <a:close/>
                      </a:path>
                    </a:pathLst>
                  </a:custGeom>
                  <a:solidFill>
                    <a:srgbClr val="FFEBE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4" name="">
                    <a:extLst>
                      <a:ext uri="{FF2B5EF4-FFF2-40B4-BE49-F238E27FC236}">
                        <a16:creationId xmlns:a16="http://schemas.microsoft.com/office/drawing/2014/main" id="{AEBBB32F-A8C5-B1C4-214D-32AAA01CC01E}"/>
                      </a:ext>
                    </a:extLst>
                  </p:cNvPr>
                  <p:cNvSpPr/>
                  <p:nvPr/>
                </p:nvSpPr>
                <p:spPr>
                  <a:xfrm>
                    <a:off x="3241262" y="4301299"/>
                    <a:ext cx="399097" cy="264414"/>
                  </a:xfrm>
                  <a:custGeom>
                    <a:avLst/>
                    <a:gdLst>
                      <a:gd name="connsiteX0" fmla="*/ 205359 w 399097"/>
                      <a:gd name="connsiteY0" fmla="*/ 0 h 264414"/>
                      <a:gd name="connsiteX1" fmla="*/ 0 w 399097"/>
                      <a:gd name="connsiteY1" fmla="*/ 264414 h 264414"/>
                      <a:gd name="connsiteX2" fmla="*/ 399098 w 399097"/>
                      <a:gd name="connsiteY2" fmla="*/ 127349 h 264414"/>
                      <a:gd name="connsiteX3" fmla="*/ 205359 w 399097"/>
                      <a:gd name="connsiteY3" fmla="*/ 0 h 2644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99097" h="264414">
                        <a:moveTo>
                          <a:pt x="205359" y="0"/>
                        </a:moveTo>
                        <a:lnTo>
                          <a:pt x="0" y="264414"/>
                        </a:lnTo>
                        <a:lnTo>
                          <a:pt x="399098" y="127349"/>
                        </a:lnTo>
                        <a:cubicBezTo>
                          <a:pt x="344710" y="74391"/>
                          <a:pt x="273272" y="33052"/>
                          <a:pt x="205359" y="0"/>
                        </a:cubicBezTo>
                        <a:close/>
                      </a:path>
                    </a:pathLst>
                  </a:custGeom>
                  <a:solidFill>
                    <a:srgbClr val="0F171C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5" name="">
                    <a:extLst>
                      <a:ext uri="{FF2B5EF4-FFF2-40B4-BE49-F238E27FC236}">
                        <a16:creationId xmlns:a16="http://schemas.microsoft.com/office/drawing/2014/main" id="{ACF313DC-963E-5B1B-74DB-169ACDA11D4D}"/>
                      </a:ext>
                    </a:extLst>
                  </p:cNvPr>
                  <p:cNvSpPr/>
                  <p:nvPr/>
                </p:nvSpPr>
                <p:spPr>
                  <a:xfrm>
                    <a:off x="3241262" y="3917632"/>
                    <a:ext cx="503301" cy="648080"/>
                  </a:xfrm>
                  <a:custGeom>
                    <a:avLst/>
                    <a:gdLst>
                      <a:gd name="connsiteX0" fmla="*/ 268129 w 503301"/>
                      <a:gd name="connsiteY0" fmla="*/ 543592 h 648080"/>
                      <a:gd name="connsiteX1" fmla="*/ 503301 w 503301"/>
                      <a:gd name="connsiteY1" fmla="*/ 0 h 648080"/>
                      <a:gd name="connsiteX2" fmla="*/ 0 w 503301"/>
                      <a:gd name="connsiteY2" fmla="*/ 648081 h 648080"/>
                      <a:gd name="connsiteX3" fmla="*/ 259461 w 503301"/>
                      <a:gd name="connsiteY3" fmla="*/ 558927 h 648080"/>
                      <a:gd name="connsiteX4" fmla="*/ 268129 w 503301"/>
                      <a:gd name="connsiteY4" fmla="*/ 543592 h 6480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3301" h="648080">
                        <a:moveTo>
                          <a:pt x="268129" y="543592"/>
                        </a:moveTo>
                        <a:cubicBezTo>
                          <a:pt x="358997" y="378714"/>
                          <a:pt x="492728" y="195643"/>
                          <a:pt x="503301" y="0"/>
                        </a:cubicBezTo>
                        <a:lnTo>
                          <a:pt x="0" y="648081"/>
                        </a:lnTo>
                        <a:lnTo>
                          <a:pt x="259461" y="558927"/>
                        </a:lnTo>
                        <a:cubicBezTo>
                          <a:pt x="262319" y="553879"/>
                          <a:pt x="265271" y="548735"/>
                          <a:pt x="268129" y="54359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6" name="">
                    <a:extLst>
                      <a:ext uri="{FF2B5EF4-FFF2-40B4-BE49-F238E27FC236}">
                        <a16:creationId xmlns:a16="http://schemas.microsoft.com/office/drawing/2014/main" id="{2A925B44-0632-5387-9B00-A09B93FE90C9}"/>
                      </a:ext>
                    </a:extLst>
                  </p:cNvPr>
                  <p:cNvSpPr/>
                  <p:nvPr/>
                </p:nvSpPr>
                <p:spPr>
                  <a:xfrm>
                    <a:off x="3241262" y="4301204"/>
                    <a:ext cx="322230" cy="264509"/>
                  </a:xfrm>
                  <a:custGeom>
                    <a:avLst/>
                    <a:gdLst>
                      <a:gd name="connsiteX0" fmla="*/ 268129 w 322230"/>
                      <a:gd name="connsiteY0" fmla="*/ 160020 h 264509"/>
                      <a:gd name="connsiteX1" fmla="*/ 322231 w 322230"/>
                      <a:gd name="connsiteY1" fmla="*/ 66104 h 264509"/>
                      <a:gd name="connsiteX2" fmla="*/ 205454 w 322230"/>
                      <a:gd name="connsiteY2" fmla="*/ 0 h 264509"/>
                      <a:gd name="connsiteX3" fmla="*/ 0 w 322230"/>
                      <a:gd name="connsiteY3" fmla="*/ 264509 h 264509"/>
                      <a:gd name="connsiteX4" fmla="*/ 259461 w 322230"/>
                      <a:gd name="connsiteY4" fmla="*/ 175355 h 264509"/>
                      <a:gd name="connsiteX5" fmla="*/ 268129 w 322230"/>
                      <a:gd name="connsiteY5" fmla="*/ 160020 h 2645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230" h="264509">
                        <a:moveTo>
                          <a:pt x="268129" y="160020"/>
                        </a:moveTo>
                        <a:cubicBezTo>
                          <a:pt x="284988" y="129349"/>
                          <a:pt x="303467" y="98012"/>
                          <a:pt x="322231" y="66104"/>
                        </a:cubicBezTo>
                        <a:cubicBezTo>
                          <a:pt x="284702" y="40957"/>
                          <a:pt x="244507" y="19050"/>
                          <a:pt x="205454" y="0"/>
                        </a:cubicBezTo>
                        <a:lnTo>
                          <a:pt x="0" y="264509"/>
                        </a:lnTo>
                        <a:lnTo>
                          <a:pt x="259461" y="175355"/>
                        </a:lnTo>
                        <a:cubicBezTo>
                          <a:pt x="262319" y="170307"/>
                          <a:pt x="265271" y="165163"/>
                          <a:pt x="268129" y="160020"/>
                        </a:cubicBezTo>
                        <a:close/>
                      </a:path>
                    </a:pathLst>
                  </a:custGeom>
                  <a:solidFill>
                    <a:srgbClr val="21303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7" name="">
                    <a:extLst>
                      <a:ext uri="{FF2B5EF4-FFF2-40B4-BE49-F238E27FC236}">
                        <a16:creationId xmlns:a16="http://schemas.microsoft.com/office/drawing/2014/main" id="{6560751A-3902-2C1E-4B6F-3B49FD113EA6}"/>
                      </a:ext>
                    </a:extLst>
                  </p:cNvPr>
                  <p:cNvSpPr/>
                  <p:nvPr/>
                </p:nvSpPr>
                <p:spPr>
                  <a:xfrm>
                    <a:off x="3613022" y="4415599"/>
                    <a:ext cx="27336" cy="22479"/>
                  </a:xfrm>
                  <a:custGeom>
                    <a:avLst/>
                    <a:gdLst>
                      <a:gd name="connsiteX0" fmla="*/ 0 w 27336"/>
                      <a:gd name="connsiteY0" fmla="*/ 22479 h 22479"/>
                      <a:gd name="connsiteX1" fmla="*/ 27337 w 27336"/>
                      <a:gd name="connsiteY1" fmla="*/ 13049 h 22479"/>
                      <a:gd name="connsiteX2" fmla="*/ 13049 w 27336"/>
                      <a:gd name="connsiteY2" fmla="*/ 0 h 22479"/>
                      <a:gd name="connsiteX3" fmla="*/ 0 w 27336"/>
                      <a:gd name="connsiteY3" fmla="*/ 22479 h 22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336" h="22479">
                        <a:moveTo>
                          <a:pt x="0" y="22479"/>
                        </a:moveTo>
                        <a:lnTo>
                          <a:pt x="27337" y="13049"/>
                        </a:lnTo>
                        <a:cubicBezTo>
                          <a:pt x="22765" y="8573"/>
                          <a:pt x="17812" y="4286"/>
                          <a:pt x="13049" y="0"/>
                        </a:cubicBezTo>
                        <a:cubicBezTo>
                          <a:pt x="8668" y="7525"/>
                          <a:pt x="4286" y="15050"/>
                          <a:pt x="0" y="22479"/>
                        </a:cubicBezTo>
                        <a:close/>
                      </a:path>
                    </a:pathLst>
                  </a:custGeom>
                  <a:solidFill>
                    <a:srgbClr val="FDD9C9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8" name="">
                    <a:extLst>
                      <a:ext uri="{FF2B5EF4-FFF2-40B4-BE49-F238E27FC236}">
                        <a16:creationId xmlns:a16="http://schemas.microsoft.com/office/drawing/2014/main" id="{789FCD4C-CC2C-9ABF-1EFD-D52F3261BB64}"/>
                      </a:ext>
                    </a:extLst>
                  </p:cNvPr>
                  <p:cNvSpPr/>
                  <p:nvPr/>
                </p:nvSpPr>
                <p:spPr>
                  <a:xfrm>
                    <a:off x="3922493" y="2926937"/>
                    <a:ext cx="1479038" cy="1096867"/>
                  </a:xfrm>
                  <a:custGeom>
                    <a:avLst/>
                    <a:gdLst>
                      <a:gd name="connsiteX0" fmla="*/ 1440938 w 1479038"/>
                      <a:gd name="connsiteY0" fmla="*/ 148304 h 1096867"/>
                      <a:gd name="connsiteX1" fmla="*/ 1339211 w 1479038"/>
                      <a:gd name="connsiteY1" fmla="*/ 0 h 1096867"/>
                      <a:gd name="connsiteX2" fmla="*/ 3806 w 1479038"/>
                      <a:gd name="connsiteY2" fmla="*/ 980885 h 1096867"/>
                      <a:gd name="connsiteX3" fmla="*/ 123250 w 1479038"/>
                      <a:gd name="connsiteY3" fmla="*/ 1093280 h 1096867"/>
                      <a:gd name="connsiteX4" fmla="*/ 336134 w 1479038"/>
                      <a:gd name="connsiteY4" fmla="*/ 961358 h 1096867"/>
                      <a:gd name="connsiteX5" fmla="*/ 1479038 w 1479038"/>
                      <a:gd name="connsiteY5" fmla="*/ 286036 h 1096867"/>
                      <a:gd name="connsiteX6" fmla="*/ 1440938 w 1479038"/>
                      <a:gd name="connsiteY6" fmla="*/ 148304 h 1096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79038" h="1096867">
                        <a:moveTo>
                          <a:pt x="1440938" y="148304"/>
                        </a:moveTo>
                        <a:cubicBezTo>
                          <a:pt x="1416269" y="92202"/>
                          <a:pt x="1384836" y="40767"/>
                          <a:pt x="1339211" y="0"/>
                        </a:cubicBezTo>
                        <a:lnTo>
                          <a:pt x="3806" y="980885"/>
                        </a:lnTo>
                        <a:cubicBezTo>
                          <a:pt x="3806" y="980885"/>
                          <a:pt x="-33151" y="1120807"/>
                          <a:pt x="123250" y="1093280"/>
                        </a:cubicBezTo>
                        <a:lnTo>
                          <a:pt x="336134" y="961358"/>
                        </a:lnTo>
                        <a:lnTo>
                          <a:pt x="1479038" y="286036"/>
                        </a:lnTo>
                        <a:cubicBezTo>
                          <a:pt x="1471990" y="239173"/>
                          <a:pt x="1461036" y="193834"/>
                          <a:pt x="1440938" y="148304"/>
                        </a:cubicBezTo>
                        <a:close/>
                      </a:path>
                    </a:pathLst>
                  </a:custGeom>
                  <a:solidFill>
                    <a:srgbClr val="EE702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9" name="">
                    <a:extLst>
                      <a:ext uri="{FF2B5EF4-FFF2-40B4-BE49-F238E27FC236}">
                        <a16:creationId xmlns:a16="http://schemas.microsoft.com/office/drawing/2014/main" id="{AE2B2B76-A3FF-E61E-D189-C2BCFF5A3594}"/>
                      </a:ext>
                    </a:extLst>
                  </p:cNvPr>
                  <p:cNvSpPr/>
                  <p:nvPr/>
                </p:nvSpPr>
                <p:spPr>
                  <a:xfrm>
                    <a:off x="4122098" y="3349561"/>
                    <a:ext cx="1298346" cy="912018"/>
                  </a:xfrm>
                  <a:custGeom>
                    <a:avLst/>
                    <a:gdLst>
                      <a:gd name="connsiteX0" fmla="*/ 1298008 w 1298346"/>
                      <a:gd name="connsiteY0" fmla="*/ 77533 h 912018"/>
                      <a:gd name="connsiteX1" fmla="*/ 1294674 w 1298346"/>
                      <a:gd name="connsiteY1" fmla="*/ 0 h 912018"/>
                      <a:gd name="connsiteX2" fmla="*/ 30611 w 1298346"/>
                      <a:gd name="connsiteY2" fmla="*/ 839438 h 912018"/>
                      <a:gd name="connsiteX3" fmla="*/ 4894 w 1298346"/>
                      <a:gd name="connsiteY3" fmla="*/ 912019 h 912018"/>
                      <a:gd name="connsiteX4" fmla="*/ 1290769 w 1298346"/>
                      <a:gd name="connsiteY4" fmla="*/ 87916 h 912018"/>
                      <a:gd name="connsiteX5" fmla="*/ 1298008 w 1298346"/>
                      <a:gd name="connsiteY5" fmla="*/ 77533 h 912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98346" h="912018">
                        <a:moveTo>
                          <a:pt x="1298008" y="77533"/>
                        </a:moveTo>
                        <a:cubicBezTo>
                          <a:pt x="1299151" y="51911"/>
                          <a:pt x="1297246" y="25813"/>
                          <a:pt x="1294674" y="0"/>
                        </a:cubicBezTo>
                        <a:lnTo>
                          <a:pt x="30611" y="839438"/>
                        </a:lnTo>
                        <a:cubicBezTo>
                          <a:pt x="-16633" y="870871"/>
                          <a:pt x="4894" y="912019"/>
                          <a:pt x="4894" y="912019"/>
                        </a:cubicBezTo>
                        <a:lnTo>
                          <a:pt x="1290769" y="87916"/>
                        </a:lnTo>
                        <a:lnTo>
                          <a:pt x="1298008" y="77533"/>
                        </a:lnTo>
                        <a:close/>
                      </a:path>
                    </a:pathLst>
                  </a:custGeom>
                  <a:solidFill>
                    <a:srgbClr val="EC462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50" name="">
                  <a:extLst>
                    <a:ext uri="{FF2B5EF4-FFF2-40B4-BE49-F238E27FC236}">
                      <a16:creationId xmlns:a16="http://schemas.microsoft.com/office/drawing/2014/main" id="{14006F94-D72F-F55A-F577-CDB308309979}"/>
                    </a:ext>
                  </a:extLst>
                </p:cNvPr>
                <p:cNvGrpSpPr/>
                <p:nvPr/>
              </p:nvGrpSpPr>
              <p:grpSpPr>
                <a:xfrm>
                  <a:off x="4450079" y="3550729"/>
                  <a:ext cx="486346" cy="512227"/>
                  <a:chOff x="4450079" y="3550729"/>
                  <a:chExt cx="486346" cy="512227"/>
                </a:xfrm>
              </p:grpSpPr>
              <p:sp>
                <p:nvSpPr>
                  <p:cNvPr id="274" name="">
                    <a:extLst>
                      <a:ext uri="{FF2B5EF4-FFF2-40B4-BE49-F238E27FC236}">
                        <a16:creationId xmlns:a16="http://schemas.microsoft.com/office/drawing/2014/main" id="{1BBB51AC-784E-FDFC-0F64-763DF05FA637}"/>
                      </a:ext>
                    </a:extLst>
                  </p:cNvPr>
                  <p:cNvSpPr/>
                  <p:nvPr/>
                </p:nvSpPr>
                <p:spPr>
                  <a:xfrm>
                    <a:off x="4450079" y="3569564"/>
                    <a:ext cx="486346" cy="493392"/>
                  </a:xfrm>
                  <a:custGeom>
                    <a:avLst/>
                    <a:gdLst>
                      <a:gd name="connsiteX0" fmla="*/ 484727 w 486346"/>
                      <a:gd name="connsiteY0" fmla="*/ 171855 h 493392"/>
                      <a:gd name="connsiteX1" fmla="*/ 392906 w 486346"/>
                      <a:gd name="connsiteY1" fmla="*/ 213289 h 493392"/>
                      <a:gd name="connsiteX2" fmla="*/ 266129 w 486346"/>
                      <a:gd name="connsiteY2" fmla="*/ 172236 h 493392"/>
                      <a:gd name="connsiteX3" fmla="*/ 320040 w 486346"/>
                      <a:gd name="connsiteY3" fmla="*/ 58412 h 493392"/>
                      <a:gd name="connsiteX4" fmla="*/ 180975 w 486346"/>
                      <a:gd name="connsiteY4" fmla="*/ 36314 h 493392"/>
                      <a:gd name="connsiteX5" fmla="*/ 42767 w 486346"/>
                      <a:gd name="connsiteY5" fmla="*/ 174427 h 493392"/>
                      <a:gd name="connsiteX6" fmla="*/ 46196 w 486346"/>
                      <a:gd name="connsiteY6" fmla="*/ 194239 h 493392"/>
                      <a:gd name="connsiteX7" fmla="*/ 0 w 486346"/>
                      <a:gd name="connsiteY7" fmla="*/ 200430 h 493392"/>
                      <a:gd name="connsiteX8" fmla="*/ 24860 w 486346"/>
                      <a:gd name="connsiteY8" fmla="*/ 365117 h 493392"/>
                      <a:gd name="connsiteX9" fmla="*/ 97727 w 486346"/>
                      <a:gd name="connsiteY9" fmla="*/ 367784 h 493392"/>
                      <a:gd name="connsiteX10" fmla="*/ 89345 w 486346"/>
                      <a:gd name="connsiteY10" fmla="*/ 368737 h 493392"/>
                      <a:gd name="connsiteX11" fmla="*/ 296799 w 486346"/>
                      <a:gd name="connsiteY11" fmla="*/ 480370 h 493392"/>
                      <a:gd name="connsiteX12" fmla="*/ 351377 w 486346"/>
                      <a:gd name="connsiteY12" fmla="*/ 491800 h 493392"/>
                      <a:gd name="connsiteX13" fmla="*/ 385763 w 486346"/>
                      <a:gd name="connsiteY13" fmla="*/ 434840 h 493392"/>
                      <a:gd name="connsiteX14" fmla="*/ 346424 w 486346"/>
                      <a:gd name="connsiteY14" fmla="*/ 376643 h 493392"/>
                      <a:gd name="connsiteX15" fmla="*/ 312611 w 486346"/>
                      <a:gd name="connsiteY15" fmla="*/ 359307 h 493392"/>
                      <a:gd name="connsiteX16" fmla="*/ 369475 w 486346"/>
                      <a:gd name="connsiteY16" fmla="*/ 350544 h 493392"/>
                      <a:gd name="connsiteX17" fmla="*/ 484727 w 486346"/>
                      <a:gd name="connsiteY17" fmla="*/ 171855 h 4933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86346" h="493392">
                        <a:moveTo>
                          <a:pt x="484727" y="171855"/>
                        </a:moveTo>
                        <a:lnTo>
                          <a:pt x="392906" y="213289"/>
                        </a:lnTo>
                        <a:lnTo>
                          <a:pt x="266129" y="172236"/>
                        </a:lnTo>
                        <a:cubicBezTo>
                          <a:pt x="287750" y="144233"/>
                          <a:pt x="312706" y="103751"/>
                          <a:pt x="320040" y="58412"/>
                        </a:cubicBezTo>
                        <a:cubicBezTo>
                          <a:pt x="333756" y="-26551"/>
                          <a:pt x="224790" y="-5024"/>
                          <a:pt x="180975" y="36314"/>
                        </a:cubicBezTo>
                        <a:cubicBezTo>
                          <a:pt x="137255" y="77653"/>
                          <a:pt x="42767" y="174427"/>
                          <a:pt x="42767" y="174427"/>
                        </a:cubicBezTo>
                        <a:lnTo>
                          <a:pt x="46196" y="194239"/>
                        </a:lnTo>
                        <a:lnTo>
                          <a:pt x="0" y="200430"/>
                        </a:lnTo>
                        <a:lnTo>
                          <a:pt x="24860" y="365117"/>
                        </a:lnTo>
                        <a:cubicBezTo>
                          <a:pt x="24860" y="365117"/>
                          <a:pt x="54007" y="366927"/>
                          <a:pt x="97727" y="367784"/>
                        </a:cubicBezTo>
                        <a:lnTo>
                          <a:pt x="89345" y="368737"/>
                        </a:lnTo>
                        <a:cubicBezTo>
                          <a:pt x="165545" y="388835"/>
                          <a:pt x="226695" y="444365"/>
                          <a:pt x="296799" y="480370"/>
                        </a:cubicBezTo>
                        <a:cubicBezTo>
                          <a:pt x="313754" y="489038"/>
                          <a:pt x="332994" y="496848"/>
                          <a:pt x="351377" y="491800"/>
                        </a:cubicBezTo>
                        <a:cubicBezTo>
                          <a:pt x="374713" y="485418"/>
                          <a:pt x="388620" y="458843"/>
                          <a:pt x="385763" y="434840"/>
                        </a:cubicBezTo>
                        <a:cubicBezTo>
                          <a:pt x="382905" y="410837"/>
                          <a:pt x="366332" y="390168"/>
                          <a:pt x="346424" y="376643"/>
                        </a:cubicBezTo>
                        <a:cubicBezTo>
                          <a:pt x="335852" y="369499"/>
                          <a:pt x="324421" y="363974"/>
                          <a:pt x="312611" y="359307"/>
                        </a:cubicBezTo>
                        <a:cubicBezTo>
                          <a:pt x="332232" y="357021"/>
                          <a:pt x="351377" y="354068"/>
                          <a:pt x="369475" y="350544"/>
                        </a:cubicBezTo>
                        <a:cubicBezTo>
                          <a:pt x="509016" y="322922"/>
                          <a:pt x="484727" y="171855"/>
                          <a:pt x="484727" y="171855"/>
                        </a:cubicBezTo>
                        <a:close/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5" name="">
                    <a:extLst>
                      <a:ext uri="{FF2B5EF4-FFF2-40B4-BE49-F238E27FC236}">
                        <a16:creationId xmlns:a16="http://schemas.microsoft.com/office/drawing/2014/main" id="{96F2B36B-581D-F51A-8591-7146C618A9DB}"/>
                      </a:ext>
                    </a:extLst>
                  </p:cNvPr>
                  <p:cNvSpPr/>
                  <p:nvPr/>
                </p:nvSpPr>
                <p:spPr>
                  <a:xfrm>
                    <a:off x="4450079" y="3689032"/>
                    <a:ext cx="161347" cy="258032"/>
                  </a:xfrm>
                  <a:custGeom>
                    <a:avLst/>
                    <a:gdLst>
                      <a:gd name="connsiteX0" fmla="*/ 24860 w 161347"/>
                      <a:gd name="connsiteY0" fmla="*/ 245745 h 258032"/>
                      <a:gd name="connsiteX1" fmla="*/ 97727 w 161347"/>
                      <a:gd name="connsiteY1" fmla="*/ 248412 h 258032"/>
                      <a:gd name="connsiteX2" fmla="*/ 89345 w 161347"/>
                      <a:gd name="connsiteY2" fmla="*/ 249364 h 258032"/>
                      <a:gd name="connsiteX3" fmla="*/ 116205 w 161347"/>
                      <a:gd name="connsiteY3" fmla="*/ 258032 h 258032"/>
                      <a:gd name="connsiteX4" fmla="*/ 159925 w 161347"/>
                      <a:gd name="connsiteY4" fmla="*/ 179642 h 258032"/>
                      <a:gd name="connsiteX5" fmla="*/ 96965 w 161347"/>
                      <a:gd name="connsiteY5" fmla="*/ 0 h 258032"/>
                      <a:gd name="connsiteX6" fmla="*/ 42767 w 161347"/>
                      <a:gd name="connsiteY6" fmla="*/ 54959 h 258032"/>
                      <a:gd name="connsiteX7" fmla="*/ 46196 w 161347"/>
                      <a:gd name="connsiteY7" fmla="*/ 74771 h 258032"/>
                      <a:gd name="connsiteX8" fmla="*/ 0 w 161347"/>
                      <a:gd name="connsiteY8" fmla="*/ 80963 h 258032"/>
                      <a:gd name="connsiteX9" fmla="*/ 24860 w 161347"/>
                      <a:gd name="connsiteY9" fmla="*/ 245745 h 2580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347" h="258032">
                        <a:moveTo>
                          <a:pt x="24860" y="245745"/>
                        </a:moveTo>
                        <a:cubicBezTo>
                          <a:pt x="24860" y="245745"/>
                          <a:pt x="54007" y="247555"/>
                          <a:pt x="97727" y="248412"/>
                        </a:cubicBezTo>
                        <a:lnTo>
                          <a:pt x="89345" y="249364"/>
                        </a:lnTo>
                        <a:cubicBezTo>
                          <a:pt x="98488" y="251746"/>
                          <a:pt x="107442" y="254698"/>
                          <a:pt x="116205" y="258032"/>
                        </a:cubicBezTo>
                        <a:cubicBezTo>
                          <a:pt x="138970" y="238792"/>
                          <a:pt x="155829" y="214598"/>
                          <a:pt x="159925" y="179642"/>
                        </a:cubicBezTo>
                        <a:cubicBezTo>
                          <a:pt x="167926" y="110871"/>
                          <a:pt x="141542" y="49244"/>
                          <a:pt x="96965" y="0"/>
                        </a:cubicBezTo>
                        <a:cubicBezTo>
                          <a:pt x="67246" y="30004"/>
                          <a:pt x="42767" y="54959"/>
                          <a:pt x="42767" y="54959"/>
                        </a:cubicBezTo>
                        <a:lnTo>
                          <a:pt x="46196" y="74771"/>
                        </a:lnTo>
                        <a:lnTo>
                          <a:pt x="0" y="80963"/>
                        </a:lnTo>
                        <a:lnTo>
                          <a:pt x="24860" y="245745"/>
                        </a:ln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76" name="">
                    <a:extLst>
                      <a:ext uri="{FF2B5EF4-FFF2-40B4-BE49-F238E27FC236}">
                        <a16:creationId xmlns:a16="http://schemas.microsoft.com/office/drawing/2014/main" id="{9EDFEAA7-6F8A-5BED-1E32-44581F1F3215}"/>
                      </a:ext>
                    </a:extLst>
                  </p:cNvPr>
                  <p:cNvGrpSpPr/>
                  <p:nvPr/>
                </p:nvGrpSpPr>
                <p:grpSpPr>
                  <a:xfrm>
                    <a:off x="4660127" y="3550729"/>
                    <a:ext cx="228198" cy="372644"/>
                    <a:chOff x="4660127" y="3550729"/>
                    <a:chExt cx="228198" cy="372644"/>
                  </a:xfrm>
                </p:grpSpPr>
                <p:sp>
                  <p:nvSpPr>
                    <p:cNvPr id="278" name="">
                      <a:extLst>
                        <a:ext uri="{FF2B5EF4-FFF2-40B4-BE49-F238E27FC236}">
                          <a16:creationId xmlns:a16="http://schemas.microsoft.com/office/drawing/2014/main" id="{1D2E5859-5CE7-4434-49FB-CAD27D5383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60127" y="3854959"/>
                      <a:ext cx="228198" cy="68414"/>
                    </a:xfrm>
                    <a:custGeom>
                      <a:avLst/>
                      <a:gdLst>
                        <a:gd name="connsiteX0" fmla="*/ 7218 w 228198"/>
                        <a:gd name="connsiteY0" fmla="*/ 27525 h 68414"/>
                        <a:gd name="connsiteX1" fmla="*/ 107326 w 228198"/>
                        <a:gd name="connsiteY1" fmla="*/ 61149 h 68414"/>
                        <a:gd name="connsiteX2" fmla="*/ 213434 w 228198"/>
                        <a:gd name="connsiteY2" fmla="*/ 66673 h 68414"/>
                        <a:gd name="connsiteX3" fmla="*/ 228198 w 228198"/>
                        <a:gd name="connsiteY3" fmla="*/ 51909 h 68414"/>
                        <a:gd name="connsiteX4" fmla="*/ 213434 w 228198"/>
                        <a:gd name="connsiteY4" fmla="*/ 37146 h 68414"/>
                        <a:gd name="connsiteX5" fmla="*/ 115136 w 228198"/>
                        <a:gd name="connsiteY5" fmla="*/ 32669 h 68414"/>
                        <a:gd name="connsiteX6" fmla="*/ 22077 w 228198"/>
                        <a:gd name="connsiteY6" fmla="*/ 2094 h 68414"/>
                        <a:gd name="connsiteX7" fmla="*/ 7218 w 228198"/>
                        <a:gd name="connsiteY7" fmla="*/ 27525 h 68414"/>
                        <a:gd name="connsiteX8" fmla="*/ 7218 w 228198"/>
                        <a:gd name="connsiteY8" fmla="*/ 27525 h 684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28198" h="68414">
                          <a:moveTo>
                            <a:pt x="7218" y="27525"/>
                          </a:moveTo>
                          <a:cubicBezTo>
                            <a:pt x="37793" y="45051"/>
                            <a:pt x="72845" y="54957"/>
                            <a:pt x="107326" y="61149"/>
                          </a:cubicBezTo>
                          <a:cubicBezTo>
                            <a:pt x="142092" y="67340"/>
                            <a:pt x="178192" y="70674"/>
                            <a:pt x="213434" y="66673"/>
                          </a:cubicBezTo>
                          <a:cubicBezTo>
                            <a:pt x="221340" y="65721"/>
                            <a:pt x="228198" y="60577"/>
                            <a:pt x="228198" y="51909"/>
                          </a:cubicBezTo>
                          <a:cubicBezTo>
                            <a:pt x="228198" y="44670"/>
                            <a:pt x="221435" y="36193"/>
                            <a:pt x="213434" y="37146"/>
                          </a:cubicBezTo>
                          <a:cubicBezTo>
                            <a:pt x="180859" y="40860"/>
                            <a:pt x="147331" y="38479"/>
                            <a:pt x="115136" y="32669"/>
                          </a:cubicBezTo>
                          <a:cubicBezTo>
                            <a:pt x="83132" y="26954"/>
                            <a:pt x="50462" y="18286"/>
                            <a:pt x="22077" y="2094"/>
                          </a:cubicBezTo>
                          <a:cubicBezTo>
                            <a:pt x="5599" y="-7431"/>
                            <a:pt x="-9355" y="18096"/>
                            <a:pt x="7218" y="27525"/>
                          </a:cubicBezTo>
                          <a:lnTo>
                            <a:pt x="7218" y="27525"/>
                          </a:lnTo>
                          <a:close/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9" name="">
                      <a:extLst>
                        <a:ext uri="{FF2B5EF4-FFF2-40B4-BE49-F238E27FC236}">
                          <a16:creationId xmlns:a16="http://schemas.microsoft.com/office/drawing/2014/main" id="{B60D940F-7BEF-E9ED-A117-0F417D8E7C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68554" y="3550729"/>
                      <a:ext cx="69004" cy="60360"/>
                    </a:xfrm>
                    <a:custGeom>
                      <a:avLst/>
                      <a:gdLst>
                        <a:gd name="connsiteX0" fmla="*/ 2506 w 69004"/>
                        <a:gd name="connsiteY0" fmla="*/ 15716 h 60360"/>
                        <a:gd name="connsiteX1" fmla="*/ 13745 w 69004"/>
                        <a:gd name="connsiteY1" fmla="*/ 5334 h 60360"/>
                        <a:gd name="connsiteX2" fmla="*/ 18413 w 69004"/>
                        <a:gd name="connsiteY2" fmla="*/ 4477 h 60360"/>
                        <a:gd name="connsiteX3" fmla="*/ 22508 w 69004"/>
                        <a:gd name="connsiteY3" fmla="*/ 2191 h 60360"/>
                        <a:gd name="connsiteX4" fmla="*/ 29843 w 69004"/>
                        <a:gd name="connsiteY4" fmla="*/ 381 h 60360"/>
                        <a:gd name="connsiteX5" fmla="*/ 32986 w 69004"/>
                        <a:gd name="connsiteY5" fmla="*/ 0 h 60360"/>
                        <a:gd name="connsiteX6" fmla="*/ 43368 w 69004"/>
                        <a:gd name="connsiteY6" fmla="*/ 1238 h 60360"/>
                        <a:gd name="connsiteX7" fmla="*/ 53084 w 69004"/>
                        <a:gd name="connsiteY7" fmla="*/ 5810 h 60360"/>
                        <a:gd name="connsiteX8" fmla="*/ 58894 w 69004"/>
                        <a:gd name="connsiteY8" fmla="*/ 10573 h 60360"/>
                        <a:gd name="connsiteX9" fmla="*/ 63561 w 69004"/>
                        <a:gd name="connsiteY9" fmla="*/ 16669 h 60360"/>
                        <a:gd name="connsiteX10" fmla="*/ 68038 w 69004"/>
                        <a:gd name="connsiteY10" fmla="*/ 26956 h 60360"/>
                        <a:gd name="connsiteX11" fmla="*/ 68800 w 69004"/>
                        <a:gd name="connsiteY11" fmla="*/ 37909 h 60360"/>
                        <a:gd name="connsiteX12" fmla="*/ 66419 w 69004"/>
                        <a:gd name="connsiteY12" fmla="*/ 47054 h 60360"/>
                        <a:gd name="connsiteX13" fmla="*/ 62799 w 69004"/>
                        <a:gd name="connsiteY13" fmla="*/ 52769 h 60360"/>
                        <a:gd name="connsiteX14" fmla="*/ 39844 w 69004"/>
                        <a:gd name="connsiteY14" fmla="*/ 59150 h 60360"/>
                        <a:gd name="connsiteX15" fmla="*/ 27366 w 69004"/>
                        <a:gd name="connsiteY15" fmla="*/ 54102 h 60360"/>
                        <a:gd name="connsiteX16" fmla="*/ 9459 w 69004"/>
                        <a:gd name="connsiteY16" fmla="*/ 44387 h 60360"/>
                        <a:gd name="connsiteX17" fmla="*/ 696 w 69004"/>
                        <a:gd name="connsiteY17" fmla="*/ 32385 h 60360"/>
                        <a:gd name="connsiteX18" fmla="*/ 2506 w 69004"/>
                        <a:gd name="connsiteY18" fmla="*/ 15716 h 603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69004" h="60360">
                          <a:moveTo>
                            <a:pt x="2506" y="15716"/>
                          </a:moveTo>
                          <a:cubicBezTo>
                            <a:pt x="5077" y="11049"/>
                            <a:pt x="8983" y="6858"/>
                            <a:pt x="13745" y="5334"/>
                          </a:cubicBezTo>
                          <a:cubicBezTo>
                            <a:pt x="15269" y="4858"/>
                            <a:pt x="16889" y="4572"/>
                            <a:pt x="18413" y="4477"/>
                          </a:cubicBezTo>
                          <a:cubicBezTo>
                            <a:pt x="19746" y="3620"/>
                            <a:pt x="21080" y="2762"/>
                            <a:pt x="22508" y="2191"/>
                          </a:cubicBezTo>
                          <a:cubicBezTo>
                            <a:pt x="24889" y="1238"/>
                            <a:pt x="27366" y="857"/>
                            <a:pt x="29843" y="381"/>
                          </a:cubicBezTo>
                          <a:cubicBezTo>
                            <a:pt x="30890" y="191"/>
                            <a:pt x="31938" y="0"/>
                            <a:pt x="32986" y="0"/>
                          </a:cubicBezTo>
                          <a:cubicBezTo>
                            <a:pt x="36415" y="0"/>
                            <a:pt x="40130" y="191"/>
                            <a:pt x="43368" y="1238"/>
                          </a:cubicBezTo>
                          <a:cubicBezTo>
                            <a:pt x="46702" y="2381"/>
                            <a:pt x="50131" y="3620"/>
                            <a:pt x="53084" y="5810"/>
                          </a:cubicBezTo>
                          <a:cubicBezTo>
                            <a:pt x="55084" y="7334"/>
                            <a:pt x="57084" y="8763"/>
                            <a:pt x="58894" y="10573"/>
                          </a:cubicBezTo>
                          <a:cubicBezTo>
                            <a:pt x="60608" y="12383"/>
                            <a:pt x="62037" y="14573"/>
                            <a:pt x="63561" y="16669"/>
                          </a:cubicBezTo>
                          <a:cubicBezTo>
                            <a:pt x="65656" y="19621"/>
                            <a:pt x="67085" y="23336"/>
                            <a:pt x="68038" y="26956"/>
                          </a:cubicBezTo>
                          <a:cubicBezTo>
                            <a:pt x="69085" y="30575"/>
                            <a:pt x="69181" y="34100"/>
                            <a:pt x="68800" y="37909"/>
                          </a:cubicBezTo>
                          <a:cubicBezTo>
                            <a:pt x="68419" y="41243"/>
                            <a:pt x="67847" y="43815"/>
                            <a:pt x="66419" y="47054"/>
                          </a:cubicBezTo>
                          <a:cubicBezTo>
                            <a:pt x="65466" y="49149"/>
                            <a:pt x="64323" y="51149"/>
                            <a:pt x="62799" y="52769"/>
                          </a:cubicBezTo>
                          <a:cubicBezTo>
                            <a:pt x="56513" y="59531"/>
                            <a:pt x="47845" y="62103"/>
                            <a:pt x="39844" y="59150"/>
                          </a:cubicBezTo>
                          <a:cubicBezTo>
                            <a:pt x="35653" y="57531"/>
                            <a:pt x="31462" y="55912"/>
                            <a:pt x="27366" y="54102"/>
                          </a:cubicBezTo>
                          <a:cubicBezTo>
                            <a:pt x="21175" y="51340"/>
                            <a:pt x="15174" y="48101"/>
                            <a:pt x="9459" y="44387"/>
                          </a:cubicBezTo>
                          <a:cubicBezTo>
                            <a:pt x="5363" y="41720"/>
                            <a:pt x="2030" y="37529"/>
                            <a:pt x="696" y="32385"/>
                          </a:cubicBezTo>
                          <a:cubicBezTo>
                            <a:pt x="-637" y="27051"/>
                            <a:pt x="-66" y="20288"/>
                            <a:pt x="2506" y="15716"/>
                          </a:cubicBezTo>
                          <a:close/>
                        </a:path>
                      </a:pathLst>
                    </a:custGeom>
                    <a:solidFill>
                      <a:srgbClr val="FDD9C9">
                        <a:alpha val="43000"/>
                      </a:srgb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77" name="">
                    <a:extLst>
                      <a:ext uri="{FF2B5EF4-FFF2-40B4-BE49-F238E27FC236}">
                        <a16:creationId xmlns:a16="http://schemas.microsoft.com/office/drawing/2014/main" id="{6FD40D6A-C1F0-A31E-F160-AFB6C3B9CC60}"/>
                      </a:ext>
                    </a:extLst>
                  </p:cNvPr>
                  <p:cNvSpPr/>
                  <p:nvPr/>
                </p:nvSpPr>
                <p:spPr>
                  <a:xfrm>
                    <a:off x="4748960" y="3991971"/>
                    <a:ext cx="66294" cy="58680"/>
                  </a:xfrm>
                  <a:custGeom>
                    <a:avLst/>
                    <a:gdLst>
                      <a:gd name="connsiteX0" fmla="*/ 4967 w 66294"/>
                      <a:gd name="connsiteY0" fmla="*/ 51010 h 58680"/>
                      <a:gd name="connsiteX1" fmla="*/ 17730 w 66294"/>
                      <a:gd name="connsiteY1" fmla="*/ 57677 h 58680"/>
                      <a:gd name="connsiteX2" fmla="*/ 22397 w 66294"/>
                      <a:gd name="connsiteY2" fmla="*/ 57392 h 58680"/>
                      <a:gd name="connsiteX3" fmla="*/ 26779 w 66294"/>
                      <a:gd name="connsiteY3" fmla="*/ 58534 h 58680"/>
                      <a:gd name="connsiteX4" fmla="*/ 34208 w 66294"/>
                      <a:gd name="connsiteY4" fmla="*/ 58439 h 58680"/>
                      <a:gd name="connsiteX5" fmla="*/ 37256 w 66294"/>
                      <a:gd name="connsiteY5" fmla="*/ 58058 h 58680"/>
                      <a:gd name="connsiteX6" fmla="*/ 47067 w 66294"/>
                      <a:gd name="connsiteY6" fmla="*/ 54439 h 58680"/>
                      <a:gd name="connsiteX7" fmla="*/ 55640 w 66294"/>
                      <a:gd name="connsiteY7" fmla="*/ 48057 h 58680"/>
                      <a:gd name="connsiteX8" fmla="*/ 60402 w 66294"/>
                      <a:gd name="connsiteY8" fmla="*/ 42342 h 58680"/>
                      <a:gd name="connsiteX9" fmla="*/ 63736 w 66294"/>
                      <a:gd name="connsiteY9" fmla="*/ 35770 h 58680"/>
                      <a:gd name="connsiteX10" fmla="*/ 66212 w 66294"/>
                      <a:gd name="connsiteY10" fmla="*/ 25483 h 58680"/>
                      <a:gd name="connsiteX11" fmla="*/ 64974 w 66294"/>
                      <a:gd name="connsiteY11" fmla="*/ 15482 h 58680"/>
                      <a:gd name="connsiteX12" fmla="*/ 60974 w 66294"/>
                      <a:gd name="connsiteY12" fmla="*/ 7861 h 58680"/>
                      <a:gd name="connsiteX13" fmla="*/ 56402 w 66294"/>
                      <a:gd name="connsiteY13" fmla="*/ 3575 h 58680"/>
                      <a:gd name="connsiteX14" fmla="*/ 33065 w 66294"/>
                      <a:gd name="connsiteY14" fmla="*/ 3289 h 58680"/>
                      <a:gd name="connsiteX15" fmla="*/ 21921 w 66294"/>
                      <a:gd name="connsiteY15" fmla="*/ 10814 h 58680"/>
                      <a:gd name="connsiteX16" fmla="*/ 6300 w 66294"/>
                      <a:gd name="connsiteY16" fmla="*/ 23768 h 58680"/>
                      <a:gd name="connsiteX17" fmla="*/ 14 w 66294"/>
                      <a:gd name="connsiteY17" fmla="*/ 36627 h 58680"/>
                      <a:gd name="connsiteX18" fmla="*/ 4967 w 66294"/>
                      <a:gd name="connsiteY18" fmla="*/ 51010 h 586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66294" h="58680">
                        <a:moveTo>
                          <a:pt x="4967" y="51010"/>
                        </a:moveTo>
                        <a:cubicBezTo>
                          <a:pt x="8300" y="54629"/>
                          <a:pt x="12777" y="57487"/>
                          <a:pt x="17730" y="57677"/>
                        </a:cubicBezTo>
                        <a:cubicBezTo>
                          <a:pt x="19254" y="57773"/>
                          <a:pt x="20873" y="57582"/>
                          <a:pt x="22397" y="57392"/>
                        </a:cubicBezTo>
                        <a:cubicBezTo>
                          <a:pt x="23826" y="57868"/>
                          <a:pt x="25255" y="58344"/>
                          <a:pt x="26779" y="58534"/>
                        </a:cubicBezTo>
                        <a:cubicBezTo>
                          <a:pt x="29255" y="58820"/>
                          <a:pt x="31732" y="58630"/>
                          <a:pt x="34208" y="58439"/>
                        </a:cubicBezTo>
                        <a:cubicBezTo>
                          <a:pt x="35256" y="58344"/>
                          <a:pt x="36304" y="58249"/>
                          <a:pt x="37256" y="58058"/>
                        </a:cubicBezTo>
                        <a:cubicBezTo>
                          <a:pt x="40590" y="57296"/>
                          <a:pt x="44114" y="56249"/>
                          <a:pt x="47067" y="54439"/>
                        </a:cubicBezTo>
                        <a:cubicBezTo>
                          <a:pt x="50115" y="52629"/>
                          <a:pt x="53258" y="50724"/>
                          <a:pt x="55640" y="48057"/>
                        </a:cubicBezTo>
                        <a:cubicBezTo>
                          <a:pt x="57259" y="46247"/>
                          <a:pt x="58973" y="44437"/>
                          <a:pt x="60402" y="42342"/>
                        </a:cubicBezTo>
                        <a:cubicBezTo>
                          <a:pt x="61736" y="40342"/>
                          <a:pt x="62783" y="37960"/>
                          <a:pt x="63736" y="35770"/>
                        </a:cubicBezTo>
                        <a:cubicBezTo>
                          <a:pt x="65165" y="32626"/>
                          <a:pt x="65927" y="28912"/>
                          <a:pt x="66212" y="25483"/>
                        </a:cubicBezTo>
                        <a:cubicBezTo>
                          <a:pt x="66498" y="22054"/>
                          <a:pt x="66022" y="18720"/>
                          <a:pt x="64974" y="15482"/>
                        </a:cubicBezTo>
                        <a:cubicBezTo>
                          <a:pt x="64022" y="12529"/>
                          <a:pt x="62974" y="10338"/>
                          <a:pt x="60974" y="7861"/>
                        </a:cubicBezTo>
                        <a:cubicBezTo>
                          <a:pt x="59735" y="6242"/>
                          <a:pt x="58211" y="4718"/>
                          <a:pt x="56402" y="3575"/>
                        </a:cubicBezTo>
                        <a:cubicBezTo>
                          <a:pt x="49067" y="-997"/>
                          <a:pt x="40209" y="-1283"/>
                          <a:pt x="33065" y="3289"/>
                        </a:cubicBezTo>
                        <a:cubicBezTo>
                          <a:pt x="29255" y="5671"/>
                          <a:pt x="25541" y="8147"/>
                          <a:pt x="21921" y="10814"/>
                        </a:cubicBezTo>
                        <a:cubicBezTo>
                          <a:pt x="16397" y="14719"/>
                          <a:pt x="11253" y="19101"/>
                          <a:pt x="6300" y="23768"/>
                        </a:cubicBezTo>
                        <a:cubicBezTo>
                          <a:pt x="2776" y="27102"/>
                          <a:pt x="395" y="31674"/>
                          <a:pt x="14" y="36627"/>
                        </a:cubicBezTo>
                        <a:cubicBezTo>
                          <a:pt x="-177" y="41485"/>
                          <a:pt x="1633" y="47390"/>
                          <a:pt x="4967" y="51010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51" name="">
                  <a:extLst>
                    <a:ext uri="{FF2B5EF4-FFF2-40B4-BE49-F238E27FC236}">
                      <a16:creationId xmlns:a16="http://schemas.microsoft.com/office/drawing/2014/main" id="{CEA64F0C-C2B9-7D6F-4234-3CE47C35D5F8}"/>
                    </a:ext>
                  </a:extLst>
                </p:cNvPr>
                <p:cNvGrpSpPr/>
                <p:nvPr/>
              </p:nvGrpSpPr>
              <p:grpSpPr>
                <a:xfrm>
                  <a:off x="5164074" y="3315696"/>
                  <a:ext cx="431250" cy="319406"/>
                  <a:chOff x="5164074" y="3315696"/>
                  <a:chExt cx="431250" cy="319406"/>
                </a:xfrm>
              </p:grpSpPr>
              <p:grpSp>
                <p:nvGrpSpPr>
                  <p:cNvPr id="262" name="">
                    <a:extLst>
                      <a:ext uri="{FF2B5EF4-FFF2-40B4-BE49-F238E27FC236}">
                        <a16:creationId xmlns:a16="http://schemas.microsoft.com/office/drawing/2014/main" id="{3F9CC2CF-34AD-E4CB-8107-C6D15BBD289B}"/>
                      </a:ext>
                    </a:extLst>
                  </p:cNvPr>
                  <p:cNvGrpSpPr/>
                  <p:nvPr/>
                </p:nvGrpSpPr>
                <p:grpSpPr>
                  <a:xfrm>
                    <a:off x="5363337" y="3322092"/>
                    <a:ext cx="231987" cy="263307"/>
                    <a:chOff x="5363337" y="3322092"/>
                    <a:chExt cx="231987" cy="263307"/>
                  </a:xfrm>
                </p:grpSpPr>
                <p:sp>
                  <p:nvSpPr>
                    <p:cNvPr id="272" name="">
                      <a:extLst>
                        <a:ext uri="{FF2B5EF4-FFF2-40B4-BE49-F238E27FC236}">
                          <a16:creationId xmlns:a16="http://schemas.microsoft.com/office/drawing/2014/main" id="{B9E41F78-1C70-DF46-8A5A-79A9B4CCFE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63337" y="3322092"/>
                      <a:ext cx="231615" cy="263307"/>
                    </a:xfrm>
                    <a:custGeom>
                      <a:avLst/>
                      <a:gdLst>
                        <a:gd name="connsiteX0" fmla="*/ 0 w 231615"/>
                        <a:gd name="connsiteY0" fmla="*/ 177297 h 263307"/>
                        <a:gd name="connsiteX1" fmla="*/ 48577 w 231615"/>
                        <a:gd name="connsiteY1" fmla="*/ 167010 h 263307"/>
                        <a:gd name="connsiteX2" fmla="*/ 98203 w 231615"/>
                        <a:gd name="connsiteY2" fmla="*/ 108336 h 263307"/>
                        <a:gd name="connsiteX3" fmla="*/ 133064 w 231615"/>
                        <a:gd name="connsiteY3" fmla="*/ 38042 h 263307"/>
                        <a:gd name="connsiteX4" fmla="*/ 197167 w 231615"/>
                        <a:gd name="connsiteY4" fmla="*/ 37 h 263307"/>
                        <a:gd name="connsiteX5" fmla="*/ 213074 w 231615"/>
                        <a:gd name="connsiteY5" fmla="*/ 4228 h 263307"/>
                        <a:gd name="connsiteX6" fmla="*/ 230410 w 231615"/>
                        <a:gd name="connsiteY6" fmla="*/ 38804 h 263307"/>
                        <a:gd name="connsiteX7" fmla="*/ 196025 w 231615"/>
                        <a:gd name="connsiteY7" fmla="*/ 175964 h 263307"/>
                        <a:gd name="connsiteX8" fmla="*/ 104394 w 231615"/>
                        <a:gd name="connsiteY8" fmla="*/ 259117 h 263307"/>
                        <a:gd name="connsiteX9" fmla="*/ 20193 w 231615"/>
                        <a:gd name="connsiteY9" fmla="*/ 258355 h 26330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31615" h="263307">
                          <a:moveTo>
                            <a:pt x="0" y="177297"/>
                          </a:moveTo>
                          <a:cubicBezTo>
                            <a:pt x="16669" y="176726"/>
                            <a:pt x="33718" y="174630"/>
                            <a:pt x="48577" y="167010"/>
                          </a:cubicBezTo>
                          <a:cubicBezTo>
                            <a:pt x="71628" y="155295"/>
                            <a:pt x="86868" y="132054"/>
                            <a:pt x="98203" y="108336"/>
                          </a:cubicBezTo>
                          <a:cubicBezTo>
                            <a:pt x="109538" y="84714"/>
                            <a:pt x="118110" y="59378"/>
                            <a:pt x="133064" y="38042"/>
                          </a:cubicBezTo>
                          <a:cubicBezTo>
                            <a:pt x="148018" y="16611"/>
                            <a:pt x="171450" y="-915"/>
                            <a:pt x="197167" y="37"/>
                          </a:cubicBezTo>
                          <a:cubicBezTo>
                            <a:pt x="202692" y="228"/>
                            <a:pt x="208312" y="1371"/>
                            <a:pt x="213074" y="4228"/>
                          </a:cubicBezTo>
                          <a:cubicBezTo>
                            <a:pt x="224504" y="10896"/>
                            <a:pt x="228791" y="25469"/>
                            <a:pt x="230410" y="38804"/>
                          </a:cubicBezTo>
                          <a:cubicBezTo>
                            <a:pt x="236315" y="86524"/>
                            <a:pt x="219837" y="134530"/>
                            <a:pt x="196025" y="175964"/>
                          </a:cubicBezTo>
                          <a:cubicBezTo>
                            <a:pt x="174784" y="212921"/>
                            <a:pt x="144780" y="247973"/>
                            <a:pt x="104394" y="259117"/>
                          </a:cubicBezTo>
                          <a:cubicBezTo>
                            <a:pt x="77057" y="266642"/>
                            <a:pt x="48196" y="262546"/>
                            <a:pt x="20193" y="258355"/>
                          </a:cubicBezTo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3" name="">
                      <a:extLst>
                        <a:ext uri="{FF2B5EF4-FFF2-40B4-BE49-F238E27FC236}">
                          <a16:creationId xmlns:a16="http://schemas.microsoft.com/office/drawing/2014/main" id="{C2AF3884-1B99-C108-781D-493918CCE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59866" y="3334130"/>
                      <a:ext cx="35458" cy="50930"/>
                    </a:xfrm>
                    <a:custGeom>
                      <a:avLst/>
                      <a:gdLst>
                        <a:gd name="connsiteX0" fmla="*/ 31023 w 35458"/>
                        <a:gd name="connsiteY0" fmla="*/ 11811 h 50930"/>
                        <a:gd name="connsiteX1" fmla="*/ 25499 w 35458"/>
                        <a:gd name="connsiteY1" fmla="*/ 0 h 50930"/>
                        <a:gd name="connsiteX2" fmla="*/ 22736 w 35458"/>
                        <a:gd name="connsiteY2" fmla="*/ 762 h 50930"/>
                        <a:gd name="connsiteX3" fmla="*/ 15974 w 35458"/>
                        <a:gd name="connsiteY3" fmla="*/ 3810 h 50930"/>
                        <a:gd name="connsiteX4" fmla="*/ 10068 w 35458"/>
                        <a:gd name="connsiteY4" fmla="*/ 8287 h 50930"/>
                        <a:gd name="connsiteX5" fmla="*/ 3401 w 35458"/>
                        <a:gd name="connsiteY5" fmla="*/ 16478 h 50930"/>
                        <a:gd name="connsiteX6" fmla="*/ 257 w 35458"/>
                        <a:gd name="connsiteY6" fmla="*/ 26003 h 50930"/>
                        <a:gd name="connsiteX7" fmla="*/ 543 w 35458"/>
                        <a:gd name="connsiteY7" fmla="*/ 34576 h 50930"/>
                        <a:gd name="connsiteX8" fmla="*/ 2829 w 35458"/>
                        <a:gd name="connsiteY8" fmla="*/ 40386 h 50930"/>
                        <a:gd name="connsiteX9" fmla="*/ 23784 w 35458"/>
                        <a:gd name="connsiteY9" fmla="*/ 50768 h 50930"/>
                        <a:gd name="connsiteX10" fmla="*/ 35405 w 35458"/>
                        <a:gd name="connsiteY10" fmla="*/ 49054 h 50930"/>
                        <a:gd name="connsiteX11" fmla="*/ 31023 w 35458"/>
                        <a:gd name="connsiteY11" fmla="*/ 11811 h 509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5458" h="50930">
                          <a:moveTo>
                            <a:pt x="31023" y="11811"/>
                          </a:moveTo>
                          <a:cubicBezTo>
                            <a:pt x="29213" y="7906"/>
                            <a:pt x="27308" y="3905"/>
                            <a:pt x="25499" y="0"/>
                          </a:cubicBezTo>
                          <a:cubicBezTo>
                            <a:pt x="24546" y="286"/>
                            <a:pt x="23594" y="381"/>
                            <a:pt x="22736" y="762"/>
                          </a:cubicBezTo>
                          <a:cubicBezTo>
                            <a:pt x="20450" y="1715"/>
                            <a:pt x="18164" y="2572"/>
                            <a:pt x="15974" y="3810"/>
                          </a:cubicBezTo>
                          <a:cubicBezTo>
                            <a:pt x="13878" y="5048"/>
                            <a:pt x="11973" y="6668"/>
                            <a:pt x="10068" y="8287"/>
                          </a:cubicBezTo>
                          <a:cubicBezTo>
                            <a:pt x="7401" y="10478"/>
                            <a:pt x="5115" y="13526"/>
                            <a:pt x="3401" y="16478"/>
                          </a:cubicBezTo>
                          <a:cubicBezTo>
                            <a:pt x="1591" y="19431"/>
                            <a:pt x="638" y="22574"/>
                            <a:pt x="257" y="26003"/>
                          </a:cubicBezTo>
                          <a:cubicBezTo>
                            <a:pt x="-124" y="29051"/>
                            <a:pt x="-124" y="31433"/>
                            <a:pt x="543" y="34576"/>
                          </a:cubicBezTo>
                          <a:cubicBezTo>
                            <a:pt x="1020" y="36576"/>
                            <a:pt x="1686" y="38672"/>
                            <a:pt x="2829" y="40386"/>
                          </a:cubicBezTo>
                          <a:cubicBezTo>
                            <a:pt x="7401" y="47720"/>
                            <a:pt x="15307" y="51816"/>
                            <a:pt x="23784" y="50768"/>
                          </a:cubicBezTo>
                          <a:cubicBezTo>
                            <a:pt x="27689" y="50292"/>
                            <a:pt x="31595" y="49721"/>
                            <a:pt x="35405" y="49054"/>
                          </a:cubicBezTo>
                          <a:cubicBezTo>
                            <a:pt x="35691" y="36576"/>
                            <a:pt x="34928" y="24098"/>
                            <a:pt x="31023" y="11811"/>
                          </a:cubicBezTo>
                          <a:close/>
                        </a:path>
                      </a:pathLst>
                    </a:custGeom>
                    <a:solidFill>
                      <a:srgbClr val="FDD9C9">
                        <a:alpha val="43000"/>
                      </a:srgb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63" name="">
                    <a:extLst>
                      <a:ext uri="{FF2B5EF4-FFF2-40B4-BE49-F238E27FC236}">
                        <a16:creationId xmlns:a16="http://schemas.microsoft.com/office/drawing/2014/main" id="{0DBD76C2-3DE8-55E5-4534-3F46E0B3D5D9}"/>
                      </a:ext>
                    </a:extLst>
                  </p:cNvPr>
                  <p:cNvGrpSpPr/>
                  <p:nvPr/>
                </p:nvGrpSpPr>
                <p:grpSpPr>
                  <a:xfrm>
                    <a:off x="5270087" y="3315696"/>
                    <a:ext cx="186446" cy="276162"/>
                    <a:chOff x="5270087" y="3315696"/>
                    <a:chExt cx="186446" cy="276162"/>
                  </a:xfrm>
                </p:grpSpPr>
                <p:grpSp>
                  <p:nvGrpSpPr>
                    <p:cNvPr id="268" name="">
                      <a:extLst>
                        <a:ext uri="{FF2B5EF4-FFF2-40B4-BE49-F238E27FC236}">
                          <a16:creationId xmlns:a16="http://schemas.microsoft.com/office/drawing/2014/main" id="{1804783A-B8CB-F325-37B5-8F2E45CF35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270087" y="3315696"/>
                      <a:ext cx="186446" cy="276162"/>
                      <a:chOff x="5270087" y="3315696"/>
                      <a:chExt cx="186446" cy="276162"/>
                    </a:xfrm>
                  </p:grpSpPr>
                  <p:sp>
                    <p:nvSpPr>
                      <p:cNvPr id="270" name="">
                        <a:extLst>
                          <a:ext uri="{FF2B5EF4-FFF2-40B4-BE49-F238E27FC236}">
                            <a16:creationId xmlns:a16="http://schemas.microsoft.com/office/drawing/2014/main" id="{A4C463E5-B766-35BA-B61D-731145262FE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270182" y="3315696"/>
                        <a:ext cx="186350" cy="276162"/>
                      </a:xfrm>
                      <a:custGeom>
                        <a:avLst/>
                        <a:gdLst>
                          <a:gd name="connsiteX0" fmla="*/ 0 w 186350"/>
                          <a:gd name="connsiteY0" fmla="*/ 245796 h 276162"/>
                          <a:gd name="connsiteX1" fmla="*/ 68961 w 186350"/>
                          <a:gd name="connsiteY1" fmla="*/ 276086 h 276162"/>
                          <a:gd name="connsiteX2" fmla="*/ 131159 w 186350"/>
                          <a:gd name="connsiteY2" fmla="*/ 264370 h 276162"/>
                          <a:gd name="connsiteX3" fmla="*/ 186214 w 186350"/>
                          <a:gd name="connsiteY3" fmla="*/ 166834 h 276162"/>
                          <a:gd name="connsiteX4" fmla="*/ 159829 w 186350"/>
                          <a:gd name="connsiteY4" fmla="*/ 53391 h 276162"/>
                          <a:gd name="connsiteX5" fmla="*/ 130302 w 186350"/>
                          <a:gd name="connsiteY5" fmla="*/ 9195 h 276162"/>
                          <a:gd name="connsiteX6" fmla="*/ 52768 w 186350"/>
                          <a:gd name="connsiteY6" fmla="*/ 19578 h 276162"/>
                          <a:gd name="connsiteX7" fmla="*/ 27051 w 186350"/>
                          <a:gd name="connsiteY7" fmla="*/ 98064 h 276162"/>
                          <a:gd name="connsiteX8" fmla="*/ 47530 w 186350"/>
                          <a:gd name="connsiteY8" fmla="*/ 180360 h 27616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86350" h="276162">
                            <a:moveTo>
                              <a:pt x="0" y="245796"/>
                            </a:moveTo>
                            <a:cubicBezTo>
                              <a:pt x="13430" y="268371"/>
                              <a:pt x="42767" y="275419"/>
                              <a:pt x="68961" y="276086"/>
                            </a:cubicBezTo>
                            <a:cubicBezTo>
                              <a:pt x="90297" y="276657"/>
                              <a:pt x="112204" y="274181"/>
                              <a:pt x="131159" y="264370"/>
                            </a:cubicBezTo>
                            <a:cubicBezTo>
                              <a:pt x="165925" y="246368"/>
                              <a:pt x="184690" y="205887"/>
                              <a:pt x="186214" y="166834"/>
                            </a:cubicBezTo>
                            <a:cubicBezTo>
                              <a:pt x="187833" y="127686"/>
                              <a:pt x="174879" y="89586"/>
                              <a:pt x="159829" y="53391"/>
                            </a:cubicBezTo>
                            <a:cubicBezTo>
                              <a:pt x="152971" y="36818"/>
                              <a:pt x="144971" y="19578"/>
                              <a:pt x="130302" y="9195"/>
                            </a:cubicBezTo>
                            <a:cubicBezTo>
                              <a:pt x="107156" y="-7188"/>
                              <a:pt x="72771" y="-425"/>
                              <a:pt x="52768" y="19578"/>
                            </a:cubicBezTo>
                            <a:cubicBezTo>
                              <a:pt x="32766" y="39580"/>
                              <a:pt x="25432" y="69774"/>
                              <a:pt x="27051" y="98064"/>
                            </a:cubicBezTo>
                            <a:cubicBezTo>
                              <a:pt x="28670" y="126353"/>
                              <a:pt x="38195" y="153594"/>
                              <a:pt x="47530" y="180360"/>
                            </a:cubicBezTo>
                          </a:path>
                        </a:pathLst>
                      </a:custGeom>
                      <a:solidFill>
                        <a:srgbClr val="F7AC97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1" name="">
                        <a:extLst>
                          <a:ext uri="{FF2B5EF4-FFF2-40B4-BE49-F238E27FC236}">
                            <a16:creationId xmlns:a16="http://schemas.microsoft.com/office/drawing/2014/main" id="{9A389BFB-D0AB-2242-F2E7-1598D75C0EB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270087" y="3331940"/>
                        <a:ext cx="113773" cy="259913"/>
                      </a:xfrm>
                      <a:custGeom>
                        <a:avLst/>
                        <a:gdLst>
                          <a:gd name="connsiteX0" fmla="*/ 108490 w 113773"/>
                          <a:gd name="connsiteY0" fmla="*/ 238696 h 259913"/>
                          <a:gd name="connsiteX1" fmla="*/ 56674 w 113773"/>
                          <a:gd name="connsiteY1" fmla="*/ 0 h 259913"/>
                          <a:gd name="connsiteX2" fmla="*/ 52769 w 113773"/>
                          <a:gd name="connsiteY2" fmla="*/ 3334 h 259913"/>
                          <a:gd name="connsiteX3" fmla="*/ 27051 w 113773"/>
                          <a:gd name="connsiteY3" fmla="*/ 81820 h 259913"/>
                          <a:gd name="connsiteX4" fmla="*/ 47530 w 113773"/>
                          <a:gd name="connsiteY4" fmla="*/ 164116 h 259913"/>
                          <a:gd name="connsiteX5" fmla="*/ 0 w 113773"/>
                          <a:gd name="connsiteY5" fmla="*/ 229553 h 259913"/>
                          <a:gd name="connsiteX6" fmla="*/ 68961 w 113773"/>
                          <a:gd name="connsiteY6" fmla="*/ 259842 h 259913"/>
                          <a:gd name="connsiteX7" fmla="*/ 75914 w 113773"/>
                          <a:gd name="connsiteY7" fmla="*/ 259842 h 259913"/>
                          <a:gd name="connsiteX8" fmla="*/ 108490 w 113773"/>
                          <a:gd name="connsiteY8" fmla="*/ 238696 h 2599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3773" h="259913">
                            <a:moveTo>
                              <a:pt x="108490" y="238696"/>
                            </a:moveTo>
                            <a:cubicBezTo>
                              <a:pt x="125730" y="156591"/>
                              <a:pt x="98774" y="72866"/>
                              <a:pt x="56674" y="0"/>
                            </a:cubicBezTo>
                            <a:cubicBezTo>
                              <a:pt x="55340" y="1143"/>
                              <a:pt x="54007" y="2096"/>
                              <a:pt x="52769" y="3334"/>
                            </a:cubicBezTo>
                            <a:cubicBezTo>
                              <a:pt x="32766" y="23432"/>
                              <a:pt x="25432" y="53530"/>
                              <a:pt x="27051" y="81820"/>
                            </a:cubicBezTo>
                            <a:cubicBezTo>
                              <a:pt x="28670" y="110109"/>
                              <a:pt x="38195" y="137350"/>
                              <a:pt x="47530" y="164116"/>
                            </a:cubicBezTo>
                            <a:lnTo>
                              <a:pt x="0" y="229553"/>
                            </a:lnTo>
                            <a:cubicBezTo>
                              <a:pt x="13430" y="252127"/>
                              <a:pt x="42767" y="259175"/>
                              <a:pt x="68961" y="259842"/>
                            </a:cubicBezTo>
                            <a:cubicBezTo>
                              <a:pt x="71247" y="259937"/>
                              <a:pt x="73628" y="259937"/>
                              <a:pt x="75914" y="259842"/>
                            </a:cubicBezTo>
                            <a:cubicBezTo>
                              <a:pt x="89154" y="254603"/>
                              <a:pt x="99917" y="247364"/>
                              <a:pt x="108490" y="238696"/>
                            </a:cubicBezTo>
                            <a:close/>
                          </a:path>
                        </a:pathLst>
                      </a:custGeom>
                      <a:solidFill>
                        <a:srgbClr val="ED9885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69" name="">
                      <a:extLst>
                        <a:ext uri="{FF2B5EF4-FFF2-40B4-BE49-F238E27FC236}">
                          <a16:creationId xmlns:a16="http://schemas.microsoft.com/office/drawing/2014/main" id="{C1EF1C4F-03AF-F377-64E5-7DBC8476E3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43267" y="3322054"/>
                      <a:ext cx="70506" cy="52243"/>
                    </a:xfrm>
                    <a:custGeom>
                      <a:avLst/>
                      <a:gdLst>
                        <a:gd name="connsiteX0" fmla="*/ 69790 w 70506"/>
                        <a:gd name="connsiteY0" fmla="*/ 21506 h 52243"/>
                        <a:gd name="connsiteX1" fmla="*/ 61122 w 70506"/>
                        <a:gd name="connsiteY1" fmla="*/ 9981 h 52243"/>
                        <a:gd name="connsiteX2" fmla="*/ 56741 w 70506"/>
                        <a:gd name="connsiteY2" fmla="*/ 8171 h 52243"/>
                        <a:gd name="connsiteX3" fmla="*/ 53216 w 70506"/>
                        <a:gd name="connsiteY3" fmla="*/ 5218 h 52243"/>
                        <a:gd name="connsiteX4" fmla="*/ 46549 w 70506"/>
                        <a:gd name="connsiteY4" fmla="*/ 2075 h 52243"/>
                        <a:gd name="connsiteX5" fmla="*/ 43596 w 70506"/>
                        <a:gd name="connsiteY5" fmla="*/ 1123 h 52243"/>
                        <a:gd name="connsiteX6" fmla="*/ 33214 w 70506"/>
                        <a:gd name="connsiteY6" fmla="*/ 75 h 52243"/>
                        <a:gd name="connsiteX7" fmla="*/ 22736 w 70506"/>
                        <a:gd name="connsiteY7" fmla="*/ 2075 h 52243"/>
                        <a:gd name="connsiteX8" fmla="*/ 15974 w 70506"/>
                        <a:gd name="connsiteY8" fmla="*/ 5123 h 52243"/>
                        <a:gd name="connsiteX9" fmla="*/ 10068 w 70506"/>
                        <a:gd name="connsiteY9" fmla="*/ 9600 h 52243"/>
                        <a:gd name="connsiteX10" fmla="*/ 3401 w 70506"/>
                        <a:gd name="connsiteY10" fmla="*/ 17791 h 52243"/>
                        <a:gd name="connsiteX11" fmla="*/ 257 w 70506"/>
                        <a:gd name="connsiteY11" fmla="*/ 27316 h 52243"/>
                        <a:gd name="connsiteX12" fmla="*/ 543 w 70506"/>
                        <a:gd name="connsiteY12" fmla="*/ 35889 h 52243"/>
                        <a:gd name="connsiteX13" fmla="*/ 2829 w 70506"/>
                        <a:gd name="connsiteY13" fmla="*/ 41699 h 52243"/>
                        <a:gd name="connsiteX14" fmla="*/ 23784 w 70506"/>
                        <a:gd name="connsiteY14" fmla="*/ 52081 h 52243"/>
                        <a:gd name="connsiteX15" fmla="*/ 37119 w 70506"/>
                        <a:gd name="connsiteY15" fmla="*/ 50176 h 52243"/>
                        <a:gd name="connsiteX16" fmla="*/ 56741 w 70506"/>
                        <a:gd name="connsiteY16" fmla="*/ 45223 h 52243"/>
                        <a:gd name="connsiteX17" fmla="*/ 67980 w 70506"/>
                        <a:gd name="connsiteY17" fmla="*/ 36365 h 52243"/>
                        <a:gd name="connsiteX18" fmla="*/ 69790 w 70506"/>
                        <a:gd name="connsiteY18" fmla="*/ 21506 h 522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70506" h="52243">
                          <a:moveTo>
                            <a:pt x="69790" y="21506"/>
                          </a:moveTo>
                          <a:cubicBezTo>
                            <a:pt x="68361" y="16839"/>
                            <a:pt x="65504" y="12267"/>
                            <a:pt x="61122" y="9981"/>
                          </a:cubicBezTo>
                          <a:cubicBezTo>
                            <a:pt x="59789" y="9219"/>
                            <a:pt x="58265" y="8647"/>
                            <a:pt x="56741" y="8171"/>
                          </a:cubicBezTo>
                          <a:cubicBezTo>
                            <a:pt x="55693" y="7123"/>
                            <a:pt x="54550" y="6076"/>
                            <a:pt x="53216" y="5218"/>
                          </a:cubicBezTo>
                          <a:cubicBezTo>
                            <a:pt x="51121" y="3885"/>
                            <a:pt x="48740" y="3028"/>
                            <a:pt x="46549" y="2075"/>
                          </a:cubicBezTo>
                          <a:cubicBezTo>
                            <a:pt x="45596" y="1694"/>
                            <a:pt x="44644" y="1313"/>
                            <a:pt x="43596" y="1123"/>
                          </a:cubicBezTo>
                          <a:cubicBezTo>
                            <a:pt x="40262" y="361"/>
                            <a:pt x="36643" y="-211"/>
                            <a:pt x="33214" y="75"/>
                          </a:cubicBezTo>
                          <a:cubicBezTo>
                            <a:pt x="29690" y="361"/>
                            <a:pt x="26070" y="742"/>
                            <a:pt x="22736" y="2075"/>
                          </a:cubicBezTo>
                          <a:cubicBezTo>
                            <a:pt x="20450" y="3028"/>
                            <a:pt x="18164" y="3885"/>
                            <a:pt x="15974" y="5123"/>
                          </a:cubicBezTo>
                          <a:cubicBezTo>
                            <a:pt x="13878" y="6361"/>
                            <a:pt x="11973" y="7981"/>
                            <a:pt x="10068" y="9600"/>
                          </a:cubicBezTo>
                          <a:cubicBezTo>
                            <a:pt x="7401" y="11791"/>
                            <a:pt x="5115" y="14839"/>
                            <a:pt x="3401" y="17791"/>
                          </a:cubicBezTo>
                          <a:cubicBezTo>
                            <a:pt x="1591" y="20744"/>
                            <a:pt x="638" y="23887"/>
                            <a:pt x="257" y="27316"/>
                          </a:cubicBezTo>
                          <a:cubicBezTo>
                            <a:pt x="-124" y="30364"/>
                            <a:pt x="-124" y="32746"/>
                            <a:pt x="543" y="35889"/>
                          </a:cubicBezTo>
                          <a:cubicBezTo>
                            <a:pt x="1019" y="37889"/>
                            <a:pt x="1686" y="39985"/>
                            <a:pt x="2829" y="41699"/>
                          </a:cubicBezTo>
                          <a:cubicBezTo>
                            <a:pt x="7401" y="49033"/>
                            <a:pt x="15307" y="53129"/>
                            <a:pt x="23784" y="52081"/>
                          </a:cubicBezTo>
                          <a:cubicBezTo>
                            <a:pt x="28261" y="51510"/>
                            <a:pt x="32642" y="50938"/>
                            <a:pt x="37119" y="50176"/>
                          </a:cubicBezTo>
                          <a:cubicBezTo>
                            <a:pt x="43787" y="48938"/>
                            <a:pt x="50359" y="47319"/>
                            <a:pt x="56741" y="45223"/>
                          </a:cubicBezTo>
                          <a:cubicBezTo>
                            <a:pt x="61313" y="43699"/>
                            <a:pt x="65504" y="40651"/>
                            <a:pt x="67980" y="36365"/>
                          </a:cubicBezTo>
                          <a:cubicBezTo>
                            <a:pt x="70266" y="32269"/>
                            <a:pt x="71314" y="26173"/>
                            <a:pt x="69790" y="21506"/>
                          </a:cubicBezTo>
                          <a:close/>
                        </a:path>
                      </a:pathLst>
                    </a:custGeom>
                    <a:solidFill>
                      <a:srgbClr val="FDD9C9">
                        <a:alpha val="43000"/>
                      </a:srgb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64" name="">
                    <a:extLst>
                      <a:ext uri="{FF2B5EF4-FFF2-40B4-BE49-F238E27FC236}">
                        <a16:creationId xmlns:a16="http://schemas.microsoft.com/office/drawing/2014/main" id="{E4012C30-32A2-70FB-F895-E8452B19B6D3}"/>
                      </a:ext>
                    </a:extLst>
                  </p:cNvPr>
                  <p:cNvGrpSpPr/>
                  <p:nvPr/>
                </p:nvGrpSpPr>
                <p:grpSpPr>
                  <a:xfrm>
                    <a:off x="5164074" y="3358939"/>
                    <a:ext cx="186350" cy="276163"/>
                    <a:chOff x="5164074" y="3358939"/>
                    <a:chExt cx="186350" cy="276163"/>
                  </a:xfrm>
                </p:grpSpPr>
                <p:sp>
                  <p:nvSpPr>
                    <p:cNvPr id="265" name="">
                      <a:extLst>
                        <a:ext uri="{FF2B5EF4-FFF2-40B4-BE49-F238E27FC236}">
                          <a16:creationId xmlns:a16="http://schemas.microsoft.com/office/drawing/2014/main" id="{0F524BF8-1A9F-CB64-37AA-6303197CD5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64074" y="3358939"/>
                      <a:ext cx="186350" cy="276163"/>
                    </a:xfrm>
                    <a:custGeom>
                      <a:avLst/>
                      <a:gdLst>
                        <a:gd name="connsiteX0" fmla="*/ 0 w 186350"/>
                        <a:gd name="connsiteY0" fmla="*/ 245796 h 276163"/>
                        <a:gd name="connsiteX1" fmla="*/ 68961 w 186350"/>
                        <a:gd name="connsiteY1" fmla="*/ 276086 h 276163"/>
                        <a:gd name="connsiteX2" fmla="*/ 131159 w 186350"/>
                        <a:gd name="connsiteY2" fmla="*/ 264370 h 276163"/>
                        <a:gd name="connsiteX3" fmla="*/ 186214 w 186350"/>
                        <a:gd name="connsiteY3" fmla="*/ 166834 h 276163"/>
                        <a:gd name="connsiteX4" fmla="*/ 159829 w 186350"/>
                        <a:gd name="connsiteY4" fmla="*/ 53391 h 276163"/>
                        <a:gd name="connsiteX5" fmla="*/ 130302 w 186350"/>
                        <a:gd name="connsiteY5" fmla="*/ 9195 h 276163"/>
                        <a:gd name="connsiteX6" fmla="*/ 52768 w 186350"/>
                        <a:gd name="connsiteY6" fmla="*/ 19578 h 276163"/>
                        <a:gd name="connsiteX7" fmla="*/ 27051 w 186350"/>
                        <a:gd name="connsiteY7" fmla="*/ 98064 h 276163"/>
                        <a:gd name="connsiteX8" fmla="*/ 47530 w 186350"/>
                        <a:gd name="connsiteY8" fmla="*/ 180360 h 2761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86350" h="276163">
                          <a:moveTo>
                            <a:pt x="0" y="245796"/>
                          </a:moveTo>
                          <a:cubicBezTo>
                            <a:pt x="13430" y="268371"/>
                            <a:pt x="42767" y="275419"/>
                            <a:pt x="68961" y="276086"/>
                          </a:cubicBezTo>
                          <a:cubicBezTo>
                            <a:pt x="90297" y="276657"/>
                            <a:pt x="112204" y="274181"/>
                            <a:pt x="131159" y="264370"/>
                          </a:cubicBezTo>
                          <a:cubicBezTo>
                            <a:pt x="165925" y="246368"/>
                            <a:pt x="184690" y="205887"/>
                            <a:pt x="186214" y="166834"/>
                          </a:cubicBezTo>
                          <a:cubicBezTo>
                            <a:pt x="187833" y="127686"/>
                            <a:pt x="174879" y="89586"/>
                            <a:pt x="159829" y="53391"/>
                          </a:cubicBezTo>
                          <a:cubicBezTo>
                            <a:pt x="152971" y="36818"/>
                            <a:pt x="144971" y="19578"/>
                            <a:pt x="130302" y="9195"/>
                          </a:cubicBezTo>
                          <a:cubicBezTo>
                            <a:pt x="107156" y="-7188"/>
                            <a:pt x="72771" y="-425"/>
                            <a:pt x="52768" y="19578"/>
                          </a:cubicBezTo>
                          <a:cubicBezTo>
                            <a:pt x="32766" y="39580"/>
                            <a:pt x="25432" y="69774"/>
                            <a:pt x="27051" y="98064"/>
                          </a:cubicBezTo>
                          <a:cubicBezTo>
                            <a:pt x="28670" y="126353"/>
                            <a:pt x="38195" y="153594"/>
                            <a:pt x="47530" y="180360"/>
                          </a:cubicBezTo>
                        </a:path>
                      </a:pathLst>
                    </a:custGeom>
                    <a:solidFill>
                      <a:srgbClr val="F7AC9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66" name="">
                      <a:extLst>
                        <a:ext uri="{FF2B5EF4-FFF2-40B4-BE49-F238E27FC236}">
                          <a16:creationId xmlns:a16="http://schemas.microsoft.com/office/drawing/2014/main" id="{ECAE217B-7365-BDDF-6579-24E2CC0E1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37635" y="3370251"/>
                      <a:ext cx="70464" cy="52243"/>
                    </a:xfrm>
                    <a:custGeom>
                      <a:avLst/>
                      <a:gdLst>
                        <a:gd name="connsiteX0" fmla="*/ 69790 w 70464"/>
                        <a:gd name="connsiteY0" fmla="*/ 21506 h 52243"/>
                        <a:gd name="connsiteX1" fmla="*/ 61122 w 70464"/>
                        <a:gd name="connsiteY1" fmla="*/ 9981 h 52243"/>
                        <a:gd name="connsiteX2" fmla="*/ 56741 w 70464"/>
                        <a:gd name="connsiteY2" fmla="*/ 8171 h 52243"/>
                        <a:gd name="connsiteX3" fmla="*/ 53216 w 70464"/>
                        <a:gd name="connsiteY3" fmla="*/ 5218 h 52243"/>
                        <a:gd name="connsiteX4" fmla="*/ 46549 w 70464"/>
                        <a:gd name="connsiteY4" fmla="*/ 2075 h 52243"/>
                        <a:gd name="connsiteX5" fmla="*/ 43596 w 70464"/>
                        <a:gd name="connsiteY5" fmla="*/ 1123 h 52243"/>
                        <a:gd name="connsiteX6" fmla="*/ 33214 w 70464"/>
                        <a:gd name="connsiteY6" fmla="*/ 75 h 52243"/>
                        <a:gd name="connsiteX7" fmla="*/ 22736 w 70464"/>
                        <a:gd name="connsiteY7" fmla="*/ 2075 h 52243"/>
                        <a:gd name="connsiteX8" fmla="*/ 15974 w 70464"/>
                        <a:gd name="connsiteY8" fmla="*/ 5123 h 52243"/>
                        <a:gd name="connsiteX9" fmla="*/ 10068 w 70464"/>
                        <a:gd name="connsiteY9" fmla="*/ 9600 h 52243"/>
                        <a:gd name="connsiteX10" fmla="*/ 3401 w 70464"/>
                        <a:gd name="connsiteY10" fmla="*/ 17791 h 52243"/>
                        <a:gd name="connsiteX11" fmla="*/ 257 w 70464"/>
                        <a:gd name="connsiteY11" fmla="*/ 27316 h 52243"/>
                        <a:gd name="connsiteX12" fmla="*/ 543 w 70464"/>
                        <a:gd name="connsiteY12" fmla="*/ 35889 h 52243"/>
                        <a:gd name="connsiteX13" fmla="*/ 2829 w 70464"/>
                        <a:gd name="connsiteY13" fmla="*/ 41699 h 52243"/>
                        <a:gd name="connsiteX14" fmla="*/ 23784 w 70464"/>
                        <a:gd name="connsiteY14" fmla="*/ 52081 h 52243"/>
                        <a:gd name="connsiteX15" fmla="*/ 37119 w 70464"/>
                        <a:gd name="connsiteY15" fmla="*/ 50176 h 52243"/>
                        <a:gd name="connsiteX16" fmla="*/ 56741 w 70464"/>
                        <a:gd name="connsiteY16" fmla="*/ 45223 h 52243"/>
                        <a:gd name="connsiteX17" fmla="*/ 67980 w 70464"/>
                        <a:gd name="connsiteY17" fmla="*/ 36365 h 52243"/>
                        <a:gd name="connsiteX18" fmla="*/ 69790 w 70464"/>
                        <a:gd name="connsiteY18" fmla="*/ 21506 h 522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70464" h="52243">
                          <a:moveTo>
                            <a:pt x="69790" y="21506"/>
                          </a:moveTo>
                          <a:cubicBezTo>
                            <a:pt x="68361" y="16839"/>
                            <a:pt x="65504" y="12267"/>
                            <a:pt x="61122" y="9981"/>
                          </a:cubicBezTo>
                          <a:cubicBezTo>
                            <a:pt x="59789" y="9219"/>
                            <a:pt x="58265" y="8647"/>
                            <a:pt x="56741" y="8171"/>
                          </a:cubicBezTo>
                          <a:cubicBezTo>
                            <a:pt x="55693" y="7123"/>
                            <a:pt x="54550" y="6076"/>
                            <a:pt x="53216" y="5218"/>
                          </a:cubicBezTo>
                          <a:cubicBezTo>
                            <a:pt x="51121" y="3885"/>
                            <a:pt x="48740" y="3028"/>
                            <a:pt x="46549" y="2075"/>
                          </a:cubicBezTo>
                          <a:cubicBezTo>
                            <a:pt x="45596" y="1694"/>
                            <a:pt x="44644" y="1313"/>
                            <a:pt x="43596" y="1123"/>
                          </a:cubicBezTo>
                          <a:cubicBezTo>
                            <a:pt x="40262" y="361"/>
                            <a:pt x="36643" y="-211"/>
                            <a:pt x="33214" y="75"/>
                          </a:cubicBezTo>
                          <a:cubicBezTo>
                            <a:pt x="29690" y="361"/>
                            <a:pt x="26070" y="742"/>
                            <a:pt x="22736" y="2075"/>
                          </a:cubicBezTo>
                          <a:cubicBezTo>
                            <a:pt x="20450" y="3028"/>
                            <a:pt x="18164" y="3885"/>
                            <a:pt x="15974" y="5123"/>
                          </a:cubicBezTo>
                          <a:cubicBezTo>
                            <a:pt x="13878" y="6361"/>
                            <a:pt x="11973" y="7981"/>
                            <a:pt x="10068" y="9600"/>
                          </a:cubicBezTo>
                          <a:cubicBezTo>
                            <a:pt x="7401" y="11791"/>
                            <a:pt x="5115" y="14839"/>
                            <a:pt x="3401" y="17791"/>
                          </a:cubicBezTo>
                          <a:cubicBezTo>
                            <a:pt x="1591" y="20744"/>
                            <a:pt x="638" y="23887"/>
                            <a:pt x="257" y="27316"/>
                          </a:cubicBezTo>
                          <a:cubicBezTo>
                            <a:pt x="-124" y="30364"/>
                            <a:pt x="-124" y="32746"/>
                            <a:pt x="543" y="35889"/>
                          </a:cubicBezTo>
                          <a:cubicBezTo>
                            <a:pt x="1020" y="37889"/>
                            <a:pt x="1686" y="39985"/>
                            <a:pt x="2829" y="41699"/>
                          </a:cubicBezTo>
                          <a:cubicBezTo>
                            <a:pt x="7401" y="49033"/>
                            <a:pt x="15307" y="53129"/>
                            <a:pt x="23784" y="52081"/>
                          </a:cubicBezTo>
                          <a:cubicBezTo>
                            <a:pt x="28261" y="51510"/>
                            <a:pt x="32642" y="50938"/>
                            <a:pt x="37119" y="50176"/>
                          </a:cubicBezTo>
                          <a:cubicBezTo>
                            <a:pt x="43787" y="48938"/>
                            <a:pt x="50359" y="47319"/>
                            <a:pt x="56741" y="45223"/>
                          </a:cubicBezTo>
                          <a:cubicBezTo>
                            <a:pt x="61313" y="43699"/>
                            <a:pt x="65504" y="40651"/>
                            <a:pt x="67980" y="36365"/>
                          </a:cubicBezTo>
                          <a:cubicBezTo>
                            <a:pt x="70266" y="32269"/>
                            <a:pt x="71219" y="26173"/>
                            <a:pt x="69790" y="21506"/>
                          </a:cubicBezTo>
                          <a:close/>
                        </a:path>
                      </a:pathLst>
                    </a:custGeom>
                    <a:solidFill>
                      <a:srgbClr val="FDD9C9">
                        <a:alpha val="43000"/>
                      </a:srgb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67" name="">
                      <a:extLst>
                        <a:ext uri="{FF2B5EF4-FFF2-40B4-BE49-F238E27FC236}">
                          <a16:creationId xmlns:a16="http://schemas.microsoft.com/office/drawing/2014/main" id="{2D17C8A1-45FF-C540-D853-C1390516A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00078" y="3539108"/>
                      <a:ext cx="40850" cy="55053"/>
                    </a:xfrm>
                    <a:custGeom>
                      <a:avLst/>
                      <a:gdLst>
                        <a:gd name="connsiteX0" fmla="*/ 39433 w 40850"/>
                        <a:gd name="connsiteY0" fmla="*/ 40291 h 55053"/>
                        <a:gd name="connsiteX1" fmla="*/ 12383 w 40850"/>
                        <a:gd name="connsiteY1" fmla="*/ 0 h 55053"/>
                        <a:gd name="connsiteX2" fmla="*/ 6382 w 40850"/>
                        <a:gd name="connsiteY2" fmla="*/ 8382 h 55053"/>
                        <a:gd name="connsiteX3" fmla="*/ 0 w 40850"/>
                        <a:gd name="connsiteY3" fmla="*/ 16764 h 55053"/>
                        <a:gd name="connsiteX4" fmla="*/ 22479 w 40850"/>
                        <a:gd name="connsiteY4" fmla="*/ 50197 h 55053"/>
                        <a:gd name="connsiteX5" fmla="*/ 35909 w 40850"/>
                        <a:gd name="connsiteY5" fmla="*/ 53721 h 55053"/>
                        <a:gd name="connsiteX6" fmla="*/ 39433 w 40850"/>
                        <a:gd name="connsiteY6" fmla="*/ 40291 h 550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0850" h="55053">
                          <a:moveTo>
                            <a:pt x="39433" y="40291"/>
                          </a:moveTo>
                          <a:cubicBezTo>
                            <a:pt x="30385" y="26861"/>
                            <a:pt x="21431" y="13430"/>
                            <a:pt x="12383" y="0"/>
                          </a:cubicBezTo>
                          <a:cubicBezTo>
                            <a:pt x="10382" y="2858"/>
                            <a:pt x="8382" y="5620"/>
                            <a:pt x="6382" y="8382"/>
                          </a:cubicBezTo>
                          <a:cubicBezTo>
                            <a:pt x="4286" y="11240"/>
                            <a:pt x="2191" y="14002"/>
                            <a:pt x="0" y="16764"/>
                          </a:cubicBezTo>
                          <a:cubicBezTo>
                            <a:pt x="7525" y="27908"/>
                            <a:pt x="14954" y="39053"/>
                            <a:pt x="22479" y="50197"/>
                          </a:cubicBezTo>
                          <a:cubicBezTo>
                            <a:pt x="25432" y="54578"/>
                            <a:pt x="31147" y="56579"/>
                            <a:pt x="35909" y="53721"/>
                          </a:cubicBezTo>
                          <a:cubicBezTo>
                            <a:pt x="40291" y="51149"/>
                            <a:pt x="42481" y="44672"/>
                            <a:pt x="39433" y="40291"/>
                          </a:cubicBezTo>
                          <a:close/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252" name="">
                  <a:extLst>
                    <a:ext uri="{FF2B5EF4-FFF2-40B4-BE49-F238E27FC236}">
                      <a16:creationId xmlns:a16="http://schemas.microsoft.com/office/drawing/2014/main" id="{4B0E4CD8-E5BC-55D5-DB72-A79873A991D9}"/>
                    </a:ext>
                  </a:extLst>
                </p:cNvPr>
                <p:cNvGrpSpPr/>
                <p:nvPr/>
              </p:nvGrpSpPr>
              <p:grpSpPr>
                <a:xfrm>
                  <a:off x="3786801" y="3219164"/>
                  <a:ext cx="745375" cy="748792"/>
                  <a:chOff x="3786801" y="3219164"/>
                  <a:chExt cx="745375" cy="748792"/>
                </a:xfrm>
              </p:grpSpPr>
              <p:sp>
                <p:nvSpPr>
                  <p:cNvPr id="260" name="">
                    <a:extLst>
                      <a:ext uri="{FF2B5EF4-FFF2-40B4-BE49-F238E27FC236}">
                        <a16:creationId xmlns:a16="http://schemas.microsoft.com/office/drawing/2014/main" id="{2B39EE90-A858-1707-3118-A94227BC3F3F}"/>
                      </a:ext>
                    </a:extLst>
                  </p:cNvPr>
                  <p:cNvSpPr/>
                  <p:nvPr/>
                </p:nvSpPr>
                <p:spPr>
                  <a:xfrm>
                    <a:off x="3786801" y="3219164"/>
                    <a:ext cx="745375" cy="748792"/>
                  </a:xfrm>
                  <a:custGeom>
                    <a:avLst/>
                    <a:gdLst>
                      <a:gd name="connsiteX0" fmla="*/ 728334 w 745375"/>
                      <a:gd name="connsiteY0" fmla="*/ 496538 h 748792"/>
                      <a:gd name="connsiteX1" fmla="*/ 720142 w 745375"/>
                      <a:gd name="connsiteY1" fmla="*/ 475583 h 748792"/>
                      <a:gd name="connsiteX2" fmla="*/ 693472 w 745375"/>
                      <a:gd name="connsiteY2" fmla="*/ 466439 h 748792"/>
                      <a:gd name="connsiteX3" fmla="*/ 254941 w 745375"/>
                      <a:gd name="connsiteY3" fmla="*/ 443293 h 748792"/>
                      <a:gd name="connsiteX4" fmla="*/ 437917 w 745375"/>
                      <a:gd name="connsiteY4" fmla="*/ 278797 h 748792"/>
                      <a:gd name="connsiteX5" fmla="*/ 482017 w 745375"/>
                      <a:gd name="connsiteY5" fmla="*/ 70866 h 748792"/>
                      <a:gd name="connsiteX6" fmla="*/ 481732 w 745375"/>
                      <a:gd name="connsiteY6" fmla="*/ 0 h 748792"/>
                      <a:gd name="connsiteX7" fmla="*/ 106161 w 745375"/>
                      <a:gd name="connsiteY7" fmla="*/ 254984 h 748792"/>
                      <a:gd name="connsiteX8" fmla="*/ 3958 w 745375"/>
                      <a:gd name="connsiteY8" fmla="*/ 457962 h 748792"/>
                      <a:gd name="connsiteX9" fmla="*/ 64822 w 745375"/>
                      <a:gd name="connsiteY9" fmla="*/ 670179 h 748792"/>
                      <a:gd name="connsiteX10" fmla="*/ 298280 w 745375"/>
                      <a:gd name="connsiteY10" fmla="*/ 744569 h 748792"/>
                      <a:gd name="connsiteX11" fmla="*/ 744717 w 745375"/>
                      <a:gd name="connsiteY11" fmla="*/ 731139 h 748792"/>
                      <a:gd name="connsiteX12" fmla="*/ 728334 w 745375"/>
                      <a:gd name="connsiteY12" fmla="*/ 496538 h 7487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745375" h="748792">
                        <a:moveTo>
                          <a:pt x="728334" y="496538"/>
                        </a:moveTo>
                        <a:cubicBezTo>
                          <a:pt x="727000" y="489013"/>
                          <a:pt x="725381" y="481108"/>
                          <a:pt x="720142" y="475583"/>
                        </a:cubicBezTo>
                        <a:cubicBezTo>
                          <a:pt x="713570" y="468630"/>
                          <a:pt x="702997" y="467296"/>
                          <a:pt x="693472" y="466439"/>
                        </a:cubicBezTo>
                        <a:cubicBezTo>
                          <a:pt x="547645" y="453676"/>
                          <a:pt x="401341" y="445960"/>
                          <a:pt x="254941" y="443293"/>
                        </a:cubicBezTo>
                        <a:lnTo>
                          <a:pt x="437917" y="278797"/>
                        </a:lnTo>
                        <a:lnTo>
                          <a:pt x="482017" y="70866"/>
                        </a:lnTo>
                        <a:cubicBezTo>
                          <a:pt x="454871" y="57531"/>
                          <a:pt x="454776" y="13525"/>
                          <a:pt x="481732" y="0"/>
                        </a:cubicBezTo>
                        <a:cubicBezTo>
                          <a:pt x="335523" y="46482"/>
                          <a:pt x="203411" y="136208"/>
                          <a:pt x="106161" y="254984"/>
                        </a:cubicBezTo>
                        <a:cubicBezTo>
                          <a:pt x="57583" y="314230"/>
                          <a:pt x="16912" y="382429"/>
                          <a:pt x="3958" y="457962"/>
                        </a:cubicBezTo>
                        <a:cubicBezTo>
                          <a:pt x="-8996" y="533495"/>
                          <a:pt x="9482" y="617125"/>
                          <a:pt x="64822" y="670179"/>
                        </a:cubicBezTo>
                        <a:cubicBezTo>
                          <a:pt x="125116" y="727901"/>
                          <a:pt x="214936" y="739807"/>
                          <a:pt x="298280" y="744569"/>
                        </a:cubicBezTo>
                        <a:cubicBezTo>
                          <a:pt x="447156" y="753142"/>
                          <a:pt x="596698" y="748665"/>
                          <a:pt x="744717" y="731139"/>
                        </a:cubicBezTo>
                        <a:cubicBezTo>
                          <a:pt x="747384" y="652653"/>
                          <a:pt x="741955" y="573881"/>
                          <a:pt x="728334" y="496538"/>
                        </a:cubicBezTo>
                        <a:close/>
                      </a:path>
                    </a:pathLst>
                  </a:custGeom>
                  <a:solidFill>
                    <a:srgbClr val="5D8EC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1" name="">
                    <a:extLst>
                      <a:ext uri="{FF2B5EF4-FFF2-40B4-BE49-F238E27FC236}">
                        <a16:creationId xmlns:a16="http://schemas.microsoft.com/office/drawing/2014/main" id="{228E3EB0-093C-AAEE-7ABA-C64E98015C1F}"/>
                      </a:ext>
                    </a:extLst>
                  </p:cNvPr>
                  <p:cNvSpPr/>
                  <p:nvPr/>
                </p:nvSpPr>
                <p:spPr>
                  <a:xfrm>
                    <a:off x="3931539" y="3638786"/>
                    <a:ext cx="146970" cy="33245"/>
                  </a:xfrm>
                  <a:custGeom>
                    <a:avLst/>
                    <a:gdLst>
                      <a:gd name="connsiteX0" fmla="*/ 14764 w 146970"/>
                      <a:gd name="connsiteY0" fmla="*/ 33196 h 33245"/>
                      <a:gd name="connsiteX1" fmla="*/ 132207 w 146970"/>
                      <a:gd name="connsiteY1" fmla="*/ 30148 h 33245"/>
                      <a:gd name="connsiteX2" fmla="*/ 146971 w 146970"/>
                      <a:gd name="connsiteY2" fmla="*/ 15384 h 33245"/>
                      <a:gd name="connsiteX3" fmla="*/ 132207 w 146970"/>
                      <a:gd name="connsiteY3" fmla="*/ 620 h 33245"/>
                      <a:gd name="connsiteX4" fmla="*/ 14764 w 146970"/>
                      <a:gd name="connsiteY4" fmla="*/ 3669 h 33245"/>
                      <a:gd name="connsiteX5" fmla="*/ 0 w 146970"/>
                      <a:gd name="connsiteY5" fmla="*/ 18432 h 33245"/>
                      <a:gd name="connsiteX6" fmla="*/ 14764 w 146970"/>
                      <a:gd name="connsiteY6" fmla="*/ 33196 h 33245"/>
                      <a:gd name="connsiteX7" fmla="*/ 14764 w 146970"/>
                      <a:gd name="connsiteY7" fmla="*/ 33196 h 332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46970" h="33245">
                        <a:moveTo>
                          <a:pt x="14764" y="33196"/>
                        </a:moveTo>
                        <a:cubicBezTo>
                          <a:pt x="53816" y="29767"/>
                          <a:pt x="92964" y="28719"/>
                          <a:pt x="132207" y="30148"/>
                        </a:cubicBezTo>
                        <a:cubicBezTo>
                          <a:pt x="140208" y="30434"/>
                          <a:pt x="146971" y="23195"/>
                          <a:pt x="146971" y="15384"/>
                        </a:cubicBezTo>
                        <a:cubicBezTo>
                          <a:pt x="146971" y="7098"/>
                          <a:pt x="140208" y="906"/>
                          <a:pt x="132207" y="620"/>
                        </a:cubicBezTo>
                        <a:cubicBezTo>
                          <a:pt x="93059" y="-808"/>
                          <a:pt x="53816" y="240"/>
                          <a:pt x="14764" y="3669"/>
                        </a:cubicBezTo>
                        <a:cubicBezTo>
                          <a:pt x="6858" y="4335"/>
                          <a:pt x="0" y="9955"/>
                          <a:pt x="0" y="18432"/>
                        </a:cubicBezTo>
                        <a:cubicBezTo>
                          <a:pt x="0" y="25862"/>
                          <a:pt x="6763" y="33958"/>
                          <a:pt x="14764" y="33196"/>
                        </a:cubicBezTo>
                        <a:lnTo>
                          <a:pt x="14764" y="33196"/>
                        </a:lnTo>
                        <a:close/>
                      </a:path>
                    </a:pathLst>
                  </a:custGeom>
                  <a:solidFill>
                    <a:srgbClr val="406BB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53" name="">
                  <a:extLst>
                    <a:ext uri="{FF2B5EF4-FFF2-40B4-BE49-F238E27FC236}">
                      <a16:creationId xmlns:a16="http://schemas.microsoft.com/office/drawing/2014/main" id="{7968D6FE-BA48-F784-8D00-159E3C13C359}"/>
                    </a:ext>
                  </a:extLst>
                </p:cNvPr>
                <p:cNvGrpSpPr/>
                <p:nvPr/>
              </p:nvGrpSpPr>
              <p:grpSpPr>
                <a:xfrm>
                  <a:off x="4028199" y="3264755"/>
                  <a:ext cx="289578" cy="292164"/>
                  <a:chOff x="4028199" y="3264755"/>
                  <a:chExt cx="289578" cy="292164"/>
                </a:xfrm>
              </p:grpSpPr>
              <p:sp>
                <p:nvSpPr>
                  <p:cNvPr id="254" name="">
                    <a:extLst>
                      <a:ext uri="{FF2B5EF4-FFF2-40B4-BE49-F238E27FC236}">
                        <a16:creationId xmlns:a16="http://schemas.microsoft.com/office/drawing/2014/main" id="{3CAE084B-C603-B730-7357-0F27B95DE6E8}"/>
                      </a:ext>
                    </a:extLst>
                  </p:cNvPr>
                  <p:cNvSpPr/>
                  <p:nvPr/>
                </p:nvSpPr>
                <p:spPr>
                  <a:xfrm>
                    <a:off x="4300061" y="3383470"/>
                    <a:ext cx="6572" cy="10763"/>
                  </a:xfrm>
                  <a:custGeom>
                    <a:avLst/>
                    <a:gdLst>
                      <a:gd name="connsiteX0" fmla="*/ 0 w 6572"/>
                      <a:gd name="connsiteY0" fmla="*/ 0 h 10763"/>
                      <a:gd name="connsiteX1" fmla="*/ 6572 w 6572"/>
                      <a:gd name="connsiteY1" fmla="*/ 10763 h 10763"/>
                      <a:gd name="connsiteX2" fmla="*/ 0 w 6572"/>
                      <a:gd name="connsiteY2" fmla="*/ 0 h 1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572" h="10763">
                        <a:moveTo>
                          <a:pt x="0" y="0"/>
                        </a:moveTo>
                        <a:cubicBezTo>
                          <a:pt x="2381" y="3524"/>
                          <a:pt x="4572" y="7049"/>
                          <a:pt x="6572" y="10763"/>
                        </a:cubicBezTo>
                        <a:cubicBezTo>
                          <a:pt x="4572" y="7049"/>
                          <a:pt x="2381" y="3429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1DBB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5" name="">
                    <a:extLst>
                      <a:ext uri="{FF2B5EF4-FFF2-40B4-BE49-F238E27FC236}">
                        <a16:creationId xmlns:a16="http://schemas.microsoft.com/office/drawing/2014/main" id="{83C419F6-209C-C13A-F718-9807FFE77CB8}"/>
                      </a:ext>
                    </a:extLst>
                  </p:cNvPr>
                  <p:cNvSpPr/>
                  <p:nvPr/>
                </p:nvSpPr>
                <p:spPr>
                  <a:xfrm>
                    <a:off x="4028199" y="3264755"/>
                    <a:ext cx="271290" cy="241968"/>
                  </a:xfrm>
                  <a:custGeom>
                    <a:avLst/>
                    <a:gdLst>
                      <a:gd name="connsiteX0" fmla="*/ 45643 w 271290"/>
                      <a:gd name="connsiteY0" fmla="*/ 60326 h 241968"/>
                      <a:gd name="connsiteX1" fmla="*/ 71075 w 271290"/>
                      <a:gd name="connsiteY1" fmla="*/ 42896 h 241968"/>
                      <a:gd name="connsiteX2" fmla="*/ 179565 w 271290"/>
                      <a:gd name="connsiteY2" fmla="*/ 178246 h 241968"/>
                      <a:gd name="connsiteX3" fmla="*/ 263671 w 271290"/>
                      <a:gd name="connsiteY3" fmla="*/ 107475 h 241968"/>
                      <a:gd name="connsiteX4" fmla="*/ 271291 w 271290"/>
                      <a:gd name="connsiteY4" fmla="*/ 117667 h 241968"/>
                      <a:gd name="connsiteX5" fmla="*/ 164992 w 271290"/>
                      <a:gd name="connsiteY5" fmla="*/ 30513 h 241968"/>
                      <a:gd name="connsiteX6" fmla="*/ 80219 w 271290"/>
                      <a:gd name="connsiteY6" fmla="*/ 33 h 241968"/>
                      <a:gd name="connsiteX7" fmla="*/ 48120 w 271290"/>
                      <a:gd name="connsiteY7" fmla="*/ 16797 h 241968"/>
                      <a:gd name="connsiteX8" fmla="*/ 400 w 271290"/>
                      <a:gd name="connsiteY8" fmla="*/ 79662 h 241968"/>
                      <a:gd name="connsiteX9" fmla="*/ 40691 w 271290"/>
                      <a:gd name="connsiteY9" fmla="*/ 150433 h 241968"/>
                      <a:gd name="connsiteX10" fmla="*/ 103270 w 271290"/>
                      <a:gd name="connsiteY10" fmla="*/ 241968 h 241968"/>
                      <a:gd name="connsiteX11" fmla="*/ 156134 w 271290"/>
                      <a:gd name="connsiteY11" fmla="*/ 197867 h 241968"/>
                      <a:gd name="connsiteX12" fmla="*/ 45643 w 271290"/>
                      <a:gd name="connsiteY12" fmla="*/ 60326 h 2419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1290" h="241968">
                        <a:moveTo>
                          <a:pt x="45643" y="60326"/>
                        </a:moveTo>
                        <a:cubicBezTo>
                          <a:pt x="54121" y="54516"/>
                          <a:pt x="62598" y="48801"/>
                          <a:pt x="71075" y="42896"/>
                        </a:cubicBezTo>
                        <a:cubicBezTo>
                          <a:pt x="109175" y="86425"/>
                          <a:pt x="145370" y="131574"/>
                          <a:pt x="179565" y="178246"/>
                        </a:cubicBezTo>
                        <a:cubicBezTo>
                          <a:pt x="207568" y="154624"/>
                          <a:pt x="235572" y="130907"/>
                          <a:pt x="263671" y="107475"/>
                        </a:cubicBezTo>
                        <a:cubicBezTo>
                          <a:pt x="266338" y="110809"/>
                          <a:pt x="268910" y="114238"/>
                          <a:pt x="271291" y="117667"/>
                        </a:cubicBezTo>
                        <a:cubicBezTo>
                          <a:pt x="246907" y="81758"/>
                          <a:pt x="204997" y="54802"/>
                          <a:pt x="164992" y="30513"/>
                        </a:cubicBezTo>
                        <a:cubicBezTo>
                          <a:pt x="139655" y="15083"/>
                          <a:pt x="112033" y="-824"/>
                          <a:pt x="80219" y="33"/>
                        </a:cubicBezTo>
                        <a:lnTo>
                          <a:pt x="48120" y="16797"/>
                        </a:lnTo>
                        <a:cubicBezTo>
                          <a:pt x="16973" y="19464"/>
                          <a:pt x="-3124" y="52611"/>
                          <a:pt x="400" y="79662"/>
                        </a:cubicBezTo>
                        <a:cubicBezTo>
                          <a:pt x="3924" y="106713"/>
                          <a:pt x="23450" y="128716"/>
                          <a:pt x="40691" y="150433"/>
                        </a:cubicBezTo>
                        <a:cubicBezTo>
                          <a:pt x="63836" y="179579"/>
                          <a:pt x="84124" y="210441"/>
                          <a:pt x="103270" y="241968"/>
                        </a:cubicBezTo>
                        <a:cubicBezTo>
                          <a:pt x="120986" y="227395"/>
                          <a:pt x="138512" y="212631"/>
                          <a:pt x="156134" y="197867"/>
                        </a:cubicBezTo>
                        <a:cubicBezTo>
                          <a:pt x="121367" y="150338"/>
                          <a:pt x="84505" y="104522"/>
                          <a:pt x="45643" y="60326"/>
                        </a:cubicBezTo>
                        <a:close/>
                      </a:path>
                    </a:pathLst>
                  </a:custGeom>
                  <a:solidFill>
                    <a:srgbClr val="1DBB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6" name="">
                    <a:extLst>
                      <a:ext uri="{FF2B5EF4-FFF2-40B4-BE49-F238E27FC236}">
                        <a16:creationId xmlns:a16="http://schemas.microsoft.com/office/drawing/2014/main" id="{F62FB197-C54C-ACC7-7F6E-E6D504C0E263}"/>
                      </a:ext>
                    </a:extLst>
                  </p:cNvPr>
                  <p:cNvSpPr/>
                  <p:nvPr/>
                </p:nvSpPr>
                <p:spPr>
                  <a:xfrm>
                    <a:off x="4207764" y="3372326"/>
                    <a:ext cx="110013" cy="118776"/>
                  </a:xfrm>
                  <a:custGeom>
                    <a:avLst/>
                    <a:gdLst>
                      <a:gd name="connsiteX0" fmla="*/ 110014 w 110013"/>
                      <a:gd name="connsiteY0" fmla="*/ 51149 h 118776"/>
                      <a:gd name="connsiteX1" fmla="*/ 109252 w 110013"/>
                      <a:gd name="connsiteY1" fmla="*/ 47720 h 118776"/>
                      <a:gd name="connsiteX2" fmla="*/ 105346 w 110013"/>
                      <a:gd name="connsiteY2" fmla="*/ 35623 h 118776"/>
                      <a:gd name="connsiteX3" fmla="*/ 104299 w 110013"/>
                      <a:gd name="connsiteY3" fmla="*/ 33052 h 118776"/>
                      <a:gd name="connsiteX4" fmla="*/ 99727 w 110013"/>
                      <a:gd name="connsiteY4" fmla="*/ 23336 h 118776"/>
                      <a:gd name="connsiteX5" fmla="*/ 98965 w 110013"/>
                      <a:gd name="connsiteY5" fmla="*/ 22003 h 118776"/>
                      <a:gd name="connsiteX6" fmla="*/ 92392 w 110013"/>
                      <a:gd name="connsiteY6" fmla="*/ 11239 h 118776"/>
                      <a:gd name="connsiteX7" fmla="*/ 91726 w 110013"/>
                      <a:gd name="connsiteY7" fmla="*/ 10192 h 118776"/>
                      <a:gd name="connsiteX8" fmla="*/ 84106 w 110013"/>
                      <a:gd name="connsiteY8" fmla="*/ 0 h 118776"/>
                      <a:gd name="connsiteX9" fmla="*/ 0 w 110013"/>
                      <a:gd name="connsiteY9" fmla="*/ 70771 h 118776"/>
                      <a:gd name="connsiteX10" fmla="*/ 34195 w 110013"/>
                      <a:gd name="connsiteY10" fmla="*/ 118777 h 118776"/>
                      <a:gd name="connsiteX11" fmla="*/ 72104 w 110013"/>
                      <a:gd name="connsiteY11" fmla="*/ 85916 h 118776"/>
                      <a:gd name="connsiteX12" fmla="*/ 110014 w 110013"/>
                      <a:gd name="connsiteY12" fmla="*/ 51149 h 1187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10013" h="118776">
                        <a:moveTo>
                          <a:pt x="110014" y="51149"/>
                        </a:moveTo>
                        <a:cubicBezTo>
                          <a:pt x="109728" y="50006"/>
                          <a:pt x="109538" y="48863"/>
                          <a:pt x="109252" y="47720"/>
                        </a:cubicBezTo>
                        <a:cubicBezTo>
                          <a:pt x="108204" y="43625"/>
                          <a:pt x="106775" y="39624"/>
                          <a:pt x="105346" y="35623"/>
                        </a:cubicBezTo>
                        <a:cubicBezTo>
                          <a:pt x="104965" y="34766"/>
                          <a:pt x="104584" y="33909"/>
                          <a:pt x="104299" y="33052"/>
                        </a:cubicBezTo>
                        <a:cubicBezTo>
                          <a:pt x="102870" y="29718"/>
                          <a:pt x="101441" y="26479"/>
                          <a:pt x="99727" y="23336"/>
                        </a:cubicBezTo>
                        <a:cubicBezTo>
                          <a:pt x="99441" y="22860"/>
                          <a:pt x="99250" y="22384"/>
                          <a:pt x="98965" y="22003"/>
                        </a:cubicBezTo>
                        <a:cubicBezTo>
                          <a:pt x="96965" y="18288"/>
                          <a:pt x="94774" y="14764"/>
                          <a:pt x="92392" y="11239"/>
                        </a:cubicBezTo>
                        <a:cubicBezTo>
                          <a:pt x="92202" y="10858"/>
                          <a:pt x="91916" y="10573"/>
                          <a:pt x="91726" y="10192"/>
                        </a:cubicBezTo>
                        <a:cubicBezTo>
                          <a:pt x="89344" y="6667"/>
                          <a:pt x="86868" y="3334"/>
                          <a:pt x="84106" y="0"/>
                        </a:cubicBezTo>
                        <a:cubicBezTo>
                          <a:pt x="56007" y="23527"/>
                          <a:pt x="28003" y="47149"/>
                          <a:pt x="0" y="70771"/>
                        </a:cubicBezTo>
                        <a:cubicBezTo>
                          <a:pt x="11621" y="86582"/>
                          <a:pt x="23050" y="102584"/>
                          <a:pt x="34195" y="118777"/>
                        </a:cubicBezTo>
                        <a:cubicBezTo>
                          <a:pt x="46958" y="108013"/>
                          <a:pt x="59626" y="97060"/>
                          <a:pt x="72104" y="85916"/>
                        </a:cubicBezTo>
                        <a:cubicBezTo>
                          <a:pt x="84868" y="74485"/>
                          <a:pt x="97536" y="62960"/>
                          <a:pt x="110014" y="51149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7" name="">
                    <a:extLst>
                      <a:ext uri="{FF2B5EF4-FFF2-40B4-BE49-F238E27FC236}">
                        <a16:creationId xmlns:a16="http://schemas.microsoft.com/office/drawing/2014/main" id="{693A210C-8E28-8B95-9D63-CA15F0716E39}"/>
                      </a:ext>
                    </a:extLst>
                  </p:cNvPr>
                  <p:cNvSpPr/>
                  <p:nvPr/>
                </p:nvSpPr>
                <p:spPr>
                  <a:xfrm>
                    <a:off x="4237577" y="3491293"/>
                    <a:ext cx="4095" cy="3429"/>
                  </a:xfrm>
                  <a:custGeom>
                    <a:avLst/>
                    <a:gdLst>
                      <a:gd name="connsiteX0" fmla="*/ 0 w 4095"/>
                      <a:gd name="connsiteY0" fmla="*/ 3429 h 3429"/>
                      <a:gd name="connsiteX1" fmla="*/ 3429 w 4095"/>
                      <a:gd name="connsiteY1" fmla="*/ 572 h 3429"/>
                      <a:gd name="connsiteX2" fmla="*/ 4096 w 4095"/>
                      <a:gd name="connsiteY2" fmla="*/ 0 h 3429"/>
                      <a:gd name="connsiteX3" fmla="*/ 0 w 4095"/>
                      <a:gd name="connsiteY3" fmla="*/ 3429 h 3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095" h="3429">
                        <a:moveTo>
                          <a:pt x="0" y="3429"/>
                        </a:moveTo>
                        <a:cubicBezTo>
                          <a:pt x="1143" y="2477"/>
                          <a:pt x="2286" y="1524"/>
                          <a:pt x="3429" y="572"/>
                        </a:cubicBezTo>
                        <a:cubicBezTo>
                          <a:pt x="3619" y="381"/>
                          <a:pt x="3810" y="191"/>
                          <a:pt x="4096" y="0"/>
                        </a:cubicBezTo>
                        <a:cubicBezTo>
                          <a:pt x="2667" y="1143"/>
                          <a:pt x="1333" y="2286"/>
                          <a:pt x="0" y="3429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8" name="">
                    <a:extLst>
                      <a:ext uri="{FF2B5EF4-FFF2-40B4-BE49-F238E27FC236}">
                        <a16:creationId xmlns:a16="http://schemas.microsoft.com/office/drawing/2014/main" id="{D6C9AAB3-24CA-7F0F-3E15-FA2D2CE9C622}"/>
                      </a:ext>
                    </a:extLst>
                  </p:cNvPr>
                  <p:cNvSpPr/>
                  <p:nvPr/>
                </p:nvSpPr>
                <p:spPr>
                  <a:xfrm>
                    <a:off x="4131278" y="3462623"/>
                    <a:ext cx="86963" cy="94297"/>
                  </a:xfrm>
                  <a:custGeom>
                    <a:avLst/>
                    <a:gdLst>
                      <a:gd name="connsiteX0" fmla="*/ 52959 w 86963"/>
                      <a:gd name="connsiteY0" fmla="*/ 0 h 94297"/>
                      <a:gd name="connsiteX1" fmla="*/ 95 w 86963"/>
                      <a:gd name="connsiteY1" fmla="*/ 44101 h 94297"/>
                      <a:gd name="connsiteX2" fmla="*/ 0 w 86963"/>
                      <a:gd name="connsiteY2" fmla="*/ 44196 h 94297"/>
                      <a:gd name="connsiteX3" fmla="*/ 29908 w 86963"/>
                      <a:gd name="connsiteY3" fmla="*/ 94297 h 94297"/>
                      <a:gd name="connsiteX4" fmla="*/ 86963 w 86963"/>
                      <a:gd name="connsiteY4" fmla="*/ 48006 h 94297"/>
                      <a:gd name="connsiteX5" fmla="*/ 86963 w 86963"/>
                      <a:gd name="connsiteY5" fmla="*/ 48006 h 94297"/>
                      <a:gd name="connsiteX6" fmla="*/ 52959 w 86963"/>
                      <a:gd name="connsiteY6" fmla="*/ 0 h 942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6963" h="94297">
                        <a:moveTo>
                          <a:pt x="52959" y="0"/>
                        </a:moveTo>
                        <a:cubicBezTo>
                          <a:pt x="35338" y="14764"/>
                          <a:pt x="17812" y="29528"/>
                          <a:pt x="95" y="44101"/>
                        </a:cubicBezTo>
                        <a:cubicBezTo>
                          <a:pt x="95" y="44101"/>
                          <a:pt x="0" y="44101"/>
                          <a:pt x="0" y="44196"/>
                        </a:cubicBezTo>
                        <a:cubicBezTo>
                          <a:pt x="10192" y="60770"/>
                          <a:pt x="20098" y="77533"/>
                          <a:pt x="29908" y="94297"/>
                        </a:cubicBezTo>
                        <a:cubicBezTo>
                          <a:pt x="49054" y="79058"/>
                          <a:pt x="68104" y="63627"/>
                          <a:pt x="86963" y="48006"/>
                        </a:cubicBezTo>
                        <a:lnTo>
                          <a:pt x="86963" y="48006"/>
                        </a:lnTo>
                        <a:cubicBezTo>
                          <a:pt x="75914" y="31813"/>
                          <a:pt x="64579" y="15812"/>
                          <a:pt x="52959" y="0"/>
                        </a:cubicBezTo>
                        <a:close/>
                      </a:path>
                    </a:pathLst>
                  </a:custGeom>
                  <a:solidFill>
                    <a:srgbClr val="009E6B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9" name="">
                    <a:extLst>
                      <a:ext uri="{FF2B5EF4-FFF2-40B4-BE49-F238E27FC236}">
                        <a16:creationId xmlns:a16="http://schemas.microsoft.com/office/drawing/2014/main" id="{5D1A3F5E-F93E-C46E-1448-A0725F6F2B73}"/>
                      </a:ext>
                    </a:extLst>
                  </p:cNvPr>
                  <p:cNvSpPr/>
                  <p:nvPr/>
                </p:nvSpPr>
                <p:spPr>
                  <a:xfrm>
                    <a:off x="4073747" y="3307651"/>
                    <a:ext cx="168020" cy="203073"/>
                  </a:xfrm>
                  <a:custGeom>
                    <a:avLst/>
                    <a:gdLst>
                      <a:gd name="connsiteX0" fmla="*/ 25432 w 168020"/>
                      <a:gd name="connsiteY0" fmla="*/ 0 h 203073"/>
                      <a:gd name="connsiteX1" fmla="*/ 0 w 168020"/>
                      <a:gd name="connsiteY1" fmla="*/ 17431 h 203073"/>
                      <a:gd name="connsiteX2" fmla="*/ 110490 w 168020"/>
                      <a:gd name="connsiteY2" fmla="*/ 154972 h 203073"/>
                      <a:gd name="connsiteX3" fmla="*/ 144494 w 168020"/>
                      <a:gd name="connsiteY3" fmla="*/ 202978 h 203073"/>
                      <a:gd name="connsiteX4" fmla="*/ 144494 w 168020"/>
                      <a:gd name="connsiteY4" fmla="*/ 202978 h 203073"/>
                      <a:gd name="connsiteX5" fmla="*/ 144590 w 168020"/>
                      <a:gd name="connsiteY5" fmla="*/ 203073 h 203073"/>
                      <a:gd name="connsiteX6" fmla="*/ 163735 w 168020"/>
                      <a:gd name="connsiteY6" fmla="*/ 187071 h 203073"/>
                      <a:gd name="connsiteX7" fmla="*/ 163735 w 168020"/>
                      <a:gd name="connsiteY7" fmla="*/ 187071 h 203073"/>
                      <a:gd name="connsiteX8" fmla="*/ 167735 w 168020"/>
                      <a:gd name="connsiteY8" fmla="*/ 183737 h 203073"/>
                      <a:gd name="connsiteX9" fmla="*/ 168021 w 168020"/>
                      <a:gd name="connsiteY9" fmla="*/ 183452 h 203073"/>
                      <a:gd name="connsiteX10" fmla="*/ 168021 w 168020"/>
                      <a:gd name="connsiteY10" fmla="*/ 183452 h 203073"/>
                      <a:gd name="connsiteX11" fmla="*/ 133826 w 168020"/>
                      <a:gd name="connsiteY11" fmla="*/ 135446 h 203073"/>
                      <a:gd name="connsiteX12" fmla="*/ 25432 w 168020"/>
                      <a:gd name="connsiteY12" fmla="*/ 0 h 2030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8020" h="203073">
                        <a:moveTo>
                          <a:pt x="25432" y="0"/>
                        </a:moveTo>
                        <a:cubicBezTo>
                          <a:pt x="17050" y="5906"/>
                          <a:pt x="8572" y="11716"/>
                          <a:pt x="0" y="17431"/>
                        </a:cubicBezTo>
                        <a:cubicBezTo>
                          <a:pt x="38862" y="61627"/>
                          <a:pt x="75724" y="107442"/>
                          <a:pt x="110490" y="154972"/>
                        </a:cubicBezTo>
                        <a:cubicBezTo>
                          <a:pt x="122111" y="170783"/>
                          <a:pt x="133445" y="186785"/>
                          <a:pt x="144494" y="202978"/>
                        </a:cubicBezTo>
                        <a:lnTo>
                          <a:pt x="144494" y="202978"/>
                        </a:lnTo>
                        <a:cubicBezTo>
                          <a:pt x="144494" y="202978"/>
                          <a:pt x="144494" y="203073"/>
                          <a:pt x="144590" y="203073"/>
                        </a:cubicBezTo>
                        <a:cubicBezTo>
                          <a:pt x="150971" y="197834"/>
                          <a:pt x="157353" y="192405"/>
                          <a:pt x="163735" y="187071"/>
                        </a:cubicBezTo>
                        <a:cubicBezTo>
                          <a:pt x="163735" y="187071"/>
                          <a:pt x="163735" y="187071"/>
                          <a:pt x="163735" y="187071"/>
                        </a:cubicBezTo>
                        <a:cubicBezTo>
                          <a:pt x="165068" y="185928"/>
                          <a:pt x="166402" y="184785"/>
                          <a:pt x="167735" y="183737"/>
                        </a:cubicBezTo>
                        <a:cubicBezTo>
                          <a:pt x="167830" y="183642"/>
                          <a:pt x="167926" y="183547"/>
                          <a:pt x="168021" y="183452"/>
                        </a:cubicBezTo>
                        <a:cubicBezTo>
                          <a:pt x="168021" y="183452"/>
                          <a:pt x="168021" y="183452"/>
                          <a:pt x="168021" y="183452"/>
                        </a:cubicBezTo>
                        <a:cubicBezTo>
                          <a:pt x="156877" y="167259"/>
                          <a:pt x="145447" y="151257"/>
                          <a:pt x="133826" y="135446"/>
                        </a:cubicBezTo>
                        <a:cubicBezTo>
                          <a:pt x="99727" y="88678"/>
                          <a:pt x="63532" y="43529"/>
                          <a:pt x="25432" y="0"/>
                        </a:cubicBezTo>
                        <a:close/>
                      </a:path>
                    </a:pathLst>
                  </a:custGeom>
                  <a:solidFill>
                    <a:srgbClr val="33D17A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00" name="">
                <a:extLst>
                  <a:ext uri="{FF2B5EF4-FFF2-40B4-BE49-F238E27FC236}">
                    <a16:creationId xmlns:a16="http://schemas.microsoft.com/office/drawing/2014/main" id="{9557A912-D41A-A841-153C-B0914916F53B}"/>
                  </a:ext>
                </a:extLst>
              </p:cNvPr>
              <p:cNvGrpSpPr/>
              <p:nvPr/>
            </p:nvGrpSpPr>
            <p:grpSpPr>
              <a:xfrm>
                <a:off x="3238514" y="1562034"/>
                <a:ext cx="1840096" cy="1558271"/>
                <a:chOff x="3238514" y="1562034"/>
                <a:chExt cx="1840096" cy="1558271"/>
              </a:xfrm>
            </p:grpSpPr>
            <p:grpSp>
              <p:nvGrpSpPr>
                <p:cNvPr id="201" name="">
                  <a:extLst>
                    <a:ext uri="{FF2B5EF4-FFF2-40B4-BE49-F238E27FC236}">
                      <a16:creationId xmlns:a16="http://schemas.microsoft.com/office/drawing/2014/main" id="{EFF387C3-245C-3C18-5A31-870760AB8830}"/>
                    </a:ext>
                  </a:extLst>
                </p:cNvPr>
                <p:cNvGrpSpPr/>
                <p:nvPr/>
              </p:nvGrpSpPr>
              <p:grpSpPr>
                <a:xfrm>
                  <a:off x="3238514" y="1562034"/>
                  <a:ext cx="1750872" cy="1558271"/>
                  <a:chOff x="3238514" y="1562034"/>
                  <a:chExt cx="1750872" cy="1558271"/>
                </a:xfrm>
              </p:grpSpPr>
              <p:sp>
                <p:nvSpPr>
                  <p:cNvPr id="237" name="">
                    <a:extLst>
                      <a:ext uri="{FF2B5EF4-FFF2-40B4-BE49-F238E27FC236}">
                        <a16:creationId xmlns:a16="http://schemas.microsoft.com/office/drawing/2014/main" id="{725F2942-6AA3-A0AB-D3F0-534A14EFB1FD}"/>
                      </a:ext>
                    </a:extLst>
                  </p:cNvPr>
                  <p:cNvSpPr/>
                  <p:nvPr/>
                </p:nvSpPr>
                <p:spPr>
                  <a:xfrm>
                    <a:off x="3261795" y="1677073"/>
                    <a:ext cx="1727591" cy="1443232"/>
                  </a:xfrm>
                  <a:custGeom>
                    <a:avLst/>
                    <a:gdLst>
                      <a:gd name="connsiteX0" fmla="*/ 1681584 w 1727591"/>
                      <a:gd name="connsiteY0" fmla="*/ 369277 h 1443232"/>
                      <a:gd name="connsiteX1" fmla="*/ 1523660 w 1727591"/>
                      <a:gd name="connsiteY1" fmla="*/ 280695 h 1443232"/>
                      <a:gd name="connsiteX2" fmla="*/ 1490894 w 1727591"/>
                      <a:gd name="connsiteY2" fmla="*/ 260216 h 1443232"/>
                      <a:gd name="connsiteX3" fmla="*/ 1503562 w 1727591"/>
                      <a:gd name="connsiteY3" fmla="*/ 180397 h 1443232"/>
                      <a:gd name="connsiteX4" fmla="*/ 1489465 w 1727591"/>
                      <a:gd name="connsiteY4" fmla="*/ 144773 h 1443232"/>
                      <a:gd name="connsiteX5" fmla="*/ 1382976 w 1727591"/>
                      <a:gd name="connsiteY5" fmla="*/ 28568 h 1443232"/>
                      <a:gd name="connsiteX6" fmla="*/ 1273438 w 1727591"/>
                      <a:gd name="connsiteY6" fmla="*/ 2851 h 1443232"/>
                      <a:gd name="connsiteX7" fmla="*/ 732323 w 1727591"/>
                      <a:gd name="connsiteY7" fmla="*/ 82956 h 1443232"/>
                      <a:gd name="connsiteX8" fmla="*/ 589638 w 1727591"/>
                      <a:gd name="connsiteY8" fmla="*/ 136201 h 1443232"/>
                      <a:gd name="connsiteX9" fmla="*/ 565159 w 1727591"/>
                      <a:gd name="connsiteY9" fmla="*/ 147154 h 1443232"/>
                      <a:gd name="connsiteX10" fmla="*/ 270360 w 1727591"/>
                      <a:gd name="connsiteY10" fmla="*/ 355371 h 1443232"/>
                      <a:gd name="connsiteX11" fmla="*/ 94719 w 1727591"/>
                      <a:gd name="connsiteY11" fmla="*/ 395852 h 1443232"/>
                      <a:gd name="connsiteX12" fmla="*/ 185397 w 1727591"/>
                      <a:gd name="connsiteY12" fmla="*/ 445763 h 1443232"/>
                      <a:gd name="connsiteX13" fmla="*/ 31092 w 1727591"/>
                      <a:gd name="connsiteY13" fmla="*/ 679411 h 1443232"/>
                      <a:gd name="connsiteX14" fmla="*/ 4517 w 1727591"/>
                      <a:gd name="connsiteY14" fmla="*/ 759707 h 1443232"/>
                      <a:gd name="connsiteX15" fmla="*/ 17376 w 1727591"/>
                      <a:gd name="connsiteY15" fmla="*/ 905535 h 1443232"/>
                      <a:gd name="connsiteX16" fmla="*/ 111102 w 1727591"/>
                      <a:gd name="connsiteY16" fmla="*/ 1023550 h 1443232"/>
                      <a:gd name="connsiteX17" fmla="*/ 260454 w 1727591"/>
                      <a:gd name="connsiteY17" fmla="*/ 1101559 h 1443232"/>
                      <a:gd name="connsiteX18" fmla="*/ 363515 w 1727591"/>
                      <a:gd name="connsiteY18" fmla="*/ 1207192 h 1443232"/>
                      <a:gd name="connsiteX19" fmla="*/ 452764 w 1727591"/>
                      <a:gd name="connsiteY19" fmla="*/ 1243863 h 1443232"/>
                      <a:gd name="connsiteX20" fmla="*/ 470195 w 1727591"/>
                      <a:gd name="connsiteY20" fmla="*/ 1258341 h 1443232"/>
                      <a:gd name="connsiteX21" fmla="*/ 463242 w 1727591"/>
                      <a:gd name="connsiteY21" fmla="*/ 1278153 h 1443232"/>
                      <a:gd name="connsiteX22" fmla="*/ 416855 w 1727591"/>
                      <a:gd name="connsiteY22" fmla="*/ 1313300 h 1443232"/>
                      <a:gd name="connsiteX23" fmla="*/ 401615 w 1727591"/>
                      <a:gd name="connsiteY23" fmla="*/ 1321682 h 1443232"/>
                      <a:gd name="connsiteX24" fmla="*/ 429237 w 1727591"/>
                      <a:gd name="connsiteY24" fmla="*/ 1413979 h 1443232"/>
                      <a:gd name="connsiteX25" fmla="*/ 667838 w 1727591"/>
                      <a:gd name="connsiteY25" fmla="*/ 1426933 h 1443232"/>
                      <a:gd name="connsiteX26" fmla="*/ 873864 w 1727591"/>
                      <a:gd name="connsiteY26" fmla="*/ 1299013 h 1443232"/>
                      <a:gd name="connsiteX27" fmla="*/ 1521469 w 1727591"/>
                      <a:gd name="connsiteY27" fmla="*/ 811523 h 1443232"/>
                      <a:gd name="connsiteX28" fmla="*/ 1670916 w 1727591"/>
                      <a:gd name="connsiteY28" fmla="*/ 632929 h 1443232"/>
                      <a:gd name="connsiteX29" fmla="*/ 1724923 w 1727591"/>
                      <a:gd name="connsiteY29" fmla="*/ 521868 h 1443232"/>
                      <a:gd name="connsiteX30" fmla="*/ 1681584 w 1727591"/>
                      <a:gd name="connsiteY30" fmla="*/ 369277 h 1443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1727591" h="1443232">
                        <a:moveTo>
                          <a:pt x="1681584" y="369277"/>
                        </a:moveTo>
                        <a:cubicBezTo>
                          <a:pt x="1642246" y="321938"/>
                          <a:pt x="1583763" y="292506"/>
                          <a:pt x="1523660" y="280695"/>
                        </a:cubicBezTo>
                        <a:cubicBezTo>
                          <a:pt x="1510610" y="278123"/>
                          <a:pt x="1498609" y="271075"/>
                          <a:pt x="1490894" y="260216"/>
                        </a:cubicBezTo>
                        <a:cubicBezTo>
                          <a:pt x="1469081" y="229736"/>
                          <a:pt x="1503181" y="208114"/>
                          <a:pt x="1503562" y="180397"/>
                        </a:cubicBezTo>
                        <a:cubicBezTo>
                          <a:pt x="1503753" y="167443"/>
                          <a:pt x="1496418" y="155632"/>
                          <a:pt x="1489465" y="144773"/>
                        </a:cubicBezTo>
                        <a:cubicBezTo>
                          <a:pt x="1460700" y="100101"/>
                          <a:pt x="1429839" y="53619"/>
                          <a:pt x="1382976" y="28568"/>
                        </a:cubicBezTo>
                        <a:cubicBezTo>
                          <a:pt x="1349638" y="10756"/>
                          <a:pt x="1311062" y="5708"/>
                          <a:pt x="1273438" y="2851"/>
                        </a:cubicBezTo>
                        <a:cubicBezTo>
                          <a:pt x="1090368" y="-10580"/>
                          <a:pt x="906344" y="24663"/>
                          <a:pt x="732323" y="82956"/>
                        </a:cubicBezTo>
                        <a:cubicBezTo>
                          <a:pt x="684126" y="99053"/>
                          <a:pt x="636596" y="117055"/>
                          <a:pt x="589638" y="136201"/>
                        </a:cubicBezTo>
                        <a:cubicBezTo>
                          <a:pt x="581352" y="139534"/>
                          <a:pt x="573160" y="143249"/>
                          <a:pt x="565159" y="147154"/>
                        </a:cubicBezTo>
                        <a:cubicBezTo>
                          <a:pt x="456860" y="201066"/>
                          <a:pt x="357419" y="271741"/>
                          <a:pt x="270360" y="355371"/>
                        </a:cubicBezTo>
                        <a:cubicBezTo>
                          <a:pt x="209400" y="348227"/>
                          <a:pt x="145868" y="361848"/>
                          <a:pt x="94719" y="395852"/>
                        </a:cubicBezTo>
                        <a:cubicBezTo>
                          <a:pt x="117770" y="422522"/>
                          <a:pt x="150631" y="440143"/>
                          <a:pt x="185397" y="445763"/>
                        </a:cubicBezTo>
                        <a:cubicBezTo>
                          <a:pt x="124913" y="517201"/>
                          <a:pt x="72812" y="595687"/>
                          <a:pt x="31092" y="679411"/>
                        </a:cubicBezTo>
                        <a:cubicBezTo>
                          <a:pt x="18424" y="704748"/>
                          <a:pt x="9089" y="731799"/>
                          <a:pt x="4517" y="759707"/>
                        </a:cubicBezTo>
                        <a:cubicBezTo>
                          <a:pt x="-3674" y="809237"/>
                          <a:pt x="-1483" y="859053"/>
                          <a:pt x="17376" y="905535"/>
                        </a:cubicBezTo>
                        <a:cubicBezTo>
                          <a:pt x="36521" y="952588"/>
                          <a:pt x="71288" y="991927"/>
                          <a:pt x="111102" y="1023550"/>
                        </a:cubicBezTo>
                        <a:cubicBezTo>
                          <a:pt x="155298" y="1058697"/>
                          <a:pt x="206352" y="1085367"/>
                          <a:pt x="260454" y="1101559"/>
                        </a:cubicBezTo>
                        <a:lnTo>
                          <a:pt x="363515" y="1207192"/>
                        </a:lnTo>
                        <a:cubicBezTo>
                          <a:pt x="393233" y="1219384"/>
                          <a:pt x="423046" y="1231671"/>
                          <a:pt x="452764" y="1243863"/>
                        </a:cubicBezTo>
                        <a:cubicBezTo>
                          <a:pt x="460003" y="1246816"/>
                          <a:pt x="468099" y="1250721"/>
                          <a:pt x="470195" y="1258341"/>
                        </a:cubicBezTo>
                        <a:cubicBezTo>
                          <a:pt x="472100" y="1265389"/>
                          <a:pt x="467814" y="1272438"/>
                          <a:pt x="463242" y="1278153"/>
                        </a:cubicBezTo>
                        <a:cubicBezTo>
                          <a:pt x="450954" y="1293393"/>
                          <a:pt x="434857" y="1305680"/>
                          <a:pt x="416855" y="1313300"/>
                        </a:cubicBezTo>
                        <a:cubicBezTo>
                          <a:pt x="411521" y="1315586"/>
                          <a:pt x="406187" y="1318158"/>
                          <a:pt x="401615" y="1321682"/>
                        </a:cubicBezTo>
                        <a:cubicBezTo>
                          <a:pt x="357609" y="1355305"/>
                          <a:pt x="394280" y="1396834"/>
                          <a:pt x="429237" y="1413979"/>
                        </a:cubicBezTo>
                        <a:cubicBezTo>
                          <a:pt x="502484" y="1449889"/>
                          <a:pt x="589924" y="1450936"/>
                          <a:pt x="667838" y="1426933"/>
                        </a:cubicBezTo>
                        <a:cubicBezTo>
                          <a:pt x="745848" y="1402930"/>
                          <a:pt x="815000" y="1355496"/>
                          <a:pt x="873864" y="1299013"/>
                        </a:cubicBezTo>
                        <a:lnTo>
                          <a:pt x="1521469" y="811523"/>
                        </a:lnTo>
                        <a:cubicBezTo>
                          <a:pt x="1576333" y="756469"/>
                          <a:pt x="1626339" y="696652"/>
                          <a:pt x="1670916" y="632929"/>
                        </a:cubicBezTo>
                        <a:cubicBezTo>
                          <a:pt x="1694729" y="598925"/>
                          <a:pt x="1717398" y="562635"/>
                          <a:pt x="1724923" y="521868"/>
                        </a:cubicBezTo>
                        <a:cubicBezTo>
                          <a:pt x="1734829" y="468147"/>
                          <a:pt x="1716446" y="411283"/>
                          <a:pt x="1681584" y="36927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8" name="">
                    <a:extLst>
                      <a:ext uri="{FF2B5EF4-FFF2-40B4-BE49-F238E27FC236}">
                        <a16:creationId xmlns:a16="http://schemas.microsoft.com/office/drawing/2014/main" id="{D2727F31-5BC9-5314-B4AD-DEB2F64367FD}"/>
                      </a:ext>
                    </a:extLst>
                  </p:cNvPr>
                  <p:cNvSpPr/>
                  <p:nvPr/>
                </p:nvSpPr>
                <p:spPr>
                  <a:xfrm>
                    <a:off x="3637883" y="2786443"/>
                    <a:ext cx="607218" cy="333862"/>
                  </a:xfrm>
                  <a:custGeom>
                    <a:avLst/>
                    <a:gdLst>
                      <a:gd name="connsiteX0" fmla="*/ 297275 w 607218"/>
                      <a:gd name="connsiteY0" fmla="*/ 0 h 333862"/>
                      <a:gd name="connsiteX1" fmla="*/ 0 w 607218"/>
                      <a:gd name="connsiteY1" fmla="*/ 102965 h 333862"/>
                      <a:gd name="connsiteX2" fmla="*/ 76772 w 607218"/>
                      <a:gd name="connsiteY2" fmla="*/ 134493 h 333862"/>
                      <a:gd name="connsiteX3" fmla="*/ 94202 w 607218"/>
                      <a:gd name="connsiteY3" fmla="*/ 148971 h 333862"/>
                      <a:gd name="connsiteX4" fmla="*/ 87249 w 607218"/>
                      <a:gd name="connsiteY4" fmla="*/ 168783 h 333862"/>
                      <a:gd name="connsiteX5" fmla="*/ 40862 w 607218"/>
                      <a:gd name="connsiteY5" fmla="*/ 203930 h 333862"/>
                      <a:gd name="connsiteX6" fmla="*/ 25622 w 607218"/>
                      <a:gd name="connsiteY6" fmla="*/ 212312 h 333862"/>
                      <a:gd name="connsiteX7" fmla="*/ 53245 w 607218"/>
                      <a:gd name="connsiteY7" fmla="*/ 304610 h 333862"/>
                      <a:gd name="connsiteX8" fmla="*/ 291846 w 607218"/>
                      <a:gd name="connsiteY8" fmla="*/ 317564 h 333862"/>
                      <a:gd name="connsiteX9" fmla="*/ 497872 w 607218"/>
                      <a:gd name="connsiteY9" fmla="*/ 189643 h 333862"/>
                      <a:gd name="connsiteX10" fmla="*/ 607219 w 607218"/>
                      <a:gd name="connsiteY10" fmla="*/ 107347 h 333862"/>
                      <a:gd name="connsiteX11" fmla="*/ 297275 w 607218"/>
                      <a:gd name="connsiteY11" fmla="*/ 0 h 3338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07218" h="333862">
                        <a:moveTo>
                          <a:pt x="297275" y="0"/>
                        </a:moveTo>
                        <a:cubicBezTo>
                          <a:pt x="199739" y="38576"/>
                          <a:pt x="99822" y="70580"/>
                          <a:pt x="0" y="102965"/>
                        </a:cubicBezTo>
                        <a:cubicBezTo>
                          <a:pt x="25622" y="113443"/>
                          <a:pt x="51245" y="124016"/>
                          <a:pt x="76772" y="134493"/>
                        </a:cubicBezTo>
                        <a:cubicBezTo>
                          <a:pt x="84011" y="137446"/>
                          <a:pt x="92107" y="141351"/>
                          <a:pt x="94202" y="148971"/>
                        </a:cubicBezTo>
                        <a:cubicBezTo>
                          <a:pt x="96107" y="156020"/>
                          <a:pt x="91821" y="163068"/>
                          <a:pt x="87249" y="168783"/>
                        </a:cubicBezTo>
                        <a:cubicBezTo>
                          <a:pt x="74962" y="184023"/>
                          <a:pt x="58865" y="196310"/>
                          <a:pt x="40862" y="203930"/>
                        </a:cubicBezTo>
                        <a:cubicBezTo>
                          <a:pt x="35528" y="206216"/>
                          <a:pt x="30194" y="208788"/>
                          <a:pt x="25622" y="212312"/>
                        </a:cubicBezTo>
                        <a:cubicBezTo>
                          <a:pt x="-18383" y="245936"/>
                          <a:pt x="18288" y="287465"/>
                          <a:pt x="53245" y="304610"/>
                        </a:cubicBezTo>
                        <a:cubicBezTo>
                          <a:pt x="126492" y="340519"/>
                          <a:pt x="213931" y="341567"/>
                          <a:pt x="291846" y="317564"/>
                        </a:cubicBezTo>
                        <a:cubicBezTo>
                          <a:pt x="369856" y="293561"/>
                          <a:pt x="439007" y="246126"/>
                          <a:pt x="497872" y="189643"/>
                        </a:cubicBezTo>
                        <a:lnTo>
                          <a:pt x="607219" y="107347"/>
                        </a:lnTo>
                        <a:cubicBezTo>
                          <a:pt x="504063" y="71152"/>
                          <a:pt x="401193" y="33719"/>
                          <a:pt x="297275" y="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 dirty="0"/>
                  </a:p>
                </p:txBody>
              </p:sp>
              <p:grpSp>
                <p:nvGrpSpPr>
                  <p:cNvPr id="239" name="">
                    <a:extLst>
                      <a:ext uri="{FF2B5EF4-FFF2-40B4-BE49-F238E27FC236}">
                        <a16:creationId xmlns:a16="http://schemas.microsoft.com/office/drawing/2014/main" id="{5299E88C-B2F5-5D02-CBAC-EB5958E717B9}"/>
                      </a:ext>
                    </a:extLst>
                  </p:cNvPr>
                  <p:cNvGrpSpPr/>
                  <p:nvPr/>
                </p:nvGrpSpPr>
                <p:grpSpPr>
                  <a:xfrm>
                    <a:off x="3238514" y="1562034"/>
                    <a:ext cx="1724593" cy="1403293"/>
                    <a:chOff x="3238514" y="1562034"/>
                    <a:chExt cx="1724593" cy="1403293"/>
                  </a:xfrm>
                  <a:solidFill>
                    <a:srgbClr val="C66C6A"/>
                  </a:solidFill>
                </p:grpSpPr>
                <p:sp>
                  <p:nvSpPr>
                    <p:cNvPr id="240" name="">
                      <a:extLst>
                        <a:ext uri="{FF2B5EF4-FFF2-40B4-BE49-F238E27FC236}">
                          <a16:creationId xmlns:a16="http://schemas.microsoft.com/office/drawing/2014/main" id="{C365152F-5935-BA79-C7FB-891FC44323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49972" y="1713928"/>
                      <a:ext cx="1205678" cy="323699"/>
                    </a:xfrm>
                    <a:custGeom>
                      <a:avLst/>
                      <a:gdLst>
                        <a:gd name="connsiteX0" fmla="*/ 10104 w 1205678"/>
                        <a:gd name="connsiteY0" fmla="*/ 169831 h 323699"/>
                        <a:gd name="connsiteX1" fmla="*/ 578460 w 1205678"/>
                        <a:gd name="connsiteY1" fmla="*/ 304991 h 323699"/>
                        <a:gd name="connsiteX2" fmla="*/ 862972 w 1205678"/>
                        <a:gd name="connsiteY2" fmla="*/ 323660 h 323699"/>
                        <a:gd name="connsiteX3" fmla="*/ 1105383 w 1205678"/>
                        <a:gd name="connsiteY3" fmla="*/ 252412 h 323699"/>
                        <a:gd name="connsiteX4" fmla="*/ 1203872 w 1205678"/>
                        <a:gd name="connsiteY4" fmla="*/ 14764 h 323699"/>
                        <a:gd name="connsiteX5" fmla="*/ 1189108 w 1205678"/>
                        <a:gd name="connsiteY5" fmla="*/ 0 h 323699"/>
                        <a:gd name="connsiteX6" fmla="*/ 1174344 w 1205678"/>
                        <a:gd name="connsiteY6" fmla="*/ 14764 h 323699"/>
                        <a:gd name="connsiteX7" fmla="*/ 1098335 w 1205678"/>
                        <a:gd name="connsiteY7" fmla="*/ 219170 h 323699"/>
                        <a:gd name="connsiteX8" fmla="*/ 873164 w 1205678"/>
                        <a:gd name="connsiteY8" fmla="*/ 294037 h 323699"/>
                        <a:gd name="connsiteX9" fmla="*/ 600654 w 1205678"/>
                        <a:gd name="connsiteY9" fmla="*/ 278035 h 323699"/>
                        <a:gd name="connsiteX10" fmla="*/ 324905 w 1205678"/>
                        <a:gd name="connsiteY10" fmla="*/ 231172 h 323699"/>
                        <a:gd name="connsiteX11" fmla="*/ 17914 w 1205678"/>
                        <a:gd name="connsiteY11" fmla="*/ 141256 h 323699"/>
                        <a:gd name="connsiteX12" fmla="*/ 10104 w 1205678"/>
                        <a:gd name="connsiteY12" fmla="*/ 169831 h 323699"/>
                        <a:gd name="connsiteX13" fmla="*/ 10104 w 1205678"/>
                        <a:gd name="connsiteY13" fmla="*/ 169831 h 32369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1205678" h="323699">
                          <a:moveTo>
                            <a:pt x="10104" y="169831"/>
                          </a:moveTo>
                          <a:cubicBezTo>
                            <a:pt x="193841" y="236125"/>
                            <a:pt x="384627" y="281273"/>
                            <a:pt x="578460" y="304991"/>
                          </a:cubicBezTo>
                          <a:cubicBezTo>
                            <a:pt x="672567" y="316516"/>
                            <a:pt x="768103" y="324326"/>
                            <a:pt x="862972" y="323660"/>
                          </a:cubicBezTo>
                          <a:cubicBezTo>
                            <a:pt x="948602" y="323088"/>
                            <a:pt x="1037565" y="308610"/>
                            <a:pt x="1105383" y="252412"/>
                          </a:cubicBezTo>
                          <a:cubicBezTo>
                            <a:pt x="1173678" y="195834"/>
                            <a:pt x="1215016" y="103537"/>
                            <a:pt x="1203872" y="14764"/>
                          </a:cubicBezTo>
                          <a:cubicBezTo>
                            <a:pt x="1202919" y="6858"/>
                            <a:pt x="1197776" y="0"/>
                            <a:pt x="1189108" y="0"/>
                          </a:cubicBezTo>
                          <a:cubicBezTo>
                            <a:pt x="1181869" y="0"/>
                            <a:pt x="1173297" y="6763"/>
                            <a:pt x="1174344" y="14764"/>
                          </a:cubicBezTo>
                          <a:cubicBezTo>
                            <a:pt x="1183869" y="90583"/>
                            <a:pt x="1153008" y="166687"/>
                            <a:pt x="1098335" y="219170"/>
                          </a:cubicBezTo>
                          <a:cubicBezTo>
                            <a:pt x="1038137" y="276987"/>
                            <a:pt x="953650" y="292513"/>
                            <a:pt x="873164" y="294037"/>
                          </a:cubicBezTo>
                          <a:cubicBezTo>
                            <a:pt x="782391" y="295751"/>
                            <a:pt x="690760" y="288322"/>
                            <a:pt x="600654" y="278035"/>
                          </a:cubicBezTo>
                          <a:cubicBezTo>
                            <a:pt x="507975" y="267557"/>
                            <a:pt x="415869" y="251746"/>
                            <a:pt x="324905" y="231172"/>
                          </a:cubicBezTo>
                          <a:cubicBezTo>
                            <a:pt x="220797" y="207645"/>
                            <a:pt x="118308" y="177451"/>
                            <a:pt x="17914" y="141256"/>
                          </a:cubicBezTo>
                          <a:cubicBezTo>
                            <a:pt x="7" y="134874"/>
                            <a:pt x="-7708" y="163354"/>
                            <a:pt x="10104" y="169831"/>
                          </a:cubicBezTo>
                          <a:lnTo>
                            <a:pt x="10104" y="169831"/>
                          </a:lnTo>
                          <a:close/>
                        </a:path>
                      </a:pathLst>
                    </a:custGeom>
                    <a:solidFill>
                      <a:srgbClr val="C66C6A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41" name="">
                      <a:extLst>
                        <a:ext uri="{FF2B5EF4-FFF2-40B4-BE49-F238E27FC236}">
                          <a16:creationId xmlns:a16="http://schemas.microsoft.com/office/drawing/2014/main" id="{583B6080-3B51-EAB7-CAE5-CF28CEC76C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14" y="2225508"/>
                      <a:ext cx="288171" cy="739819"/>
                    </a:xfrm>
                    <a:custGeom>
                      <a:avLst/>
                      <a:gdLst>
                        <a:gd name="connsiteX0" fmla="*/ 3986 w 288171"/>
                        <a:gd name="connsiteY0" fmla="*/ 25630 h 739819"/>
                        <a:gd name="connsiteX1" fmla="*/ 140860 w 288171"/>
                        <a:gd name="connsiteY1" fmla="*/ 115260 h 739819"/>
                        <a:gd name="connsiteX2" fmla="*/ 247636 w 288171"/>
                        <a:gd name="connsiteY2" fmla="*/ 205176 h 739819"/>
                        <a:gd name="connsiteX3" fmla="*/ 223633 w 288171"/>
                        <a:gd name="connsiteY3" fmla="*/ 367387 h 739819"/>
                        <a:gd name="connsiteX4" fmla="*/ 134002 w 288171"/>
                        <a:gd name="connsiteY4" fmla="*/ 533979 h 739819"/>
                        <a:gd name="connsiteX5" fmla="*/ 21226 w 288171"/>
                        <a:gd name="connsiteY5" fmla="*/ 718098 h 739819"/>
                        <a:gd name="connsiteX6" fmla="*/ 46753 w 288171"/>
                        <a:gd name="connsiteY6" fmla="*/ 733052 h 739819"/>
                        <a:gd name="connsiteX7" fmla="*/ 245159 w 288171"/>
                        <a:gd name="connsiteY7" fmla="*/ 390247 h 739819"/>
                        <a:gd name="connsiteX8" fmla="*/ 282307 w 288171"/>
                        <a:gd name="connsiteY8" fmla="*/ 213082 h 739819"/>
                        <a:gd name="connsiteX9" fmla="*/ 183723 w 288171"/>
                        <a:gd name="connsiteY9" fmla="*/ 105164 h 739819"/>
                        <a:gd name="connsiteX10" fmla="*/ 24846 w 288171"/>
                        <a:gd name="connsiteY10" fmla="*/ 4675 h 739819"/>
                        <a:gd name="connsiteX11" fmla="*/ 3986 w 288171"/>
                        <a:gd name="connsiteY11" fmla="*/ 25630 h 739819"/>
                        <a:gd name="connsiteX12" fmla="*/ 3986 w 288171"/>
                        <a:gd name="connsiteY12" fmla="*/ 25630 h 739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88171" h="739819">
                          <a:moveTo>
                            <a:pt x="3986" y="25630"/>
                          </a:moveTo>
                          <a:cubicBezTo>
                            <a:pt x="41324" y="67159"/>
                            <a:pt x="92283" y="89924"/>
                            <a:pt x="140860" y="115260"/>
                          </a:cubicBezTo>
                          <a:cubicBezTo>
                            <a:pt x="181818" y="136692"/>
                            <a:pt x="226204" y="162219"/>
                            <a:pt x="247636" y="205176"/>
                          </a:cubicBezTo>
                          <a:cubicBezTo>
                            <a:pt x="274020" y="258231"/>
                            <a:pt x="247921" y="318905"/>
                            <a:pt x="223633" y="367387"/>
                          </a:cubicBezTo>
                          <a:cubicBezTo>
                            <a:pt x="195439" y="423775"/>
                            <a:pt x="165244" y="479211"/>
                            <a:pt x="134002" y="533979"/>
                          </a:cubicBezTo>
                          <a:cubicBezTo>
                            <a:pt x="98284" y="596463"/>
                            <a:pt x="60660" y="657900"/>
                            <a:pt x="21226" y="718098"/>
                          </a:cubicBezTo>
                          <a:cubicBezTo>
                            <a:pt x="10844" y="734100"/>
                            <a:pt x="36371" y="748863"/>
                            <a:pt x="46753" y="733052"/>
                          </a:cubicBezTo>
                          <a:cubicBezTo>
                            <a:pt x="118953" y="622467"/>
                            <a:pt x="185342" y="508071"/>
                            <a:pt x="245159" y="390247"/>
                          </a:cubicBezTo>
                          <a:cubicBezTo>
                            <a:pt x="272401" y="336621"/>
                            <a:pt x="300690" y="274137"/>
                            <a:pt x="282307" y="213082"/>
                          </a:cubicBezTo>
                          <a:cubicBezTo>
                            <a:pt x="267543" y="163933"/>
                            <a:pt x="226395" y="130215"/>
                            <a:pt x="183723" y="105164"/>
                          </a:cubicBezTo>
                          <a:cubicBezTo>
                            <a:pt x="129621" y="73350"/>
                            <a:pt x="67899" y="52491"/>
                            <a:pt x="24846" y="4675"/>
                          </a:cubicBezTo>
                          <a:cubicBezTo>
                            <a:pt x="12082" y="-9422"/>
                            <a:pt x="-8777" y="11533"/>
                            <a:pt x="3986" y="25630"/>
                          </a:cubicBezTo>
                          <a:lnTo>
                            <a:pt x="3986" y="25630"/>
                          </a:lnTo>
                          <a:close/>
                        </a:path>
                      </a:pathLst>
                    </a:custGeom>
                    <a:solidFill>
                      <a:srgbClr val="C66C6A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42" name="">
                      <a:extLst>
                        <a:ext uri="{FF2B5EF4-FFF2-40B4-BE49-F238E27FC236}">
                          <a16:creationId xmlns:a16="http://schemas.microsoft.com/office/drawing/2014/main" id="{22647B57-8AFA-4206-496B-E656CA3D7E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2936" y="1562034"/>
                      <a:ext cx="462210" cy="269242"/>
                    </a:xfrm>
                    <a:custGeom>
                      <a:avLst/>
                      <a:gdLst>
                        <a:gd name="connsiteX0" fmla="*/ 10240 w 462210"/>
                        <a:gd name="connsiteY0" fmla="*/ 154085 h 269242"/>
                        <a:gd name="connsiteX1" fmla="*/ 176737 w 462210"/>
                        <a:gd name="connsiteY1" fmla="*/ 209140 h 269242"/>
                        <a:gd name="connsiteX2" fmla="*/ 261796 w 462210"/>
                        <a:gd name="connsiteY2" fmla="*/ 237334 h 269242"/>
                        <a:gd name="connsiteX3" fmla="*/ 341139 w 462210"/>
                        <a:gd name="connsiteY3" fmla="*/ 262861 h 269242"/>
                        <a:gd name="connsiteX4" fmla="*/ 462202 w 462210"/>
                        <a:gd name="connsiteY4" fmla="*/ 213521 h 269242"/>
                        <a:gd name="connsiteX5" fmla="*/ 403528 w 462210"/>
                        <a:gd name="connsiteY5" fmla="*/ 95221 h 269242"/>
                        <a:gd name="connsiteX6" fmla="*/ 281989 w 462210"/>
                        <a:gd name="connsiteY6" fmla="*/ 2352 h 269242"/>
                        <a:gd name="connsiteX7" fmla="*/ 267034 w 462210"/>
                        <a:gd name="connsiteY7" fmla="*/ 27879 h 269242"/>
                        <a:gd name="connsiteX8" fmla="*/ 429531 w 462210"/>
                        <a:gd name="connsiteY8" fmla="*/ 195805 h 269242"/>
                        <a:gd name="connsiteX9" fmla="*/ 431817 w 462210"/>
                        <a:gd name="connsiteY9" fmla="*/ 221808 h 269242"/>
                        <a:gd name="connsiteX10" fmla="*/ 408195 w 462210"/>
                        <a:gd name="connsiteY10" fmla="*/ 238667 h 269242"/>
                        <a:gd name="connsiteX11" fmla="*/ 338472 w 462210"/>
                        <a:gd name="connsiteY11" fmla="*/ 231333 h 269242"/>
                        <a:gd name="connsiteX12" fmla="*/ 188263 w 462210"/>
                        <a:gd name="connsiteY12" fmla="*/ 181898 h 269242"/>
                        <a:gd name="connsiteX13" fmla="*/ 18051 w 462210"/>
                        <a:gd name="connsiteY13" fmla="*/ 125605 h 269242"/>
                        <a:gd name="connsiteX14" fmla="*/ 10240 w 462210"/>
                        <a:gd name="connsiteY14" fmla="*/ 154085 h 269242"/>
                        <a:gd name="connsiteX15" fmla="*/ 10240 w 462210"/>
                        <a:gd name="connsiteY15" fmla="*/ 154085 h 2692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462210" h="269242">
                          <a:moveTo>
                            <a:pt x="10240" y="154085"/>
                          </a:moveTo>
                          <a:cubicBezTo>
                            <a:pt x="65771" y="172468"/>
                            <a:pt x="121207" y="190852"/>
                            <a:pt x="176737" y="209140"/>
                          </a:cubicBezTo>
                          <a:cubicBezTo>
                            <a:pt x="205122" y="218569"/>
                            <a:pt x="233506" y="227904"/>
                            <a:pt x="261796" y="237334"/>
                          </a:cubicBezTo>
                          <a:cubicBezTo>
                            <a:pt x="288085" y="246001"/>
                            <a:pt x="314278" y="255717"/>
                            <a:pt x="341139" y="262861"/>
                          </a:cubicBezTo>
                          <a:cubicBezTo>
                            <a:pt x="384097" y="274291"/>
                            <a:pt x="463154" y="276862"/>
                            <a:pt x="462202" y="213521"/>
                          </a:cubicBezTo>
                          <a:cubicBezTo>
                            <a:pt x="461535" y="169516"/>
                            <a:pt x="432484" y="126177"/>
                            <a:pt x="403528" y="95221"/>
                          </a:cubicBezTo>
                          <a:cubicBezTo>
                            <a:pt x="368571" y="57883"/>
                            <a:pt x="325042" y="29498"/>
                            <a:pt x="281989" y="2352"/>
                          </a:cubicBezTo>
                          <a:cubicBezTo>
                            <a:pt x="265891" y="-7840"/>
                            <a:pt x="251032" y="17782"/>
                            <a:pt x="267034" y="27879"/>
                          </a:cubicBezTo>
                          <a:cubicBezTo>
                            <a:pt x="331900" y="68646"/>
                            <a:pt x="408004" y="117223"/>
                            <a:pt x="429531" y="195805"/>
                          </a:cubicBezTo>
                          <a:cubicBezTo>
                            <a:pt x="431817" y="203996"/>
                            <a:pt x="434008" y="213331"/>
                            <a:pt x="431817" y="221808"/>
                          </a:cubicBezTo>
                          <a:cubicBezTo>
                            <a:pt x="428959" y="232762"/>
                            <a:pt x="418101" y="236476"/>
                            <a:pt x="408195" y="238667"/>
                          </a:cubicBezTo>
                          <a:cubicBezTo>
                            <a:pt x="384954" y="243811"/>
                            <a:pt x="360760" y="238000"/>
                            <a:pt x="338472" y="231333"/>
                          </a:cubicBezTo>
                          <a:cubicBezTo>
                            <a:pt x="287989" y="216283"/>
                            <a:pt x="238269" y="198376"/>
                            <a:pt x="188263" y="181898"/>
                          </a:cubicBezTo>
                          <a:cubicBezTo>
                            <a:pt x="131494" y="163134"/>
                            <a:pt x="74820" y="144370"/>
                            <a:pt x="18051" y="125605"/>
                          </a:cubicBezTo>
                          <a:cubicBezTo>
                            <a:pt x="-47" y="119605"/>
                            <a:pt x="-7762" y="148180"/>
                            <a:pt x="10240" y="154085"/>
                          </a:cubicBezTo>
                          <a:lnTo>
                            <a:pt x="10240" y="154085"/>
                          </a:lnTo>
                          <a:close/>
                        </a:path>
                      </a:pathLst>
                    </a:custGeom>
                    <a:solidFill>
                      <a:srgbClr val="C66C6A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43" name="">
                      <a:extLst>
                        <a:ext uri="{FF2B5EF4-FFF2-40B4-BE49-F238E27FC236}">
                          <a16:creationId xmlns:a16="http://schemas.microsoft.com/office/drawing/2014/main" id="{04FA18E5-669F-7C35-8A4D-EFDCB156C1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47444" y="1986982"/>
                      <a:ext cx="610963" cy="276427"/>
                    </a:xfrm>
                    <a:custGeom>
                      <a:avLst/>
                      <a:gdLst>
                        <a:gd name="connsiteX0" fmla="*/ 585130 w 610963"/>
                        <a:gd name="connsiteY0" fmla="*/ 3647 h 276427"/>
                        <a:gd name="connsiteX1" fmla="*/ 145075 w 610963"/>
                        <a:gd name="connsiteY1" fmla="*/ 211007 h 276427"/>
                        <a:gd name="connsiteX2" fmla="*/ 10487 w 610963"/>
                        <a:gd name="connsiteY2" fmla="*/ 247392 h 276427"/>
                        <a:gd name="connsiteX3" fmla="*/ 18297 w 610963"/>
                        <a:gd name="connsiteY3" fmla="*/ 275872 h 276427"/>
                        <a:gd name="connsiteX4" fmla="*/ 490166 w 610963"/>
                        <a:gd name="connsiteY4" fmla="*/ 105374 h 276427"/>
                        <a:gd name="connsiteX5" fmla="*/ 605990 w 610963"/>
                        <a:gd name="connsiteY5" fmla="*/ 24507 h 276427"/>
                        <a:gd name="connsiteX6" fmla="*/ 585130 w 610963"/>
                        <a:gd name="connsiteY6" fmla="*/ 3647 h 276427"/>
                        <a:gd name="connsiteX7" fmla="*/ 585130 w 610963"/>
                        <a:gd name="connsiteY7" fmla="*/ 3647 h 2764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10963" h="276427">
                          <a:moveTo>
                            <a:pt x="585130" y="3647"/>
                          </a:moveTo>
                          <a:cubicBezTo>
                            <a:pt x="458638" y="108899"/>
                            <a:pt x="301285" y="166239"/>
                            <a:pt x="145075" y="211007"/>
                          </a:cubicBezTo>
                          <a:cubicBezTo>
                            <a:pt x="100403" y="223770"/>
                            <a:pt x="55445" y="235676"/>
                            <a:pt x="10487" y="247392"/>
                          </a:cubicBezTo>
                          <a:cubicBezTo>
                            <a:pt x="-7896" y="252250"/>
                            <a:pt x="-86" y="280730"/>
                            <a:pt x="18297" y="275872"/>
                          </a:cubicBezTo>
                          <a:cubicBezTo>
                            <a:pt x="179841" y="233581"/>
                            <a:pt x="344529" y="189766"/>
                            <a:pt x="490166" y="105374"/>
                          </a:cubicBezTo>
                          <a:cubicBezTo>
                            <a:pt x="530933" y="81657"/>
                            <a:pt x="569795" y="54701"/>
                            <a:pt x="605990" y="24507"/>
                          </a:cubicBezTo>
                          <a:cubicBezTo>
                            <a:pt x="620658" y="12410"/>
                            <a:pt x="599608" y="-8449"/>
                            <a:pt x="585130" y="3647"/>
                          </a:cubicBezTo>
                          <a:lnTo>
                            <a:pt x="585130" y="3647"/>
                          </a:lnTo>
                          <a:close/>
                        </a:path>
                      </a:pathLst>
                    </a:custGeom>
                    <a:solidFill>
                      <a:srgbClr val="C66C6A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44" name="">
                      <a:extLst>
                        <a:ext uri="{FF2B5EF4-FFF2-40B4-BE49-F238E27FC236}">
                          <a16:creationId xmlns:a16="http://schemas.microsoft.com/office/drawing/2014/main" id="{FF5B2929-354F-1949-63E4-7BE916635B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92574" y="1956622"/>
                      <a:ext cx="370533" cy="347371"/>
                    </a:xfrm>
                    <a:custGeom>
                      <a:avLst/>
                      <a:gdLst>
                        <a:gd name="connsiteX0" fmla="*/ 343090 w 370533"/>
                        <a:gd name="connsiteY0" fmla="*/ 7337 h 347371"/>
                        <a:gd name="connsiteX1" fmla="*/ 108109 w 370533"/>
                        <a:gd name="connsiteY1" fmla="*/ 287658 h 347371"/>
                        <a:gd name="connsiteX2" fmla="*/ 14764 w 370533"/>
                        <a:gd name="connsiteY2" fmla="*/ 317757 h 347371"/>
                        <a:gd name="connsiteX3" fmla="*/ 0 w 370533"/>
                        <a:gd name="connsiteY3" fmla="*/ 332521 h 347371"/>
                        <a:gd name="connsiteX4" fmla="*/ 14764 w 370533"/>
                        <a:gd name="connsiteY4" fmla="*/ 347284 h 347371"/>
                        <a:gd name="connsiteX5" fmla="*/ 311467 w 370533"/>
                        <a:gd name="connsiteY5" fmla="*/ 122304 h 347371"/>
                        <a:gd name="connsiteX6" fmla="*/ 368617 w 370533"/>
                        <a:gd name="connsiteY6" fmla="*/ 22291 h 347371"/>
                        <a:gd name="connsiteX7" fmla="*/ 343090 w 370533"/>
                        <a:gd name="connsiteY7" fmla="*/ 7337 h 347371"/>
                        <a:gd name="connsiteX8" fmla="*/ 343090 w 370533"/>
                        <a:gd name="connsiteY8" fmla="*/ 7337 h 3473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70533" h="347371">
                          <a:moveTo>
                            <a:pt x="343090" y="7337"/>
                          </a:moveTo>
                          <a:cubicBezTo>
                            <a:pt x="284321" y="114874"/>
                            <a:pt x="220789" y="228603"/>
                            <a:pt x="108109" y="287658"/>
                          </a:cubicBezTo>
                          <a:cubicBezTo>
                            <a:pt x="79058" y="302898"/>
                            <a:pt x="47339" y="313661"/>
                            <a:pt x="14764" y="317757"/>
                          </a:cubicBezTo>
                          <a:cubicBezTo>
                            <a:pt x="6858" y="318709"/>
                            <a:pt x="0" y="323853"/>
                            <a:pt x="0" y="332521"/>
                          </a:cubicBezTo>
                          <a:cubicBezTo>
                            <a:pt x="0" y="339760"/>
                            <a:pt x="6763" y="348332"/>
                            <a:pt x="14764" y="347284"/>
                          </a:cubicBezTo>
                          <a:cubicBezTo>
                            <a:pt x="147638" y="330520"/>
                            <a:pt x="244030" y="230889"/>
                            <a:pt x="311467" y="122304"/>
                          </a:cubicBezTo>
                          <a:cubicBezTo>
                            <a:pt x="331756" y="89633"/>
                            <a:pt x="350139" y="55915"/>
                            <a:pt x="368617" y="22291"/>
                          </a:cubicBezTo>
                          <a:cubicBezTo>
                            <a:pt x="377666" y="5527"/>
                            <a:pt x="352234" y="-9427"/>
                            <a:pt x="343090" y="7337"/>
                          </a:cubicBezTo>
                          <a:lnTo>
                            <a:pt x="343090" y="7337"/>
                          </a:lnTo>
                          <a:close/>
                        </a:path>
                      </a:pathLst>
                    </a:custGeom>
                    <a:solidFill>
                      <a:srgbClr val="C66C6A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202" name="">
                  <a:extLst>
                    <a:ext uri="{FF2B5EF4-FFF2-40B4-BE49-F238E27FC236}">
                      <a16:creationId xmlns:a16="http://schemas.microsoft.com/office/drawing/2014/main" id="{F4461DDA-9853-3732-29B3-4323B8BA1D50}"/>
                    </a:ext>
                  </a:extLst>
                </p:cNvPr>
                <p:cNvGrpSpPr/>
                <p:nvPr/>
              </p:nvGrpSpPr>
              <p:grpSpPr>
                <a:xfrm>
                  <a:off x="4818125" y="2439444"/>
                  <a:ext cx="260485" cy="304782"/>
                  <a:chOff x="4818125" y="2439444"/>
                  <a:chExt cx="260485" cy="304782"/>
                </a:xfrm>
              </p:grpSpPr>
              <p:sp>
                <p:nvSpPr>
                  <p:cNvPr id="234" name="">
                    <a:extLst>
                      <a:ext uri="{FF2B5EF4-FFF2-40B4-BE49-F238E27FC236}">
                        <a16:creationId xmlns:a16="http://schemas.microsoft.com/office/drawing/2014/main" id="{8EF6D893-D2A8-D914-2E8A-5CDFD72D5CA4}"/>
                      </a:ext>
                    </a:extLst>
                  </p:cNvPr>
                  <p:cNvSpPr/>
                  <p:nvPr/>
                </p:nvSpPr>
                <p:spPr>
                  <a:xfrm>
                    <a:off x="4818125" y="2439444"/>
                    <a:ext cx="260485" cy="304782"/>
                  </a:xfrm>
                  <a:custGeom>
                    <a:avLst/>
                    <a:gdLst>
                      <a:gd name="connsiteX0" fmla="*/ 0 w 260485"/>
                      <a:gd name="connsiteY0" fmla="*/ 92205 h 304782"/>
                      <a:gd name="connsiteX1" fmla="*/ 157353 w 260485"/>
                      <a:gd name="connsiteY1" fmla="*/ 1908 h 304782"/>
                      <a:gd name="connsiteX2" fmla="*/ 237839 w 260485"/>
                      <a:gd name="connsiteY2" fmla="*/ 202981 h 304782"/>
                      <a:gd name="connsiteX3" fmla="*/ 43815 w 260485"/>
                      <a:gd name="connsiteY3" fmla="*/ 298707 h 3047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0485" h="304782">
                        <a:moveTo>
                          <a:pt x="0" y="92205"/>
                        </a:moveTo>
                        <a:cubicBezTo>
                          <a:pt x="0" y="92205"/>
                          <a:pt x="33242" y="-15523"/>
                          <a:pt x="157353" y="1908"/>
                        </a:cubicBezTo>
                        <a:cubicBezTo>
                          <a:pt x="281559" y="19434"/>
                          <a:pt x="272796" y="126114"/>
                          <a:pt x="237839" y="202981"/>
                        </a:cubicBezTo>
                        <a:cubicBezTo>
                          <a:pt x="202883" y="279943"/>
                          <a:pt x="171545" y="321091"/>
                          <a:pt x="43815" y="298707"/>
                        </a:cubicBezTo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" name="">
                    <a:extLst>
                      <a:ext uri="{FF2B5EF4-FFF2-40B4-BE49-F238E27FC236}">
                        <a16:creationId xmlns:a16="http://schemas.microsoft.com/office/drawing/2014/main" id="{3C385CB2-FE45-8AB5-1545-A5A283C09BD9}"/>
                      </a:ext>
                    </a:extLst>
                  </p:cNvPr>
                  <p:cNvSpPr/>
                  <p:nvPr/>
                </p:nvSpPr>
                <p:spPr>
                  <a:xfrm>
                    <a:off x="4818221" y="2448306"/>
                    <a:ext cx="100254" cy="295275"/>
                  </a:xfrm>
                  <a:custGeom>
                    <a:avLst/>
                    <a:gdLst>
                      <a:gd name="connsiteX0" fmla="*/ 100013 w 100254"/>
                      <a:gd name="connsiteY0" fmla="*/ 145447 h 295275"/>
                      <a:gd name="connsiteX1" fmla="*/ 80486 w 100254"/>
                      <a:gd name="connsiteY1" fmla="*/ 0 h 295275"/>
                      <a:gd name="connsiteX2" fmla="*/ 0 w 100254"/>
                      <a:gd name="connsiteY2" fmla="*/ 83439 h 295275"/>
                      <a:gd name="connsiteX3" fmla="*/ 43815 w 100254"/>
                      <a:gd name="connsiteY3" fmla="*/ 290036 h 295275"/>
                      <a:gd name="connsiteX4" fmla="*/ 85153 w 100254"/>
                      <a:gd name="connsiteY4" fmla="*/ 295275 h 295275"/>
                      <a:gd name="connsiteX5" fmla="*/ 100013 w 100254"/>
                      <a:gd name="connsiteY5" fmla="*/ 145447 h 2952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254" h="295275">
                        <a:moveTo>
                          <a:pt x="100013" y="145447"/>
                        </a:moveTo>
                        <a:cubicBezTo>
                          <a:pt x="98869" y="96583"/>
                          <a:pt x="93345" y="47244"/>
                          <a:pt x="80486" y="0"/>
                        </a:cubicBezTo>
                        <a:cubicBezTo>
                          <a:pt x="18764" y="22860"/>
                          <a:pt x="0" y="83439"/>
                          <a:pt x="0" y="83439"/>
                        </a:cubicBezTo>
                        <a:lnTo>
                          <a:pt x="43815" y="290036"/>
                        </a:lnTo>
                        <a:cubicBezTo>
                          <a:pt x="58864" y="292703"/>
                          <a:pt x="72580" y="294323"/>
                          <a:pt x="85153" y="295275"/>
                        </a:cubicBezTo>
                        <a:cubicBezTo>
                          <a:pt x="99155" y="247079"/>
                          <a:pt x="101060" y="194405"/>
                          <a:pt x="100013" y="145447"/>
                        </a:cubicBez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6" name="">
                    <a:extLst>
                      <a:ext uri="{FF2B5EF4-FFF2-40B4-BE49-F238E27FC236}">
                        <a16:creationId xmlns:a16="http://schemas.microsoft.com/office/drawing/2014/main" id="{949512CE-70F9-ED77-C602-B075042BA8DF}"/>
                      </a:ext>
                    </a:extLst>
                  </p:cNvPr>
                  <p:cNvSpPr/>
                  <p:nvPr/>
                </p:nvSpPr>
                <p:spPr>
                  <a:xfrm>
                    <a:off x="4858428" y="2491320"/>
                    <a:ext cx="203785" cy="146802"/>
                  </a:xfrm>
                  <a:custGeom>
                    <a:avLst/>
                    <a:gdLst>
                      <a:gd name="connsiteX0" fmla="*/ 199347 w 203785"/>
                      <a:gd name="connsiteY0" fmla="*/ 31566 h 146802"/>
                      <a:gd name="connsiteX1" fmla="*/ 78665 w 203785"/>
                      <a:gd name="connsiteY1" fmla="*/ 11087 h 146802"/>
                      <a:gd name="connsiteX2" fmla="*/ 369 w 203785"/>
                      <a:gd name="connsiteY2" fmla="*/ 127292 h 146802"/>
                      <a:gd name="connsiteX3" fmla="*/ 23134 w 203785"/>
                      <a:gd name="connsiteY3" fmla="*/ 144818 h 146802"/>
                      <a:gd name="connsiteX4" fmla="*/ 103811 w 203785"/>
                      <a:gd name="connsiteY4" fmla="*/ 119387 h 146802"/>
                      <a:gd name="connsiteX5" fmla="*/ 119337 w 203785"/>
                      <a:gd name="connsiteY5" fmla="*/ 103861 h 146802"/>
                      <a:gd name="connsiteX6" fmla="*/ 103811 w 203785"/>
                      <a:gd name="connsiteY6" fmla="*/ 88335 h 146802"/>
                      <a:gd name="connsiteX7" fmla="*/ 39517 w 203785"/>
                      <a:gd name="connsiteY7" fmla="*/ 103670 h 146802"/>
                      <a:gd name="connsiteX8" fmla="*/ 90190 w 203785"/>
                      <a:gd name="connsiteY8" fmla="*/ 39948 h 146802"/>
                      <a:gd name="connsiteX9" fmla="*/ 177439 w 203785"/>
                      <a:gd name="connsiteY9" fmla="*/ 53474 h 146802"/>
                      <a:gd name="connsiteX10" fmla="*/ 199347 w 203785"/>
                      <a:gd name="connsiteY10" fmla="*/ 53474 h 146802"/>
                      <a:gd name="connsiteX11" fmla="*/ 199347 w 203785"/>
                      <a:gd name="connsiteY11" fmla="*/ 31566 h 1468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3785" h="146802">
                        <a:moveTo>
                          <a:pt x="199347" y="31566"/>
                        </a:moveTo>
                        <a:cubicBezTo>
                          <a:pt x="170676" y="-4057"/>
                          <a:pt x="117813" y="-7486"/>
                          <a:pt x="78665" y="11087"/>
                        </a:cubicBezTo>
                        <a:cubicBezTo>
                          <a:pt x="34373" y="32138"/>
                          <a:pt x="9894" y="81382"/>
                          <a:pt x="369" y="127292"/>
                        </a:cubicBezTo>
                        <a:cubicBezTo>
                          <a:pt x="-2393" y="140627"/>
                          <a:pt x="10847" y="151391"/>
                          <a:pt x="23134" y="144818"/>
                        </a:cubicBezTo>
                        <a:cubicBezTo>
                          <a:pt x="48185" y="131579"/>
                          <a:pt x="75617" y="122720"/>
                          <a:pt x="103811" y="119387"/>
                        </a:cubicBezTo>
                        <a:cubicBezTo>
                          <a:pt x="112098" y="118434"/>
                          <a:pt x="119337" y="112910"/>
                          <a:pt x="119337" y="103861"/>
                        </a:cubicBezTo>
                        <a:cubicBezTo>
                          <a:pt x="119337" y="96241"/>
                          <a:pt x="112193" y="87383"/>
                          <a:pt x="103811" y="88335"/>
                        </a:cubicBezTo>
                        <a:cubicBezTo>
                          <a:pt x="81618" y="90907"/>
                          <a:pt x="60186" y="96050"/>
                          <a:pt x="39517" y="103670"/>
                        </a:cubicBezTo>
                        <a:cubicBezTo>
                          <a:pt x="49423" y="77477"/>
                          <a:pt x="65235" y="53474"/>
                          <a:pt x="90190" y="39948"/>
                        </a:cubicBezTo>
                        <a:cubicBezTo>
                          <a:pt x="118384" y="24708"/>
                          <a:pt x="156675" y="27661"/>
                          <a:pt x="177439" y="53474"/>
                        </a:cubicBezTo>
                        <a:cubicBezTo>
                          <a:pt x="182678" y="60046"/>
                          <a:pt x="193917" y="58903"/>
                          <a:pt x="199347" y="53474"/>
                        </a:cubicBezTo>
                        <a:cubicBezTo>
                          <a:pt x="205824" y="47092"/>
                          <a:pt x="204681" y="38138"/>
                          <a:pt x="199347" y="31566"/>
                        </a:cubicBez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03" name="">
                  <a:extLst>
                    <a:ext uri="{FF2B5EF4-FFF2-40B4-BE49-F238E27FC236}">
                      <a16:creationId xmlns:a16="http://schemas.microsoft.com/office/drawing/2014/main" id="{18D240AB-F690-C827-3D80-946AA6B1CACD}"/>
                    </a:ext>
                  </a:extLst>
                </p:cNvPr>
                <p:cNvGrpSpPr/>
                <p:nvPr/>
              </p:nvGrpSpPr>
              <p:grpSpPr>
                <a:xfrm>
                  <a:off x="3445430" y="2612339"/>
                  <a:ext cx="386381" cy="355389"/>
                  <a:chOff x="3445430" y="2612339"/>
                  <a:chExt cx="386381" cy="355389"/>
                </a:xfrm>
              </p:grpSpPr>
              <p:sp>
                <p:nvSpPr>
                  <p:cNvPr id="231" name="">
                    <a:extLst>
                      <a:ext uri="{FF2B5EF4-FFF2-40B4-BE49-F238E27FC236}">
                        <a16:creationId xmlns:a16="http://schemas.microsoft.com/office/drawing/2014/main" id="{D0BBBCAD-FCC9-E77B-61F9-F8248DD10F65}"/>
                      </a:ext>
                    </a:extLst>
                  </p:cNvPr>
                  <p:cNvSpPr/>
                  <p:nvPr/>
                </p:nvSpPr>
                <p:spPr>
                  <a:xfrm>
                    <a:off x="3445430" y="2612339"/>
                    <a:ext cx="386381" cy="355389"/>
                  </a:xfrm>
                  <a:custGeom>
                    <a:avLst/>
                    <a:gdLst>
                      <a:gd name="connsiteX0" fmla="*/ 386382 w 386381"/>
                      <a:gd name="connsiteY0" fmla="*/ 250495 h 355389"/>
                      <a:gd name="connsiteX1" fmla="*/ 89107 w 386381"/>
                      <a:gd name="connsiteY1" fmla="*/ 353650 h 355389"/>
                      <a:gd name="connsiteX2" fmla="*/ 71581 w 386381"/>
                      <a:gd name="connsiteY2" fmla="*/ 54565 h 355389"/>
                      <a:gd name="connsiteX3" fmla="*/ 311134 w 386381"/>
                      <a:gd name="connsiteY3" fmla="*/ 28372 h 355389"/>
                      <a:gd name="connsiteX4" fmla="*/ 386382 w 386381"/>
                      <a:gd name="connsiteY4" fmla="*/ 250495 h 355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6381" h="355389">
                        <a:moveTo>
                          <a:pt x="386382" y="250495"/>
                        </a:moveTo>
                        <a:cubicBezTo>
                          <a:pt x="386382" y="250495"/>
                          <a:pt x="188738" y="371176"/>
                          <a:pt x="89107" y="353650"/>
                        </a:cubicBezTo>
                        <a:cubicBezTo>
                          <a:pt x="-10620" y="336124"/>
                          <a:pt x="-40338" y="159531"/>
                          <a:pt x="71581" y="54565"/>
                        </a:cubicBezTo>
                        <a:cubicBezTo>
                          <a:pt x="183499" y="-50400"/>
                          <a:pt x="311134" y="28372"/>
                          <a:pt x="311134" y="28372"/>
                        </a:cubicBezTo>
                        <a:lnTo>
                          <a:pt x="386382" y="250495"/>
                        </a:lnTo>
                        <a:close/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2" name="">
                    <a:extLst>
                      <a:ext uri="{FF2B5EF4-FFF2-40B4-BE49-F238E27FC236}">
                        <a16:creationId xmlns:a16="http://schemas.microsoft.com/office/drawing/2014/main" id="{668D0FE2-ADC6-08FA-4F7F-4868A7566987}"/>
                      </a:ext>
                    </a:extLst>
                  </p:cNvPr>
                  <p:cNvSpPr/>
                  <p:nvPr/>
                </p:nvSpPr>
                <p:spPr>
                  <a:xfrm>
                    <a:off x="3445439" y="2614326"/>
                    <a:ext cx="177298" cy="320516"/>
                  </a:xfrm>
                  <a:custGeom>
                    <a:avLst/>
                    <a:gdLst>
                      <a:gd name="connsiteX0" fmla="*/ 177299 w 177298"/>
                      <a:gd name="connsiteY0" fmla="*/ 0 h 320516"/>
                      <a:gd name="connsiteX1" fmla="*/ 71571 w 177298"/>
                      <a:gd name="connsiteY1" fmla="*/ 52673 h 320516"/>
                      <a:gd name="connsiteX2" fmla="*/ 35091 w 177298"/>
                      <a:gd name="connsiteY2" fmla="*/ 320516 h 320516"/>
                      <a:gd name="connsiteX3" fmla="*/ 177299 w 177298"/>
                      <a:gd name="connsiteY3" fmla="*/ 0 h 320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7298" h="320516">
                        <a:moveTo>
                          <a:pt x="177299" y="0"/>
                        </a:moveTo>
                        <a:cubicBezTo>
                          <a:pt x="143485" y="4858"/>
                          <a:pt x="106814" y="19717"/>
                          <a:pt x="71571" y="52673"/>
                        </a:cubicBezTo>
                        <a:cubicBezTo>
                          <a:pt x="-16249" y="134969"/>
                          <a:pt x="-16821" y="261366"/>
                          <a:pt x="35091" y="320516"/>
                        </a:cubicBezTo>
                        <a:cubicBezTo>
                          <a:pt x="37377" y="198025"/>
                          <a:pt x="89574" y="87344"/>
                          <a:pt x="177299" y="0"/>
                        </a:cubicBezTo>
                        <a:close/>
                      </a:path>
                    </a:pathLst>
                  </a:custGeom>
                  <a:solidFill>
                    <a:srgbClr val="FDD9C9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3" name="">
                    <a:extLst>
                      <a:ext uri="{FF2B5EF4-FFF2-40B4-BE49-F238E27FC236}">
                        <a16:creationId xmlns:a16="http://schemas.microsoft.com/office/drawing/2014/main" id="{F113DB9F-E71E-7E7C-12DA-15CB54C14902}"/>
                      </a:ext>
                    </a:extLst>
                  </p:cNvPr>
                  <p:cNvSpPr/>
                  <p:nvPr/>
                </p:nvSpPr>
                <p:spPr>
                  <a:xfrm>
                    <a:off x="3495944" y="2707896"/>
                    <a:ext cx="267684" cy="130139"/>
                  </a:xfrm>
                  <a:custGeom>
                    <a:avLst/>
                    <a:gdLst>
                      <a:gd name="connsiteX0" fmla="*/ 260144 w 267684"/>
                      <a:gd name="connsiteY0" fmla="*/ 33685 h 130139"/>
                      <a:gd name="connsiteX1" fmla="*/ 106887 w 267684"/>
                      <a:gd name="connsiteY1" fmla="*/ 8253 h 130139"/>
                      <a:gd name="connsiteX2" fmla="*/ 1064 w 267684"/>
                      <a:gd name="connsiteY2" fmla="*/ 111409 h 130139"/>
                      <a:gd name="connsiteX3" fmla="*/ 30973 w 267684"/>
                      <a:gd name="connsiteY3" fmla="*/ 119695 h 130139"/>
                      <a:gd name="connsiteX4" fmla="*/ 117936 w 267684"/>
                      <a:gd name="connsiteY4" fmla="*/ 37304 h 130139"/>
                      <a:gd name="connsiteX5" fmla="*/ 212424 w 267684"/>
                      <a:gd name="connsiteY5" fmla="*/ 42352 h 130139"/>
                      <a:gd name="connsiteX6" fmla="*/ 177753 w 267684"/>
                      <a:gd name="connsiteY6" fmla="*/ 53306 h 130139"/>
                      <a:gd name="connsiteX7" fmla="*/ 151083 w 267684"/>
                      <a:gd name="connsiteY7" fmla="*/ 107408 h 130139"/>
                      <a:gd name="connsiteX8" fmla="*/ 180992 w 267684"/>
                      <a:gd name="connsiteY8" fmla="*/ 99121 h 130139"/>
                      <a:gd name="connsiteX9" fmla="*/ 207852 w 267684"/>
                      <a:gd name="connsiteY9" fmla="*/ 74452 h 130139"/>
                      <a:gd name="connsiteX10" fmla="*/ 260049 w 267684"/>
                      <a:gd name="connsiteY10" fmla="*/ 60545 h 130139"/>
                      <a:gd name="connsiteX11" fmla="*/ 260144 w 267684"/>
                      <a:gd name="connsiteY11" fmla="*/ 33685 h 130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67684" h="130139">
                        <a:moveTo>
                          <a:pt x="260144" y="33685"/>
                        </a:moveTo>
                        <a:cubicBezTo>
                          <a:pt x="217282" y="1395"/>
                          <a:pt x="157941" y="-8987"/>
                          <a:pt x="106887" y="8253"/>
                        </a:cubicBezTo>
                        <a:cubicBezTo>
                          <a:pt x="57738" y="24826"/>
                          <a:pt x="19257" y="63117"/>
                          <a:pt x="1064" y="111409"/>
                        </a:cubicBezTo>
                        <a:cubicBezTo>
                          <a:pt x="-5984" y="130078"/>
                          <a:pt x="24020" y="138174"/>
                          <a:pt x="30973" y="119695"/>
                        </a:cubicBezTo>
                        <a:cubicBezTo>
                          <a:pt x="45546" y="81119"/>
                          <a:pt x="78598" y="49591"/>
                          <a:pt x="117936" y="37304"/>
                        </a:cubicBezTo>
                        <a:cubicBezTo>
                          <a:pt x="149369" y="27493"/>
                          <a:pt x="182706" y="29875"/>
                          <a:pt x="212424" y="42352"/>
                        </a:cubicBezTo>
                        <a:cubicBezTo>
                          <a:pt x="200423" y="44543"/>
                          <a:pt x="188516" y="46829"/>
                          <a:pt x="177753" y="53306"/>
                        </a:cubicBezTo>
                        <a:cubicBezTo>
                          <a:pt x="158608" y="64927"/>
                          <a:pt x="146130" y="84739"/>
                          <a:pt x="151083" y="107408"/>
                        </a:cubicBezTo>
                        <a:cubicBezTo>
                          <a:pt x="155274" y="126934"/>
                          <a:pt x="185183" y="118648"/>
                          <a:pt x="180992" y="99121"/>
                        </a:cubicBezTo>
                        <a:cubicBezTo>
                          <a:pt x="178039" y="85310"/>
                          <a:pt x="197660" y="77119"/>
                          <a:pt x="207852" y="74452"/>
                        </a:cubicBezTo>
                        <a:cubicBezTo>
                          <a:pt x="225664" y="69975"/>
                          <a:pt x="243190" y="68451"/>
                          <a:pt x="260049" y="60545"/>
                        </a:cubicBezTo>
                        <a:cubicBezTo>
                          <a:pt x="271860" y="55021"/>
                          <a:pt x="268431" y="39971"/>
                          <a:pt x="260144" y="33685"/>
                        </a:cubicBez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04" name="">
                  <a:extLst>
                    <a:ext uri="{FF2B5EF4-FFF2-40B4-BE49-F238E27FC236}">
                      <a16:creationId xmlns:a16="http://schemas.microsoft.com/office/drawing/2014/main" id="{A0DBD46C-6439-581A-BD3D-958E2928F484}"/>
                    </a:ext>
                  </a:extLst>
                </p:cNvPr>
                <p:cNvGrpSpPr/>
                <p:nvPr/>
              </p:nvGrpSpPr>
              <p:grpSpPr>
                <a:xfrm>
                  <a:off x="3748079" y="2117026"/>
                  <a:ext cx="1139317" cy="990732"/>
                  <a:chOff x="3748079" y="2117026"/>
                  <a:chExt cx="1139317" cy="990732"/>
                </a:xfrm>
              </p:grpSpPr>
              <p:sp>
                <p:nvSpPr>
                  <p:cNvPr id="225" name="">
                    <a:extLst>
                      <a:ext uri="{FF2B5EF4-FFF2-40B4-BE49-F238E27FC236}">
                        <a16:creationId xmlns:a16="http://schemas.microsoft.com/office/drawing/2014/main" id="{307798DB-FBA5-D954-6890-E244BFB3947F}"/>
                      </a:ext>
                    </a:extLst>
                  </p:cNvPr>
                  <p:cNvSpPr/>
                  <p:nvPr/>
                </p:nvSpPr>
                <p:spPr>
                  <a:xfrm>
                    <a:off x="3748079" y="2151949"/>
                    <a:ext cx="1050853" cy="955809"/>
                  </a:xfrm>
                  <a:custGeom>
                    <a:avLst/>
                    <a:gdLst>
                      <a:gd name="connsiteX0" fmla="*/ 836398 w 1050853"/>
                      <a:gd name="connsiteY0" fmla="*/ 900527 h 955809"/>
                      <a:gd name="connsiteX1" fmla="*/ 824683 w 1050853"/>
                      <a:gd name="connsiteY1" fmla="*/ 905290 h 955809"/>
                      <a:gd name="connsiteX2" fmla="*/ 955747 w 1050853"/>
                      <a:gd name="connsiteY2" fmla="*/ 708694 h 955809"/>
                      <a:gd name="connsiteX3" fmla="*/ 1050044 w 1050853"/>
                      <a:gd name="connsiteY3" fmla="*/ 361222 h 955809"/>
                      <a:gd name="connsiteX4" fmla="*/ 923457 w 1050853"/>
                      <a:gd name="connsiteY4" fmla="*/ 74043 h 955809"/>
                      <a:gd name="connsiteX5" fmla="*/ 915551 w 1050853"/>
                      <a:gd name="connsiteY5" fmla="*/ 64994 h 955809"/>
                      <a:gd name="connsiteX6" fmla="*/ 818206 w 1050853"/>
                      <a:gd name="connsiteY6" fmla="*/ 1844 h 955809"/>
                      <a:gd name="connsiteX7" fmla="*/ 619419 w 1050853"/>
                      <a:gd name="connsiteY7" fmla="*/ 5844 h 955809"/>
                      <a:gd name="connsiteX8" fmla="*/ 585415 w 1050853"/>
                      <a:gd name="connsiteY8" fmla="*/ 51659 h 955809"/>
                      <a:gd name="connsiteX9" fmla="*/ 590558 w 1050853"/>
                      <a:gd name="connsiteY9" fmla="*/ 86521 h 955809"/>
                      <a:gd name="connsiteX10" fmla="*/ 549029 w 1050853"/>
                      <a:gd name="connsiteY10" fmla="*/ 119192 h 955809"/>
                      <a:gd name="connsiteX11" fmla="*/ 366911 w 1050853"/>
                      <a:gd name="connsiteY11" fmla="*/ 173770 h 955809"/>
                      <a:gd name="connsiteX12" fmla="*/ 31631 w 1050853"/>
                      <a:gd name="connsiteY12" fmla="*/ 222347 h 955809"/>
                      <a:gd name="connsiteX13" fmla="*/ 18582 w 1050853"/>
                      <a:gd name="connsiteY13" fmla="*/ 226729 h 955809"/>
                      <a:gd name="connsiteX14" fmla="*/ 123643 w 1050853"/>
                      <a:gd name="connsiteY14" fmla="*/ 798705 h 955809"/>
                      <a:gd name="connsiteX15" fmla="*/ 836398 w 1050853"/>
                      <a:gd name="connsiteY15" fmla="*/ 900527 h 955809"/>
                      <a:gd name="connsiteX16" fmla="*/ 836398 w 1050853"/>
                      <a:gd name="connsiteY16" fmla="*/ 900527 h 955809"/>
                      <a:gd name="connsiteX17" fmla="*/ 816968 w 1050853"/>
                      <a:gd name="connsiteY17" fmla="*/ 859189 h 955809"/>
                      <a:gd name="connsiteX18" fmla="*/ 806299 w 1050853"/>
                      <a:gd name="connsiteY18" fmla="*/ 838901 h 955809"/>
                      <a:gd name="connsiteX19" fmla="*/ 820682 w 1050853"/>
                      <a:gd name="connsiteY19" fmla="*/ 828042 h 955809"/>
                      <a:gd name="connsiteX20" fmla="*/ 832684 w 1050853"/>
                      <a:gd name="connsiteY20" fmla="*/ 822518 h 955809"/>
                      <a:gd name="connsiteX21" fmla="*/ 856210 w 1050853"/>
                      <a:gd name="connsiteY21" fmla="*/ 811659 h 955809"/>
                      <a:gd name="connsiteX22" fmla="*/ 872117 w 1050853"/>
                      <a:gd name="connsiteY22" fmla="*/ 818136 h 955809"/>
                      <a:gd name="connsiteX23" fmla="*/ 873070 w 1050853"/>
                      <a:gd name="connsiteY23" fmla="*/ 822041 h 955809"/>
                      <a:gd name="connsiteX24" fmla="*/ 873736 w 1050853"/>
                      <a:gd name="connsiteY24" fmla="*/ 824232 h 955809"/>
                      <a:gd name="connsiteX25" fmla="*/ 865545 w 1050853"/>
                      <a:gd name="connsiteY25" fmla="*/ 842901 h 955809"/>
                      <a:gd name="connsiteX26" fmla="*/ 853448 w 1050853"/>
                      <a:gd name="connsiteY26" fmla="*/ 851188 h 955809"/>
                      <a:gd name="connsiteX27" fmla="*/ 830398 w 1050853"/>
                      <a:gd name="connsiteY27" fmla="*/ 858808 h 955809"/>
                      <a:gd name="connsiteX28" fmla="*/ 816968 w 1050853"/>
                      <a:gd name="connsiteY28" fmla="*/ 859189 h 955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1050853" h="955809">
                        <a:moveTo>
                          <a:pt x="836398" y="900527"/>
                        </a:moveTo>
                        <a:cubicBezTo>
                          <a:pt x="832493" y="902147"/>
                          <a:pt x="828588" y="903766"/>
                          <a:pt x="824683" y="905290"/>
                        </a:cubicBezTo>
                        <a:cubicBezTo>
                          <a:pt x="874308" y="843568"/>
                          <a:pt x="918599" y="777941"/>
                          <a:pt x="955747" y="708694"/>
                        </a:cubicBezTo>
                        <a:cubicBezTo>
                          <a:pt x="1011563" y="604490"/>
                          <a:pt x="1057569" y="481427"/>
                          <a:pt x="1050044" y="361222"/>
                        </a:cubicBezTo>
                        <a:cubicBezTo>
                          <a:pt x="1043186" y="252351"/>
                          <a:pt x="993085" y="156149"/>
                          <a:pt x="923457" y="74043"/>
                        </a:cubicBezTo>
                        <a:cubicBezTo>
                          <a:pt x="920885" y="70995"/>
                          <a:pt x="918123" y="67947"/>
                          <a:pt x="915551" y="64994"/>
                        </a:cubicBezTo>
                        <a:cubicBezTo>
                          <a:pt x="881928" y="41182"/>
                          <a:pt x="849448" y="20227"/>
                          <a:pt x="818206" y="1844"/>
                        </a:cubicBezTo>
                        <a:cubicBezTo>
                          <a:pt x="752007" y="-1109"/>
                          <a:pt x="685713" y="-1014"/>
                          <a:pt x="619419" y="5844"/>
                        </a:cubicBezTo>
                        <a:cubicBezTo>
                          <a:pt x="589891" y="8892"/>
                          <a:pt x="570270" y="29371"/>
                          <a:pt x="585415" y="51659"/>
                        </a:cubicBezTo>
                        <a:cubicBezTo>
                          <a:pt x="594940" y="65756"/>
                          <a:pt x="595987" y="77948"/>
                          <a:pt x="590558" y="86521"/>
                        </a:cubicBezTo>
                        <a:cubicBezTo>
                          <a:pt x="581795" y="100046"/>
                          <a:pt x="566650" y="110333"/>
                          <a:pt x="549029" y="119192"/>
                        </a:cubicBezTo>
                        <a:cubicBezTo>
                          <a:pt x="494451" y="146814"/>
                          <a:pt x="429395" y="161292"/>
                          <a:pt x="366911" y="173770"/>
                        </a:cubicBezTo>
                        <a:cubicBezTo>
                          <a:pt x="256421" y="195773"/>
                          <a:pt x="142121" y="201773"/>
                          <a:pt x="31631" y="222347"/>
                        </a:cubicBezTo>
                        <a:cubicBezTo>
                          <a:pt x="26488" y="223300"/>
                          <a:pt x="22201" y="224824"/>
                          <a:pt x="18582" y="226729"/>
                        </a:cubicBezTo>
                        <a:cubicBezTo>
                          <a:pt x="-27138" y="351602"/>
                          <a:pt x="12867" y="697454"/>
                          <a:pt x="123643" y="798705"/>
                        </a:cubicBezTo>
                        <a:cubicBezTo>
                          <a:pt x="243372" y="907862"/>
                          <a:pt x="529789" y="1028924"/>
                          <a:pt x="836398" y="900527"/>
                        </a:cubicBezTo>
                        <a:cubicBezTo>
                          <a:pt x="836398" y="900527"/>
                          <a:pt x="836398" y="900527"/>
                          <a:pt x="836398" y="900527"/>
                        </a:cubicBezTo>
                        <a:close/>
                        <a:moveTo>
                          <a:pt x="816968" y="859189"/>
                        </a:moveTo>
                        <a:cubicBezTo>
                          <a:pt x="807633" y="857760"/>
                          <a:pt x="802109" y="847473"/>
                          <a:pt x="806299" y="838901"/>
                        </a:cubicBezTo>
                        <a:cubicBezTo>
                          <a:pt x="809157" y="832995"/>
                          <a:pt x="815063" y="830709"/>
                          <a:pt x="820682" y="828042"/>
                        </a:cubicBezTo>
                        <a:lnTo>
                          <a:pt x="832684" y="822518"/>
                        </a:lnTo>
                        <a:cubicBezTo>
                          <a:pt x="840494" y="818898"/>
                          <a:pt x="848400" y="815279"/>
                          <a:pt x="856210" y="811659"/>
                        </a:cubicBezTo>
                        <a:cubicBezTo>
                          <a:pt x="862402" y="808802"/>
                          <a:pt x="869355" y="812326"/>
                          <a:pt x="872117" y="818136"/>
                        </a:cubicBezTo>
                        <a:cubicBezTo>
                          <a:pt x="872689" y="819374"/>
                          <a:pt x="872974" y="820708"/>
                          <a:pt x="873070" y="822041"/>
                        </a:cubicBezTo>
                        <a:cubicBezTo>
                          <a:pt x="873356" y="822708"/>
                          <a:pt x="873546" y="823470"/>
                          <a:pt x="873736" y="824232"/>
                        </a:cubicBezTo>
                        <a:cubicBezTo>
                          <a:pt x="875546" y="831566"/>
                          <a:pt x="870689" y="838329"/>
                          <a:pt x="865545" y="842901"/>
                        </a:cubicBezTo>
                        <a:cubicBezTo>
                          <a:pt x="861926" y="846235"/>
                          <a:pt x="857735" y="848807"/>
                          <a:pt x="853448" y="851188"/>
                        </a:cubicBezTo>
                        <a:cubicBezTo>
                          <a:pt x="846400" y="855188"/>
                          <a:pt x="838399" y="857760"/>
                          <a:pt x="830398" y="858808"/>
                        </a:cubicBezTo>
                        <a:cubicBezTo>
                          <a:pt x="826111" y="859379"/>
                          <a:pt x="821159" y="859856"/>
                          <a:pt x="816968" y="859189"/>
                        </a:cubicBezTo>
                        <a:close/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" name="">
                    <a:extLst>
                      <a:ext uri="{FF2B5EF4-FFF2-40B4-BE49-F238E27FC236}">
                        <a16:creationId xmlns:a16="http://schemas.microsoft.com/office/drawing/2014/main" id="{6F8BB7DE-D950-B5C2-E12F-5574AC5CFCF7}"/>
                      </a:ext>
                    </a:extLst>
                  </p:cNvPr>
                  <p:cNvSpPr/>
                  <p:nvPr/>
                </p:nvSpPr>
                <p:spPr>
                  <a:xfrm>
                    <a:off x="4552861" y="2962501"/>
                    <a:ext cx="69245" cy="48866"/>
                  </a:xfrm>
                  <a:custGeom>
                    <a:avLst/>
                    <a:gdLst>
                      <a:gd name="connsiteX0" fmla="*/ 48571 w 69245"/>
                      <a:gd name="connsiteY0" fmla="*/ 40540 h 48866"/>
                      <a:gd name="connsiteX1" fmla="*/ 60667 w 69245"/>
                      <a:gd name="connsiteY1" fmla="*/ 32253 h 48866"/>
                      <a:gd name="connsiteX2" fmla="*/ 68859 w 69245"/>
                      <a:gd name="connsiteY2" fmla="*/ 13584 h 48866"/>
                      <a:gd name="connsiteX3" fmla="*/ 68192 w 69245"/>
                      <a:gd name="connsiteY3" fmla="*/ 11394 h 48866"/>
                      <a:gd name="connsiteX4" fmla="*/ 67240 w 69245"/>
                      <a:gd name="connsiteY4" fmla="*/ 7488 h 48866"/>
                      <a:gd name="connsiteX5" fmla="*/ 51333 w 69245"/>
                      <a:gd name="connsiteY5" fmla="*/ 1011 h 48866"/>
                      <a:gd name="connsiteX6" fmla="*/ 27806 w 69245"/>
                      <a:gd name="connsiteY6" fmla="*/ 11870 h 48866"/>
                      <a:gd name="connsiteX7" fmla="*/ 15805 w 69245"/>
                      <a:gd name="connsiteY7" fmla="*/ 17394 h 48866"/>
                      <a:gd name="connsiteX8" fmla="*/ 1422 w 69245"/>
                      <a:gd name="connsiteY8" fmla="*/ 28253 h 48866"/>
                      <a:gd name="connsiteX9" fmla="*/ 12090 w 69245"/>
                      <a:gd name="connsiteY9" fmla="*/ 48541 h 48866"/>
                      <a:gd name="connsiteX10" fmla="*/ 25520 w 69245"/>
                      <a:gd name="connsiteY10" fmla="*/ 48160 h 48866"/>
                      <a:gd name="connsiteX11" fmla="*/ 48571 w 69245"/>
                      <a:gd name="connsiteY11" fmla="*/ 40540 h 48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9245" h="48866">
                        <a:moveTo>
                          <a:pt x="48571" y="40540"/>
                        </a:moveTo>
                        <a:cubicBezTo>
                          <a:pt x="52857" y="38159"/>
                          <a:pt x="56953" y="35492"/>
                          <a:pt x="60667" y="32253"/>
                        </a:cubicBezTo>
                        <a:cubicBezTo>
                          <a:pt x="65811" y="27586"/>
                          <a:pt x="70669" y="20919"/>
                          <a:pt x="68859" y="13584"/>
                        </a:cubicBezTo>
                        <a:cubicBezTo>
                          <a:pt x="68668" y="12822"/>
                          <a:pt x="68478" y="12156"/>
                          <a:pt x="68192" y="11394"/>
                        </a:cubicBezTo>
                        <a:cubicBezTo>
                          <a:pt x="68097" y="10060"/>
                          <a:pt x="67811" y="8727"/>
                          <a:pt x="67240" y="7488"/>
                        </a:cubicBezTo>
                        <a:cubicBezTo>
                          <a:pt x="64477" y="1678"/>
                          <a:pt x="57524" y="-1846"/>
                          <a:pt x="51333" y="1011"/>
                        </a:cubicBezTo>
                        <a:cubicBezTo>
                          <a:pt x="43522" y="4631"/>
                          <a:pt x="35617" y="8250"/>
                          <a:pt x="27806" y="11870"/>
                        </a:cubicBezTo>
                        <a:cubicBezTo>
                          <a:pt x="23806" y="13680"/>
                          <a:pt x="19805" y="15585"/>
                          <a:pt x="15805" y="17394"/>
                        </a:cubicBezTo>
                        <a:cubicBezTo>
                          <a:pt x="10185" y="19966"/>
                          <a:pt x="4375" y="22252"/>
                          <a:pt x="1422" y="28253"/>
                        </a:cubicBezTo>
                        <a:cubicBezTo>
                          <a:pt x="-2769" y="36825"/>
                          <a:pt x="2755" y="47112"/>
                          <a:pt x="12090" y="48541"/>
                        </a:cubicBezTo>
                        <a:cubicBezTo>
                          <a:pt x="16376" y="49208"/>
                          <a:pt x="21234" y="48732"/>
                          <a:pt x="25520" y="48160"/>
                        </a:cubicBezTo>
                        <a:cubicBezTo>
                          <a:pt x="33521" y="47112"/>
                          <a:pt x="41522" y="44541"/>
                          <a:pt x="48571" y="40540"/>
                        </a:cubicBez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" name="">
                    <a:extLst>
                      <a:ext uri="{FF2B5EF4-FFF2-40B4-BE49-F238E27FC236}">
                        <a16:creationId xmlns:a16="http://schemas.microsoft.com/office/drawing/2014/main" id="{E0B96B63-D037-DA8D-0A1E-06A58CB9D13C}"/>
                      </a:ext>
                    </a:extLst>
                  </p:cNvPr>
                  <p:cNvSpPr/>
                  <p:nvPr/>
                </p:nvSpPr>
                <p:spPr>
                  <a:xfrm>
                    <a:off x="3749325" y="2356008"/>
                    <a:ext cx="28193" cy="25050"/>
                  </a:xfrm>
                  <a:custGeom>
                    <a:avLst/>
                    <a:gdLst>
                      <a:gd name="connsiteX0" fmla="*/ 1905 w 28193"/>
                      <a:gd name="connsiteY0" fmla="*/ 4286 h 25050"/>
                      <a:gd name="connsiteX1" fmla="*/ 0 w 28193"/>
                      <a:gd name="connsiteY1" fmla="*/ 22479 h 25050"/>
                      <a:gd name="connsiteX2" fmla="*/ 4953 w 28193"/>
                      <a:gd name="connsiteY2" fmla="*/ 23336 h 25050"/>
                      <a:gd name="connsiteX3" fmla="*/ 13240 w 28193"/>
                      <a:gd name="connsiteY3" fmla="*/ 25051 h 25050"/>
                      <a:gd name="connsiteX4" fmla="*/ 17431 w 28193"/>
                      <a:gd name="connsiteY4" fmla="*/ 22574 h 25050"/>
                      <a:gd name="connsiteX5" fmla="*/ 28194 w 28193"/>
                      <a:gd name="connsiteY5" fmla="*/ 0 h 25050"/>
                      <a:gd name="connsiteX6" fmla="*/ 1905 w 28193"/>
                      <a:gd name="connsiteY6" fmla="*/ 4286 h 25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193" h="25050">
                        <a:moveTo>
                          <a:pt x="1905" y="4286"/>
                        </a:moveTo>
                        <a:cubicBezTo>
                          <a:pt x="1143" y="10192"/>
                          <a:pt x="476" y="16193"/>
                          <a:pt x="0" y="22479"/>
                        </a:cubicBezTo>
                        <a:cubicBezTo>
                          <a:pt x="1619" y="22670"/>
                          <a:pt x="3239" y="22955"/>
                          <a:pt x="4953" y="23336"/>
                        </a:cubicBezTo>
                        <a:cubicBezTo>
                          <a:pt x="7715" y="23908"/>
                          <a:pt x="10477" y="24479"/>
                          <a:pt x="13240" y="25051"/>
                        </a:cubicBezTo>
                        <a:cubicBezTo>
                          <a:pt x="14478" y="24194"/>
                          <a:pt x="15907" y="23336"/>
                          <a:pt x="17431" y="22574"/>
                        </a:cubicBezTo>
                        <a:cubicBezTo>
                          <a:pt x="20574" y="13906"/>
                          <a:pt x="24193" y="6382"/>
                          <a:pt x="28194" y="0"/>
                        </a:cubicBezTo>
                        <a:cubicBezTo>
                          <a:pt x="19336" y="1429"/>
                          <a:pt x="10573" y="2858"/>
                          <a:pt x="1905" y="4286"/>
                        </a:cubicBezTo>
                        <a:close/>
                      </a:path>
                    </a:pathLst>
                  </a:custGeom>
                  <a:solidFill>
                    <a:srgbClr val="F3918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" name="">
                    <a:extLst>
                      <a:ext uri="{FF2B5EF4-FFF2-40B4-BE49-F238E27FC236}">
                        <a16:creationId xmlns:a16="http://schemas.microsoft.com/office/drawing/2014/main" id="{AA28409C-B558-2BDF-A2B1-5C4AC1922CDA}"/>
                      </a:ext>
                    </a:extLst>
                  </p:cNvPr>
                  <p:cNvSpPr/>
                  <p:nvPr/>
                </p:nvSpPr>
                <p:spPr>
                  <a:xfrm>
                    <a:off x="4513611" y="2117026"/>
                    <a:ext cx="112395" cy="40100"/>
                  </a:xfrm>
                  <a:custGeom>
                    <a:avLst/>
                    <a:gdLst>
                      <a:gd name="connsiteX0" fmla="*/ 52673 w 112395"/>
                      <a:gd name="connsiteY0" fmla="*/ 36767 h 40100"/>
                      <a:gd name="connsiteX1" fmla="*/ 112395 w 112395"/>
                      <a:gd name="connsiteY1" fmla="*/ 40100 h 40100"/>
                      <a:gd name="connsiteX2" fmla="*/ 27146 w 112395"/>
                      <a:gd name="connsiteY2" fmla="*/ 0 h 40100"/>
                      <a:gd name="connsiteX3" fmla="*/ 0 w 112395"/>
                      <a:gd name="connsiteY3" fmla="*/ 7620 h 40100"/>
                      <a:gd name="connsiteX4" fmla="*/ 52673 w 112395"/>
                      <a:gd name="connsiteY4" fmla="*/ 36767 h 40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2395" h="40100">
                        <a:moveTo>
                          <a:pt x="52673" y="36767"/>
                        </a:moveTo>
                        <a:cubicBezTo>
                          <a:pt x="72581" y="37624"/>
                          <a:pt x="92488" y="38767"/>
                          <a:pt x="112395" y="40100"/>
                        </a:cubicBezTo>
                        <a:cubicBezTo>
                          <a:pt x="82963" y="25051"/>
                          <a:pt x="54578" y="11716"/>
                          <a:pt x="27146" y="0"/>
                        </a:cubicBezTo>
                        <a:cubicBezTo>
                          <a:pt x="18288" y="3048"/>
                          <a:pt x="9239" y="5525"/>
                          <a:pt x="0" y="7620"/>
                        </a:cubicBezTo>
                        <a:cubicBezTo>
                          <a:pt x="17145" y="16478"/>
                          <a:pt x="34766" y="26194"/>
                          <a:pt x="52673" y="36767"/>
                        </a:cubicBezTo>
                        <a:close/>
                      </a:path>
                    </a:pathLst>
                  </a:custGeom>
                  <a:solidFill>
                    <a:srgbClr val="F3918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9" name="">
                    <a:extLst>
                      <a:ext uri="{FF2B5EF4-FFF2-40B4-BE49-F238E27FC236}">
                        <a16:creationId xmlns:a16="http://schemas.microsoft.com/office/drawing/2014/main" id="{ECBDA424-1F64-20F2-7F26-616E59CE0D55}"/>
                      </a:ext>
                    </a:extLst>
                  </p:cNvPr>
                  <p:cNvSpPr/>
                  <p:nvPr/>
                </p:nvSpPr>
                <p:spPr>
                  <a:xfrm>
                    <a:off x="3766565" y="2117883"/>
                    <a:ext cx="799718" cy="260699"/>
                  </a:xfrm>
                  <a:custGeom>
                    <a:avLst/>
                    <a:gdLst>
                      <a:gd name="connsiteX0" fmla="*/ 348424 w 799718"/>
                      <a:gd name="connsiteY0" fmla="*/ 207740 h 260699"/>
                      <a:gd name="connsiteX1" fmla="*/ 530543 w 799718"/>
                      <a:gd name="connsiteY1" fmla="*/ 153162 h 260699"/>
                      <a:gd name="connsiteX2" fmla="*/ 572072 w 799718"/>
                      <a:gd name="connsiteY2" fmla="*/ 120491 h 260699"/>
                      <a:gd name="connsiteX3" fmla="*/ 566928 w 799718"/>
                      <a:gd name="connsiteY3" fmla="*/ 85630 h 260699"/>
                      <a:gd name="connsiteX4" fmla="*/ 600932 w 799718"/>
                      <a:gd name="connsiteY4" fmla="*/ 39815 h 260699"/>
                      <a:gd name="connsiteX5" fmla="*/ 799719 w 799718"/>
                      <a:gd name="connsiteY5" fmla="*/ 35814 h 260699"/>
                      <a:gd name="connsiteX6" fmla="*/ 747046 w 799718"/>
                      <a:gd name="connsiteY6" fmla="*/ 6572 h 260699"/>
                      <a:gd name="connsiteX7" fmla="*/ 606647 w 799718"/>
                      <a:gd name="connsiteY7" fmla="*/ 13335 h 260699"/>
                      <a:gd name="connsiteX8" fmla="*/ 312230 w 799718"/>
                      <a:gd name="connsiteY8" fmla="*/ 0 h 260699"/>
                      <a:gd name="connsiteX9" fmla="*/ 436340 w 799718"/>
                      <a:gd name="connsiteY9" fmla="*/ 68675 h 260699"/>
                      <a:gd name="connsiteX10" fmla="*/ 451199 w 799718"/>
                      <a:gd name="connsiteY10" fmla="*/ 88678 h 260699"/>
                      <a:gd name="connsiteX11" fmla="*/ 446342 w 799718"/>
                      <a:gd name="connsiteY11" fmla="*/ 116396 h 260699"/>
                      <a:gd name="connsiteX12" fmla="*/ 343376 w 799718"/>
                      <a:gd name="connsiteY12" fmla="*/ 173165 h 260699"/>
                      <a:gd name="connsiteX13" fmla="*/ 10763 w 799718"/>
                      <a:gd name="connsiteY13" fmla="*/ 238125 h 260699"/>
                      <a:gd name="connsiteX14" fmla="*/ 0 w 799718"/>
                      <a:gd name="connsiteY14" fmla="*/ 260699 h 260699"/>
                      <a:gd name="connsiteX15" fmla="*/ 13049 w 799718"/>
                      <a:gd name="connsiteY15" fmla="*/ 256318 h 260699"/>
                      <a:gd name="connsiteX16" fmla="*/ 348424 w 799718"/>
                      <a:gd name="connsiteY16" fmla="*/ 207740 h 2606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799718" h="260699">
                        <a:moveTo>
                          <a:pt x="348424" y="207740"/>
                        </a:moveTo>
                        <a:cubicBezTo>
                          <a:pt x="410909" y="195263"/>
                          <a:pt x="475964" y="180785"/>
                          <a:pt x="530543" y="153162"/>
                        </a:cubicBezTo>
                        <a:cubicBezTo>
                          <a:pt x="548069" y="144304"/>
                          <a:pt x="563309" y="134017"/>
                          <a:pt x="572072" y="120491"/>
                        </a:cubicBezTo>
                        <a:cubicBezTo>
                          <a:pt x="577596" y="112014"/>
                          <a:pt x="576453" y="99727"/>
                          <a:pt x="566928" y="85630"/>
                        </a:cubicBezTo>
                        <a:cubicBezTo>
                          <a:pt x="551783" y="63341"/>
                          <a:pt x="571405" y="42863"/>
                          <a:pt x="600932" y="39815"/>
                        </a:cubicBezTo>
                        <a:cubicBezTo>
                          <a:pt x="667322" y="33052"/>
                          <a:pt x="733520" y="32957"/>
                          <a:pt x="799719" y="35814"/>
                        </a:cubicBezTo>
                        <a:cubicBezTo>
                          <a:pt x="781717" y="25241"/>
                          <a:pt x="764191" y="15526"/>
                          <a:pt x="747046" y="6572"/>
                        </a:cubicBezTo>
                        <a:cubicBezTo>
                          <a:pt x="702183" y="16478"/>
                          <a:pt x="652939" y="15431"/>
                          <a:pt x="606647" y="13335"/>
                        </a:cubicBezTo>
                        <a:cubicBezTo>
                          <a:pt x="508540" y="8858"/>
                          <a:pt x="410337" y="4477"/>
                          <a:pt x="312230" y="0"/>
                        </a:cubicBezTo>
                        <a:cubicBezTo>
                          <a:pt x="358140" y="13049"/>
                          <a:pt x="400907" y="36671"/>
                          <a:pt x="436340" y="68675"/>
                        </a:cubicBezTo>
                        <a:cubicBezTo>
                          <a:pt x="442627" y="74295"/>
                          <a:pt x="448818" y="80581"/>
                          <a:pt x="451199" y="88678"/>
                        </a:cubicBezTo>
                        <a:cubicBezTo>
                          <a:pt x="453866" y="97917"/>
                          <a:pt x="451009" y="107918"/>
                          <a:pt x="446342" y="116396"/>
                        </a:cubicBezTo>
                        <a:cubicBezTo>
                          <a:pt x="426911" y="151924"/>
                          <a:pt x="382905" y="164402"/>
                          <a:pt x="343376" y="173165"/>
                        </a:cubicBezTo>
                        <a:cubicBezTo>
                          <a:pt x="233077" y="197644"/>
                          <a:pt x="122206" y="219266"/>
                          <a:pt x="10763" y="238125"/>
                        </a:cubicBezTo>
                        <a:cubicBezTo>
                          <a:pt x="6763" y="244507"/>
                          <a:pt x="3143" y="252031"/>
                          <a:pt x="0" y="260699"/>
                        </a:cubicBezTo>
                        <a:cubicBezTo>
                          <a:pt x="3620" y="258794"/>
                          <a:pt x="7906" y="257270"/>
                          <a:pt x="13049" y="256318"/>
                        </a:cubicBezTo>
                        <a:cubicBezTo>
                          <a:pt x="123634" y="235744"/>
                          <a:pt x="237935" y="229838"/>
                          <a:pt x="348424" y="207740"/>
                        </a:cubicBezTo>
                        <a:close/>
                      </a:path>
                    </a:pathLst>
                  </a:custGeom>
                  <a:solidFill>
                    <a:srgbClr val="F3918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0" name="">
                    <a:extLst>
                      <a:ext uri="{FF2B5EF4-FFF2-40B4-BE49-F238E27FC236}">
                        <a16:creationId xmlns:a16="http://schemas.microsoft.com/office/drawing/2014/main" id="{ECCE8D7E-3688-924D-7C99-14DD10C7AD36}"/>
                      </a:ext>
                    </a:extLst>
                  </p:cNvPr>
                  <p:cNvSpPr/>
                  <p:nvPr/>
                </p:nvSpPr>
                <p:spPr>
                  <a:xfrm>
                    <a:off x="4572666" y="2216943"/>
                    <a:ext cx="314729" cy="840295"/>
                  </a:xfrm>
                  <a:custGeom>
                    <a:avLst/>
                    <a:gdLst>
                      <a:gd name="connsiteX0" fmla="*/ 314420 w 314729"/>
                      <a:gd name="connsiteY0" fmla="*/ 411956 h 840295"/>
                      <a:gd name="connsiteX1" fmla="*/ 312039 w 314729"/>
                      <a:gd name="connsiteY1" fmla="*/ 380333 h 840295"/>
                      <a:gd name="connsiteX2" fmla="*/ 304609 w 314729"/>
                      <a:gd name="connsiteY2" fmla="*/ 336899 h 840295"/>
                      <a:gd name="connsiteX3" fmla="*/ 297656 w 314729"/>
                      <a:gd name="connsiteY3" fmla="*/ 311182 h 840295"/>
                      <a:gd name="connsiteX4" fmla="*/ 288988 w 314729"/>
                      <a:gd name="connsiteY4" fmla="*/ 286607 h 840295"/>
                      <a:gd name="connsiteX5" fmla="*/ 269272 w 314729"/>
                      <a:gd name="connsiteY5" fmla="*/ 242506 h 840295"/>
                      <a:gd name="connsiteX6" fmla="*/ 262604 w 314729"/>
                      <a:gd name="connsiteY6" fmla="*/ 229552 h 840295"/>
                      <a:gd name="connsiteX7" fmla="*/ 252508 w 314729"/>
                      <a:gd name="connsiteY7" fmla="*/ 210979 h 840295"/>
                      <a:gd name="connsiteX8" fmla="*/ 242411 w 314729"/>
                      <a:gd name="connsiteY8" fmla="*/ 193453 h 840295"/>
                      <a:gd name="connsiteX9" fmla="*/ 233458 w 314729"/>
                      <a:gd name="connsiteY9" fmla="*/ 178594 h 840295"/>
                      <a:gd name="connsiteX10" fmla="*/ 222980 w 314729"/>
                      <a:gd name="connsiteY10" fmla="*/ 161925 h 840295"/>
                      <a:gd name="connsiteX11" fmla="*/ 203168 w 314729"/>
                      <a:gd name="connsiteY11" fmla="*/ 132017 h 840295"/>
                      <a:gd name="connsiteX12" fmla="*/ 185071 w 314729"/>
                      <a:gd name="connsiteY12" fmla="*/ 106204 h 840295"/>
                      <a:gd name="connsiteX13" fmla="*/ 170688 w 314729"/>
                      <a:gd name="connsiteY13" fmla="*/ 86582 h 840295"/>
                      <a:gd name="connsiteX14" fmla="*/ 145351 w 314729"/>
                      <a:gd name="connsiteY14" fmla="*/ 53435 h 840295"/>
                      <a:gd name="connsiteX15" fmla="*/ 135064 w 314729"/>
                      <a:gd name="connsiteY15" fmla="*/ 40481 h 840295"/>
                      <a:gd name="connsiteX16" fmla="*/ 117443 w 314729"/>
                      <a:gd name="connsiteY16" fmla="*/ 19145 h 840295"/>
                      <a:gd name="connsiteX17" fmla="*/ 90868 w 314729"/>
                      <a:gd name="connsiteY17" fmla="*/ 0 h 840295"/>
                      <a:gd name="connsiteX18" fmla="*/ 98774 w 314729"/>
                      <a:gd name="connsiteY18" fmla="*/ 9049 h 840295"/>
                      <a:gd name="connsiteX19" fmla="*/ 225361 w 314729"/>
                      <a:gd name="connsiteY19" fmla="*/ 296228 h 840295"/>
                      <a:gd name="connsiteX20" fmla="*/ 131064 w 314729"/>
                      <a:gd name="connsiteY20" fmla="*/ 643700 h 840295"/>
                      <a:gd name="connsiteX21" fmla="*/ 0 w 314729"/>
                      <a:gd name="connsiteY21" fmla="*/ 840296 h 840295"/>
                      <a:gd name="connsiteX22" fmla="*/ 19526 w 314729"/>
                      <a:gd name="connsiteY22" fmla="*/ 832390 h 840295"/>
                      <a:gd name="connsiteX23" fmla="*/ 282511 w 314729"/>
                      <a:gd name="connsiteY23" fmla="*/ 588455 h 840295"/>
                      <a:gd name="connsiteX24" fmla="*/ 305562 w 314729"/>
                      <a:gd name="connsiteY24" fmla="*/ 515684 h 840295"/>
                      <a:gd name="connsiteX25" fmla="*/ 314420 w 314729"/>
                      <a:gd name="connsiteY25" fmla="*/ 411956 h 840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314729" h="840295">
                        <a:moveTo>
                          <a:pt x="314420" y="411956"/>
                        </a:moveTo>
                        <a:cubicBezTo>
                          <a:pt x="314039" y="401098"/>
                          <a:pt x="313182" y="390525"/>
                          <a:pt x="312039" y="380333"/>
                        </a:cubicBezTo>
                        <a:cubicBezTo>
                          <a:pt x="310324" y="364998"/>
                          <a:pt x="307753" y="350520"/>
                          <a:pt x="304609" y="336899"/>
                        </a:cubicBezTo>
                        <a:cubicBezTo>
                          <a:pt x="302514" y="327850"/>
                          <a:pt x="300228" y="319278"/>
                          <a:pt x="297656" y="311182"/>
                        </a:cubicBezTo>
                        <a:cubicBezTo>
                          <a:pt x="295180" y="303086"/>
                          <a:pt x="292227" y="294894"/>
                          <a:pt x="288988" y="286607"/>
                        </a:cubicBezTo>
                        <a:cubicBezTo>
                          <a:pt x="283369" y="272034"/>
                          <a:pt x="276606" y="257270"/>
                          <a:pt x="269272" y="242506"/>
                        </a:cubicBezTo>
                        <a:cubicBezTo>
                          <a:pt x="267081" y="238220"/>
                          <a:pt x="264890" y="233839"/>
                          <a:pt x="262604" y="229552"/>
                        </a:cubicBezTo>
                        <a:cubicBezTo>
                          <a:pt x="259366" y="223361"/>
                          <a:pt x="256032" y="217170"/>
                          <a:pt x="252508" y="210979"/>
                        </a:cubicBezTo>
                        <a:cubicBezTo>
                          <a:pt x="249174" y="205073"/>
                          <a:pt x="245840" y="199263"/>
                          <a:pt x="242411" y="193453"/>
                        </a:cubicBezTo>
                        <a:cubicBezTo>
                          <a:pt x="239459" y="188500"/>
                          <a:pt x="236506" y="183547"/>
                          <a:pt x="233458" y="178594"/>
                        </a:cubicBezTo>
                        <a:cubicBezTo>
                          <a:pt x="230029" y="172974"/>
                          <a:pt x="226504" y="167354"/>
                          <a:pt x="222980" y="161925"/>
                        </a:cubicBezTo>
                        <a:cubicBezTo>
                          <a:pt x="216408" y="151638"/>
                          <a:pt x="209740" y="141637"/>
                          <a:pt x="203168" y="132017"/>
                        </a:cubicBezTo>
                        <a:cubicBezTo>
                          <a:pt x="197072" y="123063"/>
                          <a:pt x="190976" y="114395"/>
                          <a:pt x="185071" y="106204"/>
                        </a:cubicBezTo>
                        <a:cubicBezTo>
                          <a:pt x="180118" y="99346"/>
                          <a:pt x="175355" y="92773"/>
                          <a:pt x="170688" y="86582"/>
                        </a:cubicBezTo>
                        <a:cubicBezTo>
                          <a:pt x="161449" y="74104"/>
                          <a:pt x="152781" y="62960"/>
                          <a:pt x="145351" y="53435"/>
                        </a:cubicBezTo>
                        <a:cubicBezTo>
                          <a:pt x="141637" y="48673"/>
                          <a:pt x="138208" y="44387"/>
                          <a:pt x="135064" y="40481"/>
                        </a:cubicBezTo>
                        <a:cubicBezTo>
                          <a:pt x="124206" y="26956"/>
                          <a:pt x="117443" y="19145"/>
                          <a:pt x="117443" y="19145"/>
                        </a:cubicBezTo>
                        <a:cubicBezTo>
                          <a:pt x="108490" y="12573"/>
                          <a:pt x="99631" y="6191"/>
                          <a:pt x="90868" y="0"/>
                        </a:cubicBezTo>
                        <a:cubicBezTo>
                          <a:pt x="93535" y="3048"/>
                          <a:pt x="96202" y="6001"/>
                          <a:pt x="98774" y="9049"/>
                        </a:cubicBezTo>
                        <a:cubicBezTo>
                          <a:pt x="168307" y="91154"/>
                          <a:pt x="218503" y="187357"/>
                          <a:pt x="225361" y="296228"/>
                        </a:cubicBezTo>
                        <a:cubicBezTo>
                          <a:pt x="232886" y="416338"/>
                          <a:pt x="186880" y="539496"/>
                          <a:pt x="131064" y="643700"/>
                        </a:cubicBezTo>
                        <a:cubicBezTo>
                          <a:pt x="93916" y="713042"/>
                          <a:pt x="49625" y="778574"/>
                          <a:pt x="0" y="840296"/>
                        </a:cubicBezTo>
                        <a:cubicBezTo>
                          <a:pt x="6477" y="837724"/>
                          <a:pt x="12954" y="835152"/>
                          <a:pt x="19526" y="832390"/>
                        </a:cubicBezTo>
                        <a:cubicBezTo>
                          <a:pt x="164592" y="769715"/>
                          <a:pt x="243649" y="679704"/>
                          <a:pt x="282511" y="588455"/>
                        </a:cubicBezTo>
                        <a:cubicBezTo>
                          <a:pt x="292894" y="564166"/>
                          <a:pt x="300418" y="539687"/>
                          <a:pt x="305562" y="515684"/>
                        </a:cubicBezTo>
                        <a:cubicBezTo>
                          <a:pt x="313277" y="479584"/>
                          <a:pt x="315659" y="444532"/>
                          <a:pt x="314420" y="411956"/>
                        </a:cubicBezTo>
                        <a:close/>
                      </a:path>
                    </a:pathLst>
                  </a:custGeom>
                  <a:solidFill>
                    <a:srgbClr val="F3918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05" name="">
                  <a:extLst>
                    <a:ext uri="{FF2B5EF4-FFF2-40B4-BE49-F238E27FC236}">
                      <a16:creationId xmlns:a16="http://schemas.microsoft.com/office/drawing/2014/main" id="{56290B4A-AB97-4E24-7530-AFF02B50303B}"/>
                    </a:ext>
                  </a:extLst>
                </p:cNvPr>
                <p:cNvGrpSpPr/>
                <p:nvPr/>
              </p:nvGrpSpPr>
              <p:grpSpPr>
                <a:xfrm>
                  <a:off x="3912665" y="2061022"/>
                  <a:ext cx="825738" cy="920555"/>
                  <a:chOff x="3912665" y="2061022"/>
                  <a:chExt cx="825738" cy="920555"/>
                </a:xfrm>
              </p:grpSpPr>
              <p:grpSp>
                <p:nvGrpSpPr>
                  <p:cNvPr id="206" name="">
                    <a:extLst>
                      <a:ext uri="{FF2B5EF4-FFF2-40B4-BE49-F238E27FC236}">
                        <a16:creationId xmlns:a16="http://schemas.microsoft.com/office/drawing/2014/main" id="{228DDE63-80CF-A8E3-CB4B-8D5354E9C778}"/>
                      </a:ext>
                    </a:extLst>
                  </p:cNvPr>
                  <p:cNvGrpSpPr/>
                  <p:nvPr/>
                </p:nvGrpSpPr>
                <p:grpSpPr>
                  <a:xfrm>
                    <a:off x="3943242" y="2317121"/>
                    <a:ext cx="778193" cy="224585"/>
                    <a:chOff x="3943242" y="2317121"/>
                    <a:chExt cx="778193" cy="224585"/>
                  </a:xfrm>
                  <a:solidFill>
                    <a:srgbClr val="3C2A33"/>
                  </a:solidFill>
                </p:grpSpPr>
                <p:sp>
                  <p:nvSpPr>
                    <p:cNvPr id="223" name="">
                      <a:extLst>
                        <a:ext uri="{FF2B5EF4-FFF2-40B4-BE49-F238E27FC236}">
                          <a16:creationId xmlns:a16="http://schemas.microsoft.com/office/drawing/2014/main" id="{F314CA06-D697-4FFE-5923-15959EBC17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43242" y="2375567"/>
                      <a:ext cx="264938" cy="166139"/>
                    </a:xfrm>
                    <a:custGeom>
                      <a:avLst/>
                      <a:gdLst>
                        <a:gd name="connsiteX0" fmla="*/ 262331 w 264938"/>
                        <a:gd name="connsiteY0" fmla="*/ 49593 h 166139"/>
                        <a:gd name="connsiteX1" fmla="*/ 257283 w 264938"/>
                        <a:gd name="connsiteY1" fmla="*/ 60546 h 166139"/>
                        <a:gd name="connsiteX2" fmla="*/ 118313 w 264938"/>
                        <a:gd name="connsiteY2" fmla="*/ 74358 h 166139"/>
                        <a:gd name="connsiteX3" fmla="*/ 2965 w 264938"/>
                        <a:gd name="connsiteY3" fmla="*/ 165607 h 166139"/>
                        <a:gd name="connsiteX4" fmla="*/ 262331 w 264938"/>
                        <a:gd name="connsiteY4" fmla="*/ 49593 h 1661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938" h="166139">
                          <a:moveTo>
                            <a:pt x="262331" y="49593"/>
                          </a:moveTo>
                          <a:cubicBezTo>
                            <a:pt x="267855" y="53593"/>
                            <a:pt x="263855" y="62356"/>
                            <a:pt x="257283" y="60546"/>
                          </a:cubicBezTo>
                          <a:cubicBezTo>
                            <a:pt x="222897" y="51117"/>
                            <a:pt x="169462" y="45116"/>
                            <a:pt x="118313" y="74358"/>
                          </a:cubicBezTo>
                          <a:cubicBezTo>
                            <a:pt x="33350" y="122935"/>
                            <a:pt x="21253" y="171798"/>
                            <a:pt x="2965" y="165607"/>
                          </a:cubicBezTo>
                          <a:cubicBezTo>
                            <a:pt x="-14466" y="159702"/>
                            <a:pt x="41541" y="-107951"/>
                            <a:pt x="262331" y="49593"/>
                          </a:cubicBezTo>
                          <a:close/>
                        </a:path>
                      </a:pathLst>
                    </a:custGeom>
                    <a:solidFill>
                      <a:srgbClr val="3C2A3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4" name="">
                      <a:extLst>
                        <a:ext uri="{FF2B5EF4-FFF2-40B4-BE49-F238E27FC236}">
                          <a16:creationId xmlns:a16="http://schemas.microsoft.com/office/drawing/2014/main" id="{630AE9A5-61BC-17D3-2A39-2A56326AF1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69319" y="2317121"/>
                      <a:ext cx="252116" cy="122326"/>
                    </a:xfrm>
                    <a:custGeom>
                      <a:avLst/>
                      <a:gdLst>
                        <a:gd name="connsiteX0" fmla="*/ 12003 w 252116"/>
                        <a:gd name="connsiteY0" fmla="*/ 89465 h 122326"/>
                        <a:gd name="connsiteX1" fmla="*/ 2001 w 252116"/>
                        <a:gd name="connsiteY1" fmla="*/ 76511 h 122326"/>
                        <a:gd name="connsiteX2" fmla="*/ 173261 w 252116"/>
                        <a:gd name="connsiteY2" fmla="*/ 8502 h 122326"/>
                        <a:gd name="connsiteX3" fmla="*/ 247651 w 252116"/>
                        <a:gd name="connsiteY3" fmla="*/ 122326 h 122326"/>
                        <a:gd name="connsiteX4" fmla="*/ 12003 w 252116"/>
                        <a:gd name="connsiteY4" fmla="*/ 89465 h 122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2116" h="122326">
                          <a:moveTo>
                            <a:pt x="12003" y="89465"/>
                          </a:moveTo>
                          <a:cubicBezTo>
                            <a:pt x="3811" y="93084"/>
                            <a:pt x="-3714" y="83369"/>
                            <a:pt x="2001" y="76511"/>
                          </a:cubicBezTo>
                          <a:cubicBezTo>
                            <a:pt x="34101" y="37839"/>
                            <a:pt x="98871" y="-22359"/>
                            <a:pt x="173261" y="8502"/>
                          </a:cubicBezTo>
                          <a:cubicBezTo>
                            <a:pt x="279465" y="52508"/>
                            <a:pt x="247651" y="122326"/>
                            <a:pt x="247651" y="122326"/>
                          </a:cubicBezTo>
                          <a:cubicBezTo>
                            <a:pt x="247651" y="122326"/>
                            <a:pt x="161164" y="22599"/>
                            <a:pt x="12003" y="89465"/>
                          </a:cubicBezTo>
                          <a:close/>
                        </a:path>
                      </a:pathLst>
                    </a:custGeom>
                    <a:solidFill>
                      <a:srgbClr val="3C2A3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7" name="">
                    <a:extLst>
                      <a:ext uri="{FF2B5EF4-FFF2-40B4-BE49-F238E27FC236}">
                        <a16:creationId xmlns:a16="http://schemas.microsoft.com/office/drawing/2014/main" id="{7C3D5F18-0FCE-906D-4BE1-6A7B00FDE132}"/>
                      </a:ext>
                    </a:extLst>
                  </p:cNvPr>
                  <p:cNvGrpSpPr/>
                  <p:nvPr/>
                </p:nvGrpSpPr>
                <p:grpSpPr>
                  <a:xfrm>
                    <a:off x="4033654" y="2531694"/>
                    <a:ext cx="704749" cy="449883"/>
                    <a:chOff x="4033654" y="2531694"/>
                    <a:chExt cx="704749" cy="449883"/>
                  </a:xfrm>
                </p:grpSpPr>
                <p:sp>
                  <p:nvSpPr>
                    <p:cNvPr id="212" name="">
                      <a:extLst>
                        <a:ext uri="{FF2B5EF4-FFF2-40B4-BE49-F238E27FC236}">
                          <a16:creationId xmlns:a16="http://schemas.microsoft.com/office/drawing/2014/main" id="{3DC671BE-8EB4-6A1E-AF07-D6ED20B952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52925" y="2981325"/>
                      <a:ext cx="21145" cy="227"/>
                    </a:xfrm>
                    <a:custGeom>
                      <a:avLst/>
                      <a:gdLst>
                        <a:gd name="connsiteX0" fmla="*/ 21146 w 21145"/>
                        <a:gd name="connsiteY0" fmla="*/ 0 h 227"/>
                        <a:gd name="connsiteX1" fmla="*/ 0 w 21145"/>
                        <a:gd name="connsiteY1" fmla="*/ 95 h 227"/>
                        <a:gd name="connsiteX2" fmla="*/ 21146 w 21145"/>
                        <a:gd name="connsiteY2" fmla="*/ 0 h 2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1145" h="227">
                          <a:moveTo>
                            <a:pt x="21146" y="0"/>
                          </a:moveTo>
                          <a:cubicBezTo>
                            <a:pt x="14192" y="191"/>
                            <a:pt x="7144" y="286"/>
                            <a:pt x="0" y="95"/>
                          </a:cubicBezTo>
                          <a:cubicBezTo>
                            <a:pt x="7144" y="286"/>
                            <a:pt x="14192" y="286"/>
                            <a:pt x="21146" y="0"/>
                          </a:cubicBezTo>
                          <a:close/>
                        </a:path>
                      </a:pathLst>
                    </a:custGeom>
                    <a:solidFill>
                      <a:srgbClr val="4C141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3" name="">
                      <a:extLst>
                        <a:ext uri="{FF2B5EF4-FFF2-40B4-BE49-F238E27FC236}">
                          <a16:creationId xmlns:a16="http://schemas.microsoft.com/office/drawing/2014/main" id="{E39DDA4F-6C21-2828-0157-EA0B9C6181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97502" y="2979324"/>
                      <a:ext cx="7810" cy="762"/>
                    </a:xfrm>
                    <a:custGeom>
                      <a:avLst/>
                      <a:gdLst>
                        <a:gd name="connsiteX0" fmla="*/ 7810 w 7810"/>
                        <a:gd name="connsiteY0" fmla="*/ 0 h 762"/>
                        <a:gd name="connsiteX1" fmla="*/ 0 w 7810"/>
                        <a:gd name="connsiteY1" fmla="*/ 762 h 762"/>
                        <a:gd name="connsiteX2" fmla="*/ 7810 w 7810"/>
                        <a:gd name="connsiteY2" fmla="*/ 0 h 7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7810" h="762">
                          <a:moveTo>
                            <a:pt x="7810" y="0"/>
                          </a:moveTo>
                          <a:cubicBezTo>
                            <a:pt x="5239" y="286"/>
                            <a:pt x="2667" y="572"/>
                            <a:pt x="0" y="762"/>
                          </a:cubicBezTo>
                          <a:cubicBezTo>
                            <a:pt x="2667" y="572"/>
                            <a:pt x="5239" y="286"/>
                            <a:pt x="7810" y="0"/>
                          </a:cubicBezTo>
                          <a:close/>
                        </a:path>
                      </a:pathLst>
                    </a:custGeom>
                    <a:solidFill>
                      <a:srgbClr val="4C141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4" name="">
                      <a:extLst>
                        <a:ext uri="{FF2B5EF4-FFF2-40B4-BE49-F238E27FC236}">
                          <a16:creationId xmlns:a16="http://schemas.microsoft.com/office/drawing/2014/main" id="{D016FFC2-2347-53F4-6501-5BAF572A62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4511" y="2882455"/>
                      <a:ext cx="149161" cy="84867"/>
                    </a:xfrm>
                    <a:custGeom>
                      <a:avLst/>
                      <a:gdLst>
                        <a:gd name="connsiteX0" fmla="*/ 93250 w 149161"/>
                        <a:gd name="connsiteY0" fmla="*/ 65532 h 84867"/>
                        <a:gd name="connsiteX1" fmla="*/ 93059 w 149161"/>
                        <a:gd name="connsiteY1" fmla="*/ 65437 h 84867"/>
                        <a:gd name="connsiteX2" fmla="*/ 80867 w 149161"/>
                        <a:gd name="connsiteY2" fmla="*/ 59817 h 84867"/>
                        <a:gd name="connsiteX3" fmla="*/ 77438 w 149161"/>
                        <a:gd name="connsiteY3" fmla="*/ 58103 h 84867"/>
                        <a:gd name="connsiteX4" fmla="*/ 60103 w 149161"/>
                        <a:gd name="connsiteY4" fmla="*/ 48673 h 84867"/>
                        <a:gd name="connsiteX5" fmla="*/ 52769 w 149161"/>
                        <a:gd name="connsiteY5" fmla="*/ 44291 h 84867"/>
                        <a:gd name="connsiteX6" fmla="*/ 45244 w 149161"/>
                        <a:gd name="connsiteY6" fmla="*/ 39338 h 84867"/>
                        <a:gd name="connsiteX7" fmla="*/ 34195 w 149161"/>
                        <a:gd name="connsiteY7" fmla="*/ 31433 h 84867"/>
                        <a:gd name="connsiteX8" fmla="*/ 29337 w 149161"/>
                        <a:gd name="connsiteY8" fmla="*/ 27623 h 84867"/>
                        <a:gd name="connsiteX9" fmla="*/ 17050 w 149161"/>
                        <a:gd name="connsiteY9" fmla="*/ 17145 h 84867"/>
                        <a:gd name="connsiteX10" fmla="*/ 13144 w 149161"/>
                        <a:gd name="connsiteY10" fmla="*/ 13525 h 84867"/>
                        <a:gd name="connsiteX11" fmla="*/ 0 w 149161"/>
                        <a:gd name="connsiteY11" fmla="*/ 0 h 84867"/>
                        <a:gd name="connsiteX12" fmla="*/ 149161 w 149161"/>
                        <a:gd name="connsiteY12" fmla="*/ 84868 h 84867"/>
                        <a:gd name="connsiteX13" fmla="*/ 93250 w 149161"/>
                        <a:gd name="connsiteY13" fmla="*/ 65532 h 84867"/>
                        <a:gd name="connsiteX14" fmla="*/ 93250 w 149161"/>
                        <a:gd name="connsiteY14" fmla="*/ 65532 h 8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</a:cxnLst>
                      <a:rect l="l" t="t" r="r" b="b"/>
                      <a:pathLst>
                        <a:path w="149161" h="84867">
                          <a:moveTo>
                            <a:pt x="93250" y="65532"/>
                          </a:moveTo>
                          <a:cubicBezTo>
                            <a:pt x="93154" y="65532"/>
                            <a:pt x="93154" y="65437"/>
                            <a:pt x="93059" y="65437"/>
                          </a:cubicBezTo>
                          <a:cubicBezTo>
                            <a:pt x="88963" y="63627"/>
                            <a:pt x="84868" y="61722"/>
                            <a:pt x="80867" y="59817"/>
                          </a:cubicBezTo>
                          <a:cubicBezTo>
                            <a:pt x="79724" y="59246"/>
                            <a:pt x="78581" y="58674"/>
                            <a:pt x="77438" y="58103"/>
                          </a:cubicBezTo>
                          <a:cubicBezTo>
                            <a:pt x="71533" y="55150"/>
                            <a:pt x="65722" y="52007"/>
                            <a:pt x="60103" y="48673"/>
                          </a:cubicBezTo>
                          <a:cubicBezTo>
                            <a:pt x="57626" y="47244"/>
                            <a:pt x="55245" y="45815"/>
                            <a:pt x="52769" y="44291"/>
                          </a:cubicBezTo>
                          <a:cubicBezTo>
                            <a:pt x="50197" y="42672"/>
                            <a:pt x="47720" y="41053"/>
                            <a:pt x="45244" y="39338"/>
                          </a:cubicBezTo>
                          <a:cubicBezTo>
                            <a:pt x="41434" y="36767"/>
                            <a:pt x="37814" y="34100"/>
                            <a:pt x="34195" y="31433"/>
                          </a:cubicBezTo>
                          <a:cubicBezTo>
                            <a:pt x="32575" y="30194"/>
                            <a:pt x="30861" y="28956"/>
                            <a:pt x="29337" y="27623"/>
                          </a:cubicBezTo>
                          <a:cubicBezTo>
                            <a:pt x="25146" y="24289"/>
                            <a:pt x="21050" y="20765"/>
                            <a:pt x="17050" y="17145"/>
                          </a:cubicBezTo>
                          <a:cubicBezTo>
                            <a:pt x="15716" y="15907"/>
                            <a:pt x="14478" y="14764"/>
                            <a:pt x="13144" y="13525"/>
                          </a:cubicBezTo>
                          <a:cubicBezTo>
                            <a:pt x="8572" y="9144"/>
                            <a:pt x="4191" y="4763"/>
                            <a:pt x="0" y="0"/>
                          </a:cubicBezTo>
                          <a:cubicBezTo>
                            <a:pt x="38005" y="42958"/>
                            <a:pt x="91630" y="70104"/>
                            <a:pt x="149161" y="84868"/>
                          </a:cubicBezTo>
                          <a:cubicBezTo>
                            <a:pt x="129921" y="79820"/>
                            <a:pt x="111252" y="73343"/>
                            <a:pt x="93250" y="65532"/>
                          </a:cubicBezTo>
                          <a:cubicBezTo>
                            <a:pt x="93250" y="65532"/>
                            <a:pt x="93250" y="65532"/>
                            <a:pt x="93250" y="65532"/>
                          </a:cubicBezTo>
                          <a:close/>
                        </a:path>
                      </a:pathLst>
                    </a:custGeom>
                    <a:solidFill>
                      <a:srgbClr val="4C141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5" name="">
                      <a:extLst>
                        <a:ext uri="{FF2B5EF4-FFF2-40B4-BE49-F238E27FC236}">
                          <a16:creationId xmlns:a16="http://schemas.microsoft.com/office/drawing/2014/main" id="{32E8B508-C3AE-1BEE-53B3-F787CC93F3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33654" y="2533268"/>
                      <a:ext cx="704749" cy="445103"/>
                    </a:xfrm>
                    <a:custGeom>
                      <a:avLst/>
                      <a:gdLst>
                        <a:gd name="connsiteX0" fmla="*/ 630262 w 704749"/>
                        <a:gd name="connsiteY0" fmla="*/ 0 h 445103"/>
                        <a:gd name="connsiteX1" fmla="*/ 432237 w 704749"/>
                        <a:gd name="connsiteY1" fmla="*/ 171164 h 445103"/>
                        <a:gd name="connsiteX2" fmla="*/ 198113 w 704749"/>
                        <a:gd name="connsiteY2" fmla="*/ 183071 h 445103"/>
                        <a:gd name="connsiteX3" fmla="*/ 198113 w 704749"/>
                        <a:gd name="connsiteY3" fmla="*/ 183071 h 445103"/>
                        <a:gd name="connsiteX4" fmla="*/ 195541 w 704749"/>
                        <a:gd name="connsiteY4" fmla="*/ 182213 h 445103"/>
                        <a:gd name="connsiteX5" fmla="*/ 181825 w 704749"/>
                        <a:gd name="connsiteY5" fmla="*/ 177546 h 445103"/>
                        <a:gd name="connsiteX6" fmla="*/ 177348 w 704749"/>
                        <a:gd name="connsiteY6" fmla="*/ 175927 h 445103"/>
                        <a:gd name="connsiteX7" fmla="*/ 165347 w 704749"/>
                        <a:gd name="connsiteY7" fmla="*/ 171260 h 445103"/>
                        <a:gd name="connsiteX8" fmla="*/ 160965 w 704749"/>
                        <a:gd name="connsiteY8" fmla="*/ 169450 h 445103"/>
                        <a:gd name="connsiteX9" fmla="*/ 149250 w 704749"/>
                        <a:gd name="connsiteY9" fmla="*/ 164402 h 445103"/>
                        <a:gd name="connsiteX10" fmla="*/ 145630 w 704749"/>
                        <a:gd name="connsiteY10" fmla="*/ 162782 h 445103"/>
                        <a:gd name="connsiteX11" fmla="*/ 132390 w 704749"/>
                        <a:gd name="connsiteY11" fmla="*/ 156496 h 445103"/>
                        <a:gd name="connsiteX12" fmla="*/ 131248 w 704749"/>
                        <a:gd name="connsiteY12" fmla="*/ 155924 h 445103"/>
                        <a:gd name="connsiteX13" fmla="*/ 104006 w 704749"/>
                        <a:gd name="connsiteY13" fmla="*/ 141256 h 445103"/>
                        <a:gd name="connsiteX14" fmla="*/ 101815 w 704749"/>
                        <a:gd name="connsiteY14" fmla="*/ 140018 h 445103"/>
                        <a:gd name="connsiteX15" fmla="*/ 92004 w 704749"/>
                        <a:gd name="connsiteY15" fmla="*/ 134112 h 445103"/>
                        <a:gd name="connsiteX16" fmla="*/ 89242 w 704749"/>
                        <a:gd name="connsiteY16" fmla="*/ 132398 h 445103"/>
                        <a:gd name="connsiteX17" fmla="*/ 80860 w 704749"/>
                        <a:gd name="connsiteY17" fmla="*/ 127064 h 445103"/>
                        <a:gd name="connsiteX18" fmla="*/ 78384 w 704749"/>
                        <a:gd name="connsiteY18" fmla="*/ 125444 h 445103"/>
                        <a:gd name="connsiteX19" fmla="*/ 70478 w 704749"/>
                        <a:gd name="connsiteY19" fmla="*/ 120110 h 445103"/>
                        <a:gd name="connsiteX20" fmla="*/ 68668 w 704749"/>
                        <a:gd name="connsiteY20" fmla="*/ 118872 h 445103"/>
                        <a:gd name="connsiteX21" fmla="*/ 52381 w 704749"/>
                        <a:gd name="connsiteY21" fmla="*/ 107061 h 445103"/>
                        <a:gd name="connsiteX22" fmla="*/ 51904 w 704749"/>
                        <a:gd name="connsiteY22" fmla="*/ 106680 h 445103"/>
                        <a:gd name="connsiteX23" fmla="*/ 46094 w 704749"/>
                        <a:gd name="connsiteY23" fmla="*/ 102203 h 445103"/>
                        <a:gd name="connsiteX24" fmla="*/ 44760 w 704749"/>
                        <a:gd name="connsiteY24" fmla="*/ 101156 h 445103"/>
                        <a:gd name="connsiteX25" fmla="*/ 44284 w 704749"/>
                        <a:gd name="connsiteY25" fmla="*/ 100775 h 445103"/>
                        <a:gd name="connsiteX26" fmla="*/ 31997 w 704749"/>
                        <a:gd name="connsiteY26" fmla="*/ 308324 h 445103"/>
                        <a:gd name="connsiteX27" fmla="*/ 60477 w 704749"/>
                        <a:gd name="connsiteY27" fmla="*/ 349091 h 445103"/>
                        <a:gd name="connsiteX28" fmla="*/ 60477 w 704749"/>
                        <a:gd name="connsiteY28" fmla="*/ 349091 h 445103"/>
                        <a:gd name="connsiteX29" fmla="*/ 60477 w 704749"/>
                        <a:gd name="connsiteY29" fmla="*/ 349091 h 445103"/>
                        <a:gd name="connsiteX30" fmla="*/ 76479 w 704749"/>
                        <a:gd name="connsiteY30" fmla="*/ 340900 h 445103"/>
                        <a:gd name="connsiteX31" fmla="*/ 77336 w 704749"/>
                        <a:gd name="connsiteY31" fmla="*/ 340519 h 445103"/>
                        <a:gd name="connsiteX32" fmla="*/ 93147 w 704749"/>
                        <a:gd name="connsiteY32" fmla="*/ 333375 h 445103"/>
                        <a:gd name="connsiteX33" fmla="*/ 94767 w 704749"/>
                        <a:gd name="connsiteY33" fmla="*/ 332708 h 445103"/>
                        <a:gd name="connsiteX34" fmla="*/ 110292 w 704749"/>
                        <a:gd name="connsiteY34" fmla="*/ 326707 h 445103"/>
                        <a:gd name="connsiteX35" fmla="*/ 112769 w 704749"/>
                        <a:gd name="connsiteY35" fmla="*/ 325850 h 445103"/>
                        <a:gd name="connsiteX36" fmla="*/ 127914 w 704749"/>
                        <a:gd name="connsiteY36" fmla="*/ 320993 h 445103"/>
                        <a:gd name="connsiteX37" fmla="*/ 131057 w 704749"/>
                        <a:gd name="connsiteY37" fmla="*/ 320040 h 445103"/>
                        <a:gd name="connsiteX38" fmla="*/ 145916 w 704749"/>
                        <a:gd name="connsiteY38" fmla="*/ 316325 h 445103"/>
                        <a:gd name="connsiteX39" fmla="*/ 149535 w 704749"/>
                        <a:gd name="connsiteY39" fmla="*/ 315563 h 445103"/>
                        <a:gd name="connsiteX40" fmla="*/ 164013 w 704749"/>
                        <a:gd name="connsiteY40" fmla="*/ 313087 h 445103"/>
                        <a:gd name="connsiteX41" fmla="*/ 167919 w 704749"/>
                        <a:gd name="connsiteY41" fmla="*/ 312611 h 445103"/>
                        <a:gd name="connsiteX42" fmla="*/ 182206 w 704749"/>
                        <a:gd name="connsiteY42" fmla="*/ 311468 h 445103"/>
                        <a:gd name="connsiteX43" fmla="*/ 186111 w 704749"/>
                        <a:gd name="connsiteY43" fmla="*/ 311372 h 445103"/>
                        <a:gd name="connsiteX44" fmla="*/ 200208 w 704749"/>
                        <a:gd name="connsiteY44" fmla="*/ 311563 h 445103"/>
                        <a:gd name="connsiteX45" fmla="*/ 202113 w 704749"/>
                        <a:gd name="connsiteY45" fmla="*/ 311563 h 445103"/>
                        <a:gd name="connsiteX46" fmla="*/ 201923 w 704749"/>
                        <a:gd name="connsiteY46" fmla="*/ 311658 h 445103"/>
                        <a:gd name="connsiteX47" fmla="*/ 206876 w 704749"/>
                        <a:gd name="connsiteY47" fmla="*/ 312039 h 445103"/>
                        <a:gd name="connsiteX48" fmla="*/ 230974 w 704749"/>
                        <a:gd name="connsiteY48" fmla="*/ 328994 h 445103"/>
                        <a:gd name="connsiteX49" fmla="*/ 263835 w 704749"/>
                        <a:gd name="connsiteY49" fmla="*/ 399669 h 445103"/>
                        <a:gd name="connsiteX50" fmla="*/ 282790 w 704749"/>
                        <a:gd name="connsiteY50" fmla="*/ 394430 h 445103"/>
                        <a:gd name="connsiteX51" fmla="*/ 252882 w 704749"/>
                        <a:gd name="connsiteY51" fmla="*/ 324993 h 445103"/>
                        <a:gd name="connsiteX52" fmla="*/ 257454 w 704749"/>
                        <a:gd name="connsiteY52" fmla="*/ 327184 h 445103"/>
                        <a:gd name="connsiteX53" fmla="*/ 348322 w 704749"/>
                        <a:gd name="connsiteY53" fmla="*/ 405670 h 445103"/>
                        <a:gd name="connsiteX54" fmla="*/ 380898 w 704749"/>
                        <a:gd name="connsiteY54" fmla="*/ 445103 h 445103"/>
                        <a:gd name="connsiteX55" fmla="*/ 433571 w 704749"/>
                        <a:gd name="connsiteY55" fmla="*/ 435578 h 445103"/>
                        <a:gd name="connsiteX56" fmla="*/ 698842 w 704749"/>
                        <a:gd name="connsiteY56" fmla="*/ 198977 h 445103"/>
                        <a:gd name="connsiteX57" fmla="*/ 630262 w 704749"/>
                        <a:gd name="connsiteY57" fmla="*/ 0 h 4451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</a:cxnLst>
                      <a:rect l="l" t="t" r="r" b="b"/>
                      <a:pathLst>
                        <a:path w="704749" h="445103">
                          <a:moveTo>
                            <a:pt x="630262" y="0"/>
                          </a:moveTo>
                          <a:cubicBezTo>
                            <a:pt x="619975" y="32290"/>
                            <a:pt x="580828" y="101156"/>
                            <a:pt x="432237" y="171164"/>
                          </a:cubicBezTo>
                          <a:cubicBezTo>
                            <a:pt x="348132" y="210788"/>
                            <a:pt x="265836" y="204311"/>
                            <a:pt x="198113" y="183071"/>
                          </a:cubicBezTo>
                          <a:cubicBezTo>
                            <a:pt x="198113" y="183071"/>
                            <a:pt x="198113" y="183071"/>
                            <a:pt x="198113" y="183071"/>
                          </a:cubicBezTo>
                          <a:cubicBezTo>
                            <a:pt x="197256" y="182785"/>
                            <a:pt x="196398" y="182499"/>
                            <a:pt x="195541" y="182213"/>
                          </a:cubicBezTo>
                          <a:cubicBezTo>
                            <a:pt x="190874" y="180689"/>
                            <a:pt x="186397" y="179165"/>
                            <a:pt x="181825" y="177546"/>
                          </a:cubicBezTo>
                          <a:cubicBezTo>
                            <a:pt x="180301" y="176975"/>
                            <a:pt x="178873" y="176403"/>
                            <a:pt x="177348" y="175927"/>
                          </a:cubicBezTo>
                          <a:cubicBezTo>
                            <a:pt x="173253" y="174403"/>
                            <a:pt x="169252" y="172879"/>
                            <a:pt x="165347" y="171260"/>
                          </a:cubicBezTo>
                          <a:cubicBezTo>
                            <a:pt x="163918" y="170688"/>
                            <a:pt x="162394" y="170021"/>
                            <a:pt x="160965" y="169450"/>
                          </a:cubicBezTo>
                          <a:cubicBezTo>
                            <a:pt x="156965" y="167831"/>
                            <a:pt x="153060" y="166116"/>
                            <a:pt x="149250" y="164402"/>
                          </a:cubicBezTo>
                          <a:cubicBezTo>
                            <a:pt x="148011" y="163830"/>
                            <a:pt x="146868" y="163354"/>
                            <a:pt x="145630" y="162782"/>
                          </a:cubicBezTo>
                          <a:cubicBezTo>
                            <a:pt x="141154" y="160687"/>
                            <a:pt x="136677" y="158591"/>
                            <a:pt x="132390" y="156496"/>
                          </a:cubicBezTo>
                          <a:cubicBezTo>
                            <a:pt x="132009" y="156305"/>
                            <a:pt x="131629" y="156115"/>
                            <a:pt x="131248" y="155924"/>
                          </a:cubicBezTo>
                          <a:cubicBezTo>
                            <a:pt x="121532" y="151067"/>
                            <a:pt x="112483" y="146114"/>
                            <a:pt x="104006" y="141256"/>
                          </a:cubicBezTo>
                          <a:cubicBezTo>
                            <a:pt x="103244" y="140875"/>
                            <a:pt x="102577" y="140398"/>
                            <a:pt x="101815" y="140018"/>
                          </a:cubicBezTo>
                          <a:cubicBezTo>
                            <a:pt x="98481" y="138017"/>
                            <a:pt x="95148" y="136112"/>
                            <a:pt x="92004" y="134112"/>
                          </a:cubicBezTo>
                          <a:cubicBezTo>
                            <a:pt x="91052" y="133541"/>
                            <a:pt x="90195" y="132969"/>
                            <a:pt x="89242" y="132398"/>
                          </a:cubicBezTo>
                          <a:cubicBezTo>
                            <a:pt x="86385" y="130588"/>
                            <a:pt x="83527" y="128778"/>
                            <a:pt x="80860" y="127064"/>
                          </a:cubicBezTo>
                          <a:cubicBezTo>
                            <a:pt x="80003" y="126492"/>
                            <a:pt x="79146" y="126016"/>
                            <a:pt x="78384" y="125444"/>
                          </a:cubicBezTo>
                          <a:cubicBezTo>
                            <a:pt x="75621" y="123635"/>
                            <a:pt x="73050" y="121825"/>
                            <a:pt x="70478" y="120110"/>
                          </a:cubicBezTo>
                          <a:cubicBezTo>
                            <a:pt x="69906" y="119729"/>
                            <a:pt x="69240" y="119253"/>
                            <a:pt x="68668" y="118872"/>
                          </a:cubicBezTo>
                          <a:cubicBezTo>
                            <a:pt x="62477" y="114586"/>
                            <a:pt x="56952" y="110585"/>
                            <a:pt x="52381" y="107061"/>
                          </a:cubicBezTo>
                          <a:cubicBezTo>
                            <a:pt x="52190" y="106966"/>
                            <a:pt x="52095" y="106871"/>
                            <a:pt x="51904" y="106680"/>
                          </a:cubicBezTo>
                          <a:cubicBezTo>
                            <a:pt x="49809" y="105061"/>
                            <a:pt x="47904" y="103632"/>
                            <a:pt x="46094" y="102203"/>
                          </a:cubicBezTo>
                          <a:cubicBezTo>
                            <a:pt x="45618" y="101822"/>
                            <a:pt x="45237" y="101537"/>
                            <a:pt x="44760" y="101156"/>
                          </a:cubicBezTo>
                          <a:cubicBezTo>
                            <a:pt x="44570" y="101060"/>
                            <a:pt x="44475" y="100870"/>
                            <a:pt x="44284" y="100775"/>
                          </a:cubicBezTo>
                          <a:cubicBezTo>
                            <a:pt x="3327" y="139541"/>
                            <a:pt x="-24772" y="202025"/>
                            <a:pt x="31997" y="308324"/>
                          </a:cubicBezTo>
                          <a:cubicBezTo>
                            <a:pt x="39998" y="323278"/>
                            <a:pt x="49618" y="336804"/>
                            <a:pt x="60477" y="349091"/>
                          </a:cubicBezTo>
                          <a:lnTo>
                            <a:pt x="60477" y="349091"/>
                          </a:lnTo>
                          <a:lnTo>
                            <a:pt x="60477" y="349091"/>
                          </a:lnTo>
                          <a:cubicBezTo>
                            <a:pt x="65715" y="346234"/>
                            <a:pt x="71050" y="343567"/>
                            <a:pt x="76479" y="340900"/>
                          </a:cubicBezTo>
                          <a:cubicBezTo>
                            <a:pt x="76764" y="340805"/>
                            <a:pt x="77050" y="340614"/>
                            <a:pt x="77336" y="340519"/>
                          </a:cubicBezTo>
                          <a:cubicBezTo>
                            <a:pt x="82575" y="338042"/>
                            <a:pt x="87813" y="335661"/>
                            <a:pt x="93147" y="333375"/>
                          </a:cubicBezTo>
                          <a:cubicBezTo>
                            <a:pt x="93719" y="333185"/>
                            <a:pt x="94290" y="332899"/>
                            <a:pt x="94767" y="332708"/>
                          </a:cubicBezTo>
                          <a:cubicBezTo>
                            <a:pt x="99910" y="330613"/>
                            <a:pt x="105054" y="328613"/>
                            <a:pt x="110292" y="326707"/>
                          </a:cubicBezTo>
                          <a:cubicBezTo>
                            <a:pt x="111150" y="326422"/>
                            <a:pt x="111912" y="326136"/>
                            <a:pt x="112769" y="325850"/>
                          </a:cubicBezTo>
                          <a:cubicBezTo>
                            <a:pt x="117817" y="324040"/>
                            <a:pt x="122865" y="322517"/>
                            <a:pt x="127914" y="320993"/>
                          </a:cubicBezTo>
                          <a:cubicBezTo>
                            <a:pt x="128961" y="320707"/>
                            <a:pt x="130009" y="320326"/>
                            <a:pt x="131057" y="320040"/>
                          </a:cubicBezTo>
                          <a:cubicBezTo>
                            <a:pt x="136010" y="318611"/>
                            <a:pt x="140963" y="317468"/>
                            <a:pt x="145916" y="316325"/>
                          </a:cubicBezTo>
                          <a:cubicBezTo>
                            <a:pt x="147154" y="316040"/>
                            <a:pt x="148297" y="315754"/>
                            <a:pt x="149535" y="315563"/>
                          </a:cubicBezTo>
                          <a:cubicBezTo>
                            <a:pt x="154393" y="314611"/>
                            <a:pt x="159251" y="313753"/>
                            <a:pt x="164013" y="313087"/>
                          </a:cubicBezTo>
                          <a:cubicBezTo>
                            <a:pt x="165347" y="312896"/>
                            <a:pt x="166585" y="312706"/>
                            <a:pt x="167919" y="312611"/>
                          </a:cubicBezTo>
                          <a:cubicBezTo>
                            <a:pt x="172681" y="312039"/>
                            <a:pt x="177444" y="311658"/>
                            <a:pt x="182206" y="311468"/>
                          </a:cubicBezTo>
                          <a:cubicBezTo>
                            <a:pt x="183540" y="311372"/>
                            <a:pt x="184873" y="311372"/>
                            <a:pt x="186111" y="311372"/>
                          </a:cubicBezTo>
                          <a:cubicBezTo>
                            <a:pt x="190874" y="311277"/>
                            <a:pt x="195541" y="311372"/>
                            <a:pt x="200208" y="311563"/>
                          </a:cubicBezTo>
                          <a:cubicBezTo>
                            <a:pt x="200875" y="311563"/>
                            <a:pt x="201447" y="311563"/>
                            <a:pt x="202113" y="311563"/>
                          </a:cubicBezTo>
                          <a:cubicBezTo>
                            <a:pt x="202018" y="311563"/>
                            <a:pt x="202018" y="311658"/>
                            <a:pt x="201923" y="311658"/>
                          </a:cubicBezTo>
                          <a:cubicBezTo>
                            <a:pt x="203542" y="311753"/>
                            <a:pt x="205257" y="311848"/>
                            <a:pt x="206876" y="312039"/>
                          </a:cubicBezTo>
                          <a:cubicBezTo>
                            <a:pt x="216115" y="315659"/>
                            <a:pt x="224211" y="321755"/>
                            <a:pt x="230974" y="328994"/>
                          </a:cubicBezTo>
                          <a:lnTo>
                            <a:pt x="263835" y="399669"/>
                          </a:lnTo>
                          <a:cubicBezTo>
                            <a:pt x="267455" y="411766"/>
                            <a:pt x="286410" y="406622"/>
                            <a:pt x="282790" y="394430"/>
                          </a:cubicBezTo>
                          <a:cubicBezTo>
                            <a:pt x="275646" y="370237"/>
                            <a:pt x="267836" y="345377"/>
                            <a:pt x="252882" y="324993"/>
                          </a:cubicBezTo>
                          <a:cubicBezTo>
                            <a:pt x="254406" y="325755"/>
                            <a:pt x="255930" y="326327"/>
                            <a:pt x="257454" y="327184"/>
                          </a:cubicBezTo>
                          <a:cubicBezTo>
                            <a:pt x="292029" y="345948"/>
                            <a:pt x="322129" y="376904"/>
                            <a:pt x="348322" y="405670"/>
                          </a:cubicBezTo>
                          <a:cubicBezTo>
                            <a:pt x="359562" y="417957"/>
                            <a:pt x="370896" y="431102"/>
                            <a:pt x="380898" y="445103"/>
                          </a:cubicBezTo>
                          <a:cubicBezTo>
                            <a:pt x="399662" y="442913"/>
                            <a:pt x="417474" y="439769"/>
                            <a:pt x="433571" y="435578"/>
                          </a:cubicBezTo>
                          <a:cubicBezTo>
                            <a:pt x="553872" y="404146"/>
                            <a:pt x="682459" y="322040"/>
                            <a:pt x="698842" y="198977"/>
                          </a:cubicBezTo>
                          <a:cubicBezTo>
                            <a:pt x="713892" y="92012"/>
                            <a:pt x="703319" y="11906"/>
                            <a:pt x="630262" y="0"/>
                          </a:cubicBezTo>
                          <a:close/>
                        </a:path>
                      </a:pathLst>
                    </a:custGeom>
                    <a:solidFill>
                      <a:srgbClr val="4C1414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6" name="">
                      <a:extLst>
                        <a:ext uri="{FF2B5EF4-FFF2-40B4-BE49-F238E27FC236}">
                          <a16:creationId xmlns:a16="http://schemas.microsoft.com/office/drawing/2014/main" id="{41EB58E9-6143-25BA-5D16-4FFD5E4CB3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4511" y="2874168"/>
                      <a:ext cx="16002" cy="8191"/>
                    </a:xfrm>
                    <a:custGeom>
                      <a:avLst/>
                      <a:gdLst>
                        <a:gd name="connsiteX0" fmla="*/ 0 w 16002"/>
                        <a:gd name="connsiteY0" fmla="*/ 8192 h 8191"/>
                        <a:gd name="connsiteX1" fmla="*/ 0 w 16002"/>
                        <a:gd name="connsiteY1" fmla="*/ 8192 h 8191"/>
                        <a:gd name="connsiteX2" fmla="*/ 16002 w 16002"/>
                        <a:gd name="connsiteY2" fmla="*/ 0 h 8191"/>
                        <a:gd name="connsiteX3" fmla="*/ 0 w 16002"/>
                        <a:gd name="connsiteY3" fmla="*/ 8192 h 81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002" h="8191">
                          <a:moveTo>
                            <a:pt x="0" y="8192"/>
                          </a:moveTo>
                          <a:lnTo>
                            <a:pt x="0" y="8192"/>
                          </a:lnTo>
                          <a:cubicBezTo>
                            <a:pt x="5239" y="5334"/>
                            <a:pt x="10573" y="2667"/>
                            <a:pt x="16002" y="0"/>
                          </a:cubicBezTo>
                          <a:cubicBezTo>
                            <a:pt x="10573" y="2667"/>
                            <a:pt x="5239" y="5334"/>
                            <a:pt x="0" y="8192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7" name="">
                      <a:extLst>
                        <a:ext uri="{FF2B5EF4-FFF2-40B4-BE49-F238E27FC236}">
                          <a16:creationId xmlns:a16="http://schemas.microsoft.com/office/drawing/2014/main" id="{3AA2E7F2-F5C9-59DE-082B-AEBC440775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85765" y="2844831"/>
                      <a:ext cx="229834" cy="136746"/>
                    </a:xfrm>
                    <a:custGeom>
                      <a:avLst/>
                      <a:gdLst>
                        <a:gd name="connsiteX0" fmla="*/ 106009 w 229834"/>
                        <a:gd name="connsiteY0" fmla="*/ 15526 h 136746"/>
                        <a:gd name="connsiteX1" fmla="*/ 101437 w 229834"/>
                        <a:gd name="connsiteY1" fmla="*/ 13335 h 136746"/>
                        <a:gd name="connsiteX2" fmla="*/ 131346 w 229834"/>
                        <a:gd name="connsiteY2" fmla="*/ 82772 h 136746"/>
                        <a:gd name="connsiteX3" fmla="*/ 112391 w 229834"/>
                        <a:gd name="connsiteY3" fmla="*/ 88011 h 136746"/>
                        <a:gd name="connsiteX4" fmla="*/ 79530 w 229834"/>
                        <a:gd name="connsiteY4" fmla="*/ 17336 h 136746"/>
                        <a:gd name="connsiteX5" fmla="*/ 55432 w 229834"/>
                        <a:gd name="connsiteY5" fmla="*/ 381 h 136746"/>
                        <a:gd name="connsiteX6" fmla="*/ 50479 w 229834"/>
                        <a:gd name="connsiteY6" fmla="*/ 0 h 136746"/>
                        <a:gd name="connsiteX7" fmla="*/ 187 w 229834"/>
                        <a:gd name="connsiteY7" fmla="*/ 75914 h 136746"/>
                        <a:gd name="connsiteX8" fmla="*/ 2187 w 229834"/>
                        <a:gd name="connsiteY8" fmla="*/ 103156 h 136746"/>
                        <a:gd name="connsiteX9" fmla="*/ 58099 w 229834"/>
                        <a:gd name="connsiteY9" fmla="*/ 122396 h 136746"/>
                        <a:gd name="connsiteX10" fmla="*/ 58194 w 229834"/>
                        <a:gd name="connsiteY10" fmla="*/ 122396 h 136746"/>
                        <a:gd name="connsiteX11" fmla="*/ 101533 w 229834"/>
                        <a:gd name="connsiteY11" fmla="*/ 131254 h 136746"/>
                        <a:gd name="connsiteX12" fmla="*/ 101914 w 229834"/>
                        <a:gd name="connsiteY12" fmla="*/ 131350 h 136746"/>
                        <a:gd name="connsiteX13" fmla="*/ 145348 w 229834"/>
                        <a:gd name="connsiteY13" fmla="*/ 135922 h 136746"/>
                        <a:gd name="connsiteX14" fmla="*/ 145919 w 229834"/>
                        <a:gd name="connsiteY14" fmla="*/ 135922 h 136746"/>
                        <a:gd name="connsiteX15" fmla="*/ 167446 w 229834"/>
                        <a:gd name="connsiteY15" fmla="*/ 136684 h 136746"/>
                        <a:gd name="connsiteX16" fmla="*/ 188591 w 229834"/>
                        <a:gd name="connsiteY16" fmla="*/ 136588 h 136746"/>
                        <a:gd name="connsiteX17" fmla="*/ 188972 w 229834"/>
                        <a:gd name="connsiteY17" fmla="*/ 136588 h 136746"/>
                        <a:gd name="connsiteX18" fmla="*/ 212023 w 229834"/>
                        <a:gd name="connsiteY18" fmla="*/ 135350 h 136746"/>
                        <a:gd name="connsiteX19" fmla="*/ 219833 w 229834"/>
                        <a:gd name="connsiteY19" fmla="*/ 134588 h 136746"/>
                        <a:gd name="connsiteX20" fmla="*/ 229834 w 229834"/>
                        <a:gd name="connsiteY20" fmla="*/ 133636 h 136746"/>
                        <a:gd name="connsiteX21" fmla="*/ 229739 w 229834"/>
                        <a:gd name="connsiteY21" fmla="*/ 133541 h 136746"/>
                        <a:gd name="connsiteX22" fmla="*/ 197164 w 229834"/>
                        <a:gd name="connsiteY22" fmla="*/ 94107 h 136746"/>
                        <a:gd name="connsiteX23" fmla="*/ 106009 w 229834"/>
                        <a:gd name="connsiteY23" fmla="*/ 15526 h 13674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</a:cxnLst>
                      <a:rect l="l" t="t" r="r" b="b"/>
                      <a:pathLst>
                        <a:path w="229834" h="136746">
                          <a:moveTo>
                            <a:pt x="106009" y="15526"/>
                          </a:moveTo>
                          <a:cubicBezTo>
                            <a:pt x="104485" y="14669"/>
                            <a:pt x="102961" y="14097"/>
                            <a:pt x="101437" y="13335"/>
                          </a:cubicBezTo>
                          <a:cubicBezTo>
                            <a:pt x="116392" y="33814"/>
                            <a:pt x="124202" y="58579"/>
                            <a:pt x="131346" y="82772"/>
                          </a:cubicBezTo>
                          <a:cubicBezTo>
                            <a:pt x="134965" y="94964"/>
                            <a:pt x="115915" y="100108"/>
                            <a:pt x="112391" y="88011"/>
                          </a:cubicBezTo>
                          <a:lnTo>
                            <a:pt x="79530" y="17336"/>
                          </a:lnTo>
                          <a:cubicBezTo>
                            <a:pt x="72767" y="10096"/>
                            <a:pt x="64671" y="4000"/>
                            <a:pt x="55432" y="381"/>
                          </a:cubicBezTo>
                          <a:cubicBezTo>
                            <a:pt x="53812" y="191"/>
                            <a:pt x="52098" y="95"/>
                            <a:pt x="50479" y="0"/>
                          </a:cubicBezTo>
                          <a:cubicBezTo>
                            <a:pt x="22951" y="15335"/>
                            <a:pt x="2473" y="39433"/>
                            <a:pt x="187" y="75914"/>
                          </a:cubicBezTo>
                          <a:cubicBezTo>
                            <a:pt x="-385" y="85344"/>
                            <a:pt x="377" y="94393"/>
                            <a:pt x="2187" y="103156"/>
                          </a:cubicBezTo>
                          <a:cubicBezTo>
                            <a:pt x="20094" y="110966"/>
                            <a:pt x="38858" y="117443"/>
                            <a:pt x="58099" y="122396"/>
                          </a:cubicBezTo>
                          <a:cubicBezTo>
                            <a:pt x="58099" y="122396"/>
                            <a:pt x="58099" y="122396"/>
                            <a:pt x="58194" y="122396"/>
                          </a:cubicBezTo>
                          <a:cubicBezTo>
                            <a:pt x="72481" y="126111"/>
                            <a:pt x="86959" y="128969"/>
                            <a:pt x="101533" y="131254"/>
                          </a:cubicBezTo>
                          <a:cubicBezTo>
                            <a:pt x="101628" y="131254"/>
                            <a:pt x="101818" y="131254"/>
                            <a:pt x="101914" y="131350"/>
                          </a:cubicBezTo>
                          <a:cubicBezTo>
                            <a:pt x="116392" y="133541"/>
                            <a:pt x="130965" y="135065"/>
                            <a:pt x="145348" y="135922"/>
                          </a:cubicBezTo>
                          <a:cubicBezTo>
                            <a:pt x="145538" y="135922"/>
                            <a:pt x="145729" y="135922"/>
                            <a:pt x="145919" y="135922"/>
                          </a:cubicBezTo>
                          <a:cubicBezTo>
                            <a:pt x="153158" y="136303"/>
                            <a:pt x="160302" y="136588"/>
                            <a:pt x="167446" y="136684"/>
                          </a:cubicBezTo>
                          <a:cubicBezTo>
                            <a:pt x="174589" y="136779"/>
                            <a:pt x="181638" y="136779"/>
                            <a:pt x="188591" y="136588"/>
                          </a:cubicBezTo>
                          <a:cubicBezTo>
                            <a:pt x="188686" y="136588"/>
                            <a:pt x="188877" y="136588"/>
                            <a:pt x="188972" y="136588"/>
                          </a:cubicBezTo>
                          <a:cubicBezTo>
                            <a:pt x="196783" y="136398"/>
                            <a:pt x="204498" y="135922"/>
                            <a:pt x="212023" y="135350"/>
                          </a:cubicBezTo>
                          <a:cubicBezTo>
                            <a:pt x="214690" y="135160"/>
                            <a:pt x="217261" y="134874"/>
                            <a:pt x="219833" y="134588"/>
                          </a:cubicBezTo>
                          <a:cubicBezTo>
                            <a:pt x="223167" y="134303"/>
                            <a:pt x="226596" y="134017"/>
                            <a:pt x="229834" y="133636"/>
                          </a:cubicBezTo>
                          <a:cubicBezTo>
                            <a:pt x="229834" y="133636"/>
                            <a:pt x="229739" y="133541"/>
                            <a:pt x="229739" y="133541"/>
                          </a:cubicBezTo>
                          <a:cubicBezTo>
                            <a:pt x="219738" y="119539"/>
                            <a:pt x="208403" y="106490"/>
                            <a:pt x="197164" y="94107"/>
                          </a:cubicBezTo>
                          <a:cubicBezTo>
                            <a:pt x="170684" y="65246"/>
                            <a:pt x="140585" y="34290"/>
                            <a:pt x="106009" y="15526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8" name="">
                      <a:extLst>
                        <a:ext uri="{FF2B5EF4-FFF2-40B4-BE49-F238E27FC236}">
                          <a16:creationId xmlns:a16="http://schemas.microsoft.com/office/drawing/2014/main" id="{E9BCB2EF-C4CF-DFED-25AD-5E1EF18B49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4606" y="2844351"/>
                      <a:ext cx="141636" cy="103540"/>
                    </a:xfrm>
                    <a:custGeom>
                      <a:avLst/>
                      <a:gdLst>
                        <a:gd name="connsiteX0" fmla="*/ 16955 w 141636"/>
                        <a:gd name="connsiteY0" fmla="*/ 55154 h 103540"/>
                        <a:gd name="connsiteX1" fmla="*/ 29242 w 141636"/>
                        <a:gd name="connsiteY1" fmla="*/ 65631 h 103540"/>
                        <a:gd name="connsiteX2" fmla="*/ 34100 w 141636"/>
                        <a:gd name="connsiteY2" fmla="*/ 69441 h 103540"/>
                        <a:gd name="connsiteX3" fmla="*/ 45149 w 141636"/>
                        <a:gd name="connsiteY3" fmla="*/ 77347 h 103540"/>
                        <a:gd name="connsiteX4" fmla="*/ 52673 w 141636"/>
                        <a:gd name="connsiteY4" fmla="*/ 82300 h 103540"/>
                        <a:gd name="connsiteX5" fmla="*/ 60008 w 141636"/>
                        <a:gd name="connsiteY5" fmla="*/ 86681 h 103540"/>
                        <a:gd name="connsiteX6" fmla="*/ 77343 w 141636"/>
                        <a:gd name="connsiteY6" fmla="*/ 96111 h 103540"/>
                        <a:gd name="connsiteX7" fmla="*/ 80772 w 141636"/>
                        <a:gd name="connsiteY7" fmla="*/ 97826 h 103540"/>
                        <a:gd name="connsiteX8" fmla="*/ 92964 w 141636"/>
                        <a:gd name="connsiteY8" fmla="*/ 103445 h 103540"/>
                        <a:gd name="connsiteX9" fmla="*/ 93155 w 141636"/>
                        <a:gd name="connsiteY9" fmla="*/ 103541 h 103540"/>
                        <a:gd name="connsiteX10" fmla="*/ 93155 w 141636"/>
                        <a:gd name="connsiteY10" fmla="*/ 103541 h 103540"/>
                        <a:gd name="connsiteX11" fmla="*/ 91154 w 141636"/>
                        <a:gd name="connsiteY11" fmla="*/ 76299 h 103540"/>
                        <a:gd name="connsiteX12" fmla="*/ 141446 w 141636"/>
                        <a:gd name="connsiteY12" fmla="*/ 385 h 103540"/>
                        <a:gd name="connsiteX13" fmla="*/ 141637 w 141636"/>
                        <a:gd name="connsiteY13" fmla="*/ 290 h 103540"/>
                        <a:gd name="connsiteX14" fmla="*/ 139732 w 141636"/>
                        <a:gd name="connsiteY14" fmla="*/ 290 h 103540"/>
                        <a:gd name="connsiteX15" fmla="*/ 125635 w 141636"/>
                        <a:gd name="connsiteY15" fmla="*/ 99 h 103540"/>
                        <a:gd name="connsiteX16" fmla="*/ 121730 w 141636"/>
                        <a:gd name="connsiteY16" fmla="*/ 194 h 103540"/>
                        <a:gd name="connsiteX17" fmla="*/ 107442 w 141636"/>
                        <a:gd name="connsiteY17" fmla="*/ 1337 h 103540"/>
                        <a:gd name="connsiteX18" fmla="*/ 103537 w 141636"/>
                        <a:gd name="connsiteY18" fmla="*/ 1814 h 103540"/>
                        <a:gd name="connsiteX19" fmla="*/ 89059 w 141636"/>
                        <a:gd name="connsiteY19" fmla="*/ 4290 h 103540"/>
                        <a:gd name="connsiteX20" fmla="*/ 85439 w 141636"/>
                        <a:gd name="connsiteY20" fmla="*/ 5052 h 103540"/>
                        <a:gd name="connsiteX21" fmla="*/ 70580 w 141636"/>
                        <a:gd name="connsiteY21" fmla="*/ 8767 h 103540"/>
                        <a:gd name="connsiteX22" fmla="*/ 67437 w 141636"/>
                        <a:gd name="connsiteY22" fmla="*/ 9719 h 103540"/>
                        <a:gd name="connsiteX23" fmla="*/ 52292 w 141636"/>
                        <a:gd name="connsiteY23" fmla="*/ 14577 h 103540"/>
                        <a:gd name="connsiteX24" fmla="*/ 49816 w 141636"/>
                        <a:gd name="connsiteY24" fmla="*/ 15434 h 103540"/>
                        <a:gd name="connsiteX25" fmla="*/ 34290 w 141636"/>
                        <a:gd name="connsiteY25" fmla="*/ 21435 h 103540"/>
                        <a:gd name="connsiteX26" fmla="*/ 32671 w 141636"/>
                        <a:gd name="connsiteY26" fmla="*/ 22102 h 103540"/>
                        <a:gd name="connsiteX27" fmla="*/ 16859 w 141636"/>
                        <a:gd name="connsiteY27" fmla="*/ 29246 h 103540"/>
                        <a:gd name="connsiteX28" fmla="*/ 16002 w 141636"/>
                        <a:gd name="connsiteY28" fmla="*/ 29627 h 103540"/>
                        <a:gd name="connsiteX29" fmla="*/ 0 w 141636"/>
                        <a:gd name="connsiteY29" fmla="*/ 37818 h 103540"/>
                        <a:gd name="connsiteX30" fmla="*/ 0 w 141636"/>
                        <a:gd name="connsiteY30" fmla="*/ 37818 h 103540"/>
                        <a:gd name="connsiteX31" fmla="*/ 0 w 141636"/>
                        <a:gd name="connsiteY31" fmla="*/ 37818 h 103540"/>
                        <a:gd name="connsiteX32" fmla="*/ 0 w 141636"/>
                        <a:gd name="connsiteY32" fmla="*/ 37818 h 103540"/>
                        <a:gd name="connsiteX33" fmla="*/ 13145 w 141636"/>
                        <a:gd name="connsiteY33" fmla="*/ 51344 h 103540"/>
                        <a:gd name="connsiteX34" fmla="*/ 16955 w 141636"/>
                        <a:gd name="connsiteY34" fmla="*/ 55154 h 1035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</a:cxnLst>
                      <a:rect l="l" t="t" r="r" b="b"/>
                      <a:pathLst>
                        <a:path w="141636" h="103540">
                          <a:moveTo>
                            <a:pt x="16955" y="55154"/>
                          </a:moveTo>
                          <a:cubicBezTo>
                            <a:pt x="20955" y="58773"/>
                            <a:pt x="25051" y="62297"/>
                            <a:pt x="29242" y="65631"/>
                          </a:cubicBezTo>
                          <a:cubicBezTo>
                            <a:pt x="30861" y="66965"/>
                            <a:pt x="32480" y="68203"/>
                            <a:pt x="34100" y="69441"/>
                          </a:cubicBezTo>
                          <a:cubicBezTo>
                            <a:pt x="37719" y="72203"/>
                            <a:pt x="41434" y="74775"/>
                            <a:pt x="45149" y="77347"/>
                          </a:cubicBezTo>
                          <a:cubicBezTo>
                            <a:pt x="47625" y="79061"/>
                            <a:pt x="50102" y="80681"/>
                            <a:pt x="52673" y="82300"/>
                          </a:cubicBezTo>
                          <a:cubicBezTo>
                            <a:pt x="55055" y="83824"/>
                            <a:pt x="57531" y="85253"/>
                            <a:pt x="60008" y="86681"/>
                          </a:cubicBezTo>
                          <a:cubicBezTo>
                            <a:pt x="65627" y="90015"/>
                            <a:pt x="71438" y="93158"/>
                            <a:pt x="77343" y="96111"/>
                          </a:cubicBezTo>
                          <a:cubicBezTo>
                            <a:pt x="78486" y="96683"/>
                            <a:pt x="79629" y="97254"/>
                            <a:pt x="80772" y="97826"/>
                          </a:cubicBezTo>
                          <a:cubicBezTo>
                            <a:pt x="84773" y="99826"/>
                            <a:pt x="88868" y="101636"/>
                            <a:pt x="92964" y="103445"/>
                          </a:cubicBezTo>
                          <a:cubicBezTo>
                            <a:pt x="93059" y="103445"/>
                            <a:pt x="93059" y="103541"/>
                            <a:pt x="93155" y="103541"/>
                          </a:cubicBezTo>
                          <a:cubicBezTo>
                            <a:pt x="93155" y="103541"/>
                            <a:pt x="93155" y="103541"/>
                            <a:pt x="93155" y="103541"/>
                          </a:cubicBezTo>
                          <a:cubicBezTo>
                            <a:pt x="91345" y="94778"/>
                            <a:pt x="90583" y="85729"/>
                            <a:pt x="91154" y="76299"/>
                          </a:cubicBezTo>
                          <a:cubicBezTo>
                            <a:pt x="93440" y="39914"/>
                            <a:pt x="114014" y="15720"/>
                            <a:pt x="141446" y="385"/>
                          </a:cubicBezTo>
                          <a:cubicBezTo>
                            <a:pt x="141542" y="385"/>
                            <a:pt x="141542" y="290"/>
                            <a:pt x="141637" y="290"/>
                          </a:cubicBezTo>
                          <a:cubicBezTo>
                            <a:pt x="140970" y="290"/>
                            <a:pt x="140399" y="290"/>
                            <a:pt x="139732" y="290"/>
                          </a:cubicBezTo>
                          <a:cubicBezTo>
                            <a:pt x="135065" y="4"/>
                            <a:pt x="130302" y="-91"/>
                            <a:pt x="125635" y="99"/>
                          </a:cubicBezTo>
                          <a:cubicBezTo>
                            <a:pt x="124301" y="99"/>
                            <a:pt x="122968" y="194"/>
                            <a:pt x="121730" y="194"/>
                          </a:cubicBezTo>
                          <a:cubicBezTo>
                            <a:pt x="116967" y="385"/>
                            <a:pt x="112205" y="766"/>
                            <a:pt x="107442" y="1337"/>
                          </a:cubicBezTo>
                          <a:cubicBezTo>
                            <a:pt x="106108" y="1528"/>
                            <a:pt x="104870" y="1623"/>
                            <a:pt x="103537" y="1814"/>
                          </a:cubicBezTo>
                          <a:cubicBezTo>
                            <a:pt x="98679" y="2480"/>
                            <a:pt x="93821" y="3242"/>
                            <a:pt x="89059" y="4290"/>
                          </a:cubicBezTo>
                          <a:cubicBezTo>
                            <a:pt x="87821" y="4576"/>
                            <a:pt x="86678" y="4766"/>
                            <a:pt x="85439" y="5052"/>
                          </a:cubicBezTo>
                          <a:cubicBezTo>
                            <a:pt x="80486" y="6100"/>
                            <a:pt x="75533" y="7338"/>
                            <a:pt x="70580" y="8767"/>
                          </a:cubicBezTo>
                          <a:cubicBezTo>
                            <a:pt x="69533" y="9053"/>
                            <a:pt x="68485" y="9338"/>
                            <a:pt x="67437" y="9719"/>
                          </a:cubicBezTo>
                          <a:cubicBezTo>
                            <a:pt x="62389" y="11243"/>
                            <a:pt x="57341" y="12767"/>
                            <a:pt x="52292" y="14577"/>
                          </a:cubicBezTo>
                          <a:cubicBezTo>
                            <a:pt x="51435" y="14863"/>
                            <a:pt x="50673" y="15149"/>
                            <a:pt x="49816" y="15434"/>
                          </a:cubicBezTo>
                          <a:cubicBezTo>
                            <a:pt x="44577" y="17339"/>
                            <a:pt x="39433" y="19340"/>
                            <a:pt x="34290" y="21435"/>
                          </a:cubicBezTo>
                          <a:cubicBezTo>
                            <a:pt x="33719" y="21626"/>
                            <a:pt x="33147" y="21911"/>
                            <a:pt x="32671" y="22102"/>
                          </a:cubicBezTo>
                          <a:cubicBezTo>
                            <a:pt x="27337" y="24388"/>
                            <a:pt x="22003" y="26769"/>
                            <a:pt x="16859" y="29246"/>
                          </a:cubicBezTo>
                          <a:cubicBezTo>
                            <a:pt x="16574" y="29341"/>
                            <a:pt x="16288" y="29531"/>
                            <a:pt x="16002" y="29627"/>
                          </a:cubicBezTo>
                          <a:cubicBezTo>
                            <a:pt x="10573" y="32294"/>
                            <a:pt x="5239" y="34961"/>
                            <a:pt x="0" y="37818"/>
                          </a:cubicBezTo>
                          <a:lnTo>
                            <a:pt x="0" y="37818"/>
                          </a:lnTo>
                          <a:lnTo>
                            <a:pt x="0" y="37818"/>
                          </a:lnTo>
                          <a:cubicBezTo>
                            <a:pt x="0" y="37818"/>
                            <a:pt x="0" y="37818"/>
                            <a:pt x="0" y="37818"/>
                          </a:cubicBezTo>
                          <a:cubicBezTo>
                            <a:pt x="4191" y="42581"/>
                            <a:pt x="8573" y="46962"/>
                            <a:pt x="13145" y="51344"/>
                          </a:cubicBezTo>
                          <a:cubicBezTo>
                            <a:pt x="14288" y="52772"/>
                            <a:pt x="15621" y="54011"/>
                            <a:pt x="16955" y="55154"/>
                          </a:cubicBezTo>
                          <a:close/>
                        </a:path>
                      </a:pathLst>
                    </a:custGeom>
                    <a:solidFill>
                      <a:srgbClr val="C4455B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9" name="">
                      <a:extLst>
                        <a:ext uri="{FF2B5EF4-FFF2-40B4-BE49-F238E27FC236}">
                          <a16:creationId xmlns:a16="http://schemas.microsoft.com/office/drawing/2014/main" id="{EA67B932-BB6C-CAB8-A9F3-569582E4AA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7755" y="2674524"/>
                      <a:ext cx="27241" cy="14668"/>
                    </a:xfrm>
                    <a:custGeom>
                      <a:avLst/>
                      <a:gdLst>
                        <a:gd name="connsiteX0" fmla="*/ 27241 w 27241"/>
                        <a:gd name="connsiteY0" fmla="*/ 14669 h 14668"/>
                        <a:gd name="connsiteX1" fmla="*/ 0 w 27241"/>
                        <a:gd name="connsiteY1" fmla="*/ 0 h 14668"/>
                        <a:gd name="connsiteX2" fmla="*/ 27241 w 27241"/>
                        <a:gd name="connsiteY2" fmla="*/ 14669 h 146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7241" h="14668">
                          <a:moveTo>
                            <a:pt x="27241" y="14669"/>
                          </a:moveTo>
                          <a:cubicBezTo>
                            <a:pt x="17526" y="9811"/>
                            <a:pt x="8477" y="4858"/>
                            <a:pt x="0" y="0"/>
                          </a:cubicBezTo>
                          <a:cubicBezTo>
                            <a:pt x="8477" y="4858"/>
                            <a:pt x="17621" y="9811"/>
                            <a:pt x="27241" y="14669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0" name="">
                      <a:extLst>
                        <a:ext uri="{FF2B5EF4-FFF2-40B4-BE49-F238E27FC236}">
                          <a16:creationId xmlns:a16="http://schemas.microsoft.com/office/drawing/2014/main" id="{DDC9F78D-5029-05DB-F0FE-682AE298BE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8224" y="2634043"/>
                      <a:ext cx="476" cy="381"/>
                    </a:xfrm>
                    <a:custGeom>
                      <a:avLst/>
                      <a:gdLst>
                        <a:gd name="connsiteX0" fmla="*/ 0 w 476"/>
                        <a:gd name="connsiteY0" fmla="*/ 0 h 381"/>
                        <a:gd name="connsiteX1" fmla="*/ 0 w 476"/>
                        <a:gd name="connsiteY1" fmla="*/ 0 h 381"/>
                        <a:gd name="connsiteX2" fmla="*/ 476 w 476"/>
                        <a:gd name="connsiteY2" fmla="*/ 381 h 381"/>
                        <a:gd name="connsiteX3" fmla="*/ 0 w 476"/>
                        <a:gd name="connsiteY3" fmla="*/ 0 h 3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76" h="381">
                          <a:moveTo>
                            <a:pt x="0" y="0"/>
                          </a:moveTo>
                          <a:cubicBezTo>
                            <a:pt x="0" y="0"/>
                            <a:pt x="0" y="0"/>
                            <a:pt x="0" y="0"/>
                          </a:cubicBezTo>
                          <a:cubicBezTo>
                            <a:pt x="190" y="95"/>
                            <a:pt x="286" y="286"/>
                            <a:pt x="476" y="381"/>
                          </a:cubicBezTo>
                          <a:cubicBezTo>
                            <a:pt x="381" y="286"/>
                            <a:pt x="190" y="190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1" name="">
                      <a:extLst>
                        <a:ext uri="{FF2B5EF4-FFF2-40B4-BE49-F238E27FC236}">
                          <a16:creationId xmlns:a16="http://schemas.microsoft.com/office/drawing/2014/main" id="{D24BF991-1677-8C2C-7009-A507CFE1CD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11750" y="2531694"/>
                      <a:ext cx="452165" cy="201561"/>
                    </a:xfrm>
                    <a:custGeom>
                      <a:avLst/>
                      <a:gdLst>
                        <a:gd name="connsiteX0" fmla="*/ 20017 w 452165"/>
                        <a:gd name="connsiteY0" fmla="*/ 184645 h 201561"/>
                        <a:gd name="connsiteX1" fmla="*/ 254141 w 452165"/>
                        <a:gd name="connsiteY1" fmla="*/ 172738 h 201561"/>
                        <a:gd name="connsiteX2" fmla="*/ 452166 w 452165"/>
                        <a:gd name="connsiteY2" fmla="*/ 1574 h 201561"/>
                        <a:gd name="connsiteX3" fmla="*/ 414828 w 452165"/>
                        <a:gd name="connsiteY3" fmla="*/ 907 h 201561"/>
                        <a:gd name="connsiteX4" fmla="*/ 213850 w 452165"/>
                        <a:gd name="connsiteY4" fmla="*/ 91109 h 201561"/>
                        <a:gd name="connsiteX5" fmla="*/ 135936 w 452165"/>
                        <a:gd name="connsiteY5" fmla="*/ 91109 h 201561"/>
                        <a:gd name="connsiteX6" fmla="*/ 14206 w 452165"/>
                        <a:gd name="connsiteY6" fmla="*/ 65963 h 201561"/>
                        <a:gd name="connsiteX7" fmla="*/ 20017 w 452165"/>
                        <a:gd name="connsiteY7" fmla="*/ 184645 h 2015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52165" h="201561">
                          <a:moveTo>
                            <a:pt x="20017" y="184645"/>
                          </a:moveTo>
                          <a:cubicBezTo>
                            <a:pt x="87835" y="205885"/>
                            <a:pt x="170131" y="212362"/>
                            <a:pt x="254141" y="172738"/>
                          </a:cubicBezTo>
                          <a:cubicBezTo>
                            <a:pt x="402826" y="102730"/>
                            <a:pt x="441879" y="33864"/>
                            <a:pt x="452166" y="1574"/>
                          </a:cubicBezTo>
                          <a:cubicBezTo>
                            <a:pt x="441117" y="-236"/>
                            <a:pt x="428735" y="-521"/>
                            <a:pt x="414828" y="907"/>
                          </a:cubicBezTo>
                          <a:cubicBezTo>
                            <a:pt x="308148" y="11861"/>
                            <a:pt x="279478" y="76155"/>
                            <a:pt x="213850" y="91109"/>
                          </a:cubicBezTo>
                          <a:cubicBezTo>
                            <a:pt x="213850" y="91109"/>
                            <a:pt x="193372" y="97967"/>
                            <a:pt x="135936" y="91109"/>
                          </a:cubicBezTo>
                          <a:cubicBezTo>
                            <a:pt x="106123" y="87585"/>
                            <a:pt x="59641" y="73774"/>
                            <a:pt x="14206" y="65963"/>
                          </a:cubicBezTo>
                          <a:cubicBezTo>
                            <a:pt x="-7987" y="105587"/>
                            <a:pt x="-2748" y="150069"/>
                            <a:pt x="20017" y="18464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2" name="">
                      <a:extLst>
                        <a:ext uri="{FF2B5EF4-FFF2-40B4-BE49-F238E27FC236}">
                          <a16:creationId xmlns:a16="http://schemas.microsoft.com/office/drawing/2014/main" id="{83CD2567-7943-65D4-67C3-CCC21FD752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8604" y="2592382"/>
                      <a:ext cx="153447" cy="123957"/>
                    </a:xfrm>
                    <a:custGeom>
                      <a:avLst/>
                      <a:gdLst>
                        <a:gd name="connsiteX0" fmla="*/ 1429 w 153447"/>
                        <a:gd name="connsiteY0" fmla="*/ 43090 h 123957"/>
                        <a:gd name="connsiteX1" fmla="*/ 7239 w 153447"/>
                        <a:gd name="connsiteY1" fmla="*/ 47567 h 123957"/>
                        <a:gd name="connsiteX2" fmla="*/ 7715 w 153447"/>
                        <a:gd name="connsiteY2" fmla="*/ 47947 h 123957"/>
                        <a:gd name="connsiteX3" fmla="*/ 24003 w 153447"/>
                        <a:gd name="connsiteY3" fmla="*/ 59759 h 123957"/>
                        <a:gd name="connsiteX4" fmla="*/ 25813 w 153447"/>
                        <a:gd name="connsiteY4" fmla="*/ 60997 h 123957"/>
                        <a:gd name="connsiteX5" fmla="*/ 33719 w 153447"/>
                        <a:gd name="connsiteY5" fmla="*/ 66331 h 123957"/>
                        <a:gd name="connsiteX6" fmla="*/ 36195 w 153447"/>
                        <a:gd name="connsiteY6" fmla="*/ 67950 h 123957"/>
                        <a:gd name="connsiteX7" fmla="*/ 44577 w 153447"/>
                        <a:gd name="connsiteY7" fmla="*/ 73284 h 123957"/>
                        <a:gd name="connsiteX8" fmla="*/ 47339 w 153447"/>
                        <a:gd name="connsiteY8" fmla="*/ 74999 h 123957"/>
                        <a:gd name="connsiteX9" fmla="*/ 57150 w 153447"/>
                        <a:gd name="connsiteY9" fmla="*/ 80904 h 123957"/>
                        <a:gd name="connsiteX10" fmla="*/ 59341 w 153447"/>
                        <a:gd name="connsiteY10" fmla="*/ 82142 h 123957"/>
                        <a:gd name="connsiteX11" fmla="*/ 86582 w 153447"/>
                        <a:gd name="connsiteY11" fmla="*/ 96811 h 123957"/>
                        <a:gd name="connsiteX12" fmla="*/ 87725 w 153447"/>
                        <a:gd name="connsiteY12" fmla="*/ 97382 h 123957"/>
                        <a:gd name="connsiteX13" fmla="*/ 100965 w 153447"/>
                        <a:gd name="connsiteY13" fmla="*/ 103669 h 123957"/>
                        <a:gd name="connsiteX14" fmla="*/ 104585 w 153447"/>
                        <a:gd name="connsiteY14" fmla="*/ 105288 h 123957"/>
                        <a:gd name="connsiteX15" fmla="*/ 116300 w 153447"/>
                        <a:gd name="connsiteY15" fmla="*/ 110336 h 123957"/>
                        <a:gd name="connsiteX16" fmla="*/ 120682 w 153447"/>
                        <a:gd name="connsiteY16" fmla="*/ 112146 h 123957"/>
                        <a:gd name="connsiteX17" fmla="*/ 132683 w 153447"/>
                        <a:gd name="connsiteY17" fmla="*/ 116813 h 123957"/>
                        <a:gd name="connsiteX18" fmla="*/ 137160 w 153447"/>
                        <a:gd name="connsiteY18" fmla="*/ 118432 h 123957"/>
                        <a:gd name="connsiteX19" fmla="*/ 150876 w 153447"/>
                        <a:gd name="connsiteY19" fmla="*/ 123100 h 123957"/>
                        <a:gd name="connsiteX20" fmla="*/ 153448 w 153447"/>
                        <a:gd name="connsiteY20" fmla="*/ 123957 h 123957"/>
                        <a:gd name="connsiteX21" fmla="*/ 153448 w 153447"/>
                        <a:gd name="connsiteY21" fmla="*/ 123957 h 123957"/>
                        <a:gd name="connsiteX22" fmla="*/ 147638 w 153447"/>
                        <a:gd name="connsiteY22" fmla="*/ 5276 h 123957"/>
                        <a:gd name="connsiteX23" fmla="*/ 38291 w 153447"/>
                        <a:gd name="connsiteY23" fmla="*/ 12610 h 123957"/>
                        <a:gd name="connsiteX24" fmla="*/ 0 w 153447"/>
                        <a:gd name="connsiteY24" fmla="*/ 41661 h 123957"/>
                        <a:gd name="connsiteX25" fmla="*/ 476 w 153447"/>
                        <a:gd name="connsiteY25" fmla="*/ 42042 h 123957"/>
                        <a:gd name="connsiteX26" fmla="*/ 1429 w 153447"/>
                        <a:gd name="connsiteY26" fmla="*/ 43090 h 12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</a:cxnLst>
                      <a:rect l="l" t="t" r="r" b="b"/>
                      <a:pathLst>
                        <a:path w="153447" h="123957">
                          <a:moveTo>
                            <a:pt x="1429" y="43090"/>
                          </a:moveTo>
                          <a:cubicBezTo>
                            <a:pt x="3143" y="44518"/>
                            <a:pt x="5048" y="45947"/>
                            <a:pt x="7239" y="47567"/>
                          </a:cubicBezTo>
                          <a:cubicBezTo>
                            <a:pt x="7430" y="47662"/>
                            <a:pt x="7525" y="47757"/>
                            <a:pt x="7715" y="47947"/>
                          </a:cubicBezTo>
                          <a:cubicBezTo>
                            <a:pt x="12383" y="51472"/>
                            <a:pt x="17812" y="55472"/>
                            <a:pt x="24003" y="59759"/>
                          </a:cubicBezTo>
                          <a:cubicBezTo>
                            <a:pt x="24575" y="60140"/>
                            <a:pt x="25146" y="60520"/>
                            <a:pt x="25813" y="60997"/>
                          </a:cubicBezTo>
                          <a:cubicBezTo>
                            <a:pt x="28385" y="62711"/>
                            <a:pt x="30956" y="64521"/>
                            <a:pt x="33719" y="66331"/>
                          </a:cubicBezTo>
                          <a:cubicBezTo>
                            <a:pt x="34576" y="66902"/>
                            <a:pt x="35338" y="67378"/>
                            <a:pt x="36195" y="67950"/>
                          </a:cubicBezTo>
                          <a:cubicBezTo>
                            <a:pt x="38862" y="69665"/>
                            <a:pt x="41720" y="71474"/>
                            <a:pt x="44577" y="73284"/>
                          </a:cubicBezTo>
                          <a:cubicBezTo>
                            <a:pt x="45530" y="73855"/>
                            <a:pt x="46387" y="74427"/>
                            <a:pt x="47339" y="74999"/>
                          </a:cubicBezTo>
                          <a:cubicBezTo>
                            <a:pt x="50483" y="76903"/>
                            <a:pt x="53721" y="78904"/>
                            <a:pt x="57150" y="80904"/>
                          </a:cubicBezTo>
                          <a:cubicBezTo>
                            <a:pt x="57912" y="81285"/>
                            <a:pt x="58579" y="81761"/>
                            <a:pt x="59341" y="82142"/>
                          </a:cubicBezTo>
                          <a:cubicBezTo>
                            <a:pt x="67818" y="87000"/>
                            <a:pt x="76867" y="92048"/>
                            <a:pt x="86582" y="96811"/>
                          </a:cubicBezTo>
                          <a:cubicBezTo>
                            <a:pt x="86963" y="97001"/>
                            <a:pt x="87344" y="97192"/>
                            <a:pt x="87725" y="97382"/>
                          </a:cubicBezTo>
                          <a:cubicBezTo>
                            <a:pt x="92012" y="99478"/>
                            <a:pt x="96393" y="101668"/>
                            <a:pt x="100965" y="103669"/>
                          </a:cubicBezTo>
                          <a:cubicBezTo>
                            <a:pt x="102108" y="104240"/>
                            <a:pt x="103346" y="104717"/>
                            <a:pt x="104585" y="105288"/>
                          </a:cubicBezTo>
                          <a:cubicBezTo>
                            <a:pt x="108395" y="107003"/>
                            <a:pt x="112300" y="108717"/>
                            <a:pt x="116300" y="110336"/>
                          </a:cubicBezTo>
                          <a:cubicBezTo>
                            <a:pt x="117729" y="110908"/>
                            <a:pt x="119253" y="111574"/>
                            <a:pt x="120682" y="112146"/>
                          </a:cubicBezTo>
                          <a:cubicBezTo>
                            <a:pt x="124587" y="113765"/>
                            <a:pt x="128588" y="115289"/>
                            <a:pt x="132683" y="116813"/>
                          </a:cubicBezTo>
                          <a:cubicBezTo>
                            <a:pt x="134207" y="117385"/>
                            <a:pt x="135636" y="117956"/>
                            <a:pt x="137160" y="118432"/>
                          </a:cubicBezTo>
                          <a:cubicBezTo>
                            <a:pt x="141637" y="120052"/>
                            <a:pt x="146209" y="121576"/>
                            <a:pt x="150876" y="123100"/>
                          </a:cubicBezTo>
                          <a:cubicBezTo>
                            <a:pt x="151733" y="123386"/>
                            <a:pt x="152591" y="123671"/>
                            <a:pt x="153448" y="123957"/>
                          </a:cubicBezTo>
                          <a:cubicBezTo>
                            <a:pt x="153448" y="123957"/>
                            <a:pt x="153448" y="123957"/>
                            <a:pt x="153448" y="123957"/>
                          </a:cubicBezTo>
                          <a:cubicBezTo>
                            <a:pt x="130683" y="89381"/>
                            <a:pt x="125444" y="44899"/>
                            <a:pt x="147638" y="5276"/>
                          </a:cubicBezTo>
                          <a:cubicBezTo>
                            <a:pt x="105632" y="-1868"/>
                            <a:pt x="64484" y="-3773"/>
                            <a:pt x="38291" y="12610"/>
                          </a:cubicBezTo>
                          <a:cubicBezTo>
                            <a:pt x="25718" y="20516"/>
                            <a:pt x="12287" y="30041"/>
                            <a:pt x="0" y="41661"/>
                          </a:cubicBezTo>
                          <a:cubicBezTo>
                            <a:pt x="191" y="41756"/>
                            <a:pt x="286" y="41947"/>
                            <a:pt x="476" y="42042"/>
                          </a:cubicBezTo>
                          <a:cubicBezTo>
                            <a:pt x="572" y="42423"/>
                            <a:pt x="953" y="42709"/>
                            <a:pt x="1429" y="43090"/>
                          </a:cubicBezTo>
                          <a:close/>
                        </a:path>
                      </a:pathLst>
                    </a:custGeom>
                    <a:solidFill>
                      <a:srgbClr val="EFECE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8" name="">
                    <a:extLst>
                      <a:ext uri="{FF2B5EF4-FFF2-40B4-BE49-F238E27FC236}">
                        <a16:creationId xmlns:a16="http://schemas.microsoft.com/office/drawing/2014/main" id="{7471142C-B199-934C-571E-B0C15763E3E3}"/>
                      </a:ext>
                    </a:extLst>
                  </p:cNvPr>
                  <p:cNvSpPr/>
                  <p:nvPr/>
                </p:nvSpPr>
                <p:spPr>
                  <a:xfrm>
                    <a:off x="4313535" y="2416410"/>
                    <a:ext cx="124027" cy="172781"/>
                  </a:xfrm>
                  <a:custGeom>
                    <a:avLst/>
                    <a:gdLst>
                      <a:gd name="connsiteX0" fmla="*/ 2337 w 124027"/>
                      <a:gd name="connsiteY0" fmla="*/ 25800 h 172781"/>
                      <a:gd name="connsiteX1" fmla="*/ 51105 w 124027"/>
                      <a:gd name="connsiteY1" fmla="*/ 56185 h 172781"/>
                      <a:gd name="connsiteX2" fmla="*/ 80919 w 124027"/>
                      <a:gd name="connsiteY2" fmla="*/ 46850 h 172781"/>
                      <a:gd name="connsiteX3" fmla="*/ 95492 w 124027"/>
                      <a:gd name="connsiteY3" fmla="*/ 45707 h 172781"/>
                      <a:gd name="connsiteX4" fmla="*/ 97492 w 124027"/>
                      <a:gd name="connsiteY4" fmla="*/ 45802 h 172781"/>
                      <a:gd name="connsiteX5" fmla="*/ 90253 w 124027"/>
                      <a:gd name="connsiteY5" fmla="*/ 40373 h 172781"/>
                      <a:gd name="connsiteX6" fmla="*/ 90063 w 124027"/>
                      <a:gd name="connsiteY6" fmla="*/ 39325 h 172781"/>
                      <a:gd name="connsiteX7" fmla="*/ 90158 w 124027"/>
                      <a:gd name="connsiteY7" fmla="*/ 40278 h 172781"/>
                      <a:gd name="connsiteX8" fmla="*/ 43390 w 124027"/>
                      <a:gd name="connsiteY8" fmla="*/ 147148 h 172781"/>
                      <a:gd name="connsiteX9" fmla="*/ 49486 w 124027"/>
                      <a:gd name="connsiteY9" fmla="*/ 170485 h 172781"/>
                      <a:gd name="connsiteX10" fmla="*/ 72822 w 124027"/>
                      <a:gd name="connsiteY10" fmla="*/ 164389 h 172781"/>
                      <a:gd name="connsiteX11" fmla="*/ 104160 w 124027"/>
                      <a:gd name="connsiteY11" fmla="*/ 107715 h 172781"/>
                      <a:gd name="connsiteX12" fmla="*/ 123876 w 124027"/>
                      <a:gd name="connsiteY12" fmla="*/ 42945 h 172781"/>
                      <a:gd name="connsiteX13" fmla="*/ 109875 w 124027"/>
                      <a:gd name="connsiteY13" fmla="*/ 14560 h 172781"/>
                      <a:gd name="connsiteX14" fmla="*/ 70536 w 124027"/>
                      <a:gd name="connsiteY14" fmla="*/ 13989 h 172781"/>
                      <a:gd name="connsiteX15" fmla="*/ 55868 w 124027"/>
                      <a:gd name="connsiteY15" fmla="*/ 18561 h 172781"/>
                      <a:gd name="connsiteX16" fmla="*/ 46724 w 124027"/>
                      <a:gd name="connsiteY16" fmla="*/ 22180 h 172781"/>
                      <a:gd name="connsiteX17" fmla="*/ 45390 w 124027"/>
                      <a:gd name="connsiteY17" fmla="*/ 22657 h 172781"/>
                      <a:gd name="connsiteX18" fmla="*/ 41866 w 124027"/>
                      <a:gd name="connsiteY18" fmla="*/ 20942 h 172781"/>
                      <a:gd name="connsiteX19" fmla="*/ 38723 w 124027"/>
                      <a:gd name="connsiteY19" fmla="*/ 17894 h 172781"/>
                      <a:gd name="connsiteX20" fmla="*/ 31770 w 124027"/>
                      <a:gd name="connsiteY20" fmla="*/ 8369 h 172781"/>
                      <a:gd name="connsiteX21" fmla="*/ 8433 w 124027"/>
                      <a:gd name="connsiteY21" fmla="*/ 2273 h 172781"/>
                      <a:gd name="connsiteX22" fmla="*/ 2337 w 124027"/>
                      <a:gd name="connsiteY22" fmla="*/ 25800 h 172781"/>
                      <a:gd name="connsiteX23" fmla="*/ 2337 w 124027"/>
                      <a:gd name="connsiteY23" fmla="*/ 25800 h 1727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124027" h="172781">
                        <a:moveTo>
                          <a:pt x="2337" y="25800"/>
                        </a:moveTo>
                        <a:cubicBezTo>
                          <a:pt x="13196" y="42945"/>
                          <a:pt x="28722" y="59804"/>
                          <a:pt x="51105" y="56185"/>
                        </a:cubicBezTo>
                        <a:cubicBezTo>
                          <a:pt x="61392" y="54565"/>
                          <a:pt x="70632" y="48946"/>
                          <a:pt x="80919" y="46850"/>
                        </a:cubicBezTo>
                        <a:cubicBezTo>
                          <a:pt x="85586" y="45898"/>
                          <a:pt x="91015" y="46755"/>
                          <a:pt x="95492" y="45707"/>
                        </a:cubicBezTo>
                        <a:cubicBezTo>
                          <a:pt x="96159" y="45707"/>
                          <a:pt x="96825" y="45802"/>
                          <a:pt x="97492" y="45802"/>
                        </a:cubicBezTo>
                        <a:cubicBezTo>
                          <a:pt x="93968" y="45326"/>
                          <a:pt x="91491" y="43516"/>
                          <a:pt x="90253" y="40373"/>
                        </a:cubicBezTo>
                        <a:cubicBezTo>
                          <a:pt x="90158" y="39992"/>
                          <a:pt x="90158" y="39706"/>
                          <a:pt x="90063" y="39325"/>
                        </a:cubicBezTo>
                        <a:cubicBezTo>
                          <a:pt x="89872" y="41421"/>
                          <a:pt x="89967" y="41802"/>
                          <a:pt x="90158" y="40278"/>
                        </a:cubicBezTo>
                        <a:cubicBezTo>
                          <a:pt x="83014" y="78664"/>
                          <a:pt x="65583" y="115335"/>
                          <a:pt x="43390" y="147148"/>
                        </a:cubicBezTo>
                        <a:cubicBezTo>
                          <a:pt x="38151" y="154673"/>
                          <a:pt x="41961" y="166103"/>
                          <a:pt x="49486" y="170485"/>
                        </a:cubicBezTo>
                        <a:cubicBezTo>
                          <a:pt x="57963" y="175438"/>
                          <a:pt x="67584" y="171913"/>
                          <a:pt x="72822" y="164389"/>
                        </a:cubicBezTo>
                        <a:cubicBezTo>
                          <a:pt x="85205" y="146577"/>
                          <a:pt x="95682" y="127717"/>
                          <a:pt x="104160" y="107715"/>
                        </a:cubicBezTo>
                        <a:cubicBezTo>
                          <a:pt x="112827" y="87522"/>
                          <a:pt x="121781" y="65043"/>
                          <a:pt x="123876" y="42945"/>
                        </a:cubicBezTo>
                        <a:cubicBezTo>
                          <a:pt x="124924" y="31420"/>
                          <a:pt x="120543" y="20085"/>
                          <a:pt x="109875" y="14560"/>
                        </a:cubicBezTo>
                        <a:cubicBezTo>
                          <a:pt x="98540" y="8655"/>
                          <a:pt x="82347" y="11417"/>
                          <a:pt x="70536" y="13989"/>
                        </a:cubicBezTo>
                        <a:cubicBezTo>
                          <a:pt x="65488" y="15132"/>
                          <a:pt x="60630" y="16656"/>
                          <a:pt x="55868" y="18561"/>
                        </a:cubicBezTo>
                        <a:cubicBezTo>
                          <a:pt x="52820" y="19799"/>
                          <a:pt x="49867" y="21133"/>
                          <a:pt x="46724" y="22180"/>
                        </a:cubicBezTo>
                        <a:cubicBezTo>
                          <a:pt x="43771" y="23133"/>
                          <a:pt x="43771" y="22561"/>
                          <a:pt x="45390" y="22657"/>
                        </a:cubicBezTo>
                        <a:cubicBezTo>
                          <a:pt x="43485" y="22466"/>
                          <a:pt x="43962" y="22466"/>
                          <a:pt x="41866" y="20942"/>
                        </a:cubicBezTo>
                        <a:cubicBezTo>
                          <a:pt x="41104" y="20371"/>
                          <a:pt x="40152" y="19418"/>
                          <a:pt x="38723" y="17894"/>
                        </a:cubicBezTo>
                        <a:cubicBezTo>
                          <a:pt x="35865" y="14846"/>
                          <a:pt x="34246" y="12179"/>
                          <a:pt x="31770" y="8369"/>
                        </a:cubicBezTo>
                        <a:cubicBezTo>
                          <a:pt x="26817" y="559"/>
                          <a:pt x="16625" y="-2489"/>
                          <a:pt x="8433" y="2273"/>
                        </a:cubicBezTo>
                        <a:cubicBezTo>
                          <a:pt x="718" y="6940"/>
                          <a:pt x="-2616" y="17989"/>
                          <a:pt x="2337" y="25800"/>
                        </a:cubicBezTo>
                        <a:lnTo>
                          <a:pt x="2337" y="25800"/>
                        </a:ln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9" name="">
                    <a:extLst>
                      <a:ext uri="{FF2B5EF4-FFF2-40B4-BE49-F238E27FC236}">
                        <a16:creationId xmlns:a16="http://schemas.microsoft.com/office/drawing/2014/main" id="{A78CEC4F-CA23-84D0-B438-15640A262299}"/>
                      </a:ext>
                    </a:extLst>
                  </p:cNvPr>
                  <p:cNvGrpSpPr/>
                  <p:nvPr/>
                </p:nvGrpSpPr>
                <p:grpSpPr>
                  <a:xfrm>
                    <a:off x="3912665" y="2061022"/>
                    <a:ext cx="792538" cy="336422"/>
                    <a:chOff x="3912665" y="2061022"/>
                    <a:chExt cx="792538" cy="336422"/>
                  </a:xfrm>
                  <a:solidFill>
                    <a:srgbClr val="772423"/>
                  </a:solidFill>
                </p:grpSpPr>
                <p:sp>
                  <p:nvSpPr>
                    <p:cNvPr id="210" name="">
                      <a:extLst>
                        <a:ext uri="{FF2B5EF4-FFF2-40B4-BE49-F238E27FC236}">
                          <a16:creationId xmlns:a16="http://schemas.microsoft.com/office/drawing/2014/main" id="{CB65E667-BD01-9296-E6C4-4F65AF0EC6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12665" y="2181121"/>
                      <a:ext cx="223719" cy="216323"/>
                    </a:xfrm>
                    <a:custGeom>
                      <a:avLst/>
                      <a:gdLst>
                        <a:gd name="connsiteX0" fmla="*/ 219185 w 223719"/>
                        <a:gd name="connsiteY0" fmla="*/ 16201 h 216323"/>
                        <a:gd name="connsiteX1" fmla="*/ 218137 w 223719"/>
                        <a:gd name="connsiteY1" fmla="*/ 28869 h 216323"/>
                        <a:gd name="connsiteX2" fmla="*/ 91359 w 223719"/>
                        <a:gd name="connsiteY2" fmla="*/ 87734 h 216323"/>
                        <a:gd name="connsiteX3" fmla="*/ 13445 w 223719"/>
                        <a:gd name="connsiteY3" fmla="*/ 216321 h 216323"/>
                        <a:gd name="connsiteX4" fmla="*/ 219185 w 223719"/>
                        <a:gd name="connsiteY4" fmla="*/ 16201 h 2163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23719" h="216323">
                          <a:moveTo>
                            <a:pt x="219185" y="16201"/>
                          </a:moveTo>
                          <a:cubicBezTo>
                            <a:pt x="225757" y="18392"/>
                            <a:pt x="224995" y="28488"/>
                            <a:pt x="218137" y="28869"/>
                          </a:cubicBezTo>
                          <a:cubicBezTo>
                            <a:pt x="182418" y="30584"/>
                            <a:pt x="129840" y="41823"/>
                            <a:pt x="91359" y="87734"/>
                          </a:cubicBezTo>
                          <a:cubicBezTo>
                            <a:pt x="27541" y="163838"/>
                            <a:pt x="32780" y="216702"/>
                            <a:pt x="13445" y="216321"/>
                          </a:cubicBezTo>
                          <a:cubicBezTo>
                            <a:pt x="-5129" y="215845"/>
                            <a:pt x="-43610" y="-70000"/>
                            <a:pt x="219185" y="16201"/>
                          </a:cubicBezTo>
                          <a:close/>
                        </a:path>
                      </a:pathLst>
                    </a:custGeom>
                    <a:solidFill>
                      <a:srgbClr val="77242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1" name="">
                      <a:extLst>
                        <a:ext uri="{FF2B5EF4-FFF2-40B4-BE49-F238E27FC236}">
                          <a16:creationId xmlns:a16="http://schemas.microsoft.com/office/drawing/2014/main" id="{4B54F2A7-7B7C-C29C-D688-F2ECA1886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47295" y="2061022"/>
                      <a:ext cx="257907" cy="182782"/>
                    </a:xfrm>
                    <a:custGeom>
                      <a:avLst/>
                      <a:gdLst>
                        <a:gd name="connsiteX0" fmla="*/ 11167 w 257907"/>
                        <a:gd name="connsiteY0" fmla="*/ 106773 h 182782"/>
                        <a:gd name="connsiteX1" fmla="*/ 3070 w 257907"/>
                        <a:gd name="connsiteY1" fmla="*/ 87723 h 182782"/>
                        <a:gd name="connsiteX2" fmla="*/ 191380 w 257907"/>
                        <a:gd name="connsiteY2" fmla="*/ 17809 h 182782"/>
                        <a:gd name="connsiteX3" fmla="*/ 247958 w 257907"/>
                        <a:gd name="connsiteY3" fmla="*/ 182782 h 182782"/>
                        <a:gd name="connsiteX4" fmla="*/ 11167 w 257907"/>
                        <a:gd name="connsiteY4" fmla="*/ 106773 h 1827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907" h="182782">
                          <a:moveTo>
                            <a:pt x="11167" y="106773"/>
                          </a:moveTo>
                          <a:cubicBezTo>
                            <a:pt x="2118" y="110678"/>
                            <a:pt x="-3978" y="96390"/>
                            <a:pt x="3070" y="87723"/>
                          </a:cubicBezTo>
                          <a:cubicBezTo>
                            <a:pt x="42885" y="39240"/>
                            <a:pt x="120133" y="-34102"/>
                            <a:pt x="191380" y="17809"/>
                          </a:cubicBezTo>
                          <a:cubicBezTo>
                            <a:pt x="293011" y="91818"/>
                            <a:pt x="247958" y="182782"/>
                            <a:pt x="247958" y="182782"/>
                          </a:cubicBezTo>
                          <a:cubicBezTo>
                            <a:pt x="247958" y="182782"/>
                            <a:pt x="176521" y="35430"/>
                            <a:pt x="11167" y="106773"/>
                          </a:cubicBezTo>
                          <a:close/>
                        </a:path>
                      </a:pathLst>
                    </a:custGeom>
                    <a:solidFill>
                      <a:srgbClr val="77242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  <p:grpSp>
          <p:nvGrpSpPr>
            <p:cNvPr id="15" name="">
              <a:extLst>
                <a:ext uri="{FF2B5EF4-FFF2-40B4-BE49-F238E27FC236}">
                  <a16:creationId xmlns:a16="http://schemas.microsoft.com/office/drawing/2014/main" id="{84812C4C-F6E5-27EE-4249-E63FDD20FF0F}"/>
                </a:ext>
              </a:extLst>
            </p:cNvPr>
            <p:cNvGrpSpPr/>
            <p:nvPr/>
          </p:nvGrpSpPr>
          <p:grpSpPr>
            <a:xfrm>
              <a:off x="2684560" y="1447799"/>
              <a:ext cx="6898663" cy="4505965"/>
              <a:chOff x="3238500" y="1562100"/>
              <a:chExt cx="5717285" cy="3734330"/>
            </a:xfrm>
          </p:grpSpPr>
          <p:sp>
            <p:nvSpPr>
              <p:cNvPr id="16" name="">
                <a:extLst>
                  <a:ext uri="{FF2B5EF4-FFF2-40B4-BE49-F238E27FC236}">
                    <a16:creationId xmlns:a16="http://schemas.microsoft.com/office/drawing/2014/main" id="{1ADDBA80-494F-BA65-917F-92D2B7428814}"/>
                  </a:ext>
                </a:extLst>
              </p:cNvPr>
              <p:cNvSpPr/>
              <p:nvPr/>
            </p:nvSpPr>
            <p:spPr>
              <a:xfrm>
                <a:off x="6735629" y="5188144"/>
                <a:ext cx="1197190" cy="108286"/>
              </a:xfrm>
              <a:custGeom>
                <a:avLst/>
                <a:gdLst>
                  <a:gd name="connsiteX0" fmla="*/ 1028865 w 1197190"/>
                  <a:gd name="connsiteY0" fmla="*/ 3838 h 108286"/>
                  <a:gd name="connsiteX1" fmla="*/ 179044 w 1197190"/>
                  <a:gd name="connsiteY1" fmla="*/ 2981 h 108286"/>
                  <a:gd name="connsiteX2" fmla="*/ 34645 w 1197190"/>
                  <a:gd name="connsiteY2" fmla="*/ 24317 h 108286"/>
                  <a:gd name="connsiteX3" fmla="*/ 2641 w 1197190"/>
                  <a:gd name="connsiteY3" fmla="*/ 72989 h 108286"/>
                  <a:gd name="connsiteX4" fmla="*/ 19310 w 1197190"/>
                  <a:gd name="connsiteY4" fmla="*/ 87658 h 108286"/>
                  <a:gd name="connsiteX5" fmla="*/ 131705 w 1197190"/>
                  <a:gd name="connsiteY5" fmla="*/ 107279 h 108286"/>
                  <a:gd name="connsiteX6" fmla="*/ 1078966 w 1197190"/>
                  <a:gd name="connsiteY6" fmla="*/ 100517 h 108286"/>
                  <a:gd name="connsiteX7" fmla="*/ 1170787 w 1197190"/>
                  <a:gd name="connsiteY7" fmla="*/ 89087 h 108286"/>
                  <a:gd name="connsiteX8" fmla="*/ 1197171 w 1197190"/>
                  <a:gd name="connsiteY8" fmla="*/ 64322 h 108286"/>
                  <a:gd name="connsiteX9" fmla="*/ 1166596 w 1197190"/>
                  <a:gd name="connsiteY9" fmla="*/ 35461 h 108286"/>
                  <a:gd name="connsiteX10" fmla="*/ 941425 w 1197190"/>
                  <a:gd name="connsiteY10" fmla="*/ 6219 h 108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97190" h="108286">
                    <a:moveTo>
                      <a:pt x="1028865" y="3838"/>
                    </a:moveTo>
                    <a:cubicBezTo>
                      <a:pt x="745591" y="-925"/>
                      <a:pt x="462318" y="-1306"/>
                      <a:pt x="179044" y="2981"/>
                    </a:cubicBezTo>
                    <a:cubicBezTo>
                      <a:pt x="129895" y="3742"/>
                      <a:pt x="78841" y="4981"/>
                      <a:pt x="34645" y="24317"/>
                    </a:cubicBezTo>
                    <a:cubicBezTo>
                      <a:pt x="13595" y="33556"/>
                      <a:pt x="-7551" y="54130"/>
                      <a:pt x="2641" y="72989"/>
                    </a:cubicBezTo>
                    <a:cubicBezTo>
                      <a:pt x="6070" y="79371"/>
                      <a:pt x="12547" y="83943"/>
                      <a:pt x="19310" y="87658"/>
                    </a:cubicBezTo>
                    <a:cubicBezTo>
                      <a:pt x="52267" y="105850"/>
                      <a:pt x="93034" y="106803"/>
                      <a:pt x="131705" y="107279"/>
                    </a:cubicBezTo>
                    <a:cubicBezTo>
                      <a:pt x="447459" y="110423"/>
                      <a:pt x="763212" y="105660"/>
                      <a:pt x="1078966" y="100517"/>
                    </a:cubicBezTo>
                    <a:cubicBezTo>
                      <a:pt x="1110018" y="100040"/>
                      <a:pt x="1141927" y="99374"/>
                      <a:pt x="1170787" y="89087"/>
                    </a:cubicBezTo>
                    <a:cubicBezTo>
                      <a:pt x="1183360" y="84610"/>
                      <a:pt x="1196600" y="76418"/>
                      <a:pt x="1197171" y="64322"/>
                    </a:cubicBezTo>
                    <a:cubicBezTo>
                      <a:pt x="1197838" y="50129"/>
                      <a:pt x="1181169" y="40890"/>
                      <a:pt x="1166596" y="35461"/>
                    </a:cubicBezTo>
                    <a:cubicBezTo>
                      <a:pt x="1095826" y="9172"/>
                      <a:pt x="1017625" y="-1020"/>
                      <a:pt x="941425" y="6219"/>
                    </a:cubicBezTo>
                  </a:path>
                </a:pathLst>
              </a:custGeom>
              <a:solidFill>
                <a:srgbClr val="CCC6B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7" name="">
                <a:extLst>
                  <a:ext uri="{FF2B5EF4-FFF2-40B4-BE49-F238E27FC236}">
                    <a16:creationId xmlns:a16="http://schemas.microsoft.com/office/drawing/2014/main" id="{F2581B10-6056-315D-819C-74AD75C08507}"/>
                  </a:ext>
                </a:extLst>
              </p:cNvPr>
              <p:cNvGrpSpPr/>
              <p:nvPr/>
            </p:nvGrpSpPr>
            <p:grpSpPr>
              <a:xfrm>
                <a:off x="6625268" y="3810377"/>
                <a:ext cx="1448250" cy="1461332"/>
                <a:chOff x="6625268" y="3810377"/>
                <a:chExt cx="1448250" cy="1461332"/>
              </a:xfrm>
            </p:grpSpPr>
            <p:grpSp>
              <p:nvGrpSpPr>
                <p:cNvPr id="150" name="">
                  <a:extLst>
                    <a:ext uri="{FF2B5EF4-FFF2-40B4-BE49-F238E27FC236}">
                      <a16:creationId xmlns:a16="http://schemas.microsoft.com/office/drawing/2014/main" id="{CA5D0B32-070D-871E-237C-CABB5BB5CB04}"/>
                    </a:ext>
                  </a:extLst>
                </p:cNvPr>
                <p:cNvGrpSpPr/>
                <p:nvPr/>
              </p:nvGrpSpPr>
              <p:grpSpPr>
                <a:xfrm>
                  <a:off x="6876021" y="3810377"/>
                  <a:ext cx="948142" cy="1277949"/>
                  <a:chOff x="6876021" y="3810377"/>
                  <a:chExt cx="948142" cy="1277949"/>
                </a:xfrm>
              </p:grpSpPr>
              <p:sp>
                <p:nvSpPr>
                  <p:cNvPr id="190" name="">
                    <a:extLst>
                      <a:ext uri="{FF2B5EF4-FFF2-40B4-BE49-F238E27FC236}">
                        <a16:creationId xmlns:a16="http://schemas.microsoft.com/office/drawing/2014/main" id="{7D6700D8-5F4A-41D1-616D-180BE873BAE0}"/>
                      </a:ext>
                    </a:extLst>
                  </p:cNvPr>
                  <p:cNvSpPr/>
                  <p:nvPr/>
                </p:nvSpPr>
                <p:spPr>
                  <a:xfrm>
                    <a:off x="7596092" y="4934902"/>
                    <a:ext cx="198276" cy="153423"/>
                  </a:xfrm>
                  <a:custGeom>
                    <a:avLst/>
                    <a:gdLst>
                      <a:gd name="connsiteX0" fmla="*/ 195358 w 198276"/>
                      <a:gd name="connsiteY0" fmla="*/ 35433 h 153423"/>
                      <a:gd name="connsiteX1" fmla="*/ 197168 w 198276"/>
                      <a:gd name="connsiteY1" fmla="*/ 66389 h 153423"/>
                      <a:gd name="connsiteX2" fmla="*/ 194977 w 198276"/>
                      <a:gd name="connsiteY2" fmla="*/ 73152 h 153423"/>
                      <a:gd name="connsiteX3" fmla="*/ 77819 w 198276"/>
                      <a:gd name="connsiteY3" fmla="*/ 41624 h 153423"/>
                      <a:gd name="connsiteX4" fmla="*/ 11716 w 198276"/>
                      <a:gd name="connsiteY4" fmla="*/ 13145 h 153423"/>
                      <a:gd name="connsiteX5" fmla="*/ 5144 w 198276"/>
                      <a:gd name="connsiteY5" fmla="*/ 3143 h 153423"/>
                      <a:gd name="connsiteX6" fmla="*/ 0 w 198276"/>
                      <a:gd name="connsiteY6" fmla="*/ 0 h 153423"/>
                      <a:gd name="connsiteX7" fmla="*/ 21717 w 198276"/>
                      <a:gd name="connsiteY7" fmla="*/ 57912 h 153423"/>
                      <a:gd name="connsiteX8" fmla="*/ 86011 w 198276"/>
                      <a:gd name="connsiteY8" fmla="*/ 147352 h 153423"/>
                      <a:gd name="connsiteX9" fmla="*/ 177451 w 198276"/>
                      <a:gd name="connsiteY9" fmla="*/ 135255 h 153423"/>
                      <a:gd name="connsiteX10" fmla="*/ 194310 w 198276"/>
                      <a:gd name="connsiteY10" fmla="*/ 120491 h 153423"/>
                      <a:gd name="connsiteX11" fmla="*/ 198215 w 198276"/>
                      <a:gd name="connsiteY11" fmla="*/ 95917 h 153423"/>
                      <a:gd name="connsiteX12" fmla="*/ 195358 w 198276"/>
                      <a:gd name="connsiteY12" fmla="*/ 35433 h 1534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98276" h="153423">
                        <a:moveTo>
                          <a:pt x="195358" y="35433"/>
                        </a:moveTo>
                        <a:cubicBezTo>
                          <a:pt x="196025" y="45720"/>
                          <a:pt x="196691" y="56007"/>
                          <a:pt x="197168" y="66389"/>
                        </a:cubicBezTo>
                        <a:cubicBezTo>
                          <a:pt x="196310" y="68485"/>
                          <a:pt x="195548" y="70675"/>
                          <a:pt x="194977" y="73152"/>
                        </a:cubicBezTo>
                        <a:cubicBezTo>
                          <a:pt x="191071" y="90297"/>
                          <a:pt x="129826" y="66199"/>
                          <a:pt x="77819" y="41624"/>
                        </a:cubicBezTo>
                        <a:cubicBezTo>
                          <a:pt x="51721" y="42386"/>
                          <a:pt x="27908" y="34957"/>
                          <a:pt x="11716" y="13145"/>
                        </a:cubicBezTo>
                        <a:cubicBezTo>
                          <a:pt x="9620" y="10287"/>
                          <a:pt x="7429" y="6858"/>
                          <a:pt x="5144" y="3143"/>
                        </a:cubicBezTo>
                        <a:cubicBezTo>
                          <a:pt x="3429" y="2000"/>
                          <a:pt x="1715" y="857"/>
                          <a:pt x="0" y="0"/>
                        </a:cubicBezTo>
                        <a:cubicBezTo>
                          <a:pt x="7239" y="19336"/>
                          <a:pt x="14478" y="38576"/>
                          <a:pt x="21717" y="57912"/>
                        </a:cubicBezTo>
                        <a:cubicBezTo>
                          <a:pt x="35052" y="93345"/>
                          <a:pt x="51626" y="132302"/>
                          <a:pt x="86011" y="147352"/>
                        </a:cubicBezTo>
                        <a:cubicBezTo>
                          <a:pt x="115538" y="160211"/>
                          <a:pt x="149828" y="150971"/>
                          <a:pt x="177451" y="135255"/>
                        </a:cubicBezTo>
                        <a:cubicBezTo>
                          <a:pt x="184023" y="131540"/>
                          <a:pt x="190595" y="127159"/>
                          <a:pt x="194310" y="120491"/>
                        </a:cubicBezTo>
                        <a:cubicBezTo>
                          <a:pt x="198406" y="113252"/>
                          <a:pt x="198406" y="104394"/>
                          <a:pt x="198215" y="95917"/>
                        </a:cubicBezTo>
                        <a:cubicBezTo>
                          <a:pt x="197834" y="75629"/>
                          <a:pt x="196691" y="55531"/>
                          <a:pt x="195358" y="35433"/>
                        </a:cubicBezTo>
                        <a:close/>
                      </a:path>
                    </a:pathLst>
                  </a:custGeom>
                  <a:solidFill>
                    <a:srgbClr val="FCB8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1" name="">
                    <a:extLst>
                      <a:ext uri="{FF2B5EF4-FFF2-40B4-BE49-F238E27FC236}">
                        <a16:creationId xmlns:a16="http://schemas.microsoft.com/office/drawing/2014/main" id="{AE1F1F09-EEFE-4693-D8C9-3F3E6ED27979}"/>
                      </a:ext>
                    </a:extLst>
                  </p:cNvPr>
                  <p:cNvSpPr/>
                  <p:nvPr/>
                </p:nvSpPr>
                <p:spPr>
                  <a:xfrm>
                    <a:off x="7586186" y="4908423"/>
                    <a:ext cx="15049" cy="29527"/>
                  </a:xfrm>
                  <a:custGeom>
                    <a:avLst/>
                    <a:gdLst>
                      <a:gd name="connsiteX0" fmla="*/ 0 w 15049"/>
                      <a:gd name="connsiteY0" fmla="*/ 0 h 29527"/>
                      <a:gd name="connsiteX1" fmla="*/ 9906 w 15049"/>
                      <a:gd name="connsiteY1" fmla="*/ 26384 h 29527"/>
                      <a:gd name="connsiteX2" fmla="*/ 9906 w 15049"/>
                      <a:gd name="connsiteY2" fmla="*/ 26384 h 29527"/>
                      <a:gd name="connsiteX3" fmla="*/ 15049 w 15049"/>
                      <a:gd name="connsiteY3" fmla="*/ 29528 h 29527"/>
                      <a:gd name="connsiteX4" fmla="*/ 0 w 15049"/>
                      <a:gd name="connsiteY4" fmla="*/ 0 h 295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049" h="29527">
                        <a:moveTo>
                          <a:pt x="0" y="0"/>
                        </a:moveTo>
                        <a:cubicBezTo>
                          <a:pt x="3334" y="8763"/>
                          <a:pt x="6667" y="17621"/>
                          <a:pt x="9906" y="26384"/>
                        </a:cubicBezTo>
                        <a:lnTo>
                          <a:pt x="9906" y="26384"/>
                        </a:lnTo>
                        <a:cubicBezTo>
                          <a:pt x="11621" y="27241"/>
                          <a:pt x="13335" y="28384"/>
                          <a:pt x="15049" y="29528"/>
                        </a:cubicBezTo>
                        <a:cubicBezTo>
                          <a:pt x="10287" y="21526"/>
                          <a:pt x="5239" y="11525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2" name="">
                    <a:extLst>
                      <a:ext uri="{FF2B5EF4-FFF2-40B4-BE49-F238E27FC236}">
                        <a16:creationId xmlns:a16="http://schemas.microsoft.com/office/drawing/2014/main" id="{FF4ED2EE-5582-38A9-3159-2BB4E3B94C0E}"/>
                      </a:ext>
                    </a:extLst>
                  </p:cNvPr>
                  <p:cNvSpPr/>
                  <p:nvPr/>
                </p:nvSpPr>
                <p:spPr>
                  <a:xfrm>
                    <a:off x="7673911" y="4931473"/>
                    <a:ext cx="119348" cy="82281"/>
                  </a:xfrm>
                  <a:custGeom>
                    <a:avLst/>
                    <a:gdLst>
                      <a:gd name="connsiteX0" fmla="*/ 75247 w 119348"/>
                      <a:gd name="connsiteY0" fmla="*/ 26384 h 82281"/>
                      <a:gd name="connsiteX1" fmla="*/ 0 w 119348"/>
                      <a:gd name="connsiteY1" fmla="*/ 44958 h 82281"/>
                      <a:gd name="connsiteX2" fmla="*/ 117157 w 119348"/>
                      <a:gd name="connsiteY2" fmla="*/ 76486 h 82281"/>
                      <a:gd name="connsiteX3" fmla="*/ 119348 w 119348"/>
                      <a:gd name="connsiteY3" fmla="*/ 69723 h 82281"/>
                      <a:gd name="connsiteX4" fmla="*/ 117538 w 119348"/>
                      <a:gd name="connsiteY4" fmla="*/ 38767 h 82281"/>
                      <a:gd name="connsiteX5" fmla="*/ 116967 w 119348"/>
                      <a:gd name="connsiteY5" fmla="*/ 31147 h 82281"/>
                      <a:gd name="connsiteX6" fmla="*/ 114776 w 119348"/>
                      <a:gd name="connsiteY6" fmla="*/ 4667 h 82281"/>
                      <a:gd name="connsiteX7" fmla="*/ 114395 w 119348"/>
                      <a:gd name="connsiteY7" fmla="*/ 0 h 82281"/>
                      <a:gd name="connsiteX8" fmla="*/ 114300 w 119348"/>
                      <a:gd name="connsiteY8" fmla="*/ 95 h 82281"/>
                      <a:gd name="connsiteX9" fmla="*/ 75247 w 119348"/>
                      <a:gd name="connsiteY9" fmla="*/ 26384 h 82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19348" h="82281">
                        <a:moveTo>
                          <a:pt x="75247" y="26384"/>
                        </a:moveTo>
                        <a:cubicBezTo>
                          <a:pt x="51149" y="36386"/>
                          <a:pt x="24574" y="44291"/>
                          <a:pt x="0" y="44958"/>
                        </a:cubicBezTo>
                        <a:cubicBezTo>
                          <a:pt x="52006" y="69628"/>
                          <a:pt x="113157" y="93631"/>
                          <a:pt x="117157" y="76486"/>
                        </a:cubicBezTo>
                        <a:cubicBezTo>
                          <a:pt x="117729" y="74104"/>
                          <a:pt x="118491" y="71819"/>
                          <a:pt x="119348" y="69723"/>
                        </a:cubicBezTo>
                        <a:cubicBezTo>
                          <a:pt x="118872" y="59436"/>
                          <a:pt x="118300" y="49054"/>
                          <a:pt x="117538" y="38767"/>
                        </a:cubicBezTo>
                        <a:cubicBezTo>
                          <a:pt x="117348" y="36195"/>
                          <a:pt x="117157" y="33719"/>
                          <a:pt x="116967" y="31147"/>
                        </a:cubicBezTo>
                        <a:cubicBezTo>
                          <a:pt x="116300" y="22288"/>
                          <a:pt x="115633" y="13526"/>
                          <a:pt x="114776" y="4667"/>
                        </a:cubicBezTo>
                        <a:cubicBezTo>
                          <a:pt x="114586" y="3143"/>
                          <a:pt x="114490" y="1524"/>
                          <a:pt x="114395" y="0"/>
                        </a:cubicBezTo>
                        <a:cubicBezTo>
                          <a:pt x="114395" y="0"/>
                          <a:pt x="114300" y="0"/>
                          <a:pt x="114300" y="95"/>
                        </a:cubicBezTo>
                        <a:cubicBezTo>
                          <a:pt x="103346" y="11144"/>
                          <a:pt x="90202" y="20193"/>
                          <a:pt x="75247" y="26384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3" name="">
                    <a:extLst>
                      <a:ext uri="{FF2B5EF4-FFF2-40B4-BE49-F238E27FC236}">
                        <a16:creationId xmlns:a16="http://schemas.microsoft.com/office/drawing/2014/main" id="{68CE5826-FA92-5876-8397-F920603964CA}"/>
                      </a:ext>
                    </a:extLst>
                  </p:cNvPr>
                  <p:cNvSpPr/>
                  <p:nvPr/>
                </p:nvSpPr>
                <p:spPr>
                  <a:xfrm>
                    <a:off x="6904659" y="4897945"/>
                    <a:ext cx="200228" cy="156380"/>
                  </a:xfrm>
                  <a:custGeom>
                    <a:avLst/>
                    <a:gdLst>
                      <a:gd name="connsiteX0" fmla="*/ 193751 w 200228"/>
                      <a:gd name="connsiteY0" fmla="*/ 6763 h 156380"/>
                      <a:gd name="connsiteX1" fmla="*/ 187179 w 200228"/>
                      <a:gd name="connsiteY1" fmla="*/ 16669 h 156380"/>
                      <a:gd name="connsiteX2" fmla="*/ 120885 w 200228"/>
                      <a:gd name="connsiteY2" fmla="*/ 44768 h 156380"/>
                      <a:gd name="connsiteX3" fmla="*/ 3537 w 200228"/>
                      <a:gd name="connsiteY3" fmla="*/ 75629 h 156380"/>
                      <a:gd name="connsiteX4" fmla="*/ 1441 w 200228"/>
                      <a:gd name="connsiteY4" fmla="*/ 68866 h 156380"/>
                      <a:gd name="connsiteX5" fmla="*/ 108 w 200228"/>
                      <a:gd name="connsiteY5" fmla="*/ 98393 h 156380"/>
                      <a:gd name="connsiteX6" fmla="*/ 3822 w 200228"/>
                      <a:gd name="connsiteY6" fmla="*/ 122968 h 156380"/>
                      <a:gd name="connsiteX7" fmla="*/ 20587 w 200228"/>
                      <a:gd name="connsiteY7" fmla="*/ 137827 h 156380"/>
                      <a:gd name="connsiteX8" fmla="*/ 111931 w 200228"/>
                      <a:gd name="connsiteY8" fmla="*/ 150495 h 156380"/>
                      <a:gd name="connsiteX9" fmla="*/ 176701 w 200228"/>
                      <a:gd name="connsiteY9" fmla="*/ 61436 h 156380"/>
                      <a:gd name="connsiteX10" fmla="*/ 200228 w 200228"/>
                      <a:gd name="connsiteY10" fmla="*/ 0 h 156380"/>
                      <a:gd name="connsiteX11" fmla="*/ 198799 w 200228"/>
                      <a:gd name="connsiteY11" fmla="*/ 3715 h 156380"/>
                      <a:gd name="connsiteX12" fmla="*/ 193751 w 200228"/>
                      <a:gd name="connsiteY12" fmla="*/ 6763 h 156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00228" h="156380">
                        <a:moveTo>
                          <a:pt x="193751" y="6763"/>
                        </a:moveTo>
                        <a:cubicBezTo>
                          <a:pt x="191560" y="10478"/>
                          <a:pt x="189370" y="13906"/>
                          <a:pt x="187179" y="16669"/>
                        </a:cubicBezTo>
                        <a:cubicBezTo>
                          <a:pt x="170891" y="38386"/>
                          <a:pt x="146983" y="45625"/>
                          <a:pt x="120885" y="44768"/>
                        </a:cubicBezTo>
                        <a:cubicBezTo>
                          <a:pt x="68783" y="69152"/>
                          <a:pt x="7442" y="92869"/>
                          <a:pt x="3537" y="75629"/>
                        </a:cubicBezTo>
                        <a:cubicBezTo>
                          <a:pt x="2965" y="73247"/>
                          <a:pt x="2203" y="70961"/>
                          <a:pt x="1441" y="68866"/>
                        </a:cubicBezTo>
                        <a:cubicBezTo>
                          <a:pt x="965" y="78677"/>
                          <a:pt x="394" y="88487"/>
                          <a:pt x="108" y="98393"/>
                        </a:cubicBezTo>
                        <a:cubicBezTo>
                          <a:pt x="-178" y="106775"/>
                          <a:pt x="-178" y="115633"/>
                          <a:pt x="3822" y="122968"/>
                        </a:cubicBezTo>
                        <a:cubicBezTo>
                          <a:pt x="7537" y="129635"/>
                          <a:pt x="14110" y="134017"/>
                          <a:pt x="20587" y="137827"/>
                        </a:cubicBezTo>
                        <a:cubicBezTo>
                          <a:pt x="48114" y="153733"/>
                          <a:pt x="82404" y="163163"/>
                          <a:pt x="111931" y="150495"/>
                        </a:cubicBezTo>
                        <a:cubicBezTo>
                          <a:pt x="146412" y="135636"/>
                          <a:pt x="163176" y="96774"/>
                          <a:pt x="176701" y="61436"/>
                        </a:cubicBezTo>
                        <a:cubicBezTo>
                          <a:pt x="184512" y="40957"/>
                          <a:pt x="192322" y="20479"/>
                          <a:pt x="200228" y="0"/>
                        </a:cubicBezTo>
                        <a:cubicBezTo>
                          <a:pt x="199752" y="1238"/>
                          <a:pt x="199276" y="2477"/>
                          <a:pt x="198799" y="3715"/>
                        </a:cubicBezTo>
                        <a:cubicBezTo>
                          <a:pt x="197180" y="4477"/>
                          <a:pt x="195466" y="5620"/>
                          <a:pt x="193751" y="6763"/>
                        </a:cubicBezTo>
                        <a:close/>
                      </a:path>
                    </a:pathLst>
                  </a:custGeom>
                  <a:solidFill>
                    <a:srgbClr val="FCB8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4" name="">
                    <a:extLst>
                      <a:ext uri="{FF2B5EF4-FFF2-40B4-BE49-F238E27FC236}">
                        <a16:creationId xmlns:a16="http://schemas.microsoft.com/office/drawing/2014/main" id="{73E8F6DA-91D0-3EE6-9F93-E6F9D183C8A8}"/>
                      </a:ext>
                    </a:extLst>
                  </p:cNvPr>
                  <p:cNvSpPr/>
                  <p:nvPr/>
                </p:nvSpPr>
                <p:spPr>
                  <a:xfrm>
                    <a:off x="7098410" y="4875085"/>
                    <a:ext cx="15335" cy="29622"/>
                  </a:xfrm>
                  <a:custGeom>
                    <a:avLst/>
                    <a:gdLst>
                      <a:gd name="connsiteX0" fmla="*/ 0 w 15335"/>
                      <a:gd name="connsiteY0" fmla="*/ 29623 h 29622"/>
                      <a:gd name="connsiteX1" fmla="*/ 5239 w 15335"/>
                      <a:gd name="connsiteY1" fmla="*/ 26479 h 29622"/>
                      <a:gd name="connsiteX2" fmla="*/ 6668 w 15335"/>
                      <a:gd name="connsiteY2" fmla="*/ 22765 h 29622"/>
                      <a:gd name="connsiteX3" fmla="*/ 15335 w 15335"/>
                      <a:gd name="connsiteY3" fmla="*/ 0 h 29622"/>
                      <a:gd name="connsiteX4" fmla="*/ 0 w 15335"/>
                      <a:gd name="connsiteY4" fmla="*/ 29623 h 296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335" h="29622">
                        <a:moveTo>
                          <a:pt x="0" y="29623"/>
                        </a:moveTo>
                        <a:cubicBezTo>
                          <a:pt x="1715" y="28384"/>
                          <a:pt x="3429" y="27337"/>
                          <a:pt x="5239" y="26479"/>
                        </a:cubicBezTo>
                        <a:cubicBezTo>
                          <a:pt x="5715" y="25241"/>
                          <a:pt x="6191" y="24003"/>
                          <a:pt x="6668" y="22765"/>
                        </a:cubicBezTo>
                        <a:cubicBezTo>
                          <a:pt x="9525" y="15145"/>
                          <a:pt x="12478" y="7620"/>
                          <a:pt x="15335" y="0"/>
                        </a:cubicBezTo>
                        <a:cubicBezTo>
                          <a:pt x="10001" y="11716"/>
                          <a:pt x="4858" y="21622"/>
                          <a:pt x="0" y="29623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5" name="">
                    <a:extLst>
                      <a:ext uri="{FF2B5EF4-FFF2-40B4-BE49-F238E27FC236}">
                        <a16:creationId xmlns:a16="http://schemas.microsoft.com/office/drawing/2014/main" id="{10141006-2FD5-4018-F068-79A195A0BBB8}"/>
                      </a:ext>
                    </a:extLst>
                  </p:cNvPr>
                  <p:cNvSpPr/>
                  <p:nvPr/>
                </p:nvSpPr>
                <p:spPr>
                  <a:xfrm>
                    <a:off x="6906196" y="4897183"/>
                    <a:ext cx="119443" cy="82325"/>
                  </a:xfrm>
                  <a:custGeom>
                    <a:avLst/>
                    <a:gdLst>
                      <a:gd name="connsiteX0" fmla="*/ 119444 w 119443"/>
                      <a:gd name="connsiteY0" fmla="*/ 45529 h 82325"/>
                      <a:gd name="connsiteX1" fmla="*/ 44291 w 119443"/>
                      <a:gd name="connsiteY1" fmla="*/ 26575 h 82325"/>
                      <a:gd name="connsiteX2" fmla="*/ 5334 w 119443"/>
                      <a:gd name="connsiteY2" fmla="*/ 95 h 82325"/>
                      <a:gd name="connsiteX3" fmla="*/ 5239 w 119443"/>
                      <a:gd name="connsiteY3" fmla="*/ 0 h 82325"/>
                      <a:gd name="connsiteX4" fmla="*/ 4858 w 119443"/>
                      <a:gd name="connsiteY4" fmla="*/ 4667 h 82325"/>
                      <a:gd name="connsiteX5" fmla="*/ 2477 w 119443"/>
                      <a:gd name="connsiteY5" fmla="*/ 31147 h 82325"/>
                      <a:gd name="connsiteX6" fmla="*/ 1905 w 119443"/>
                      <a:gd name="connsiteY6" fmla="*/ 38767 h 82325"/>
                      <a:gd name="connsiteX7" fmla="*/ 0 w 119443"/>
                      <a:gd name="connsiteY7" fmla="*/ 69723 h 82325"/>
                      <a:gd name="connsiteX8" fmla="*/ 0 w 119443"/>
                      <a:gd name="connsiteY8" fmla="*/ 69723 h 82325"/>
                      <a:gd name="connsiteX9" fmla="*/ 2096 w 119443"/>
                      <a:gd name="connsiteY9" fmla="*/ 76486 h 82325"/>
                      <a:gd name="connsiteX10" fmla="*/ 119444 w 119443"/>
                      <a:gd name="connsiteY10" fmla="*/ 45529 h 823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9443" h="82325">
                        <a:moveTo>
                          <a:pt x="119444" y="45529"/>
                        </a:moveTo>
                        <a:cubicBezTo>
                          <a:pt x="94869" y="44672"/>
                          <a:pt x="68389" y="36671"/>
                          <a:pt x="44291" y="26575"/>
                        </a:cubicBezTo>
                        <a:cubicBezTo>
                          <a:pt x="29337" y="20288"/>
                          <a:pt x="16193" y="11144"/>
                          <a:pt x="5334" y="95"/>
                        </a:cubicBezTo>
                        <a:cubicBezTo>
                          <a:pt x="5334" y="95"/>
                          <a:pt x="5239" y="95"/>
                          <a:pt x="5239" y="0"/>
                        </a:cubicBezTo>
                        <a:cubicBezTo>
                          <a:pt x="5048" y="1524"/>
                          <a:pt x="4953" y="3143"/>
                          <a:pt x="4858" y="4667"/>
                        </a:cubicBezTo>
                        <a:cubicBezTo>
                          <a:pt x="4001" y="13525"/>
                          <a:pt x="3238" y="22288"/>
                          <a:pt x="2477" y="31147"/>
                        </a:cubicBezTo>
                        <a:cubicBezTo>
                          <a:pt x="2286" y="33718"/>
                          <a:pt x="2096" y="36195"/>
                          <a:pt x="1905" y="38767"/>
                        </a:cubicBezTo>
                        <a:cubicBezTo>
                          <a:pt x="1143" y="49054"/>
                          <a:pt x="476" y="59341"/>
                          <a:pt x="0" y="69723"/>
                        </a:cubicBezTo>
                        <a:cubicBezTo>
                          <a:pt x="0" y="69723"/>
                          <a:pt x="0" y="69723"/>
                          <a:pt x="0" y="69723"/>
                        </a:cubicBezTo>
                        <a:cubicBezTo>
                          <a:pt x="857" y="71818"/>
                          <a:pt x="1619" y="74104"/>
                          <a:pt x="2096" y="76486"/>
                        </a:cubicBezTo>
                        <a:cubicBezTo>
                          <a:pt x="6001" y="93631"/>
                          <a:pt x="67342" y="69913"/>
                          <a:pt x="119444" y="45529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6" name="">
                    <a:extLst>
                      <a:ext uri="{FF2B5EF4-FFF2-40B4-BE49-F238E27FC236}">
                        <a16:creationId xmlns:a16="http://schemas.microsoft.com/office/drawing/2014/main" id="{95E4E83A-BAC9-CE46-AFBD-1BB399AB6957}"/>
                      </a:ext>
                    </a:extLst>
                  </p:cNvPr>
                  <p:cNvSpPr/>
                  <p:nvPr/>
                </p:nvSpPr>
                <p:spPr>
                  <a:xfrm>
                    <a:off x="6876021" y="3810377"/>
                    <a:ext cx="948142" cy="1166106"/>
                  </a:xfrm>
                  <a:custGeom>
                    <a:avLst/>
                    <a:gdLst>
                      <a:gd name="connsiteX0" fmla="*/ 731786 w 948142"/>
                      <a:gd name="connsiteY0" fmla="*/ 1137574 h 1166106"/>
                      <a:gd name="connsiteX1" fmla="*/ 797890 w 948142"/>
                      <a:gd name="connsiteY1" fmla="*/ 1166054 h 1166106"/>
                      <a:gd name="connsiteX2" fmla="*/ 873137 w 948142"/>
                      <a:gd name="connsiteY2" fmla="*/ 1147480 h 1166106"/>
                      <a:gd name="connsiteX3" fmla="*/ 912285 w 948142"/>
                      <a:gd name="connsiteY3" fmla="*/ 1121191 h 1166106"/>
                      <a:gd name="connsiteX4" fmla="*/ 912380 w 948142"/>
                      <a:gd name="connsiteY4" fmla="*/ 1121096 h 1166106"/>
                      <a:gd name="connsiteX5" fmla="*/ 947718 w 948142"/>
                      <a:gd name="connsiteY5" fmla="*/ 1023846 h 1166106"/>
                      <a:gd name="connsiteX6" fmla="*/ 881900 w 948142"/>
                      <a:gd name="connsiteY6" fmla="*/ 425581 h 1166106"/>
                      <a:gd name="connsiteX7" fmla="*/ 855992 w 948142"/>
                      <a:gd name="connsiteY7" fmla="*/ 188789 h 1166106"/>
                      <a:gd name="connsiteX8" fmla="*/ 543382 w 948142"/>
                      <a:gd name="connsiteY8" fmla="*/ 26864 h 1166106"/>
                      <a:gd name="connsiteX9" fmla="*/ 170573 w 948142"/>
                      <a:gd name="connsiteY9" fmla="*/ 74299 h 1166106"/>
                      <a:gd name="connsiteX10" fmla="*/ 170573 w 948142"/>
                      <a:gd name="connsiteY10" fmla="*/ 74394 h 1166106"/>
                      <a:gd name="connsiteX11" fmla="*/ 166668 w 948142"/>
                      <a:gd name="connsiteY11" fmla="*/ 79252 h 1166106"/>
                      <a:gd name="connsiteX12" fmla="*/ 159238 w 948142"/>
                      <a:gd name="connsiteY12" fmla="*/ 89729 h 1166106"/>
                      <a:gd name="connsiteX13" fmla="*/ 63893 w 948142"/>
                      <a:gd name="connsiteY13" fmla="*/ 424628 h 1166106"/>
                      <a:gd name="connsiteX14" fmla="*/ 63893 w 948142"/>
                      <a:gd name="connsiteY14" fmla="*/ 424914 h 1166106"/>
                      <a:gd name="connsiteX15" fmla="*/ 60464 w 948142"/>
                      <a:gd name="connsiteY15" fmla="*/ 446440 h 1166106"/>
                      <a:gd name="connsiteX16" fmla="*/ 59702 w 948142"/>
                      <a:gd name="connsiteY16" fmla="*/ 451489 h 1166106"/>
                      <a:gd name="connsiteX17" fmla="*/ 56273 w 948142"/>
                      <a:gd name="connsiteY17" fmla="*/ 474063 h 1166106"/>
                      <a:gd name="connsiteX18" fmla="*/ 55702 w 948142"/>
                      <a:gd name="connsiteY18" fmla="*/ 477873 h 1166106"/>
                      <a:gd name="connsiteX19" fmla="*/ 52654 w 948142"/>
                      <a:gd name="connsiteY19" fmla="*/ 499495 h 1166106"/>
                      <a:gd name="connsiteX20" fmla="*/ 52082 w 948142"/>
                      <a:gd name="connsiteY20" fmla="*/ 503876 h 1166106"/>
                      <a:gd name="connsiteX21" fmla="*/ 48749 w 948142"/>
                      <a:gd name="connsiteY21" fmla="*/ 528546 h 1166106"/>
                      <a:gd name="connsiteX22" fmla="*/ 47986 w 948142"/>
                      <a:gd name="connsiteY22" fmla="*/ 534261 h 1166106"/>
                      <a:gd name="connsiteX23" fmla="*/ 44843 w 948142"/>
                      <a:gd name="connsiteY23" fmla="*/ 558645 h 1166106"/>
                      <a:gd name="connsiteX24" fmla="*/ 44558 w 948142"/>
                      <a:gd name="connsiteY24" fmla="*/ 560550 h 1166106"/>
                      <a:gd name="connsiteX25" fmla="*/ 41319 w 948142"/>
                      <a:gd name="connsiteY25" fmla="*/ 587220 h 1166106"/>
                      <a:gd name="connsiteX26" fmla="*/ 40557 w 948142"/>
                      <a:gd name="connsiteY26" fmla="*/ 593125 h 1166106"/>
                      <a:gd name="connsiteX27" fmla="*/ 37318 w 948142"/>
                      <a:gd name="connsiteY27" fmla="*/ 620081 h 1166106"/>
                      <a:gd name="connsiteX28" fmla="*/ 36937 w 948142"/>
                      <a:gd name="connsiteY28" fmla="*/ 623129 h 1166106"/>
                      <a:gd name="connsiteX29" fmla="*/ 33985 w 948142"/>
                      <a:gd name="connsiteY29" fmla="*/ 648561 h 1166106"/>
                      <a:gd name="connsiteX30" fmla="*/ 33413 w 948142"/>
                      <a:gd name="connsiteY30" fmla="*/ 653704 h 1166106"/>
                      <a:gd name="connsiteX31" fmla="*/ 30365 w 948142"/>
                      <a:gd name="connsiteY31" fmla="*/ 681232 h 1166106"/>
                      <a:gd name="connsiteX32" fmla="*/ 29889 w 948142"/>
                      <a:gd name="connsiteY32" fmla="*/ 685994 h 1166106"/>
                      <a:gd name="connsiteX33" fmla="*/ 26936 w 948142"/>
                      <a:gd name="connsiteY33" fmla="*/ 713140 h 1166106"/>
                      <a:gd name="connsiteX34" fmla="*/ 26746 w 948142"/>
                      <a:gd name="connsiteY34" fmla="*/ 714569 h 1166106"/>
                      <a:gd name="connsiteX35" fmla="*/ 23793 w 948142"/>
                      <a:gd name="connsiteY35" fmla="*/ 742954 h 1166106"/>
                      <a:gd name="connsiteX36" fmla="*/ 23317 w 948142"/>
                      <a:gd name="connsiteY36" fmla="*/ 747716 h 1166106"/>
                      <a:gd name="connsiteX37" fmla="*/ 17507 w 948142"/>
                      <a:gd name="connsiteY37" fmla="*/ 804866 h 1166106"/>
                      <a:gd name="connsiteX38" fmla="*/ 17316 w 948142"/>
                      <a:gd name="connsiteY38" fmla="*/ 806866 h 1166106"/>
                      <a:gd name="connsiteX39" fmla="*/ 14554 w 948142"/>
                      <a:gd name="connsiteY39" fmla="*/ 835060 h 1166106"/>
                      <a:gd name="connsiteX40" fmla="*/ 14458 w 948142"/>
                      <a:gd name="connsiteY40" fmla="*/ 836203 h 1166106"/>
                      <a:gd name="connsiteX41" fmla="*/ 9220 w 948142"/>
                      <a:gd name="connsiteY41" fmla="*/ 891258 h 1166106"/>
                      <a:gd name="connsiteX42" fmla="*/ 9220 w 948142"/>
                      <a:gd name="connsiteY42" fmla="*/ 891353 h 1166106"/>
                      <a:gd name="connsiteX43" fmla="*/ 457 w 948142"/>
                      <a:gd name="connsiteY43" fmla="*/ 989175 h 1166106"/>
                      <a:gd name="connsiteX44" fmla="*/ 35318 w 948142"/>
                      <a:gd name="connsiteY44" fmla="*/ 1086616 h 1166106"/>
                      <a:gd name="connsiteX45" fmla="*/ 35413 w 948142"/>
                      <a:gd name="connsiteY45" fmla="*/ 1086711 h 1166106"/>
                      <a:gd name="connsiteX46" fmla="*/ 74371 w 948142"/>
                      <a:gd name="connsiteY46" fmla="*/ 1113190 h 1166106"/>
                      <a:gd name="connsiteX47" fmla="*/ 149523 w 948142"/>
                      <a:gd name="connsiteY47" fmla="*/ 1132145 h 1166106"/>
                      <a:gd name="connsiteX48" fmla="*/ 215817 w 948142"/>
                      <a:gd name="connsiteY48" fmla="*/ 1104047 h 1166106"/>
                      <a:gd name="connsiteX49" fmla="*/ 222389 w 948142"/>
                      <a:gd name="connsiteY49" fmla="*/ 1094140 h 1166106"/>
                      <a:gd name="connsiteX50" fmla="*/ 237725 w 948142"/>
                      <a:gd name="connsiteY50" fmla="*/ 1064518 h 1166106"/>
                      <a:gd name="connsiteX51" fmla="*/ 237725 w 948142"/>
                      <a:gd name="connsiteY51" fmla="*/ 1064518 h 1166106"/>
                      <a:gd name="connsiteX52" fmla="*/ 262966 w 948142"/>
                      <a:gd name="connsiteY52" fmla="*/ 1002986 h 1166106"/>
                      <a:gd name="connsiteX53" fmla="*/ 262966 w 948142"/>
                      <a:gd name="connsiteY53" fmla="*/ 1002986 h 1166106"/>
                      <a:gd name="connsiteX54" fmla="*/ 262966 w 948142"/>
                      <a:gd name="connsiteY54" fmla="*/ 1002891 h 1166106"/>
                      <a:gd name="connsiteX55" fmla="*/ 326212 w 948142"/>
                      <a:gd name="connsiteY55" fmla="*/ 823440 h 1166106"/>
                      <a:gd name="connsiteX56" fmla="*/ 326402 w 948142"/>
                      <a:gd name="connsiteY56" fmla="*/ 822964 h 1166106"/>
                      <a:gd name="connsiteX57" fmla="*/ 330022 w 948142"/>
                      <a:gd name="connsiteY57" fmla="*/ 812581 h 1166106"/>
                      <a:gd name="connsiteX58" fmla="*/ 331546 w 948142"/>
                      <a:gd name="connsiteY58" fmla="*/ 808390 h 1166106"/>
                      <a:gd name="connsiteX59" fmla="*/ 336499 w 948142"/>
                      <a:gd name="connsiteY59" fmla="*/ 794389 h 1166106"/>
                      <a:gd name="connsiteX60" fmla="*/ 339166 w 948142"/>
                      <a:gd name="connsiteY60" fmla="*/ 786769 h 1166106"/>
                      <a:gd name="connsiteX61" fmla="*/ 341737 w 948142"/>
                      <a:gd name="connsiteY61" fmla="*/ 779720 h 1166106"/>
                      <a:gd name="connsiteX62" fmla="*/ 346309 w 948142"/>
                      <a:gd name="connsiteY62" fmla="*/ 767052 h 1166106"/>
                      <a:gd name="connsiteX63" fmla="*/ 348215 w 948142"/>
                      <a:gd name="connsiteY63" fmla="*/ 761813 h 1166106"/>
                      <a:gd name="connsiteX64" fmla="*/ 351739 w 948142"/>
                      <a:gd name="connsiteY64" fmla="*/ 752288 h 1166106"/>
                      <a:gd name="connsiteX65" fmla="*/ 353739 w 948142"/>
                      <a:gd name="connsiteY65" fmla="*/ 746859 h 1166106"/>
                      <a:gd name="connsiteX66" fmla="*/ 358501 w 948142"/>
                      <a:gd name="connsiteY66" fmla="*/ 734095 h 1166106"/>
                      <a:gd name="connsiteX67" fmla="*/ 360216 w 948142"/>
                      <a:gd name="connsiteY67" fmla="*/ 729523 h 1166106"/>
                      <a:gd name="connsiteX68" fmla="*/ 364026 w 948142"/>
                      <a:gd name="connsiteY68" fmla="*/ 719522 h 1166106"/>
                      <a:gd name="connsiteX69" fmla="*/ 365645 w 948142"/>
                      <a:gd name="connsiteY69" fmla="*/ 715426 h 1166106"/>
                      <a:gd name="connsiteX70" fmla="*/ 370503 w 948142"/>
                      <a:gd name="connsiteY70" fmla="*/ 703044 h 1166106"/>
                      <a:gd name="connsiteX71" fmla="*/ 372122 w 948142"/>
                      <a:gd name="connsiteY71" fmla="*/ 699043 h 1166106"/>
                      <a:gd name="connsiteX72" fmla="*/ 376313 w 948142"/>
                      <a:gd name="connsiteY72" fmla="*/ 688851 h 1166106"/>
                      <a:gd name="connsiteX73" fmla="*/ 377456 w 948142"/>
                      <a:gd name="connsiteY73" fmla="*/ 686089 h 1166106"/>
                      <a:gd name="connsiteX74" fmla="*/ 382409 w 948142"/>
                      <a:gd name="connsiteY74" fmla="*/ 674374 h 1166106"/>
                      <a:gd name="connsiteX75" fmla="*/ 383838 w 948142"/>
                      <a:gd name="connsiteY75" fmla="*/ 671040 h 1166106"/>
                      <a:gd name="connsiteX76" fmla="*/ 388505 w 948142"/>
                      <a:gd name="connsiteY76" fmla="*/ 660372 h 1166106"/>
                      <a:gd name="connsiteX77" fmla="*/ 388982 w 948142"/>
                      <a:gd name="connsiteY77" fmla="*/ 659229 h 1166106"/>
                      <a:gd name="connsiteX78" fmla="*/ 393934 w 948142"/>
                      <a:gd name="connsiteY78" fmla="*/ 648656 h 1166106"/>
                      <a:gd name="connsiteX79" fmla="*/ 395268 w 948142"/>
                      <a:gd name="connsiteY79" fmla="*/ 645799 h 1166106"/>
                      <a:gd name="connsiteX80" fmla="*/ 400221 w 948142"/>
                      <a:gd name="connsiteY80" fmla="*/ 635797 h 1166106"/>
                      <a:gd name="connsiteX81" fmla="*/ 400888 w 948142"/>
                      <a:gd name="connsiteY81" fmla="*/ 634559 h 1166106"/>
                      <a:gd name="connsiteX82" fmla="*/ 405269 w 948142"/>
                      <a:gd name="connsiteY82" fmla="*/ 626177 h 1166106"/>
                      <a:gd name="connsiteX83" fmla="*/ 406508 w 948142"/>
                      <a:gd name="connsiteY83" fmla="*/ 623986 h 1166106"/>
                      <a:gd name="connsiteX84" fmla="*/ 411270 w 948142"/>
                      <a:gd name="connsiteY84" fmla="*/ 615700 h 1166106"/>
                      <a:gd name="connsiteX85" fmla="*/ 412127 w 948142"/>
                      <a:gd name="connsiteY85" fmla="*/ 614366 h 1166106"/>
                      <a:gd name="connsiteX86" fmla="*/ 416223 w 948142"/>
                      <a:gd name="connsiteY86" fmla="*/ 607889 h 1166106"/>
                      <a:gd name="connsiteX87" fmla="*/ 417271 w 948142"/>
                      <a:gd name="connsiteY87" fmla="*/ 606365 h 1166106"/>
                      <a:gd name="connsiteX88" fmla="*/ 421843 w 948142"/>
                      <a:gd name="connsiteY88" fmla="*/ 599983 h 1166106"/>
                      <a:gd name="connsiteX89" fmla="*/ 422605 w 948142"/>
                      <a:gd name="connsiteY89" fmla="*/ 599031 h 1166106"/>
                      <a:gd name="connsiteX90" fmla="*/ 504043 w 948142"/>
                      <a:gd name="connsiteY90" fmla="*/ 614747 h 1166106"/>
                      <a:gd name="connsiteX91" fmla="*/ 710260 w 948142"/>
                      <a:gd name="connsiteY91" fmla="*/ 1097950 h 1166106"/>
                      <a:gd name="connsiteX92" fmla="*/ 725309 w 948142"/>
                      <a:gd name="connsiteY92" fmla="*/ 1127478 h 1166106"/>
                      <a:gd name="connsiteX93" fmla="*/ 731786 w 948142"/>
                      <a:gd name="connsiteY93" fmla="*/ 1137574 h 1166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</a:cxnLst>
                    <a:rect l="l" t="t" r="r" b="b"/>
                    <a:pathLst>
                      <a:path w="948142" h="1166106">
                        <a:moveTo>
                          <a:pt x="731786" y="1137574"/>
                        </a:moveTo>
                        <a:cubicBezTo>
                          <a:pt x="747979" y="1159387"/>
                          <a:pt x="771791" y="1166816"/>
                          <a:pt x="797890" y="1166054"/>
                        </a:cubicBezTo>
                        <a:cubicBezTo>
                          <a:pt x="822464" y="1165388"/>
                          <a:pt x="848944" y="1157482"/>
                          <a:pt x="873137" y="1147480"/>
                        </a:cubicBezTo>
                        <a:cubicBezTo>
                          <a:pt x="888092" y="1141289"/>
                          <a:pt x="901331" y="1132240"/>
                          <a:pt x="912285" y="1121191"/>
                        </a:cubicBezTo>
                        <a:cubicBezTo>
                          <a:pt x="912285" y="1121191"/>
                          <a:pt x="912380" y="1121191"/>
                          <a:pt x="912380" y="1121096"/>
                        </a:cubicBezTo>
                        <a:cubicBezTo>
                          <a:pt x="937241" y="1096045"/>
                          <a:pt x="950766" y="1060613"/>
                          <a:pt x="947718" y="1023846"/>
                        </a:cubicBezTo>
                        <a:cubicBezTo>
                          <a:pt x="936002" y="879923"/>
                          <a:pt x="909523" y="577219"/>
                          <a:pt x="881900" y="425581"/>
                        </a:cubicBezTo>
                        <a:lnTo>
                          <a:pt x="855992" y="188789"/>
                        </a:lnTo>
                        <a:cubicBezTo>
                          <a:pt x="855992" y="188789"/>
                          <a:pt x="862184" y="108017"/>
                          <a:pt x="543382" y="26864"/>
                        </a:cubicBezTo>
                        <a:cubicBezTo>
                          <a:pt x="224580" y="-54289"/>
                          <a:pt x="170573" y="74299"/>
                          <a:pt x="170573" y="74299"/>
                        </a:cubicBezTo>
                        <a:lnTo>
                          <a:pt x="170573" y="74394"/>
                        </a:lnTo>
                        <a:cubicBezTo>
                          <a:pt x="169240" y="76013"/>
                          <a:pt x="167906" y="77632"/>
                          <a:pt x="166668" y="79252"/>
                        </a:cubicBezTo>
                        <a:cubicBezTo>
                          <a:pt x="164096" y="82585"/>
                          <a:pt x="161715" y="86110"/>
                          <a:pt x="159238" y="89729"/>
                        </a:cubicBezTo>
                        <a:cubicBezTo>
                          <a:pt x="96469" y="183455"/>
                          <a:pt x="71704" y="355667"/>
                          <a:pt x="63893" y="424628"/>
                        </a:cubicBezTo>
                        <a:cubicBezTo>
                          <a:pt x="63893" y="424723"/>
                          <a:pt x="63893" y="424819"/>
                          <a:pt x="63893" y="424914"/>
                        </a:cubicBezTo>
                        <a:cubicBezTo>
                          <a:pt x="62750" y="431867"/>
                          <a:pt x="61607" y="439106"/>
                          <a:pt x="60464" y="446440"/>
                        </a:cubicBezTo>
                        <a:cubicBezTo>
                          <a:pt x="60178" y="448155"/>
                          <a:pt x="59988" y="449774"/>
                          <a:pt x="59702" y="451489"/>
                        </a:cubicBezTo>
                        <a:cubicBezTo>
                          <a:pt x="58559" y="458823"/>
                          <a:pt x="57416" y="466348"/>
                          <a:pt x="56273" y="474063"/>
                        </a:cubicBezTo>
                        <a:cubicBezTo>
                          <a:pt x="56083" y="475301"/>
                          <a:pt x="55892" y="476634"/>
                          <a:pt x="55702" y="477873"/>
                        </a:cubicBezTo>
                        <a:cubicBezTo>
                          <a:pt x="54654" y="484921"/>
                          <a:pt x="53701" y="492160"/>
                          <a:pt x="52654" y="499495"/>
                        </a:cubicBezTo>
                        <a:cubicBezTo>
                          <a:pt x="52463" y="501019"/>
                          <a:pt x="52273" y="502447"/>
                          <a:pt x="52082" y="503876"/>
                        </a:cubicBezTo>
                        <a:cubicBezTo>
                          <a:pt x="50939" y="511972"/>
                          <a:pt x="49891" y="520164"/>
                          <a:pt x="48749" y="528546"/>
                        </a:cubicBezTo>
                        <a:cubicBezTo>
                          <a:pt x="48463" y="530451"/>
                          <a:pt x="48272" y="532356"/>
                          <a:pt x="47986" y="534261"/>
                        </a:cubicBezTo>
                        <a:cubicBezTo>
                          <a:pt x="46939" y="542262"/>
                          <a:pt x="45891" y="550453"/>
                          <a:pt x="44843" y="558645"/>
                        </a:cubicBezTo>
                        <a:cubicBezTo>
                          <a:pt x="44748" y="559312"/>
                          <a:pt x="44653" y="559883"/>
                          <a:pt x="44558" y="560550"/>
                        </a:cubicBezTo>
                        <a:cubicBezTo>
                          <a:pt x="43415" y="569313"/>
                          <a:pt x="42367" y="578266"/>
                          <a:pt x="41319" y="587220"/>
                        </a:cubicBezTo>
                        <a:cubicBezTo>
                          <a:pt x="41033" y="589220"/>
                          <a:pt x="40843" y="591125"/>
                          <a:pt x="40557" y="593125"/>
                        </a:cubicBezTo>
                        <a:cubicBezTo>
                          <a:pt x="39509" y="602079"/>
                          <a:pt x="38461" y="611032"/>
                          <a:pt x="37318" y="620081"/>
                        </a:cubicBezTo>
                        <a:cubicBezTo>
                          <a:pt x="37223" y="621129"/>
                          <a:pt x="37128" y="622176"/>
                          <a:pt x="36937" y="623129"/>
                        </a:cubicBezTo>
                        <a:cubicBezTo>
                          <a:pt x="35985" y="631606"/>
                          <a:pt x="34937" y="640084"/>
                          <a:pt x="33985" y="648561"/>
                        </a:cubicBezTo>
                        <a:cubicBezTo>
                          <a:pt x="33794" y="650275"/>
                          <a:pt x="33604" y="651990"/>
                          <a:pt x="33413" y="653704"/>
                        </a:cubicBezTo>
                        <a:cubicBezTo>
                          <a:pt x="32366" y="662848"/>
                          <a:pt x="31413" y="671992"/>
                          <a:pt x="30365" y="681232"/>
                        </a:cubicBezTo>
                        <a:cubicBezTo>
                          <a:pt x="30175" y="682851"/>
                          <a:pt x="29984" y="684470"/>
                          <a:pt x="29889" y="685994"/>
                        </a:cubicBezTo>
                        <a:cubicBezTo>
                          <a:pt x="28936" y="695043"/>
                          <a:pt x="27889" y="704092"/>
                          <a:pt x="26936" y="713140"/>
                        </a:cubicBezTo>
                        <a:cubicBezTo>
                          <a:pt x="26841" y="713617"/>
                          <a:pt x="26841" y="714093"/>
                          <a:pt x="26746" y="714569"/>
                        </a:cubicBezTo>
                        <a:cubicBezTo>
                          <a:pt x="25698" y="724094"/>
                          <a:pt x="24745" y="733524"/>
                          <a:pt x="23793" y="742954"/>
                        </a:cubicBezTo>
                        <a:cubicBezTo>
                          <a:pt x="23602" y="744573"/>
                          <a:pt x="23507" y="746097"/>
                          <a:pt x="23317" y="747716"/>
                        </a:cubicBezTo>
                        <a:cubicBezTo>
                          <a:pt x="21316" y="767052"/>
                          <a:pt x="19411" y="786197"/>
                          <a:pt x="17507" y="804866"/>
                        </a:cubicBezTo>
                        <a:cubicBezTo>
                          <a:pt x="17411" y="805533"/>
                          <a:pt x="17411" y="806200"/>
                          <a:pt x="17316" y="806866"/>
                        </a:cubicBezTo>
                        <a:cubicBezTo>
                          <a:pt x="16363" y="816391"/>
                          <a:pt x="15411" y="825821"/>
                          <a:pt x="14554" y="835060"/>
                        </a:cubicBezTo>
                        <a:cubicBezTo>
                          <a:pt x="14554" y="835441"/>
                          <a:pt x="14458" y="835822"/>
                          <a:pt x="14458" y="836203"/>
                        </a:cubicBezTo>
                        <a:cubicBezTo>
                          <a:pt x="12649" y="855253"/>
                          <a:pt x="10839" y="873637"/>
                          <a:pt x="9220" y="891258"/>
                        </a:cubicBezTo>
                        <a:cubicBezTo>
                          <a:pt x="9220" y="891258"/>
                          <a:pt x="9220" y="891353"/>
                          <a:pt x="9220" y="891353"/>
                        </a:cubicBezTo>
                        <a:cubicBezTo>
                          <a:pt x="5791" y="928310"/>
                          <a:pt x="2838" y="961648"/>
                          <a:pt x="457" y="989175"/>
                        </a:cubicBezTo>
                        <a:cubicBezTo>
                          <a:pt x="-2687" y="1025941"/>
                          <a:pt x="10553" y="1061470"/>
                          <a:pt x="35318" y="1086616"/>
                        </a:cubicBezTo>
                        <a:cubicBezTo>
                          <a:pt x="35318" y="1086616"/>
                          <a:pt x="35413" y="1086616"/>
                          <a:pt x="35413" y="1086711"/>
                        </a:cubicBezTo>
                        <a:cubicBezTo>
                          <a:pt x="46367" y="1097760"/>
                          <a:pt x="59416" y="1106904"/>
                          <a:pt x="74371" y="1113190"/>
                        </a:cubicBezTo>
                        <a:cubicBezTo>
                          <a:pt x="98469" y="1123287"/>
                          <a:pt x="124949" y="1131383"/>
                          <a:pt x="149523" y="1132145"/>
                        </a:cubicBezTo>
                        <a:cubicBezTo>
                          <a:pt x="175621" y="1133002"/>
                          <a:pt x="199434" y="1125763"/>
                          <a:pt x="215817" y="1104047"/>
                        </a:cubicBezTo>
                        <a:cubicBezTo>
                          <a:pt x="217912" y="1101189"/>
                          <a:pt x="220103" y="1097855"/>
                          <a:pt x="222389" y="1094140"/>
                        </a:cubicBezTo>
                        <a:cubicBezTo>
                          <a:pt x="227247" y="1086139"/>
                          <a:pt x="232391" y="1076233"/>
                          <a:pt x="237725" y="1064518"/>
                        </a:cubicBezTo>
                        <a:cubicBezTo>
                          <a:pt x="237725" y="1064518"/>
                          <a:pt x="237725" y="1064518"/>
                          <a:pt x="237725" y="1064518"/>
                        </a:cubicBezTo>
                        <a:cubicBezTo>
                          <a:pt x="245725" y="1047182"/>
                          <a:pt x="254108" y="1026227"/>
                          <a:pt x="262966" y="1002986"/>
                        </a:cubicBezTo>
                        <a:lnTo>
                          <a:pt x="262966" y="1002986"/>
                        </a:lnTo>
                        <a:cubicBezTo>
                          <a:pt x="262966" y="1002986"/>
                          <a:pt x="262966" y="1002891"/>
                          <a:pt x="262966" y="1002891"/>
                        </a:cubicBezTo>
                        <a:cubicBezTo>
                          <a:pt x="282778" y="950408"/>
                          <a:pt x="304400" y="886019"/>
                          <a:pt x="326212" y="823440"/>
                        </a:cubicBezTo>
                        <a:cubicBezTo>
                          <a:pt x="326307" y="823249"/>
                          <a:pt x="326307" y="823154"/>
                          <a:pt x="326402" y="822964"/>
                        </a:cubicBezTo>
                        <a:cubicBezTo>
                          <a:pt x="327641" y="819439"/>
                          <a:pt x="328783" y="816010"/>
                          <a:pt x="330022" y="812581"/>
                        </a:cubicBezTo>
                        <a:cubicBezTo>
                          <a:pt x="330498" y="811153"/>
                          <a:pt x="330974" y="809724"/>
                          <a:pt x="331546" y="808390"/>
                        </a:cubicBezTo>
                        <a:cubicBezTo>
                          <a:pt x="333165" y="803723"/>
                          <a:pt x="334879" y="799056"/>
                          <a:pt x="336499" y="794389"/>
                        </a:cubicBezTo>
                        <a:cubicBezTo>
                          <a:pt x="337356" y="791817"/>
                          <a:pt x="338308" y="789340"/>
                          <a:pt x="339166" y="786769"/>
                        </a:cubicBezTo>
                        <a:cubicBezTo>
                          <a:pt x="340023" y="784387"/>
                          <a:pt x="340880" y="782006"/>
                          <a:pt x="341737" y="779720"/>
                        </a:cubicBezTo>
                        <a:cubicBezTo>
                          <a:pt x="343261" y="775434"/>
                          <a:pt x="344785" y="771243"/>
                          <a:pt x="346309" y="767052"/>
                        </a:cubicBezTo>
                        <a:cubicBezTo>
                          <a:pt x="346976" y="765242"/>
                          <a:pt x="347548" y="763528"/>
                          <a:pt x="348215" y="761813"/>
                        </a:cubicBezTo>
                        <a:cubicBezTo>
                          <a:pt x="349358" y="758670"/>
                          <a:pt x="350500" y="755431"/>
                          <a:pt x="351739" y="752288"/>
                        </a:cubicBezTo>
                        <a:cubicBezTo>
                          <a:pt x="352406" y="750478"/>
                          <a:pt x="353072" y="748669"/>
                          <a:pt x="353739" y="746859"/>
                        </a:cubicBezTo>
                        <a:cubicBezTo>
                          <a:pt x="355358" y="742573"/>
                          <a:pt x="356882" y="738286"/>
                          <a:pt x="358501" y="734095"/>
                        </a:cubicBezTo>
                        <a:cubicBezTo>
                          <a:pt x="359073" y="732571"/>
                          <a:pt x="359644" y="731047"/>
                          <a:pt x="360216" y="729523"/>
                        </a:cubicBezTo>
                        <a:cubicBezTo>
                          <a:pt x="361454" y="726190"/>
                          <a:pt x="362788" y="722761"/>
                          <a:pt x="364026" y="719522"/>
                        </a:cubicBezTo>
                        <a:cubicBezTo>
                          <a:pt x="364598" y="718189"/>
                          <a:pt x="365074" y="716760"/>
                          <a:pt x="365645" y="715426"/>
                        </a:cubicBezTo>
                        <a:cubicBezTo>
                          <a:pt x="367265" y="711235"/>
                          <a:pt x="368884" y="707044"/>
                          <a:pt x="370503" y="703044"/>
                        </a:cubicBezTo>
                        <a:cubicBezTo>
                          <a:pt x="371075" y="701710"/>
                          <a:pt x="371551" y="700377"/>
                          <a:pt x="372122" y="699043"/>
                        </a:cubicBezTo>
                        <a:cubicBezTo>
                          <a:pt x="373551" y="695614"/>
                          <a:pt x="374884" y="692185"/>
                          <a:pt x="376313" y="688851"/>
                        </a:cubicBezTo>
                        <a:cubicBezTo>
                          <a:pt x="376694" y="687899"/>
                          <a:pt x="377075" y="686947"/>
                          <a:pt x="377456" y="686089"/>
                        </a:cubicBezTo>
                        <a:cubicBezTo>
                          <a:pt x="379075" y="682089"/>
                          <a:pt x="380790" y="678184"/>
                          <a:pt x="382409" y="674374"/>
                        </a:cubicBezTo>
                        <a:cubicBezTo>
                          <a:pt x="382885" y="673231"/>
                          <a:pt x="383362" y="672088"/>
                          <a:pt x="383838" y="671040"/>
                        </a:cubicBezTo>
                        <a:cubicBezTo>
                          <a:pt x="385362" y="667420"/>
                          <a:pt x="386981" y="663896"/>
                          <a:pt x="388505" y="660372"/>
                        </a:cubicBezTo>
                        <a:cubicBezTo>
                          <a:pt x="388696" y="659991"/>
                          <a:pt x="388886" y="659610"/>
                          <a:pt x="388982" y="659229"/>
                        </a:cubicBezTo>
                        <a:cubicBezTo>
                          <a:pt x="390601" y="655609"/>
                          <a:pt x="392315" y="652085"/>
                          <a:pt x="393934" y="648656"/>
                        </a:cubicBezTo>
                        <a:cubicBezTo>
                          <a:pt x="394411" y="647704"/>
                          <a:pt x="394792" y="646751"/>
                          <a:pt x="395268" y="645799"/>
                        </a:cubicBezTo>
                        <a:cubicBezTo>
                          <a:pt x="396887" y="642370"/>
                          <a:pt x="398602" y="639036"/>
                          <a:pt x="400221" y="635797"/>
                        </a:cubicBezTo>
                        <a:cubicBezTo>
                          <a:pt x="400411" y="635416"/>
                          <a:pt x="400602" y="635035"/>
                          <a:pt x="400888" y="634559"/>
                        </a:cubicBezTo>
                        <a:cubicBezTo>
                          <a:pt x="402412" y="631701"/>
                          <a:pt x="403841" y="628939"/>
                          <a:pt x="405269" y="626177"/>
                        </a:cubicBezTo>
                        <a:cubicBezTo>
                          <a:pt x="405650" y="625415"/>
                          <a:pt x="406031" y="624653"/>
                          <a:pt x="406508" y="623986"/>
                        </a:cubicBezTo>
                        <a:cubicBezTo>
                          <a:pt x="408127" y="621129"/>
                          <a:pt x="409651" y="618367"/>
                          <a:pt x="411270" y="615700"/>
                        </a:cubicBezTo>
                        <a:cubicBezTo>
                          <a:pt x="411556" y="615223"/>
                          <a:pt x="411842" y="614747"/>
                          <a:pt x="412127" y="614366"/>
                        </a:cubicBezTo>
                        <a:cubicBezTo>
                          <a:pt x="413556" y="612080"/>
                          <a:pt x="414890" y="609889"/>
                          <a:pt x="416223" y="607889"/>
                        </a:cubicBezTo>
                        <a:cubicBezTo>
                          <a:pt x="416604" y="607413"/>
                          <a:pt x="416890" y="606841"/>
                          <a:pt x="417271" y="606365"/>
                        </a:cubicBezTo>
                        <a:cubicBezTo>
                          <a:pt x="418795" y="604079"/>
                          <a:pt x="420319" y="601984"/>
                          <a:pt x="421843" y="599983"/>
                        </a:cubicBezTo>
                        <a:cubicBezTo>
                          <a:pt x="422128" y="599698"/>
                          <a:pt x="422319" y="599412"/>
                          <a:pt x="422605" y="599031"/>
                        </a:cubicBezTo>
                        <a:cubicBezTo>
                          <a:pt x="452704" y="608842"/>
                          <a:pt x="482612" y="615985"/>
                          <a:pt x="504043" y="614747"/>
                        </a:cubicBezTo>
                        <a:cubicBezTo>
                          <a:pt x="559384" y="611413"/>
                          <a:pt x="649204" y="962981"/>
                          <a:pt x="710260" y="1097950"/>
                        </a:cubicBezTo>
                        <a:cubicBezTo>
                          <a:pt x="715499" y="1109571"/>
                          <a:pt x="720547" y="1119477"/>
                          <a:pt x="725309" y="1127478"/>
                        </a:cubicBezTo>
                        <a:cubicBezTo>
                          <a:pt x="727500" y="1131383"/>
                          <a:pt x="729691" y="1134717"/>
                          <a:pt x="731786" y="1137574"/>
                        </a:cubicBezTo>
                        <a:close/>
                      </a:path>
                    </a:pathLst>
                  </a:custGeom>
                  <a:solidFill>
                    <a:srgbClr val="3B2B3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51" name="">
                  <a:extLst>
                    <a:ext uri="{FF2B5EF4-FFF2-40B4-BE49-F238E27FC236}">
                      <a16:creationId xmlns:a16="http://schemas.microsoft.com/office/drawing/2014/main" id="{88139448-B980-2C1B-0C77-775E534A081B}"/>
                    </a:ext>
                  </a:extLst>
                </p:cNvPr>
                <p:cNvGrpSpPr/>
                <p:nvPr/>
              </p:nvGrpSpPr>
              <p:grpSpPr>
                <a:xfrm>
                  <a:off x="6625268" y="4886902"/>
                  <a:ext cx="1448250" cy="384806"/>
                  <a:chOff x="6625268" y="4886902"/>
                  <a:chExt cx="1448250" cy="384806"/>
                </a:xfrm>
              </p:grpSpPr>
              <p:grpSp>
                <p:nvGrpSpPr>
                  <p:cNvPr id="152" name="">
                    <a:extLst>
                      <a:ext uri="{FF2B5EF4-FFF2-40B4-BE49-F238E27FC236}">
                        <a16:creationId xmlns:a16="http://schemas.microsoft.com/office/drawing/2014/main" id="{4546C343-D7B1-3F1E-D92D-F97795B03AB6}"/>
                      </a:ext>
                    </a:extLst>
                  </p:cNvPr>
                  <p:cNvGrpSpPr/>
                  <p:nvPr/>
                </p:nvGrpSpPr>
                <p:grpSpPr>
                  <a:xfrm>
                    <a:off x="7610717" y="4921746"/>
                    <a:ext cx="462802" cy="349963"/>
                    <a:chOff x="7610717" y="4921746"/>
                    <a:chExt cx="462802" cy="349963"/>
                  </a:xfrm>
                </p:grpSpPr>
                <p:sp>
                  <p:nvSpPr>
                    <p:cNvPr id="171" name="">
                      <a:extLst>
                        <a:ext uri="{FF2B5EF4-FFF2-40B4-BE49-F238E27FC236}">
                          <a16:creationId xmlns:a16="http://schemas.microsoft.com/office/drawing/2014/main" id="{4AEC350E-2457-EAEA-7E15-820B7573FF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64316" y="4978672"/>
                      <a:ext cx="73177" cy="93675"/>
                    </a:xfrm>
                    <a:custGeom>
                      <a:avLst/>
                      <a:gdLst>
                        <a:gd name="connsiteX0" fmla="*/ 6477 w 73177"/>
                        <a:gd name="connsiteY0" fmla="*/ 62243 h 93675"/>
                        <a:gd name="connsiteX1" fmla="*/ 15812 w 73177"/>
                        <a:gd name="connsiteY1" fmla="*/ 80055 h 93675"/>
                        <a:gd name="connsiteX2" fmla="*/ 15621 w 73177"/>
                        <a:gd name="connsiteY2" fmla="*/ 82246 h 93675"/>
                        <a:gd name="connsiteX3" fmla="*/ 17907 w 73177"/>
                        <a:gd name="connsiteY3" fmla="*/ 91771 h 93675"/>
                        <a:gd name="connsiteX4" fmla="*/ 18288 w 73177"/>
                        <a:gd name="connsiteY4" fmla="*/ 93676 h 93675"/>
                        <a:gd name="connsiteX5" fmla="*/ 71723 w 73177"/>
                        <a:gd name="connsiteY5" fmla="*/ 83484 h 93675"/>
                        <a:gd name="connsiteX6" fmla="*/ 72485 w 73177"/>
                        <a:gd name="connsiteY6" fmla="*/ 44718 h 93675"/>
                        <a:gd name="connsiteX7" fmla="*/ 50863 w 73177"/>
                        <a:gd name="connsiteY7" fmla="*/ 1855 h 93675"/>
                        <a:gd name="connsiteX8" fmla="*/ 21241 w 73177"/>
                        <a:gd name="connsiteY8" fmla="*/ 6998 h 93675"/>
                        <a:gd name="connsiteX9" fmla="*/ 0 w 73177"/>
                        <a:gd name="connsiteY9" fmla="*/ 21286 h 93675"/>
                        <a:gd name="connsiteX10" fmla="*/ 5429 w 73177"/>
                        <a:gd name="connsiteY10" fmla="*/ 61577 h 93675"/>
                        <a:gd name="connsiteX11" fmla="*/ 6477 w 73177"/>
                        <a:gd name="connsiteY11" fmla="*/ 62243 h 936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73177" h="93675">
                          <a:moveTo>
                            <a:pt x="6477" y="62243"/>
                          </a:moveTo>
                          <a:cubicBezTo>
                            <a:pt x="11716" y="66815"/>
                            <a:pt x="15335" y="73006"/>
                            <a:pt x="15812" y="80055"/>
                          </a:cubicBezTo>
                          <a:cubicBezTo>
                            <a:pt x="15812" y="80817"/>
                            <a:pt x="15621" y="81484"/>
                            <a:pt x="15621" y="82246"/>
                          </a:cubicBezTo>
                          <a:cubicBezTo>
                            <a:pt x="16383" y="85389"/>
                            <a:pt x="17240" y="88628"/>
                            <a:pt x="17907" y="91771"/>
                          </a:cubicBezTo>
                          <a:cubicBezTo>
                            <a:pt x="17907" y="91771"/>
                            <a:pt x="18097" y="92533"/>
                            <a:pt x="18288" y="93676"/>
                          </a:cubicBezTo>
                          <a:cubicBezTo>
                            <a:pt x="35433" y="87770"/>
                            <a:pt x="53435" y="84627"/>
                            <a:pt x="71723" y="83484"/>
                          </a:cubicBezTo>
                          <a:cubicBezTo>
                            <a:pt x="73343" y="70816"/>
                            <a:pt x="73628" y="57767"/>
                            <a:pt x="72485" y="44718"/>
                          </a:cubicBezTo>
                          <a:cubicBezTo>
                            <a:pt x="70961" y="27858"/>
                            <a:pt x="65056" y="8046"/>
                            <a:pt x="50863" y="1855"/>
                          </a:cubicBezTo>
                          <a:cubicBezTo>
                            <a:pt x="40767" y="-2622"/>
                            <a:pt x="30194" y="1760"/>
                            <a:pt x="21241" y="6998"/>
                          </a:cubicBezTo>
                          <a:cubicBezTo>
                            <a:pt x="13906" y="11285"/>
                            <a:pt x="6763" y="16047"/>
                            <a:pt x="0" y="21286"/>
                          </a:cubicBezTo>
                          <a:cubicBezTo>
                            <a:pt x="1905" y="34716"/>
                            <a:pt x="3715" y="48146"/>
                            <a:pt x="5429" y="61577"/>
                          </a:cubicBezTo>
                          <a:cubicBezTo>
                            <a:pt x="5905" y="61862"/>
                            <a:pt x="6287" y="62053"/>
                            <a:pt x="6477" y="62243"/>
                          </a:cubicBezTo>
                          <a:close/>
                        </a:path>
                      </a:pathLst>
                    </a:custGeom>
                    <a:solidFill>
                      <a:srgbClr val="E71F6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2" name="">
                      <a:extLst>
                        <a:ext uri="{FF2B5EF4-FFF2-40B4-BE49-F238E27FC236}">
                          <a16:creationId xmlns:a16="http://schemas.microsoft.com/office/drawing/2014/main" id="{A0C453D0-E513-BE80-61CE-D7A51C9854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84198" y="5259514"/>
                      <a:ext cx="11811" cy="10096"/>
                    </a:xfrm>
                    <a:custGeom>
                      <a:avLst/>
                      <a:gdLst>
                        <a:gd name="connsiteX0" fmla="*/ 0 w 11811"/>
                        <a:gd name="connsiteY0" fmla="*/ 0 h 10096"/>
                        <a:gd name="connsiteX1" fmla="*/ 2953 w 11811"/>
                        <a:gd name="connsiteY1" fmla="*/ 3905 h 10096"/>
                        <a:gd name="connsiteX2" fmla="*/ 11811 w 11811"/>
                        <a:gd name="connsiteY2" fmla="*/ 10096 h 10096"/>
                        <a:gd name="connsiteX3" fmla="*/ 2953 w 11811"/>
                        <a:gd name="connsiteY3" fmla="*/ 3905 h 10096"/>
                        <a:gd name="connsiteX4" fmla="*/ 0 w 11811"/>
                        <a:gd name="connsiteY4" fmla="*/ 0 h 100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1811" h="10096">
                          <a:moveTo>
                            <a:pt x="0" y="0"/>
                          </a:moveTo>
                          <a:cubicBezTo>
                            <a:pt x="857" y="1429"/>
                            <a:pt x="1810" y="2762"/>
                            <a:pt x="2953" y="3905"/>
                          </a:cubicBezTo>
                          <a:cubicBezTo>
                            <a:pt x="5525" y="6858"/>
                            <a:pt x="8573" y="8763"/>
                            <a:pt x="11811" y="10096"/>
                          </a:cubicBezTo>
                          <a:cubicBezTo>
                            <a:pt x="8573" y="8763"/>
                            <a:pt x="5620" y="6858"/>
                            <a:pt x="2953" y="3905"/>
                          </a:cubicBezTo>
                          <a:cubicBezTo>
                            <a:pt x="1810" y="2762"/>
                            <a:pt x="857" y="1429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3" name="">
                      <a:extLst>
                        <a:ext uri="{FF2B5EF4-FFF2-40B4-BE49-F238E27FC236}">
                          <a16:creationId xmlns:a16="http://schemas.microsoft.com/office/drawing/2014/main" id="{4CEA1C48-582C-2473-C857-A20E2411E0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06677" y="5267801"/>
                      <a:ext cx="21716" cy="3908"/>
                    </a:xfrm>
                    <a:custGeom>
                      <a:avLst/>
                      <a:gdLst>
                        <a:gd name="connsiteX0" fmla="*/ 0 w 21716"/>
                        <a:gd name="connsiteY0" fmla="*/ 3905 h 3908"/>
                        <a:gd name="connsiteX1" fmla="*/ 21717 w 21716"/>
                        <a:gd name="connsiteY1" fmla="*/ 0 h 3908"/>
                        <a:gd name="connsiteX2" fmla="*/ 21717 w 21716"/>
                        <a:gd name="connsiteY2" fmla="*/ 0 h 3908"/>
                        <a:gd name="connsiteX3" fmla="*/ 21717 w 21716"/>
                        <a:gd name="connsiteY3" fmla="*/ 0 h 3908"/>
                        <a:gd name="connsiteX4" fmla="*/ 0 w 21716"/>
                        <a:gd name="connsiteY4" fmla="*/ 3905 h 39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16" h="3908">
                          <a:moveTo>
                            <a:pt x="0" y="3905"/>
                          </a:moveTo>
                          <a:cubicBezTo>
                            <a:pt x="7239" y="4001"/>
                            <a:pt x="14954" y="2096"/>
                            <a:pt x="21717" y="0"/>
                          </a:cubicBezTo>
                          <a:cubicBezTo>
                            <a:pt x="21717" y="0"/>
                            <a:pt x="21717" y="0"/>
                            <a:pt x="21717" y="0"/>
                          </a:cubicBezTo>
                          <a:cubicBezTo>
                            <a:pt x="21717" y="0"/>
                            <a:pt x="21717" y="0"/>
                            <a:pt x="21717" y="0"/>
                          </a:cubicBezTo>
                          <a:cubicBezTo>
                            <a:pt x="14859" y="2096"/>
                            <a:pt x="7239" y="4001"/>
                            <a:pt x="0" y="3905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4" name="">
                      <a:extLst>
                        <a:ext uri="{FF2B5EF4-FFF2-40B4-BE49-F238E27FC236}">
                          <a16:creationId xmlns:a16="http://schemas.microsoft.com/office/drawing/2014/main" id="{87A39B9C-C02D-C1B4-2B05-7D3F5A7C24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64912" y="5088255"/>
                      <a:ext cx="4286" cy="7238"/>
                    </a:xfrm>
                    <a:custGeom>
                      <a:avLst/>
                      <a:gdLst>
                        <a:gd name="connsiteX0" fmla="*/ 0 w 4286"/>
                        <a:gd name="connsiteY0" fmla="*/ 0 h 7238"/>
                        <a:gd name="connsiteX1" fmla="*/ 4286 w 4286"/>
                        <a:gd name="connsiteY1" fmla="*/ 7239 h 7238"/>
                        <a:gd name="connsiteX2" fmla="*/ 0 w 4286"/>
                        <a:gd name="connsiteY2" fmla="*/ 0 h 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286" h="7238">
                          <a:moveTo>
                            <a:pt x="0" y="0"/>
                          </a:moveTo>
                          <a:cubicBezTo>
                            <a:pt x="1619" y="2286"/>
                            <a:pt x="3048" y="4667"/>
                            <a:pt x="4286" y="7239"/>
                          </a:cubicBezTo>
                          <a:cubicBezTo>
                            <a:pt x="3048" y="4667"/>
                            <a:pt x="1619" y="2191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5" name="">
                      <a:extLst>
                        <a:ext uri="{FF2B5EF4-FFF2-40B4-BE49-F238E27FC236}">
                          <a16:creationId xmlns:a16="http://schemas.microsoft.com/office/drawing/2014/main" id="{4BD5B75B-498A-E585-F669-A33D03BDD6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0717" y="4921746"/>
                      <a:ext cx="454195" cy="272236"/>
                    </a:xfrm>
                    <a:custGeom>
                      <a:avLst/>
                      <a:gdLst>
                        <a:gd name="connsiteX0" fmla="*/ 19855 w 454195"/>
                        <a:gd name="connsiteY0" fmla="*/ 165461 h 272236"/>
                        <a:gd name="connsiteX1" fmla="*/ 55670 w 454195"/>
                        <a:gd name="connsiteY1" fmla="*/ 167842 h 272236"/>
                        <a:gd name="connsiteX2" fmla="*/ 96627 w 454195"/>
                        <a:gd name="connsiteY2" fmla="*/ 194513 h 272236"/>
                        <a:gd name="connsiteX3" fmla="*/ 104437 w 454195"/>
                        <a:gd name="connsiteY3" fmla="*/ 223373 h 272236"/>
                        <a:gd name="connsiteX4" fmla="*/ 100342 w 454195"/>
                        <a:gd name="connsiteY4" fmla="*/ 234232 h 272236"/>
                        <a:gd name="connsiteX5" fmla="*/ 156539 w 454195"/>
                        <a:gd name="connsiteY5" fmla="*/ 268807 h 272236"/>
                        <a:gd name="connsiteX6" fmla="*/ 164064 w 454195"/>
                        <a:gd name="connsiteY6" fmla="*/ 272236 h 272236"/>
                        <a:gd name="connsiteX7" fmla="*/ 172446 w 454195"/>
                        <a:gd name="connsiteY7" fmla="*/ 269188 h 272236"/>
                        <a:gd name="connsiteX8" fmla="*/ 454195 w 454195"/>
                        <a:gd name="connsiteY8" fmla="*/ 166509 h 272236"/>
                        <a:gd name="connsiteX9" fmla="*/ 433526 w 454195"/>
                        <a:gd name="connsiteY9" fmla="*/ 152412 h 272236"/>
                        <a:gd name="connsiteX10" fmla="*/ 424096 w 454195"/>
                        <a:gd name="connsiteY10" fmla="*/ 150221 h 272236"/>
                        <a:gd name="connsiteX11" fmla="*/ 325513 w 454195"/>
                        <a:gd name="connsiteY11" fmla="*/ 140601 h 272236"/>
                        <a:gd name="connsiteX12" fmla="*/ 272078 w 454195"/>
                        <a:gd name="connsiteY12" fmla="*/ 150793 h 272236"/>
                        <a:gd name="connsiteX13" fmla="*/ 272649 w 454195"/>
                        <a:gd name="connsiteY13" fmla="*/ 153459 h 272236"/>
                        <a:gd name="connsiteX14" fmla="*/ 257600 w 454195"/>
                        <a:gd name="connsiteY14" fmla="*/ 159365 h 272236"/>
                        <a:gd name="connsiteX15" fmla="*/ 257504 w 454195"/>
                        <a:gd name="connsiteY15" fmla="*/ 159460 h 272236"/>
                        <a:gd name="connsiteX16" fmla="*/ 250361 w 454195"/>
                        <a:gd name="connsiteY16" fmla="*/ 163175 h 272236"/>
                        <a:gd name="connsiteX17" fmla="*/ 243217 w 454195"/>
                        <a:gd name="connsiteY17" fmla="*/ 166509 h 272236"/>
                        <a:gd name="connsiteX18" fmla="*/ 230834 w 454195"/>
                        <a:gd name="connsiteY18" fmla="*/ 172414 h 272236"/>
                        <a:gd name="connsiteX19" fmla="*/ 225119 w 454195"/>
                        <a:gd name="connsiteY19" fmla="*/ 175272 h 272236"/>
                        <a:gd name="connsiteX20" fmla="*/ 169398 w 454195"/>
                        <a:gd name="connsiteY20" fmla="*/ 213943 h 272236"/>
                        <a:gd name="connsiteX21" fmla="*/ 158444 w 454195"/>
                        <a:gd name="connsiteY21" fmla="*/ 198037 h 272236"/>
                        <a:gd name="connsiteX22" fmla="*/ 182161 w 454195"/>
                        <a:gd name="connsiteY22" fmla="*/ 179558 h 272236"/>
                        <a:gd name="connsiteX23" fmla="*/ 173399 w 454195"/>
                        <a:gd name="connsiteY23" fmla="*/ 162223 h 272236"/>
                        <a:gd name="connsiteX24" fmla="*/ 173399 w 454195"/>
                        <a:gd name="connsiteY24" fmla="*/ 161556 h 272236"/>
                        <a:gd name="connsiteX25" fmla="*/ 171875 w 454195"/>
                        <a:gd name="connsiteY25" fmla="*/ 147459 h 272236"/>
                        <a:gd name="connsiteX26" fmla="*/ 179113 w 454195"/>
                        <a:gd name="connsiteY26" fmla="*/ 132219 h 272236"/>
                        <a:gd name="connsiteX27" fmla="*/ 201593 w 454195"/>
                        <a:gd name="connsiteY27" fmla="*/ 117169 h 272236"/>
                        <a:gd name="connsiteX28" fmla="*/ 220166 w 454195"/>
                        <a:gd name="connsiteY28" fmla="*/ 112407 h 272236"/>
                        <a:gd name="connsiteX29" fmla="*/ 228834 w 454195"/>
                        <a:gd name="connsiteY29" fmla="*/ 111550 h 272236"/>
                        <a:gd name="connsiteX30" fmla="*/ 259409 w 454195"/>
                        <a:gd name="connsiteY30" fmla="*/ 118884 h 272236"/>
                        <a:gd name="connsiteX31" fmla="*/ 253980 w 454195"/>
                        <a:gd name="connsiteY31" fmla="*/ 78593 h 272236"/>
                        <a:gd name="connsiteX32" fmla="*/ 250075 w 454195"/>
                        <a:gd name="connsiteY32" fmla="*/ 50494 h 272236"/>
                        <a:gd name="connsiteX33" fmla="*/ 226358 w 454195"/>
                        <a:gd name="connsiteY33" fmla="*/ 3726 h 272236"/>
                        <a:gd name="connsiteX34" fmla="*/ 191686 w 454195"/>
                        <a:gd name="connsiteY34" fmla="*/ 5917 h 272236"/>
                        <a:gd name="connsiteX35" fmla="*/ 157492 w 454195"/>
                        <a:gd name="connsiteY35" fmla="*/ 63639 h 272236"/>
                        <a:gd name="connsiteX36" fmla="*/ 131488 w 454195"/>
                        <a:gd name="connsiteY36" fmla="*/ 143268 h 272236"/>
                        <a:gd name="connsiteX37" fmla="*/ 61003 w 454195"/>
                        <a:gd name="connsiteY37" fmla="*/ 97643 h 272236"/>
                        <a:gd name="connsiteX38" fmla="*/ 5949 w 454195"/>
                        <a:gd name="connsiteY38" fmla="*/ 118598 h 272236"/>
                        <a:gd name="connsiteX39" fmla="*/ 234 w 454195"/>
                        <a:gd name="connsiteY39" fmla="*/ 126599 h 272236"/>
                        <a:gd name="connsiteX40" fmla="*/ 1949 w 454195"/>
                        <a:gd name="connsiteY40" fmla="*/ 137553 h 272236"/>
                        <a:gd name="connsiteX41" fmla="*/ 12331 w 454195"/>
                        <a:gd name="connsiteY41" fmla="*/ 167176 h 272236"/>
                        <a:gd name="connsiteX42" fmla="*/ 7854 w 454195"/>
                        <a:gd name="connsiteY42" fmla="*/ 154412 h 272236"/>
                        <a:gd name="connsiteX43" fmla="*/ 19855 w 454195"/>
                        <a:gd name="connsiteY43" fmla="*/ 165461 h 2722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</a:cxnLst>
                      <a:rect l="l" t="t" r="r" b="b"/>
                      <a:pathLst>
                        <a:path w="454195" h="272236">
                          <a:moveTo>
                            <a:pt x="19855" y="165461"/>
                          </a:moveTo>
                          <a:cubicBezTo>
                            <a:pt x="31762" y="163461"/>
                            <a:pt x="43954" y="164032"/>
                            <a:pt x="55670" y="167842"/>
                          </a:cubicBezTo>
                          <a:cubicBezTo>
                            <a:pt x="71386" y="172986"/>
                            <a:pt x="86150" y="181558"/>
                            <a:pt x="96627" y="194513"/>
                          </a:cubicBezTo>
                          <a:cubicBezTo>
                            <a:pt x="103199" y="202609"/>
                            <a:pt x="106057" y="213086"/>
                            <a:pt x="104437" y="223373"/>
                          </a:cubicBezTo>
                          <a:cubicBezTo>
                            <a:pt x="103866" y="227278"/>
                            <a:pt x="102342" y="230898"/>
                            <a:pt x="100342" y="234232"/>
                          </a:cubicBezTo>
                          <a:cubicBezTo>
                            <a:pt x="117963" y="247090"/>
                            <a:pt x="136442" y="258901"/>
                            <a:pt x="156539" y="268807"/>
                          </a:cubicBezTo>
                          <a:cubicBezTo>
                            <a:pt x="159016" y="270046"/>
                            <a:pt x="161587" y="271093"/>
                            <a:pt x="164064" y="272236"/>
                          </a:cubicBezTo>
                          <a:cubicBezTo>
                            <a:pt x="166826" y="271189"/>
                            <a:pt x="169684" y="270141"/>
                            <a:pt x="172446" y="269188"/>
                          </a:cubicBezTo>
                          <a:cubicBezTo>
                            <a:pt x="266267" y="234613"/>
                            <a:pt x="360088" y="200227"/>
                            <a:pt x="454195" y="166509"/>
                          </a:cubicBezTo>
                          <a:cubicBezTo>
                            <a:pt x="449243" y="159746"/>
                            <a:pt x="442385" y="154603"/>
                            <a:pt x="433526" y="152412"/>
                          </a:cubicBezTo>
                          <a:cubicBezTo>
                            <a:pt x="430383" y="151650"/>
                            <a:pt x="427240" y="150888"/>
                            <a:pt x="424096" y="150221"/>
                          </a:cubicBezTo>
                          <a:cubicBezTo>
                            <a:pt x="391521" y="143173"/>
                            <a:pt x="357898" y="138696"/>
                            <a:pt x="325513" y="140601"/>
                          </a:cubicBezTo>
                          <a:cubicBezTo>
                            <a:pt x="307225" y="141649"/>
                            <a:pt x="289223" y="144792"/>
                            <a:pt x="272078" y="150793"/>
                          </a:cubicBezTo>
                          <a:cubicBezTo>
                            <a:pt x="272268" y="151555"/>
                            <a:pt x="272459" y="152507"/>
                            <a:pt x="272649" y="153459"/>
                          </a:cubicBezTo>
                          <a:cubicBezTo>
                            <a:pt x="267601" y="155269"/>
                            <a:pt x="262553" y="157270"/>
                            <a:pt x="257600" y="159365"/>
                          </a:cubicBezTo>
                          <a:cubicBezTo>
                            <a:pt x="257600" y="159365"/>
                            <a:pt x="257600" y="159365"/>
                            <a:pt x="257504" y="159460"/>
                          </a:cubicBezTo>
                          <a:cubicBezTo>
                            <a:pt x="255218" y="160889"/>
                            <a:pt x="252837" y="162032"/>
                            <a:pt x="250361" y="163175"/>
                          </a:cubicBezTo>
                          <a:cubicBezTo>
                            <a:pt x="247979" y="164318"/>
                            <a:pt x="245503" y="165366"/>
                            <a:pt x="243217" y="166509"/>
                          </a:cubicBezTo>
                          <a:cubicBezTo>
                            <a:pt x="239121" y="168509"/>
                            <a:pt x="235025" y="170414"/>
                            <a:pt x="230834" y="172414"/>
                          </a:cubicBezTo>
                          <a:cubicBezTo>
                            <a:pt x="228929" y="173367"/>
                            <a:pt x="227024" y="174319"/>
                            <a:pt x="225119" y="175272"/>
                          </a:cubicBezTo>
                          <a:cubicBezTo>
                            <a:pt x="205307" y="186226"/>
                            <a:pt x="186638" y="199180"/>
                            <a:pt x="169398" y="213943"/>
                          </a:cubicBezTo>
                          <a:cubicBezTo>
                            <a:pt x="159968" y="222040"/>
                            <a:pt x="149110" y="205942"/>
                            <a:pt x="158444" y="198037"/>
                          </a:cubicBezTo>
                          <a:cubicBezTo>
                            <a:pt x="166064" y="191559"/>
                            <a:pt x="173970" y="185368"/>
                            <a:pt x="182161" y="179558"/>
                          </a:cubicBezTo>
                          <a:cubicBezTo>
                            <a:pt x="177209" y="175176"/>
                            <a:pt x="174351" y="168985"/>
                            <a:pt x="173399" y="162223"/>
                          </a:cubicBezTo>
                          <a:cubicBezTo>
                            <a:pt x="173399" y="162032"/>
                            <a:pt x="173399" y="161842"/>
                            <a:pt x="173399" y="161556"/>
                          </a:cubicBezTo>
                          <a:cubicBezTo>
                            <a:pt x="171779" y="157079"/>
                            <a:pt x="171017" y="152602"/>
                            <a:pt x="171875" y="147459"/>
                          </a:cubicBezTo>
                          <a:cubicBezTo>
                            <a:pt x="172827" y="141744"/>
                            <a:pt x="175589" y="136696"/>
                            <a:pt x="179113" y="132219"/>
                          </a:cubicBezTo>
                          <a:cubicBezTo>
                            <a:pt x="184733" y="124980"/>
                            <a:pt x="193211" y="120408"/>
                            <a:pt x="201593" y="117169"/>
                          </a:cubicBezTo>
                          <a:cubicBezTo>
                            <a:pt x="207498" y="114883"/>
                            <a:pt x="213785" y="113359"/>
                            <a:pt x="220166" y="112407"/>
                          </a:cubicBezTo>
                          <a:cubicBezTo>
                            <a:pt x="223024" y="112026"/>
                            <a:pt x="225977" y="111645"/>
                            <a:pt x="228834" y="111550"/>
                          </a:cubicBezTo>
                          <a:cubicBezTo>
                            <a:pt x="239407" y="111073"/>
                            <a:pt x="250932" y="112026"/>
                            <a:pt x="259409" y="118884"/>
                          </a:cubicBezTo>
                          <a:cubicBezTo>
                            <a:pt x="257695" y="105454"/>
                            <a:pt x="255885" y="92023"/>
                            <a:pt x="253980" y="78593"/>
                          </a:cubicBezTo>
                          <a:cubicBezTo>
                            <a:pt x="252646" y="69259"/>
                            <a:pt x="251408" y="59924"/>
                            <a:pt x="250075" y="50494"/>
                          </a:cubicBezTo>
                          <a:cubicBezTo>
                            <a:pt x="247503" y="32587"/>
                            <a:pt x="243979" y="12871"/>
                            <a:pt x="226358" y="3726"/>
                          </a:cubicBezTo>
                          <a:cubicBezTo>
                            <a:pt x="214832" y="-2274"/>
                            <a:pt x="201974" y="-655"/>
                            <a:pt x="191686" y="5917"/>
                          </a:cubicBezTo>
                          <a:cubicBezTo>
                            <a:pt x="172636" y="17919"/>
                            <a:pt x="164731" y="41350"/>
                            <a:pt x="157492" y="63639"/>
                          </a:cubicBezTo>
                          <a:cubicBezTo>
                            <a:pt x="148824" y="90214"/>
                            <a:pt x="140156" y="116788"/>
                            <a:pt x="131488" y="143268"/>
                          </a:cubicBezTo>
                          <a:cubicBezTo>
                            <a:pt x="110819" y="122408"/>
                            <a:pt x="87864" y="100405"/>
                            <a:pt x="61003" y="97643"/>
                          </a:cubicBezTo>
                          <a:cubicBezTo>
                            <a:pt x="40620" y="95548"/>
                            <a:pt x="21379" y="105263"/>
                            <a:pt x="5949" y="118598"/>
                          </a:cubicBezTo>
                          <a:cubicBezTo>
                            <a:pt x="3473" y="120694"/>
                            <a:pt x="996" y="123170"/>
                            <a:pt x="234" y="126599"/>
                          </a:cubicBezTo>
                          <a:cubicBezTo>
                            <a:pt x="-528" y="130123"/>
                            <a:pt x="710" y="133933"/>
                            <a:pt x="1949" y="137553"/>
                          </a:cubicBezTo>
                          <a:cubicBezTo>
                            <a:pt x="5378" y="147459"/>
                            <a:pt x="8902" y="157365"/>
                            <a:pt x="12331" y="167176"/>
                          </a:cubicBezTo>
                          <a:cubicBezTo>
                            <a:pt x="10807" y="162889"/>
                            <a:pt x="9378" y="158698"/>
                            <a:pt x="7854" y="154412"/>
                          </a:cubicBezTo>
                          <a:cubicBezTo>
                            <a:pt x="11854" y="157936"/>
                            <a:pt x="15855" y="161651"/>
                            <a:pt x="19855" y="165461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6" name="">
                      <a:extLst>
                        <a:ext uri="{FF2B5EF4-FFF2-40B4-BE49-F238E27FC236}">
                          <a16:creationId xmlns:a16="http://schemas.microsoft.com/office/drawing/2014/main" id="{6F1B63CE-EC6F-A532-8474-FFA0C3719E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06023" y="5233701"/>
                      <a:ext cx="24098" cy="8477"/>
                    </a:xfrm>
                    <a:custGeom>
                      <a:avLst/>
                      <a:gdLst>
                        <a:gd name="connsiteX0" fmla="*/ 0 w 24098"/>
                        <a:gd name="connsiteY0" fmla="*/ 8477 h 8477"/>
                        <a:gd name="connsiteX1" fmla="*/ 0 w 24098"/>
                        <a:gd name="connsiteY1" fmla="*/ 8477 h 8477"/>
                        <a:gd name="connsiteX2" fmla="*/ 24098 w 24098"/>
                        <a:gd name="connsiteY2" fmla="*/ 0 h 8477"/>
                        <a:gd name="connsiteX3" fmla="*/ 24098 w 24098"/>
                        <a:gd name="connsiteY3" fmla="*/ 0 h 8477"/>
                        <a:gd name="connsiteX4" fmla="*/ 0 w 24098"/>
                        <a:gd name="connsiteY4" fmla="*/ 8477 h 84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4098" h="8477">
                          <a:moveTo>
                            <a:pt x="0" y="8477"/>
                          </a:moveTo>
                          <a:cubicBezTo>
                            <a:pt x="0" y="8477"/>
                            <a:pt x="0" y="8477"/>
                            <a:pt x="0" y="8477"/>
                          </a:cubicBezTo>
                          <a:cubicBezTo>
                            <a:pt x="8096" y="5715"/>
                            <a:pt x="16002" y="2857"/>
                            <a:pt x="24098" y="0"/>
                          </a:cubicBezTo>
                          <a:cubicBezTo>
                            <a:pt x="24098" y="0"/>
                            <a:pt x="24098" y="0"/>
                            <a:pt x="24098" y="0"/>
                          </a:cubicBezTo>
                          <a:cubicBezTo>
                            <a:pt x="16097" y="2857"/>
                            <a:pt x="8096" y="5715"/>
                            <a:pt x="0" y="8477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7" name="">
                      <a:extLst>
                        <a:ext uri="{FF2B5EF4-FFF2-40B4-BE49-F238E27FC236}">
                          <a16:creationId xmlns:a16="http://schemas.microsoft.com/office/drawing/2014/main" id="{885C0EE0-ECF4-BB05-F235-AB56429765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69294" y="5095779"/>
                      <a:ext cx="4000" cy="16097"/>
                    </a:xfrm>
                    <a:custGeom>
                      <a:avLst/>
                      <a:gdLst>
                        <a:gd name="connsiteX0" fmla="*/ 0 w 4000"/>
                        <a:gd name="connsiteY0" fmla="*/ 0 h 16097"/>
                        <a:gd name="connsiteX1" fmla="*/ 4000 w 4000"/>
                        <a:gd name="connsiteY1" fmla="*/ 16097 h 16097"/>
                        <a:gd name="connsiteX2" fmla="*/ 0 w 4000"/>
                        <a:gd name="connsiteY2" fmla="*/ 0 h 160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000" h="16097">
                          <a:moveTo>
                            <a:pt x="0" y="0"/>
                          </a:moveTo>
                          <a:cubicBezTo>
                            <a:pt x="2286" y="5048"/>
                            <a:pt x="3619" y="10573"/>
                            <a:pt x="4000" y="16097"/>
                          </a:cubicBezTo>
                          <a:cubicBezTo>
                            <a:pt x="3619" y="10573"/>
                            <a:pt x="2286" y="5048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8" name="">
                      <a:extLst>
                        <a:ext uri="{FF2B5EF4-FFF2-40B4-BE49-F238E27FC236}">
                          <a16:creationId xmlns:a16="http://schemas.microsoft.com/office/drawing/2014/main" id="{B62B532C-57F3-DAD4-096E-ADBE1CDE04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92605" y="5142833"/>
                      <a:ext cx="168021" cy="68580"/>
                    </a:xfrm>
                    <a:custGeom>
                      <a:avLst/>
                      <a:gdLst>
                        <a:gd name="connsiteX0" fmla="*/ 0 w 168021"/>
                        <a:gd name="connsiteY0" fmla="*/ 68580 h 68580"/>
                        <a:gd name="connsiteX1" fmla="*/ 161258 w 168021"/>
                        <a:gd name="connsiteY1" fmla="*/ 4096 h 68580"/>
                        <a:gd name="connsiteX2" fmla="*/ 168021 w 168021"/>
                        <a:gd name="connsiteY2" fmla="*/ 0 h 68580"/>
                        <a:gd name="connsiteX3" fmla="*/ 161258 w 168021"/>
                        <a:gd name="connsiteY3" fmla="*/ 4096 h 68580"/>
                        <a:gd name="connsiteX4" fmla="*/ 0 w 168021"/>
                        <a:gd name="connsiteY4" fmla="*/ 68580 h 685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8021" h="68580">
                          <a:moveTo>
                            <a:pt x="0" y="68580"/>
                          </a:moveTo>
                          <a:cubicBezTo>
                            <a:pt x="54293" y="48482"/>
                            <a:pt x="108013" y="26956"/>
                            <a:pt x="161258" y="4096"/>
                          </a:cubicBezTo>
                          <a:cubicBezTo>
                            <a:pt x="163735" y="3048"/>
                            <a:pt x="165926" y="1619"/>
                            <a:pt x="168021" y="0"/>
                          </a:cubicBezTo>
                          <a:cubicBezTo>
                            <a:pt x="166021" y="1524"/>
                            <a:pt x="163830" y="2953"/>
                            <a:pt x="161258" y="4096"/>
                          </a:cubicBezTo>
                          <a:cubicBezTo>
                            <a:pt x="108013" y="26956"/>
                            <a:pt x="54293" y="48482"/>
                            <a:pt x="0" y="6858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9" name="">
                      <a:extLst>
                        <a:ext uri="{FF2B5EF4-FFF2-40B4-BE49-F238E27FC236}">
                          <a16:creationId xmlns:a16="http://schemas.microsoft.com/office/drawing/2014/main" id="{C23C8642-DF76-A682-C8AA-467BDBA993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78127" y="5211413"/>
                      <a:ext cx="14477" cy="5143"/>
                    </a:xfrm>
                    <a:custGeom>
                      <a:avLst/>
                      <a:gdLst>
                        <a:gd name="connsiteX0" fmla="*/ 0 w 14477"/>
                        <a:gd name="connsiteY0" fmla="*/ 5144 h 5143"/>
                        <a:gd name="connsiteX1" fmla="*/ 14478 w 14477"/>
                        <a:gd name="connsiteY1" fmla="*/ 0 h 5143"/>
                        <a:gd name="connsiteX2" fmla="*/ 0 w 14477"/>
                        <a:gd name="connsiteY2" fmla="*/ 5144 h 5143"/>
                        <a:gd name="connsiteX3" fmla="*/ 0 w 14477"/>
                        <a:gd name="connsiteY3" fmla="*/ 5144 h 51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477" h="5143">
                          <a:moveTo>
                            <a:pt x="0" y="5144"/>
                          </a:moveTo>
                          <a:cubicBezTo>
                            <a:pt x="4763" y="3429"/>
                            <a:pt x="9620" y="1714"/>
                            <a:pt x="14478" y="0"/>
                          </a:cubicBezTo>
                          <a:cubicBezTo>
                            <a:pt x="9715" y="1810"/>
                            <a:pt x="4858" y="3429"/>
                            <a:pt x="0" y="5144"/>
                          </a:cubicBezTo>
                          <a:lnTo>
                            <a:pt x="0" y="5144"/>
                          </a:ln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0" name="">
                      <a:extLst>
                        <a:ext uri="{FF2B5EF4-FFF2-40B4-BE49-F238E27FC236}">
                          <a16:creationId xmlns:a16="http://schemas.microsoft.com/office/drawing/2014/main" id="{80120CED-4A21-56AC-7572-C52C9C6225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30121" y="5223795"/>
                      <a:ext cx="28289" cy="10001"/>
                    </a:xfrm>
                    <a:custGeom>
                      <a:avLst/>
                      <a:gdLst>
                        <a:gd name="connsiteX0" fmla="*/ 17240 w 28289"/>
                        <a:gd name="connsiteY0" fmla="*/ 3810 h 10001"/>
                        <a:gd name="connsiteX1" fmla="*/ 0 w 28289"/>
                        <a:gd name="connsiteY1" fmla="*/ 10001 h 10001"/>
                        <a:gd name="connsiteX2" fmla="*/ 0 w 28289"/>
                        <a:gd name="connsiteY2" fmla="*/ 10001 h 10001"/>
                        <a:gd name="connsiteX3" fmla="*/ 28289 w 28289"/>
                        <a:gd name="connsiteY3" fmla="*/ 95 h 10001"/>
                        <a:gd name="connsiteX4" fmla="*/ 28004 w 28289"/>
                        <a:gd name="connsiteY4" fmla="*/ 0 h 10001"/>
                        <a:gd name="connsiteX5" fmla="*/ 17240 w 28289"/>
                        <a:gd name="connsiteY5" fmla="*/ 3810 h 10001"/>
                        <a:gd name="connsiteX6" fmla="*/ 17240 w 28289"/>
                        <a:gd name="connsiteY6" fmla="*/ 3810 h 100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289" h="10001">
                          <a:moveTo>
                            <a:pt x="17240" y="3810"/>
                          </a:moveTo>
                          <a:cubicBezTo>
                            <a:pt x="11525" y="5810"/>
                            <a:pt x="5810" y="7906"/>
                            <a:pt x="0" y="10001"/>
                          </a:cubicBezTo>
                          <a:cubicBezTo>
                            <a:pt x="0" y="10001"/>
                            <a:pt x="0" y="10001"/>
                            <a:pt x="0" y="10001"/>
                          </a:cubicBezTo>
                          <a:cubicBezTo>
                            <a:pt x="9430" y="6668"/>
                            <a:pt x="18860" y="3524"/>
                            <a:pt x="28289" y="95"/>
                          </a:cubicBezTo>
                          <a:cubicBezTo>
                            <a:pt x="28194" y="95"/>
                            <a:pt x="28099" y="0"/>
                            <a:pt x="28004" y="0"/>
                          </a:cubicBezTo>
                          <a:cubicBezTo>
                            <a:pt x="24384" y="1238"/>
                            <a:pt x="20860" y="2477"/>
                            <a:pt x="17240" y="3810"/>
                          </a:cubicBezTo>
                          <a:cubicBezTo>
                            <a:pt x="17240" y="3810"/>
                            <a:pt x="17240" y="3810"/>
                            <a:pt x="17240" y="3810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1" name="">
                      <a:extLst>
                        <a:ext uri="{FF2B5EF4-FFF2-40B4-BE49-F238E27FC236}">
                          <a16:creationId xmlns:a16="http://schemas.microsoft.com/office/drawing/2014/main" id="{93EBE492-1E23-C099-5E00-3320AE7600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52575" y="5155882"/>
                      <a:ext cx="122110" cy="75533"/>
                    </a:xfrm>
                    <a:custGeom>
                      <a:avLst/>
                      <a:gdLst>
                        <a:gd name="connsiteX0" fmla="*/ 114586 w 122110"/>
                        <a:gd name="connsiteY0" fmla="*/ 34576 h 75533"/>
                        <a:gd name="connsiteX1" fmla="*/ 58388 w 122110"/>
                        <a:gd name="connsiteY1" fmla="*/ 0 h 75533"/>
                        <a:gd name="connsiteX2" fmla="*/ 41719 w 122110"/>
                        <a:gd name="connsiteY2" fmla="*/ 12954 h 75533"/>
                        <a:gd name="connsiteX3" fmla="*/ 14668 w 122110"/>
                        <a:gd name="connsiteY3" fmla="*/ 15907 h 75533"/>
                        <a:gd name="connsiteX4" fmla="*/ 2667 w 122110"/>
                        <a:gd name="connsiteY4" fmla="*/ 16764 h 75533"/>
                        <a:gd name="connsiteX5" fmla="*/ 0 w 122110"/>
                        <a:gd name="connsiteY5" fmla="*/ 16954 h 75533"/>
                        <a:gd name="connsiteX6" fmla="*/ 20574 w 122110"/>
                        <a:gd name="connsiteY6" fmla="*/ 75533 h 75533"/>
                        <a:gd name="connsiteX7" fmla="*/ 122110 w 122110"/>
                        <a:gd name="connsiteY7" fmla="*/ 38005 h 75533"/>
                        <a:gd name="connsiteX8" fmla="*/ 114586 w 122110"/>
                        <a:gd name="connsiteY8" fmla="*/ 34576 h 755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2110" h="75533">
                          <a:moveTo>
                            <a:pt x="114586" y="34576"/>
                          </a:moveTo>
                          <a:cubicBezTo>
                            <a:pt x="94583" y="24575"/>
                            <a:pt x="76009" y="12859"/>
                            <a:pt x="58388" y="0"/>
                          </a:cubicBezTo>
                          <a:cubicBezTo>
                            <a:pt x="54578" y="6096"/>
                            <a:pt x="48673" y="10954"/>
                            <a:pt x="41719" y="12954"/>
                          </a:cubicBezTo>
                          <a:cubicBezTo>
                            <a:pt x="33147" y="15431"/>
                            <a:pt x="23527" y="15240"/>
                            <a:pt x="14668" y="15907"/>
                          </a:cubicBezTo>
                          <a:lnTo>
                            <a:pt x="2667" y="16764"/>
                          </a:lnTo>
                          <a:cubicBezTo>
                            <a:pt x="1809" y="16859"/>
                            <a:pt x="857" y="16859"/>
                            <a:pt x="0" y="16954"/>
                          </a:cubicBezTo>
                          <a:cubicBezTo>
                            <a:pt x="6858" y="36481"/>
                            <a:pt x="13716" y="56007"/>
                            <a:pt x="20574" y="75533"/>
                          </a:cubicBezTo>
                          <a:cubicBezTo>
                            <a:pt x="54388" y="62960"/>
                            <a:pt x="88297" y="50483"/>
                            <a:pt x="122110" y="38005"/>
                          </a:cubicBezTo>
                          <a:cubicBezTo>
                            <a:pt x="119634" y="36862"/>
                            <a:pt x="117062" y="35814"/>
                            <a:pt x="114586" y="34576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2" name="">
                      <a:extLst>
                        <a:ext uri="{FF2B5EF4-FFF2-40B4-BE49-F238E27FC236}">
                          <a16:creationId xmlns:a16="http://schemas.microsoft.com/office/drawing/2014/main" id="{8AB73106-B5AB-2575-4804-CB6DB49A0E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8571" y="5075872"/>
                      <a:ext cx="12001" cy="12763"/>
                    </a:xfrm>
                    <a:custGeom>
                      <a:avLst/>
                      <a:gdLst>
                        <a:gd name="connsiteX0" fmla="*/ 0 w 12001"/>
                        <a:gd name="connsiteY0" fmla="*/ 0 h 12763"/>
                        <a:gd name="connsiteX1" fmla="*/ 4477 w 12001"/>
                        <a:gd name="connsiteY1" fmla="*/ 12763 h 12763"/>
                        <a:gd name="connsiteX2" fmla="*/ 12001 w 12001"/>
                        <a:gd name="connsiteY2" fmla="*/ 11335 h 12763"/>
                        <a:gd name="connsiteX3" fmla="*/ 0 w 12001"/>
                        <a:gd name="connsiteY3" fmla="*/ 0 h 127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001" h="12763">
                          <a:moveTo>
                            <a:pt x="0" y="0"/>
                          </a:moveTo>
                          <a:cubicBezTo>
                            <a:pt x="1524" y="4286"/>
                            <a:pt x="2953" y="8477"/>
                            <a:pt x="4477" y="12763"/>
                          </a:cubicBezTo>
                          <a:cubicBezTo>
                            <a:pt x="6953" y="12097"/>
                            <a:pt x="9525" y="11716"/>
                            <a:pt x="12001" y="11335"/>
                          </a:cubicBezTo>
                          <a:cubicBezTo>
                            <a:pt x="8001" y="7525"/>
                            <a:pt x="4000" y="3810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3" name="">
                      <a:extLst>
                        <a:ext uri="{FF2B5EF4-FFF2-40B4-BE49-F238E27FC236}">
                          <a16:creationId xmlns:a16="http://schemas.microsoft.com/office/drawing/2014/main" id="{31296B6D-B2EE-A959-4FF8-00B30B0C28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83067" y="5088159"/>
                      <a:ext cx="290451" cy="128492"/>
                    </a:xfrm>
                    <a:custGeom>
                      <a:avLst/>
                      <a:gdLst>
                        <a:gd name="connsiteX0" fmla="*/ 290227 w 290451"/>
                        <a:gd name="connsiteY0" fmla="*/ 23717 h 128492"/>
                        <a:gd name="connsiteX1" fmla="*/ 286226 w 290451"/>
                        <a:gd name="connsiteY1" fmla="*/ 7620 h 128492"/>
                        <a:gd name="connsiteX2" fmla="*/ 286036 w 290451"/>
                        <a:gd name="connsiteY2" fmla="*/ 7334 h 128492"/>
                        <a:gd name="connsiteX3" fmla="*/ 281750 w 290451"/>
                        <a:gd name="connsiteY3" fmla="*/ 95 h 128492"/>
                        <a:gd name="connsiteX4" fmla="*/ 281750 w 290451"/>
                        <a:gd name="connsiteY4" fmla="*/ 0 h 128492"/>
                        <a:gd name="connsiteX5" fmla="*/ 281750 w 290451"/>
                        <a:gd name="connsiteY5" fmla="*/ 0 h 128492"/>
                        <a:gd name="connsiteX6" fmla="*/ 0 w 290451"/>
                        <a:gd name="connsiteY6" fmla="*/ 102679 h 128492"/>
                        <a:gd name="connsiteX7" fmla="*/ 95060 w 290451"/>
                        <a:gd name="connsiteY7" fmla="*/ 128492 h 128492"/>
                        <a:gd name="connsiteX8" fmla="*/ 109538 w 290451"/>
                        <a:gd name="connsiteY8" fmla="*/ 123349 h 128492"/>
                        <a:gd name="connsiteX9" fmla="*/ 270796 w 290451"/>
                        <a:gd name="connsiteY9" fmla="*/ 58864 h 128492"/>
                        <a:gd name="connsiteX10" fmla="*/ 277559 w 290451"/>
                        <a:gd name="connsiteY10" fmla="*/ 54769 h 128492"/>
                        <a:gd name="connsiteX11" fmla="*/ 279083 w 290451"/>
                        <a:gd name="connsiteY11" fmla="*/ 53530 h 128492"/>
                        <a:gd name="connsiteX12" fmla="*/ 283750 w 290451"/>
                        <a:gd name="connsiteY12" fmla="*/ 48482 h 128492"/>
                        <a:gd name="connsiteX13" fmla="*/ 284131 w 290451"/>
                        <a:gd name="connsiteY13" fmla="*/ 48101 h 128492"/>
                        <a:gd name="connsiteX14" fmla="*/ 287560 w 290451"/>
                        <a:gd name="connsiteY14" fmla="*/ 41529 h 128492"/>
                        <a:gd name="connsiteX15" fmla="*/ 288131 w 290451"/>
                        <a:gd name="connsiteY15" fmla="*/ 40005 h 128492"/>
                        <a:gd name="connsiteX16" fmla="*/ 289941 w 290451"/>
                        <a:gd name="connsiteY16" fmla="*/ 33147 h 128492"/>
                        <a:gd name="connsiteX17" fmla="*/ 290036 w 290451"/>
                        <a:gd name="connsiteY17" fmla="*/ 32766 h 128492"/>
                        <a:gd name="connsiteX18" fmla="*/ 290417 w 290451"/>
                        <a:gd name="connsiteY18" fmla="*/ 24765 h 128492"/>
                        <a:gd name="connsiteX19" fmla="*/ 290227 w 290451"/>
                        <a:gd name="connsiteY19" fmla="*/ 23717 h 1284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</a:cxnLst>
                      <a:rect l="l" t="t" r="r" b="b"/>
                      <a:pathLst>
                        <a:path w="290451" h="128492">
                          <a:moveTo>
                            <a:pt x="290227" y="23717"/>
                          </a:moveTo>
                          <a:cubicBezTo>
                            <a:pt x="289846" y="18193"/>
                            <a:pt x="288512" y="12668"/>
                            <a:pt x="286226" y="7620"/>
                          </a:cubicBezTo>
                          <a:cubicBezTo>
                            <a:pt x="286226" y="7525"/>
                            <a:pt x="286131" y="7429"/>
                            <a:pt x="286036" y="7334"/>
                          </a:cubicBezTo>
                          <a:cubicBezTo>
                            <a:pt x="284893" y="4763"/>
                            <a:pt x="283464" y="2381"/>
                            <a:pt x="281750" y="95"/>
                          </a:cubicBezTo>
                          <a:cubicBezTo>
                            <a:pt x="281750" y="95"/>
                            <a:pt x="281750" y="95"/>
                            <a:pt x="281750" y="0"/>
                          </a:cubicBezTo>
                          <a:cubicBezTo>
                            <a:pt x="281750" y="0"/>
                            <a:pt x="281750" y="0"/>
                            <a:pt x="281750" y="0"/>
                          </a:cubicBezTo>
                          <a:cubicBezTo>
                            <a:pt x="187643" y="33719"/>
                            <a:pt x="93726" y="68104"/>
                            <a:pt x="0" y="102679"/>
                          </a:cubicBezTo>
                          <a:cubicBezTo>
                            <a:pt x="31147" y="112966"/>
                            <a:pt x="63055" y="120968"/>
                            <a:pt x="95060" y="128492"/>
                          </a:cubicBezTo>
                          <a:cubicBezTo>
                            <a:pt x="99822" y="126778"/>
                            <a:pt x="104680" y="125063"/>
                            <a:pt x="109538" y="123349"/>
                          </a:cubicBezTo>
                          <a:cubicBezTo>
                            <a:pt x="163830" y="103251"/>
                            <a:pt x="217551" y="81724"/>
                            <a:pt x="270796" y="58864"/>
                          </a:cubicBezTo>
                          <a:cubicBezTo>
                            <a:pt x="273272" y="57817"/>
                            <a:pt x="275463" y="56388"/>
                            <a:pt x="277559" y="54769"/>
                          </a:cubicBezTo>
                          <a:cubicBezTo>
                            <a:pt x="278035" y="54388"/>
                            <a:pt x="278606" y="53912"/>
                            <a:pt x="279083" y="53530"/>
                          </a:cubicBezTo>
                          <a:cubicBezTo>
                            <a:pt x="280797" y="52006"/>
                            <a:pt x="282416" y="50292"/>
                            <a:pt x="283750" y="48482"/>
                          </a:cubicBezTo>
                          <a:cubicBezTo>
                            <a:pt x="283845" y="48292"/>
                            <a:pt x="284036" y="48196"/>
                            <a:pt x="284131" y="48101"/>
                          </a:cubicBezTo>
                          <a:cubicBezTo>
                            <a:pt x="285560" y="46101"/>
                            <a:pt x="286703" y="43815"/>
                            <a:pt x="287560" y="41529"/>
                          </a:cubicBezTo>
                          <a:cubicBezTo>
                            <a:pt x="287750" y="41053"/>
                            <a:pt x="287941" y="40481"/>
                            <a:pt x="288131" y="40005"/>
                          </a:cubicBezTo>
                          <a:cubicBezTo>
                            <a:pt x="288893" y="37814"/>
                            <a:pt x="289560" y="35528"/>
                            <a:pt x="289941" y="33147"/>
                          </a:cubicBezTo>
                          <a:cubicBezTo>
                            <a:pt x="289941" y="33052"/>
                            <a:pt x="290036" y="32861"/>
                            <a:pt x="290036" y="32766"/>
                          </a:cubicBezTo>
                          <a:cubicBezTo>
                            <a:pt x="290417" y="30099"/>
                            <a:pt x="290513" y="27432"/>
                            <a:pt x="290417" y="24765"/>
                          </a:cubicBezTo>
                          <a:cubicBezTo>
                            <a:pt x="290227" y="24384"/>
                            <a:pt x="290227" y="24003"/>
                            <a:pt x="290227" y="23717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" name="">
                      <a:extLst>
                        <a:ext uri="{FF2B5EF4-FFF2-40B4-BE49-F238E27FC236}">
                          <a16:creationId xmlns:a16="http://schemas.microsoft.com/office/drawing/2014/main" id="{43FEE3B3-9DF1-E735-8374-FE10F8839A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06118" y="5227605"/>
                      <a:ext cx="41243" cy="14573"/>
                    </a:xfrm>
                    <a:custGeom>
                      <a:avLst/>
                      <a:gdLst>
                        <a:gd name="connsiteX0" fmla="*/ 41243 w 41243"/>
                        <a:gd name="connsiteY0" fmla="*/ 0 h 14573"/>
                        <a:gd name="connsiteX1" fmla="*/ 13430 w 41243"/>
                        <a:gd name="connsiteY1" fmla="*/ 9811 h 14573"/>
                        <a:gd name="connsiteX2" fmla="*/ 0 w 41243"/>
                        <a:gd name="connsiteY2" fmla="*/ 14573 h 14573"/>
                        <a:gd name="connsiteX3" fmla="*/ 24098 w 41243"/>
                        <a:gd name="connsiteY3" fmla="*/ 6096 h 14573"/>
                        <a:gd name="connsiteX4" fmla="*/ 41243 w 41243"/>
                        <a:gd name="connsiteY4" fmla="*/ 0 h 145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1243" h="14573">
                          <a:moveTo>
                            <a:pt x="41243" y="0"/>
                          </a:moveTo>
                          <a:cubicBezTo>
                            <a:pt x="32004" y="3334"/>
                            <a:pt x="22765" y="6668"/>
                            <a:pt x="13430" y="9811"/>
                          </a:cubicBezTo>
                          <a:cubicBezTo>
                            <a:pt x="8954" y="11335"/>
                            <a:pt x="4477" y="13049"/>
                            <a:pt x="0" y="14573"/>
                          </a:cubicBezTo>
                          <a:cubicBezTo>
                            <a:pt x="8001" y="11811"/>
                            <a:pt x="16002" y="8954"/>
                            <a:pt x="24098" y="6096"/>
                          </a:cubicBezTo>
                          <a:cubicBezTo>
                            <a:pt x="29718" y="4096"/>
                            <a:pt x="35433" y="2000"/>
                            <a:pt x="41243" y="0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5" name="">
                      <a:extLst>
                        <a:ext uri="{FF2B5EF4-FFF2-40B4-BE49-F238E27FC236}">
                          <a16:creationId xmlns:a16="http://schemas.microsoft.com/office/drawing/2014/main" id="{40E39442-5F6C-A22A-A809-542E8A4278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73149" y="5190839"/>
                      <a:ext cx="205263" cy="80775"/>
                    </a:xfrm>
                    <a:custGeom>
                      <a:avLst/>
                      <a:gdLst>
                        <a:gd name="connsiteX0" fmla="*/ 109919 w 205263"/>
                        <a:gd name="connsiteY0" fmla="*/ 0 h 80775"/>
                        <a:gd name="connsiteX1" fmla="*/ 101537 w 205263"/>
                        <a:gd name="connsiteY1" fmla="*/ 3048 h 80775"/>
                        <a:gd name="connsiteX2" fmla="*/ 0 w 205263"/>
                        <a:gd name="connsiteY2" fmla="*/ 40577 h 80775"/>
                        <a:gd name="connsiteX3" fmla="*/ 5048 w 205263"/>
                        <a:gd name="connsiteY3" fmla="*/ 54864 h 80775"/>
                        <a:gd name="connsiteX4" fmla="*/ 8763 w 205263"/>
                        <a:gd name="connsiteY4" fmla="*/ 64294 h 80775"/>
                        <a:gd name="connsiteX5" fmla="*/ 11144 w 205263"/>
                        <a:gd name="connsiteY5" fmla="*/ 68675 h 80775"/>
                        <a:gd name="connsiteX6" fmla="*/ 14097 w 205263"/>
                        <a:gd name="connsiteY6" fmla="*/ 72580 h 80775"/>
                        <a:gd name="connsiteX7" fmla="*/ 22955 w 205263"/>
                        <a:gd name="connsiteY7" fmla="*/ 78772 h 80775"/>
                        <a:gd name="connsiteX8" fmla="*/ 33242 w 205263"/>
                        <a:gd name="connsiteY8" fmla="*/ 80772 h 80775"/>
                        <a:gd name="connsiteX9" fmla="*/ 33719 w 205263"/>
                        <a:gd name="connsiteY9" fmla="*/ 80772 h 80775"/>
                        <a:gd name="connsiteX10" fmla="*/ 55436 w 205263"/>
                        <a:gd name="connsiteY10" fmla="*/ 76867 h 80775"/>
                        <a:gd name="connsiteX11" fmla="*/ 55436 w 205263"/>
                        <a:gd name="connsiteY11" fmla="*/ 76867 h 80775"/>
                        <a:gd name="connsiteX12" fmla="*/ 116586 w 205263"/>
                        <a:gd name="connsiteY12" fmla="*/ 56769 h 80775"/>
                        <a:gd name="connsiteX13" fmla="*/ 121063 w 205263"/>
                        <a:gd name="connsiteY13" fmla="*/ 55245 h 80775"/>
                        <a:gd name="connsiteX14" fmla="*/ 126492 w 205263"/>
                        <a:gd name="connsiteY14" fmla="*/ 53435 h 80775"/>
                        <a:gd name="connsiteX15" fmla="*/ 133064 w 205263"/>
                        <a:gd name="connsiteY15" fmla="*/ 51245 h 80775"/>
                        <a:gd name="connsiteX16" fmla="*/ 133064 w 205263"/>
                        <a:gd name="connsiteY16" fmla="*/ 51245 h 80775"/>
                        <a:gd name="connsiteX17" fmla="*/ 146495 w 205263"/>
                        <a:gd name="connsiteY17" fmla="*/ 46482 h 80775"/>
                        <a:gd name="connsiteX18" fmla="*/ 174308 w 205263"/>
                        <a:gd name="connsiteY18" fmla="*/ 36671 h 80775"/>
                        <a:gd name="connsiteX19" fmla="*/ 174403 w 205263"/>
                        <a:gd name="connsiteY19" fmla="*/ 36671 h 80775"/>
                        <a:gd name="connsiteX20" fmla="*/ 185071 w 205263"/>
                        <a:gd name="connsiteY20" fmla="*/ 32861 h 80775"/>
                        <a:gd name="connsiteX21" fmla="*/ 205264 w 205263"/>
                        <a:gd name="connsiteY21" fmla="*/ 25718 h 80775"/>
                        <a:gd name="connsiteX22" fmla="*/ 205073 w 205263"/>
                        <a:gd name="connsiteY22" fmla="*/ 25718 h 80775"/>
                        <a:gd name="connsiteX23" fmla="*/ 205073 w 205263"/>
                        <a:gd name="connsiteY23" fmla="*/ 25718 h 80775"/>
                        <a:gd name="connsiteX24" fmla="*/ 109919 w 205263"/>
                        <a:gd name="connsiteY24" fmla="*/ 0 h 807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</a:cxnLst>
                      <a:rect l="l" t="t" r="r" b="b"/>
                      <a:pathLst>
                        <a:path w="205263" h="80775">
                          <a:moveTo>
                            <a:pt x="109919" y="0"/>
                          </a:moveTo>
                          <a:cubicBezTo>
                            <a:pt x="107156" y="1048"/>
                            <a:pt x="104299" y="2096"/>
                            <a:pt x="101537" y="3048"/>
                          </a:cubicBezTo>
                          <a:cubicBezTo>
                            <a:pt x="67723" y="15526"/>
                            <a:pt x="33814" y="27908"/>
                            <a:pt x="0" y="40577"/>
                          </a:cubicBezTo>
                          <a:cubicBezTo>
                            <a:pt x="1715" y="45339"/>
                            <a:pt x="3334" y="50102"/>
                            <a:pt x="5048" y="54864"/>
                          </a:cubicBezTo>
                          <a:cubicBezTo>
                            <a:pt x="6191" y="58007"/>
                            <a:pt x="7334" y="61246"/>
                            <a:pt x="8763" y="64294"/>
                          </a:cubicBezTo>
                          <a:cubicBezTo>
                            <a:pt x="9430" y="65818"/>
                            <a:pt x="10287" y="67246"/>
                            <a:pt x="11144" y="68675"/>
                          </a:cubicBezTo>
                          <a:cubicBezTo>
                            <a:pt x="12002" y="70104"/>
                            <a:pt x="12954" y="71438"/>
                            <a:pt x="14097" y="72580"/>
                          </a:cubicBezTo>
                          <a:cubicBezTo>
                            <a:pt x="16669" y="75533"/>
                            <a:pt x="19717" y="77438"/>
                            <a:pt x="22955" y="78772"/>
                          </a:cubicBezTo>
                          <a:cubicBezTo>
                            <a:pt x="26194" y="80105"/>
                            <a:pt x="29623" y="80677"/>
                            <a:pt x="33242" y="80772"/>
                          </a:cubicBezTo>
                          <a:cubicBezTo>
                            <a:pt x="33433" y="80772"/>
                            <a:pt x="33528" y="80772"/>
                            <a:pt x="33719" y="80772"/>
                          </a:cubicBezTo>
                          <a:cubicBezTo>
                            <a:pt x="40958" y="80867"/>
                            <a:pt x="48673" y="78962"/>
                            <a:pt x="55436" y="76867"/>
                          </a:cubicBezTo>
                          <a:cubicBezTo>
                            <a:pt x="55436" y="76867"/>
                            <a:pt x="55436" y="76867"/>
                            <a:pt x="55436" y="76867"/>
                          </a:cubicBezTo>
                          <a:cubicBezTo>
                            <a:pt x="75914" y="70390"/>
                            <a:pt x="96298" y="63627"/>
                            <a:pt x="116586" y="56769"/>
                          </a:cubicBezTo>
                          <a:cubicBezTo>
                            <a:pt x="118110" y="56293"/>
                            <a:pt x="119539" y="55721"/>
                            <a:pt x="121063" y="55245"/>
                          </a:cubicBezTo>
                          <a:cubicBezTo>
                            <a:pt x="122873" y="54673"/>
                            <a:pt x="124683" y="54102"/>
                            <a:pt x="126492" y="53435"/>
                          </a:cubicBezTo>
                          <a:cubicBezTo>
                            <a:pt x="128683" y="52673"/>
                            <a:pt x="130874" y="52006"/>
                            <a:pt x="133064" y="51245"/>
                          </a:cubicBezTo>
                          <a:cubicBezTo>
                            <a:pt x="133064" y="51245"/>
                            <a:pt x="133064" y="51245"/>
                            <a:pt x="133064" y="51245"/>
                          </a:cubicBezTo>
                          <a:cubicBezTo>
                            <a:pt x="137541" y="49721"/>
                            <a:pt x="142018" y="48006"/>
                            <a:pt x="146495" y="46482"/>
                          </a:cubicBezTo>
                          <a:cubicBezTo>
                            <a:pt x="155829" y="43244"/>
                            <a:pt x="165068" y="39910"/>
                            <a:pt x="174308" y="36671"/>
                          </a:cubicBezTo>
                          <a:cubicBezTo>
                            <a:pt x="174308" y="36671"/>
                            <a:pt x="174403" y="36671"/>
                            <a:pt x="174403" y="36671"/>
                          </a:cubicBezTo>
                          <a:cubicBezTo>
                            <a:pt x="177927" y="35433"/>
                            <a:pt x="181547" y="34195"/>
                            <a:pt x="185071" y="32861"/>
                          </a:cubicBezTo>
                          <a:cubicBezTo>
                            <a:pt x="191834" y="30480"/>
                            <a:pt x="198596" y="28194"/>
                            <a:pt x="205264" y="25718"/>
                          </a:cubicBezTo>
                          <a:cubicBezTo>
                            <a:pt x="205169" y="25718"/>
                            <a:pt x="205169" y="25718"/>
                            <a:pt x="205073" y="25718"/>
                          </a:cubicBezTo>
                          <a:lnTo>
                            <a:pt x="205073" y="25718"/>
                          </a:lnTo>
                          <a:cubicBezTo>
                            <a:pt x="172974" y="18288"/>
                            <a:pt x="140970" y="10192"/>
                            <a:pt x="109919" y="0"/>
                          </a:cubicBezTo>
                          <a:close/>
                        </a:path>
                      </a:pathLst>
                    </a:custGeom>
                    <a:solidFill>
                      <a:srgbClr val="D4D8D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6" name="">
                      <a:extLst>
                        <a:ext uri="{FF2B5EF4-FFF2-40B4-BE49-F238E27FC236}">
                          <a16:creationId xmlns:a16="http://schemas.microsoft.com/office/drawing/2014/main" id="{70D45DC0-8539-9790-7A0A-42DF32698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22857" y="5086023"/>
                      <a:ext cx="92646" cy="86718"/>
                    </a:xfrm>
                    <a:custGeom>
                      <a:avLst/>
                      <a:gdLst>
                        <a:gd name="connsiteX0" fmla="*/ 44387 w 92646"/>
                        <a:gd name="connsiteY0" fmla="*/ 85766 h 86718"/>
                        <a:gd name="connsiteX1" fmla="*/ 71438 w 92646"/>
                        <a:gd name="connsiteY1" fmla="*/ 82813 h 86718"/>
                        <a:gd name="connsiteX2" fmla="*/ 88106 w 92646"/>
                        <a:gd name="connsiteY2" fmla="*/ 69859 h 86718"/>
                        <a:gd name="connsiteX3" fmla="*/ 92202 w 92646"/>
                        <a:gd name="connsiteY3" fmla="*/ 59000 h 86718"/>
                        <a:gd name="connsiteX4" fmla="*/ 84392 w 92646"/>
                        <a:gd name="connsiteY4" fmla="*/ 30140 h 86718"/>
                        <a:gd name="connsiteX5" fmla="*/ 43434 w 92646"/>
                        <a:gd name="connsiteY5" fmla="*/ 3470 h 86718"/>
                        <a:gd name="connsiteX6" fmla="*/ 7620 w 92646"/>
                        <a:gd name="connsiteY6" fmla="*/ 1088 h 86718"/>
                        <a:gd name="connsiteX7" fmla="*/ 95 w 92646"/>
                        <a:gd name="connsiteY7" fmla="*/ 2517 h 86718"/>
                        <a:gd name="connsiteX8" fmla="*/ 0 w 92646"/>
                        <a:gd name="connsiteY8" fmla="*/ 2517 h 86718"/>
                        <a:gd name="connsiteX9" fmla="*/ 29051 w 92646"/>
                        <a:gd name="connsiteY9" fmla="*/ 86718 h 86718"/>
                        <a:gd name="connsiteX10" fmla="*/ 29718 w 92646"/>
                        <a:gd name="connsiteY10" fmla="*/ 86623 h 86718"/>
                        <a:gd name="connsiteX11" fmla="*/ 32385 w 92646"/>
                        <a:gd name="connsiteY11" fmla="*/ 86432 h 86718"/>
                        <a:gd name="connsiteX12" fmla="*/ 44387 w 92646"/>
                        <a:gd name="connsiteY12" fmla="*/ 85766 h 867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92646" h="86718">
                          <a:moveTo>
                            <a:pt x="44387" y="85766"/>
                          </a:moveTo>
                          <a:cubicBezTo>
                            <a:pt x="53245" y="85099"/>
                            <a:pt x="62865" y="85385"/>
                            <a:pt x="71438" y="82813"/>
                          </a:cubicBezTo>
                          <a:cubicBezTo>
                            <a:pt x="78391" y="80813"/>
                            <a:pt x="84296" y="75955"/>
                            <a:pt x="88106" y="69859"/>
                          </a:cubicBezTo>
                          <a:cubicBezTo>
                            <a:pt x="90202" y="66525"/>
                            <a:pt x="91631" y="62906"/>
                            <a:pt x="92202" y="59000"/>
                          </a:cubicBezTo>
                          <a:cubicBezTo>
                            <a:pt x="93821" y="48713"/>
                            <a:pt x="90964" y="38331"/>
                            <a:pt x="84392" y="30140"/>
                          </a:cubicBezTo>
                          <a:cubicBezTo>
                            <a:pt x="73914" y="17186"/>
                            <a:pt x="59150" y="8613"/>
                            <a:pt x="43434" y="3470"/>
                          </a:cubicBezTo>
                          <a:cubicBezTo>
                            <a:pt x="31814" y="-340"/>
                            <a:pt x="19621" y="-817"/>
                            <a:pt x="7620" y="1088"/>
                          </a:cubicBezTo>
                          <a:cubicBezTo>
                            <a:pt x="5048" y="1469"/>
                            <a:pt x="2572" y="1946"/>
                            <a:pt x="95" y="2517"/>
                          </a:cubicBezTo>
                          <a:cubicBezTo>
                            <a:pt x="95" y="2517"/>
                            <a:pt x="0" y="2517"/>
                            <a:pt x="0" y="2517"/>
                          </a:cubicBezTo>
                          <a:lnTo>
                            <a:pt x="29051" y="86718"/>
                          </a:lnTo>
                          <a:cubicBezTo>
                            <a:pt x="29242" y="86718"/>
                            <a:pt x="29528" y="86718"/>
                            <a:pt x="29718" y="86623"/>
                          </a:cubicBezTo>
                          <a:cubicBezTo>
                            <a:pt x="30575" y="86528"/>
                            <a:pt x="31528" y="86432"/>
                            <a:pt x="32385" y="86432"/>
                          </a:cubicBezTo>
                          <a:lnTo>
                            <a:pt x="44387" y="85766"/>
                          </a:lnTo>
                          <a:close/>
                        </a:path>
                      </a:pathLst>
                    </a:custGeom>
                    <a:solidFill>
                      <a:srgbClr val="E71F6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7" name="">
                      <a:extLst>
                        <a:ext uri="{FF2B5EF4-FFF2-40B4-BE49-F238E27FC236}">
                          <a16:creationId xmlns:a16="http://schemas.microsoft.com/office/drawing/2014/main" id="{D421EB42-CA34-4A73-3EAC-E141A2713A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68221" y="5060918"/>
                      <a:ext cx="15049" cy="20097"/>
                    </a:xfrm>
                    <a:custGeom>
                      <a:avLst/>
                      <a:gdLst>
                        <a:gd name="connsiteX0" fmla="*/ 11716 w 15049"/>
                        <a:gd name="connsiteY0" fmla="*/ 0 h 20097"/>
                        <a:gd name="connsiteX1" fmla="*/ 6287 w 15049"/>
                        <a:gd name="connsiteY1" fmla="*/ 14288 h 20097"/>
                        <a:gd name="connsiteX2" fmla="*/ 0 w 15049"/>
                        <a:gd name="connsiteY2" fmla="*/ 20098 h 20097"/>
                        <a:gd name="connsiteX3" fmla="*/ 15050 w 15049"/>
                        <a:gd name="connsiteY3" fmla="*/ 14192 h 20097"/>
                        <a:gd name="connsiteX4" fmla="*/ 14478 w 15049"/>
                        <a:gd name="connsiteY4" fmla="*/ 11525 h 20097"/>
                        <a:gd name="connsiteX5" fmla="*/ 14097 w 15049"/>
                        <a:gd name="connsiteY5" fmla="*/ 9620 h 20097"/>
                        <a:gd name="connsiteX6" fmla="*/ 11716 w 15049"/>
                        <a:gd name="connsiteY6" fmla="*/ 0 h 200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5049" h="20097">
                          <a:moveTo>
                            <a:pt x="11716" y="0"/>
                          </a:moveTo>
                          <a:cubicBezTo>
                            <a:pt x="11525" y="5239"/>
                            <a:pt x="9525" y="10287"/>
                            <a:pt x="6287" y="14288"/>
                          </a:cubicBezTo>
                          <a:cubicBezTo>
                            <a:pt x="4477" y="16478"/>
                            <a:pt x="2477" y="18574"/>
                            <a:pt x="0" y="20098"/>
                          </a:cubicBezTo>
                          <a:cubicBezTo>
                            <a:pt x="4953" y="18002"/>
                            <a:pt x="10001" y="16002"/>
                            <a:pt x="15050" y="14192"/>
                          </a:cubicBezTo>
                          <a:cubicBezTo>
                            <a:pt x="14859" y="13240"/>
                            <a:pt x="14669" y="12287"/>
                            <a:pt x="14478" y="11525"/>
                          </a:cubicBezTo>
                          <a:cubicBezTo>
                            <a:pt x="14192" y="10383"/>
                            <a:pt x="14097" y="9620"/>
                            <a:pt x="14097" y="9620"/>
                          </a:cubicBezTo>
                          <a:cubicBezTo>
                            <a:pt x="13335" y="6382"/>
                            <a:pt x="12573" y="3143"/>
                            <a:pt x="11716" y="0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8" name="">
                      <a:extLst>
                        <a:ext uri="{FF2B5EF4-FFF2-40B4-BE49-F238E27FC236}">
                          <a16:creationId xmlns:a16="http://schemas.microsoft.com/office/drawing/2014/main" id="{216C38B0-7197-3D21-AE46-FA4D634743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480" y="5096732"/>
                      <a:ext cx="70260" cy="40897"/>
                    </a:xfrm>
                    <a:custGeom>
                      <a:avLst/>
                      <a:gdLst>
                        <a:gd name="connsiteX0" fmla="*/ 31970 w 70260"/>
                        <a:gd name="connsiteY0" fmla="*/ 7620 h 40897"/>
                        <a:gd name="connsiteX1" fmla="*/ 27303 w 70260"/>
                        <a:gd name="connsiteY1" fmla="*/ 4286 h 40897"/>
                        <a:gd name="connsiteX2" fmla="*/ 3586 w 70260"/>
                        <a:gd name="connsiteY2" fmla="*/ 22765 h 40897"/>
                        <a:gd name="connsiteX3" fmla="*/ 14539 w 70260"/>
                        <a:gd name="connsiteY3" fmla="*/ 38671 h 40897"/>
                        <a:gd name="connsiteX4" fmla="*/ 70261 w 70260"/>
                        <a:gd name="connsiteY4" fmla="*/ 0 h 40897"/>
                        <a:gd name="connsiteX5" fmla="*/ 52639 w 70260"/>
                        <a:gd name="connsiteY5" fmla="*/ 8382 h 40897"/>
                        <a:gd name="connsiteX6" fmla="*/ 31970 w 70260"/>
                        <a:gd name="connsiteY6" fmla="*/ 7620 h 408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0260" h="40897">
                          <a:moveTo>
                            <a:pt x="31970" y="7620"/>
                          </a:moveTo>
                          <a:cubicBezTo>
                            <a:pt x="30256" y="6668"/>
                            <a:pt x="28732" y="5525"/>
                            <a:pt x="27303" y="4286"/>
                          </a:cubicBezTo>
                          <a:cubicBezTo>
                            <a:pt x="19111" y="10096"/>
                            <a:pt x="11206" y="16288"/>
                            <a:pt x="3586" y="22765"/>
                          </a:cubicBezTo>
                          <a:cubicBezTo>
                            <a:pt x="-5749" y="30766"/>
                            <a:pt x="5014" y="46768"/>
                            <a:pt x="14539" y="38671"/>
                          </a:cubicBezTo>
                          <a:cubicBezTo>
                            <a:pt x="31875" y="23908"/>
                            <a:pt x="50544" y="11049"/>
                            <a:pt x="70261" y="0"/>
                          </a:cubicBezTo>
                          <a:cubicBezTo>
                            <a:pt x="64450" y="2858"/>
                            <a:pt x="58545" y="5810"/>
                            <a:pt x="52639" y="8382"/>
                          </a:cubicBezTo>
                          <a:cubicBezTo>
                            <a:pt x="45972" y="11239"/>
                            <a:pt x="38257" y="10954"/>
                            <a:pt x="31970" y="7620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9" name="">
                      <a:extLst>
                        <a:ext uri="{FF2B5EF4-FFF2-40B4-BE49-F238E27FC236}">
                          <a16:creationId xmlns:a16="http://schemas.microsoft.com/office/drawing/2014/main" id="{B2D1EF61-BEFC-3733-D371-CCA062D09E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82045" y="5032811"/>
                      <a:ext cx="98082" cy="74180"/>
                    </a:xfrm>
                    <a:custGeom>
                      <a:avLst/>
                      <a:gdLst>
                        <a:gd name="connsiteX0" fmla="*/ 92463 w 98082"/>
                        <a:gd name="connsiteY0" fmla="*/ 42395 h 74180"/>
                        <a:gd name="connsiteX1" fmla="*/ 97892 w 98082"/>
                        <a:gd name="connsiteY1" fmla="*/ 28107 h 74180"/>
                        <a:gd name="connsiteX2" fmla="*/ 98083 w 98082"/>
                        <a:gd name="connsiteY2" fmla="*/ 25917 h 74180"/>
                        <a:gd name="connsiteX3" fmla="*/ 88748 w 98082"/>
                        <a:gd name="connsiteY3" fmla="*/ 8105 h 74180"/>
                        <a:gd name="connsiteX4" fmla="*/ 87891 w 98082"/>
                        <a:gd name="connsiteY4" fmla="*/ 7438 h 74180"/>
                        <a:gd name="connsiteX5" fmla="*/ 57316 w 98082"/>
                        <a:gd name="connsiteY5" fmla="*/ 104 h 74180"/>
                        <a:gd name="connsiteX6" fmla="*/ 48648 w 98082"/>
                        <a:gd name="connsiteY6" fmla="*/ 961 h 74180"/>
                        <a:gd name="connsiteX7" fmla="*/ 30074 w 98082"/>
                        <a:gd name="connsiteY7" fmla="*/ 5724 h 74180"/>
                        <a:gd name="connsiteX8" fmla="*/ 7595 w 98082"/>
                        <a:gd name="connsiteY8" fmla="*/ 20773 h 74180"/>
                        <a:gd name="connsiteX9" fmla="*/ 356 w 98082"/>
                        <a:gd name="connsiteY9" fmla="*/ 36013 h 74180"/>
                        <a:gd name="connsiteX10" fmla="*/ 1880 w 98082"/>
                        <a:gd name="connsiteY10" fmla="*/ 50110 h 74180"/>
                        <a:gd name="connsiteX11" fmla="*/ 1880 w 98082"/>
                        <a:gd name="connsiteY11" fmla="*/ 50777 h 74180"/>
                        <a:gd name="connsiteX12" fmla="*/ 10643 w 98082"/>
                        <a:gd name="connsiteY12" fmla="*/ 68112 h 74180"/>
                        <a:gd name="connsiteX13" fmla="*/ 15310 w 98082"/>
                        <a:gd name="connsiteY13" fmla="*/ 71446 h 74180"/>
                        <a:gd name="connsiteX14" fmla="*/ 35980 w 98082"/>
                        <a:gd name="connsiteY14" fmla="*/ 72303 h 74180"/>
                        <a:gd name="connsiteX15" fmla="*/ 53601 w 98082"/>
                        <a:gd name="connsiteY15" fmla="*/ 63921 h 74180"/>
                        <a:gd name="connsiteX16" fmla="*/ 59316 w 98082"/>
                        <a:gd name="connsiteY16" fmla="*/ 61064 h 74180"/>
                        <a:gd name="connsiteX17" fmla="*/ 71698 w 98082"/>
                        <a:gd name="connsiteY17" fmla="*/ 55158 h 74180"/>
                        <a:gd name="connsiteX18" fmla="*/ 78842 w 98082"/>
                        <a:gd name="connsiteY18" fmla="*/ 51825 h 74180"/>
                        <a:gd name="connsiteX19" fmla="*/ 85986 w 98082"/>
                        <a:gd name="connsiteY19" fmla="*/ 48110 h 74180"/>
                        <a:gd name="connsiteX20" fmla="*/ 86081 w 98082"/>
                        <a:gd name="connsiteY20" fmla="*/ 48015 h 74180"/>
                        <a:gd name="connsiteX21" fmla="*/ 92463 w 98082"/>
                        <a:gd name="connsiteY21" fmla="*/ 42395 h 74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98082" h="74180">
                          <a:moveTo>
                            <a:pt x="92463" y="42395"/>
                          </a:moveTo>
                          <a:cubicBezTo>
                            <a:pt x="95797" y="38299"/>
                            <a:pt x="97701" y="33346"/>
                            <a:pt x="97892" y="28107"/>
                          </a:cubicBezTo>
                          <a:cubicBezTo>
                            <a:pt x="97892" y="27345"/>
                            <a:pt x="98083" y="26678"/>
                            <a:pt x="98083" y="25917"/>
                          </a:cubicBezTo>
                          <a:cubicBezTo>
                            <a:pt x="97701" y="18868"/>
                            <a:pt x="93987" y="12677"/>
                            <a:pt x="88748" y="8105"/>
                          </a:cubicBezTo>
                          <a:cubicBezTo>
                            <a:pt x="88462" y="7914"/>
                            <a:pt x="88176" y="7724"/>
                            <a:pt x="87891" y="7438"/>
                          </a:cubicBezTo>
                          <a:cubicBezTo>
                            <a:pt x="79318" y="580"/>
                            <a:pt x="67793" y="-373"/>
                            <a:pt x="57316" y="104"/>
                          </a:cubicBezTo>
                          <a:cubicBezTo>
                            <a:pt x="54458" y="199"/>
                            <a:pt x="51505" y="580"/>
                            <a:pt x="48648" y="961"/>
                          </a:cubicBezTo>
                          <a:cubicBezTo>
                            <a:pt x="42266" y="1913"/>
                            <a:pt x="35980" y="3437"/>
                            <a:pt x="30074" y="5724"/>
                          </a:cubicBezTo>
                          <a:cubicBezTo>
                            <a:pt x="21692" y="8962"/>
                            <a:pt x="13215" y="13534"/>
                            <a:pt x="7595" y="20773"/>
                          </a:cubicBezTo>
                          <a:cubicBezTo>
                            <a:pt x="4071" y="25250"/>
                            <a:pt x="1309" y="30393"/>
                            <a:pt x="356" y="36013"/>
                          </a:cubicBezTo>
                          <a:cubicBezTo>
                            <a:pt x="-501" y="41157"/>
                            <a:pt x="261" y="45728"/>
                            <a:pt x="1880" y="50110"/>
                          </a:cubicBezTo>
                          <a:cubicBezTo>
                            <a:pt x="1880" y="50300"/>
                            <a:pt x="1880" y="50491"/>
                            <a:pt x="1880" y="50777"/>
                          </a:cubicBezTo>
                          <a:cubicBezTo>
                            <a:pt x="2833" y="57540"/>
                            <a:pt x="5690" y="63635"/>
                            <a:pt x="10643" y="68112"/>
                          </a:cubicBezTo>
                          <a:cubicBezTo>
                            <a:pt x="12072" y="69350"/>
                            <a:pt x="13501" y="70493"/>
                            <a:pt x="15310" y="71446"/>
                          </a:cubicBezTo>
                          <a:cubicBezTo>
                            <a:pt x="21597" y="74780"/>
                            <a:pt x="29407" y="75066"/>
                            <a:pt x="35980" y="72303"/>
                          </a:cubicBezTo>
                          <a:cubicBezTo>
                            <a:pt x="41980" y="69732"/>
                            <a:pt x="47791" y="66779"/>
                            <a:pt x="53601" y="63921"/>
                          </a:cubicBezTo>
                          <a:cubicBezTo>
                            <a:pt x="55506" y="62969"/>
                            <a:pt x="57411" y="62016"/>
                            <a:pt x="59316" y="61064"/>
                          </a:cubicBezTo>
                          <a:cubicBezTo>
                            <a:pt x="63412" y="59063"/>
                            <a:pt x="67507" y="57158"/>
                            <a:pt x="71698" y="55158"/>
                          </a:cubicBezTo>
                          <a:cubicBezTo>
                            <a:pt x="73984" y="54015"/>
                            <a:pt x="76461" y="52967"/>
                            <a:pt x="78842" y="51825"/>
                          </a:cubicBezTo>
                          <a:cubicBezTo>
                            <a:pt x="81318" y="50682"/>
                            <a:pt x="83795" y="49443"/>
                            <a:pt x="85986" y="48110"/>
                          </a:cubicBezTo>
                          <a:cubicBezTo>
                            <a:pt x="85986" y="48110"/>
                            <a:pt x="85986" y="48110"/>
                            <a:pt x="86081" y="48015"/>
                          </a:cubicBezTo>
                          <a:cubicBezTo>
                            <a:pt x="88653" y="46681"/>
                            <a:pt x="90653" y="44585"/>
                            <a:pt x="92463" y="42395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53" name="">
                    <a:extLst>
                      <a:ext uri="{FF2B5EF4-FFF2-40B4-BE49-F238E27FC236}">
                        <a16:creationId xmlns:a16="http://schemas.microsoft.com/office/drawing/2014/main" id="{960AD30F-EFCB-B47E-08A0-20B83E7525A2}"/>
                      </a:ext>
                    </a:extLst>
                  </p:cNvPr>
                  <p:cNvGrpSpPr/>
                  <p:nvPr/>
                </p:nvGrpSpPr>
                <p:grpSpPr>
                  <a:xfrm>
                    <a:off x="6625268" y="4886902"/>
                    <a:ext cx="463232" cy="350704"/>
                    <a:chOff x="6625268" y="4886902"/>
                    <a:chExt cx="463232" cy="350704"/>
                  </a:xfrm>
                </p:grpSpPr>
                <p:sp>
                  <p:nvSpPr>
                    <p:cNvPr id="154" name="">
                      <a:extLst>
                        <a:ext uri="{FF2B5EF4-FFF2-40B4-BE49-F238E27FC236}">
                          <a16:creationId xmlns:a16="http://schemas.microsoft.com/office/drawing/2014/main" id="{D84A56C9-7C75-BAA2-7B77-461B14FF1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61498" y="4943734"/>
                      <a:ext cx="73260" cy="93847"/>
                    </a:xfrm>
                    <a:custGeom>
                      <a:avLst/>
                      <a:gdLst>
                        <a:gd name="connsiteX0" fmla="*/ 55163 w 73260"/>
                        <a:gd name="connsiteY0" fmla="*/ 91847 h 93847"/>
                        <a:gd name="connsiteX1" fmla="*/ 57544 w 73260"/>
                        <a:gd name="connsiteY1" fmla="*/ 82322 h 93847"/>
                        <a:gd name="connsiteX2" fmla="*/ 57353 w 73260"/>
                        <a:gd name="connsiteY2" fmla="*/ 80131 h 93847"/>
                        <a:gd name="connsiteX3" fmla="*/ 66783 w 73260"/>
                        <a:gd name="connsiteY3" fmla="*/ 62415 h 93847"/>
                        <a:gd name="connsiteX4" fmla="*/ 67640 w 73260"/>
                        <a:gd name="connsiteY4" fmla="*/ 61843 h 93847"/>
                        <a:gd name="connsiteX5" fmla="*/ 73260 w 73260"/>
                        <a:gd name="connsiteY5" fmla="*/ 21553 h 93847"/>
                        <a:gd name="connsiteX6" fmla="*/ 52115 w 73260"/>
                        <a:gd name="connsiteY6" fmla="*/ 7074 h 93847"/>
                        <a:gd name="connsiteX7" fmla="*/ 22587 w 73260"/>
                        <a:gd name="connsiteY7" fmla="*/ 1836 h 93847"/>
                        <a:gd name="connsiteX8" fmla="*/ 775 w 73260"/>
                        <a:gd name="connsiteY8" fmla="*/ 44603 h 93847"/>
                        <a:gd name="connsiteX9" fmla="*/ 1346 w 73260"/>
                        <a:gd name="connsiteY9" fmla="*/ 83370 h 93847"/>
                        <a:gd name="connsiteX10" fmla="*/ 54686 w 73260"/>
                        <a:gd name="connsiteY10" fmla="*/ 93847 h 93847"/>
                        <a:gd name="connsiteX11" fmla="*/ 55163 w 73260"/>
                        <a:gd name="connsiteY11" fmla="*/ 91847 h 938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73260" h="93847">
                          <a:moveTo>
                            <a:pt x="55163" y="91847"/>
                          </a:moveTo>
                          <a:cubicBezTo>
                            <a:pt x="55924" y="88608"/>
                            <a:pt x="56782" y="85465"/>
                            <a:pt x="57544" y="82322"/>
                          </a:cubicBezTo>
                          <a:cubicBezTo>
                            <a:pt x="57544" y="81560"/>
                            <a:pt x="57353" y="80893"/>
                            <a:pt x="57353" y="80131"/>
                          </a:cubicBezTo>
                          <a:cubicBezTo>
                            <a:pt x="57830" y="73083"/>
                            <a:pt x="61449" y="66891"/>
                            <a:pt x="66783" y="62415"/>
                          </a:cubicBezTo>
                          <a:cubicBezTo>
                            <a:pt x="67069" y="62224"/>
                            <a:pt x="67355" y="62034"/>
                            <a:pt x="67640" y="61843"/>
                          </a:cubicBezTo>
                          <a:cubicBezTo>
                            <a:pt x="69450" y="48413"/>
                            <a:pt x="71355" y="34983"/>
                            <a:pt x="73260" y="21553"/>
                          </a:cubicBezTo>
                          <a:cubicBezTo>
                            <a:pt x="66497" y="16219"/>
                            <a:pt x="59449" y="11361"/>
                            <a:pt x="52115" y="7074"/>
                          </a:cubicBezTo>
                          <a:cubicBezTo>
                            <a:pt x="43161" y="1836"/>
                            <a:pt x="32683" y="-2641"/>
                            <a:pt x="22587" y="1836"/>
                          </a:cubicBezTo>
                          <a:cubicBezTo>
                            <a:pt x="8490" y="7932"/>
                            <a:pt x="2394" y="27744"/>
                            <a:pt x="775" y="44603"/>
                          </a:cubicBezTo>
                          <a:cubicBezTo>
                            <a:pt x="-463" y="57652"/>
                            <a:pt x="-178" y="70702"/>
                            <a:pt x="1346" y="83370"/>
                          </a:cubicBezTo>
                          <a:cubicBezTo>
                            <a:pt x="19634" y="84513"/>
                            <a:pt x="37541" y="87751"/>
                            <a:pt x="54686" y="93847"/>
                          </a:cubicBezTo>
                          <a:cubicBezTo>
                            <a:pt x="55067" y="92704"/>
                            <a:pt x="55258" y="91847"/>
                            <a:pt x="55163" y="91847"/>
                          </a:cubicBezTo>
                          <a:close/>
                        </a:path>
                      </a:pathLst>
                    </a:custGeom>
                    <a:solidFill>
                      <a:srgbClr val="E71F6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5" name="">
                      <a:extLst>
                        <a:ext uri="{FF2B5EF4-FFF2-40B4-BE49-F238E27FC236}">
                          <a16:creationId xmlns:a16="http://schemas.microsoft.com/office/drawing/2014/main" id="{AC84502E-5625-7A52-206A-AE22377B9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69442" y="5233701"/>
                      <a:ext cx="16287" cy="3714"/>
                    </a:xfrm>
                    <a:custGeom>
                      <a:avLst/>
                      <a:gdLst>
                        <a:gd name="connsiteX0" fmla="*/ 0 w 16287"/>
                        <a:gd name="connsiteY0" fmla="*/ 0 h 3714"/>
                        <a:gd name="connsiteX1" fmla="*/ 95 w 16287"/>
                        <a:gd name="connsiteY1" fmla="*/ 0 h 3714"/>
                        <a:gd name="connsiteX2" fmla="*/ 16288 w 16287"/>
                        <a:gd name="connsiteY2" fmla="*/ 3715 h 3714"/>
                        <a:gd name="connsiteX3" fmla="*/ 95 w 16287"/>
                        <a:gd name="connsiteY3" fmla="*/ 0 h 3714"/>
                        <a:gd name="connsiteX4" fmla="*/ 0 w 16287"/>
                        <a:gd name="connsiteY4" fmla="*/ 0 h 37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287" h="3714">
                          <a:moveTo>
                            <a:pt x="0" y="0"/>
                          </a:moveTo>
                          <a:cubicBezTo>
                            <a:pt x="0" y="0"/>
                            <a:pt x="95" y="0"/>
                            <a:pt x="95" y="0"/>
                          </a:cubicBezTo>
                          <a:cubicBezTo>
                            <a:pt x="5239" y="1619"/>
                            <a:pt x="10763" y="3143"/>
                            <a:pt x="16288" y="3715"/>
                          </a:cubicBezTo>
                          <a:cubicBezTo>
                            <a:pt x="10763" y="3143"/>
                            <a:pt x="5143" y="1619"/>
                            <a:pt x="95" y="0"/>
                          </a:cubicBezTo>
                          <a:cubicBezTo>
                            <a:pt x="0" y="95"/>
                            <a:pt x="0" y="95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6" name="">
                      <a:extLst>
                        <a:ext uri="{FF2B5EF4-FFF2-40B4-BE49-F238E27FC236}">
                          <a16:creationId xmlns:a16="http://schemas.microsoft.com/office/drawing/2014/main" id="{423AED94-FF34-664C-0607-B2F1F0AD59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8067" y="5107019"/>
                      <a:ext cx="86677" cy="37814"/>
                    </a:xfrm>
                    <a:custGeom>
                      <a:avLst/>
                      <a:gdLst>
                        <a:gd name="connsiteX0" fmla="*/ 0 w 86677"/>
                        <a:gd name="connsiteY0" fmla="*/ 0 h 37814"/>
                        <a:gd name="connsiteX1" fmla="*/ 6667 w 86677"/>
                        <a:gd name="connsiteY1" fmla="*/ 4096 h 37814"/>
                        <a:gd name="connsiteX2" fmla="*/ 86678 w 86677"/>
                        <a:gd name="connsiteY2" fmla="*/ 37814 h 37814"/>
                        <a:gd name="connsiteX3" fmla="*/ 6667 w 86677"/>
                        <a:gd name="connsiteY3" fmla="*/ 4096 h 37814"/>
                        <a:gd name="connsiteX4" fmla="*/ 0 w 86677"/>
                        <a:gd name="connsiteY4" fmla="*/ 0 h 37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6677" h="37814">
                          <a:moveTo>
                            <a:pt x="0" y="0"/>
                          </a:moveTo>
                          <a:cubicBezTo>
                            <a:pt x="2000" y="1524"/>
                            <a:pt x="4191" y="2953"/>
                            <a:pt x="6667" y="4096"/>
                          </a:cubicBezTo>
                          <a:cubicBezTo>
                            <a:pt x="33242" y="15621"/>
                            <a:pt x="59912" y="26860"/>
                            <a:pt x="86678" y="37814"/>
                          </a:cubicBezTo>
                          <a:cubicBezTo>
                            <a:pt x="59817" y="26956"/>
                            <a:pt x="33147" y="15716"/>
                            <a:pt x="6667" y="4096"/>
                          </a:cubicBezTo>
                          <a:cubicBezTo>
                            <a:pt x="4191" y="3048"/>
                            <a:pt x="2000" y="1619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7" name="">
                      <a:extLst>
                        <a:ext uri="{FF2B5EF4-FFF2-40B4-BE49-F238E27FC236}">
                          <a16:creationId xmlns:a16="http://schemas.microsoft.com/office/drawing/2014/main" id="{F99E9579-CE45-F827-866A-7D87D3B935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01732" y="5225796"/>
                      <a:ext cx="12001" cy="10191"/>
                    </a:xfrm>
                    <a:custGeom>
                      <a:avLst/>
                      <a:gdLst>
                        <a:gd name="connsiteX0" fmla="*/ 0 w 12001"/>
                        <a:gd name="connsiteY0" fmla="*/ 10192 h 10191"/>
                        <a:gd name="connsiteX1" fmla="*/ 9049 w 12001"/>
                        <a:gd name="connsiteY1" fmla="*/ 3905 h 10191"/>
                        <a:gd name="connsiteX2" fmla="*/ 12002 w 12001"/>
                        <a:gd name="connsiteY2" fmla="*/ 0 h 10191"/>
                        <a:gd name="connsiteX3" fmla="*/ 9049 w 12001"/>
                        <a:gd name="connsiteY3" fmla="*/ 3905 h 10191"/>
                        <a:gd name="connsiteX4" fmla="*/ 0 w 12001"/>
                        <a:gd name="connsiteY4" fmla="*/ 10192 h 101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001" h="10191">
                          <a:moveTo>
                            <a:pt x="0" y="10192"/>
                          </a:moveTo>
                          <a:cubicBezTo>
                            <a:pt x="3334" y="8953"/>
                            <a:pt x="6382" y="6858"/>
                            <a:pt x="9049" y="3905"/>
                          </a:cubicBezTo>
                          <a:cubicBezTo>
                            <a:pt x="10192" y="2667"/>
                            <a:pt x="11144" y="1333"/>
                            <a:pt x="12002" y="0"/>
                          </a:cubicBezTo>
                          <a:cubicBezTo>
                            <a:pt x="11144" y="1429"/>
                            <a:pt x="10192" y="2667"/>
                            <a:pt x="9049" y="3905"/>
                          </a:cubicBezTo>
                          <a:cubicBezTo>
                            <a:pt x="6382" y="6858"/>
                            <a:pt x="3334" y="8858"/>
                            <a:pt x="0" y="10192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8" name="">
                      <a:extLst>
                        <a:ext uri="{FF2B5EF4-FFF2-40B4-BE49-F238E27FC236}">
                          <a16:creationId xmlns:a16="http://schemas.microsoft.com/office/drawing/2014/main" id="{17158E6E-B011-B1C3-499B-78FDE269D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25494" y="5059870"/>
                      <a:ext cx="4095" cy="16097"/>
                    </a:xfrm>
                    <a:custGeom>
                      <a:avLst/>
                      <a:gdLst>
                        <a:gd name="connsiteX0" fmla="*/ 0 w 4095"/>
                        <a:gd name="connsiteY0" fmla="*/ 16097 h 16097"/>
                        <a:gd name="connsiteX1" fmla="*/ 4096 w 4095"/>
                        <a:gd name="connsiteY1" fmla="*/ 0 h 16097"/>
                        <a:gd name="connsiteX2" fmla="*/ 0 w 4095"/>
                        <a:gd name="connsiteY2" fmla="*/ 16097 h 160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095" h="16097">
                          <a:moveTo>
                            <a:pt x="0" y="16097"/>
                          </a:moveTo>
                          <a:cubicBezTo>
                            <a:pt x="381" y="10573"/>
                            <a:pt x="1714" y="5144"/>
                            <a:pt x="4096" y="0"/>
                          </a:cubicBezTo>
                          <a:cubicBezTo>
                            <a:pt x="1714" y="5048"/>
                            <a:pt x="381" y="10573"/>
                            <a:pt x="0" y="16097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9" name="">
                      <a:extLst>
                        <a:ext uri="{FF2B5EF4-FFF2-40B4-BE49-F238E27FC236}">
                          <a16:creationId xmlns:a16="http://schemas.microsoft.com/office/drawing/2014/main" id="{1A31E800-A1FA-6AD0-C096-C3D106664A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4162" y="4886902"/>
                      <a:ext cx="454338" cy="272503"/>
                    </a:xfrm>
                    <a:custGeom>
                      <a:avLst/>
                      <a:gdLst>
                        <a:gd name="connsiteX0" fmla="*/ 454152 w 454338"/>
                        <a:gd name="connsiteY0" fmla="*/ 127819 h 272503"/>
                        <a:gd name="connsiteX1" fmla="*/ 448532 w 454338"/>
                        <a:gd name="connsiteY1" fmla="*/ 119818 h 272503"/>
                        <a:gd name="connsiteX2" fmla="*/ 393573 w 454338"/>
                        <a:gd name="connsiteY2" fmla="*/ 98482 h 272503"/>
                        <a:gd name="connsiteX3" fmla="*/ 322897 w 454338"/>
                        <a:gd name="connsiteY3" fmla="*/ 143726 h 272503"/>
                        <a:gd name="connsiteX4" fmla="*/ 297371 w 454338"/>
                        <a:gd name="connsiteY4" fmla="*/ 63906 h 272503"/>
                        <a:gd name="connsiteX5" fmla="*/ 263462 w 454338"/>
                        <a:gd name="connsiteY5" fmla="*/ 5994 h 272503"/>
                        <a:gd name="connsiteX6" fmla="*/ 228790 w 454338"/>
                        <a:gd name="connsiteY6" fmla="*/ 3613 h 272503"/>
                        <a:gd name="connsiteX7" fmla="*/ 204788 w 454338"/>
                        <a:gd name="connsiteY7" fmla="*/ 50190 h 272503"/>
                        <a:gd name="connsiteX8" fmla="*/ 200692 w 454338"/>
                        <a:gd name="connsiteY8" fmla="*/ 78194 h 272503"/>
                        <a:gd name="connsiteX9" fmla="*/ 195072 w 454338"/>
                        <a:gd name="connsiteY9" fmla="*/ 118485 h 272503"/>
                        <a:gd name="connsiteX10" fmla="*/ 225743 w 454338"/>
                        <a:gd name="connsiteY10" fmla="*/ 111341 h 272503"/>
                        <a:gd name="connsiteX11" fmla="*/ 234410 w 454338"/>
                        <a:gd name="connsiteY11" fmla="*/ 112293 h 272503"/>
                        <a:gd name="connsiteX12" fmla="*/ 252889 w 454338"/>
                        <a:gd name="connsiteY12" fmla="*/ 117151 h 272503"/>
                        <a:gd name="connsiteX13" fmla="*/ 275272 w 454338"/>
                        <a:gd name="connsiteY13" fmla="*/ 132296 h 272503"/>
                        <a:gd name="connsiteX14" fmla="*/ 282416 w 454338"/>
                        <a:gd name="connsiteY14" fmla="*/ 147631 h 272503"/>
                        <a:gd name="connsiteX15" fmla="*/ 280797 w 454338"/>
                        <a:gd name="connsiteY15" fmla="*/ 161728 h 272503"/>
                        <a:gd name="connsiteX16" fmla="*/ 280797 w 454338"/>
                        <a:gd name="connsiteY16" fmla="*/ 162395 h 272503"/>
                        <a:gd name="connsiteX17" fmla="*/ 271939 w 454338"/>
                        <a:gd name="connsiteY17" fmla="*/ 179635 h 272503"/>
                        <a:gd name="connsiteX18" fmla="*/ 295561 w 454338"/>
                        <a:gd name="connsiteY18" fmla="*/ 198209 h 272503"/>
                        <a:gd name="connsiteX19" fmla="*/ 284512 w 454338"/>
                        <a:gd name="connsiteY19" fmla="*/ 214116 h 272503"/>
                        <a:gd name="connsiteX20" fmla="*/ 228981 w 454338"/>
                        <a:gd name="connsiteY20" fmla="*/ 175158 h 272503"/>
                        <a:gd name="connsiteX21" fmla="*/ 223266 w 454338"/>
                        <a:gd name="connsiteY21" fmla="*/ 172301 h 272503"/>
                        <a:gd name="connsiteX22" fmla="*/ 210979 w 454338"/>
                        <a:gd name="connsiteY22" fmla="*/ 166300 h 272503"/>
                        <a:gd name="connsiteX23" fmla="*/ 203835 w 454338"/>
                        <a:gd name="connsiteY23" fmla="*/ 162966 h 272503"/>
                        <a:gd name="connsiteX24" fmla="*/ 196691 w 454338"/>
                        <a:gd name="connsiteY24" fmla="*/ 159156 h 272503"/>
                        <a:gd name="connsiteX25" fmla="*/ 196596 w 454338"/>
                        <a:gd name="connsiteY25" fmla="*/ 159061 h 272503"/>
                        <a:gd name="connsiteX26" fmla="*/ 181546 w 454338"/>
                        <a:gd name="connsiteY26" fmla="*/ 153060 h 272503"/>
                        <a:gd name="connsiteX27" fmla="*/ 182118 w 454338"/>
                        <a:gd name="connsiteY27" fmla="*/ 150393 h 272503"/>
                        <a:gd name="connsiteX28" fmla="*/ 128778 w 454338"/>
                        <a:gd name="connsiteY28" fmla="*/ 139916 h 272503"/>
                        <a:gd name="connsiteX29" fmla="*/ 30194 w 454338"/>
                        <a:gd name="connsiteY29" fmla="*/ 149060 h 272503"/>
                        <a:gd name="connsiteX30" fmla="*/ 20764 w 454338"/>
                        <a:gd name="connsiteY30" fmla="*/ 151155 h 272503"/>
                        <a:gd name="connsiteX31" fmla="*/ 0 w 454338"/>
                        <a:gd name="connsiteY31" fmla="*/ 165157 h 272503"/>
                        <a:gd name="connsiteX32" fmla="*/ 281178 w 454338"/>
                        <a:gd name="connsiteY32" fmla="*/ 269361 h 272503"/>
                        <a:gd name="connsiteX33" fmla="*/ 289560 w 454338"/>
                        <a:gd name="connsiteY33" fmla="*/ 272504 h 272503"/>
                        <a:gd name="connsiteX34" fmla="*/ 297085 w 454338"/>
                        <a:gd name="connsiteY34" fmla="*/ 269075 h 272503"/>
                        <a:gd name="connsiteX35" fmla="*/ 353473 w 454338"/>
                        <a:gd name="connsiteY35" fmla="*/ 234785 h 272503"/>
                        <a:gd name="connsiteX36" fmla="*/ 349377 w 454338"/>
                        <a:gd name="connsiteY36" fmla="*/ 223926 h 272503"/>
                        <a:gd name="connsiteX37" fmla="*/ 357378 w 454338"/>
                        <a:gd name="connsiteY37" fmla="*/ 195161 h 272503"/>
                        <a:gd name="connsiteX38" fmla="*/ 398431 w 454338"/>
                        <a:gd name="connsiteY38" fmla="*/ 168681 h 272503"/>
                        <a:gd name="connsiteX39" fmla="*/ 434245 w 454338"/>
                        <a:gd name="connsiteY39" fmla="*/ 166491 h 272503"/>
                        <a:gd name="connsiteX40" fmla="*/ 446341 w 454338"/>
                        <a:gd name="connsiteY40" fmla="*/ 155251 h 272503"/>
                        <a:gd name="connsiteX41" fmla="*/ 441770 w 454338"/>
                        <a:gd name="connsiteY41" fmla="*/ 168015 h 272503"/>
                        <a:gd name="connsiteX42" fmla="*/ 452342 w 454338"/>
                        <a:gd name="connsiteY42" fmla="*/ 138392 h 272503"/>
                        <a:gd name="connsiteX43" fmla="*/ 454152 w 454338"/>
                        <a:gd name="connsiteY43" fmla="*/ 127819 h 2725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</a:cxnLst>
                      <a:rect l="l" t="t" r="r" b="b"/>
                      <a:pathLst>
                        <a:path w="454338" h="272503">
                          <a:moveTo>
                            <a:pt x="454152" y="127819"/>
                          </a:moveTo>
                          <a:cubicBezTo>
                            <a:pt x="453390" y="124390"/>
                            <a:pt x="450913" y="121913"/>
                            <a:pt x="448532" y="119818"/>
                          </a:cubicBezTo>
                          <a:cubicBezTo>
                            <a:pt x="433197" y="106388"/>
                            <a:pt x="414052" y="96482"/>
                            <a:pt x="393573" y="98482"/>
                          </a:cubicBezTo>
                          <a:cubicBezTo>
                            <a:pt x="366808" y="101149"/>
                            <a:pt x="343662" y="122961"/>
                            <a:pt x="322897" y="143726"/>
                          </a:cubicBezTo>
                          <a:cubicBezTo>
                            <a:pt x="314420" y="117151"/>
                            <a:pt x="305848" y="90481"/>
                            <a:pt x="297371" y="63906"/>
                          </a:cubicBezTo>
                          <a:cubicBezTo>
                            <a:pt x="290227" y="41523"/>
                            <a:pt x="282416" y="18091"/>
                            <a:pt x="263462" y="5994"/>
                          </a:cubicBezTo>
                          <a:cubicBezTo>
                            <a:pt x="253174" y="-578"/>
                            <a:pt x="240316" y="-2292"/>
                            <a:pt x="228790" y="3613"/>
                          </a:cubicBezTo>
                          <a:cubicBezTo>
                            <a:pt x="211169" y="12662"/>
                            <a:pt x="207550" y="32283"/>
                            <a:pt x="204788" y="50190"/>
                          </a:cubicBezTo>
                          <a:cubicBezTo>
                            <a:pt x="203359" y="59525"/>
                            <a:pt x="202025" y="68859"/>
                            <a:pt x="200692" y="78194"/>
                          </a:cubicBezTo>
                          <a:cubicBezTo>
                            <a:pt x="198787" y="91624"/>
                            <a:pt x="196882" y="105054"/>
                            <a:pt x="195072" y="118485"/>
                          </a:cubicBezTo>
                          <a:cubicBezTo>
                            <a:pt x="203645" y="111722"/>
                            <a:pt x="215170" y="110769"/>
                            <a:pt x="225743" y="111341"/>
                          </a:cubicBezTo>
                          <a:cubicBezTo>
                            <a:pt x="228600" y="111436"/>
                            <a:pt x="231553" y="111817"/>
                            <a:pt x="234410" y="112293"/>
                          </a:cubicBezTo>
                          <a:cubicBezTo>
                            <a:pt x="240792" y="113246"/>
                            <a:pt x="247079" y="114865"/>
                            <a:pt x="252889" y="117151"/>
                          </a:cubicBezTo>
                          <a:cubicBezTo>
                            <a:pt x="261271" y="120485"/>
                            <a:pt x="269653" y="125057"/>
                            <a:pt x="275272" y="132296"/>
                          </a:cubicBezTo>
                          <a:cubicBezTo>
                            <a:pt x="278702" y="136773"/>
                            <a:pt x="281559" y="141916"/>
                            <a:pt x="282416" y="147631"/>
                          </a:cubicBezTo>
                          <a:cubicBezTo>
                            <a:pt x="283178" y="152775"/>
                            <a:pt x="282512" y="157346"/>
                            <a:pt x="280797" y="161728"/>
                          </a:cubicBezTo>
                          <a:cubicBezTo>
                            <a:pt x="280797" y="161919"/>
                            <a:pt x="280797" y="162109"/>
                            <a:pt x="280797" y="162395"/>
                          </a:cubicBezTo>
                          <a:cubicBezTo>
                            <a:pt x="279749" y="169158"/>
                            <a:pt x="276892" y="175253"/>
                            <a:pt x="271939" y="179635"/>
                          </a:cubicBezTo>
                          <a:cubicBezTo>
                            <a:pt x="280035" y="185541"/>
                            <a:pt x="287941" y="191732"/>
                            <a:pt x="295561" y="198209"/>
                          </a:cubicBezTo>
                          <a:cubicBezTo>
                            <a:pt x="304895" y="206305"/>
                            <a:pt x="293941" y="222212"/>
                            <a:pt x="284512" y="214116"/>
                          </a:cubicBezTo>
                          <a:cubicBezTo>
                            <a:pt x="267271" y="199257"/>
                            <a:pt x="248698" y="186207"/>
                            <a:pt x="228981" y="175158"/>
                          </a:cubicBezTo>
                          <a:cubicBezTo>
                            <a:pt x="227076" y="174206"/>
                            <a:pt x="225171" y="173253"/>
                            <a:pt x="223266" y="172301"/>
                          </a:cubicBezTo>
                          <a:cubicBezTo>
                            <a:pt x="219170" y="170301"/>
                            <a:pt x="215074" y="168300"/>
                            <a:pt x="210979" y="166300"/>
                          </a:cubicBezTo>
                          <a:cubicBezTo>
                            <a:pt x="208693" y="165157"/>
                            <a:pt x="206216" y="164109"/>
                            <a:pt x="203835" y="162966"/>
                          </a:cubicBezTo>
                          <a:cubicBezTo>
                            <a:pt x="201359" y="161823"/>
                            <a:pt x="198977" y="160585"/>
                            <a:pt x="196691" y="159156"/>
                          </a:cubicBezTo>
                          <a:cubicBezTo>
                            <a:pt x="196691" y="159156"/>
                            <a:pt x="196691" y="159156"/>
                            <a:pt x="196596" y="159061"/>
                          </a:cubicBezTo>
                          <a:cubicBezTo>
                            <a:pt x="191643" y="156966"/>
                            <a:pt x="186595" y="154965"/>
                            <a:pt x="181546" y="153060"/>
                          </a:cubicBezTo>
                          <a:cubicBezTo>
                            <a:pt x="181737" y="152108"/>
                            <a:pt x="181928" y="151155"/>
                            <a:pt x="182118" y="150393"/>
                          </a:cubicBezTo>
                          <a:cubicBezTo>
                            <a:pt x="164973" y="144393"/>
                            <a:pt x="147066" y="141154"/>
                            <a:pt x="128778" y="139916"/>
                          </a:cubicBezTo>
                          <a:cubicBezTo>
                            <a:pt x="96393" y="137820"/>
                            <a:pt x="62770" y="142107"/>
                            <a:pt x="30194" y="149060"/>
                          </a:cubicBezTo>
                          <a:cubicBezTo>
                            <a:pt x="27051" y="149727"/>
                            <a:pt x="23908" y="150393"/>
                            <a:pt x="20764" y="151155"/>
                          </a:cubicBezTo>
                          <a:cubicBezTo>
                            <a:pt x="11906" y="153251"/>
                            <a:pt x="4953" y="158490"/>
                            <a:pt x="0" y="165157"/>
                          </a:cubicBezTo>
                          <a:cubicBezTo>
                            <a:pt x="93916" y="199447"/>
                            <a:pt x="187643" y="234309"/>
                            <a:pt x="281178" y="269361"/>
                          </a:cubicBezTo>
                          <a:cubicBezTo>
                            <a:pt x="283940" y="270408"/>
                            <a:pt x="286703" y="271456"/>
                            <a:pt x="289560" y="272504"/>
                          </a:cubicBezTo>
                          <a:cubicBezTo>
                            <a:pt x="292037" y="271361"/>
                            <a:pt x="294608" y="270313"/>
                            <a:pt x="297085" y="269075"/>
                          </a:cubicBezTo>
                          <a:cubicBezTo>
                            <a:pt x="317182" y="259264"/>
                            <a:pt x="335756" y="247548"/>
                            <a:pt x="353473" y="234785"/>
                          </a:cubicBezTo>
                          <a:cubicBezTo>
                            <a:pt x="351472" y="231451"/>
                            <a:pt x="349948" y="227736"/>
                            <a:pt x="349377" y="223926"/>
                          </a:cubicBezTo>
                          <a:cubicBezTo>
                            <a:pt x="347853" y="213639"/>
                            <a:pt x="350711" y="203257"/>
                            <a:pt x="357378" y="195161"/>
                          </a:cubicBezTo>
                          <a:cubicBezTo>
                            <a:pt x="367951" y="182302"/>
                            <a:pt x="382714" y="173729"/>
                            <a:pt x="398431" y="168681"/>
                          </a:cubicBezTo>
                          <a:cubicBezTo>
                            <a:pt x="410146" y="164967"/>
                            <a:pt x="422338" y="164490"/>
                            <a:pt x="434245" y="166491"/>
                          </a:cubicBezTo>
                          <a:cubicBezTo>
                            <a:pt x="438245" y="162776"/>
                            <a:pt x="442341" y="159061"/>
                            <a:pt x="446341" y="155251"/>
                          </a:cubicBezTo>
                          <a:cubicBezTo>
                            <a:pt x="444818" y="159537"/>
                            <a:pt x="443294" y="163728"/>
                            <a:pt x="441770" y="168015"/>
                          </a:cubicBezTo>
                          <a:cubicBezTo>
                            <a:pt x="445294" y="158109"/>
                            <a:pt x="448818" y="148298"/>
                            <a:pt x="452342" y="138392"/>
                          </a:cubicBezTo>
                          <a:cubicBezTo>
                            <a:pt x="453580" y="135153"/>
                            <a:pt x="454819" y="131343"/>
                            <a:pt x="454152" y="127819"/>
                          </a:cubicBezTo>
                          <a:close/>
                        </a:path>
                      </a:pathLst>
                    </a:custGeom>
                    <a:solidFill>
                      <a:srgbClr val="F275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0" name="">
                      <a:extLst>
                        <a:ext uri="{FF2B5EF4-FFF2-40B4-BE49-F238E27FC236}">
                          <a16:creationId xmlns:a16="http://schemas.microsoft.com/office/drawing/2014/main" id="{8FDF8430-85E5-79A1-0F9E-C4AEB7F683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98576" y="5209984"/>
                      <a:ext cx="5429" cy="1809"/>
                    </a:xfrm>
                    <a:custGeom>
                      <a:avLst/>
                      <a:gdLst>
                        <a:gd name="connsiteX0" fmla="*/ 0 w 5429"/>
                        <a:gd name="connsiteY0" fmla="*/ 0 h 1809"/>
                        <a:gd name="connsiteX1" fmla="*/ 5429 w 5429"/>
                        <a:gd name="connsiteY1" fmla="*/ 1810 h 1809"/>
                        <a:gd name="connsiteX2" fmla="*/ 5429 w 5429"/>
                        <a:gd name="connsiteY2" fmla="*/ 1810 h 1809"/>
                        <a:gd name="connsiteX3" fmla="*/ 0 w 5429"/>
                        <a:gd name="connsiteY3" fmla="*/ 0 h 18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29" h="1809">
                          <a:moveTo>
                            <a:pt x="0" y="0"/>
                          </a:moveTo>
                          <a:cubicBezTo>
                            <a:pt x="1810" y="667"/>
                            <a:pt x="3620" y="1238"/>
                            <a:pt x="5429" y="1810"/>
                          </a:cubicBezTo>
                          <a:cubicBezTo>
                            <a:pt x="5429" y="1810"/>
                            <a:pt x="5429" y="1810"/>
                            <a:pt x="5429" y="1810"/>
                          </a:cubicBezTo>
                          <a:cubicBezTo>
                            <a:pt x="3620" y="1238"/>
                            <a:pt x="1810" y="667"/>
                            <a:pt x="0" y="0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1" name="">
                      <a:extLst>
                        <a:ext uri="{FF2B5EF4-FFF2-40B4-BE49-F238E27FC236}">
                          <a16:creationId xmlns:a16="http://schemas.microsoft.com/office/drawing/2014/main" id="{0F57B95A-1DFA-5CB6-7B18-D5F91EFCB7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68311" y="5042534"/>
                      <a:ext cx="12096" cy="12763"/>
                    </a:xfrm>
                    <a:custGeom>
                      <a:avLst/>
                      <a:gdLst>
                        <a:gd name="connsiteX0" fmla="*/ 0 w 12096"/>
                        <a:gd name="connsiteY0" fmla="*/ 11239 h 12763"/>
                        <a:gd name="connsiteX1" fmla="*/ 7525 w 12096"/>
                        <a:gd name="connsiteY1" fmla="*/ 12763 h 12763"/>
                        <a:gd name="connsiteX2" fmla="*/ 12097 w 12096"/>
                        <a:gd name="connsiteY2" fmla="*/ 0 h 12763"/>
                        <a:gd name="connsiteX3" fmla="*/ 0 w 12096"/>
                        <a:gd name="connsiteY3" fmla="*/ 11239 h 127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096" h="12763">
                          <a:moveTo>
                            <a:pt x="0" y="11239"/>
                          </a:moveTo>
                          <a:cubicBezTo>
                            <a:pt x="2477" y="11716"/>
                            <a:pt x="5048" y="12097"/>
                            <a:pt x="7525" y="12763"/>
                          </a:cubicBezTo>
                          <a:cubicBezTo>
                            <a:pt x="9049" y="8477"/>
                            <a:pt x="10573" y="4286"/>
                            <a:pt x="12097" y="0"/>
                          </a:cubicBezTo>
                          <a:cubicBezTo>
                            <a:pt x="8096" y="3715"/>
                            <a:pt x="4096" y="7429"/>
                            <a:pt x="0" y="11239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2" name="">
                      <a:extLst>
                        <a:ext uri="{FF2B5EF4-FFF2-40B4-BE49-F238E27FC236}">
                          <a16:creationId xmlns:a16="http://schemas.microsoft.com/office/drawing/2014/main" id="{FBF5CF3A-6A33-B68E-2679-7786610E1A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23627" y="5122068"/>
                      <a:ext cx="122205" cy="75818"/>
                    </a:xfrm>
                    <a:custGeom>
                      <a:avLst/>
                      <a:gdLst>
                        <a:gd name="connsiteX0" fmla="*/ 107537 w 122205"/>
                        <a:gd name="connsiteY0" fmla="*/ 16097 h 75818"/>
                        <a:gd name="connsiteX1" fmla="*/ 80486 w 122205"/>
                        <a:gd name="connsiteY1" fmla="*/ 13049 h 75818"/>
                        <a:gd name="connsiteX2" fmla="*/ 63913 w 122205"/>
                        <a:gd name="connsiteY2" fmla="*/ 0 h 75818"/>
                        <a:gd name="connsiteX3" fmla="*/ 7525 w 122205"/>
                        <a:gd name="connsiteY3" fmla="*/ 34290 h 75818"/>
                        <a:gd name="connsiteX4" fmla="*/ 0 w 122205"/>
                        <a:gd name="connsiteY4" fmla="*/ 37719 h 75818"/>
                        <a:gd name="connsiteX5" fmla="*/ 101346 w 122205"/>
                        <a:gd name="connsiteY5" fmla="*/ 75819 h 75818"/>
                        <a:gd name="connsiteX6" fmla="*/ 122206 w 122205"/>
                        <a:gd name="connsiteY6" fmla="*/ 17336 h 75818"/>
                        <a:gd name="connsiteX7" fmla="*/ 119539 w 122205"/>
                        <a:gd name="connsiteY7" fmla="*/ 17145 h 75818"/>
                        <a:gd name="connsiteX8" fmla="*/ 107537 w 122205"/>
                        <a:gd name="connsiteY8" fmla="*/ 16097 h 758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2205" h="75818">
                          <a:moveTo>
                            <a:pt x="107537" y="16097"/>
                          </a:moveTo>
                          <a:cubicBezTo>
                            <a:pt x="98679" y="15430"/>
                            <a:pt x="89059" y="15621"/>
                            <a:pt x="80486" y="13049"/>
                          </a:cubicBezTo>
                          <a:cubicBezTo>
                            <a:pt x="73533" y="10954"/>
                            <a:pt x="67627" y="6096"/>
                            <a:pt x="63913" y="0"/>
                          </a:cubicBezTo>
                          <a:cubicBezTo>
                            <a:pt x="46196" y="12763"/>
                            <a:pt x="27622" y="24384"/>
                            <a:pt x="7525" y="34290"/>
                          </a:cubicBezTo>
                          <a:cubicBezTo>
                            <a:pt x="5048" y="35528"/>
                            <a:pt x="2476" y="36481"/>
                            <a:pt x="0" y="37719"/>
                          </a:cubicBezTo>
                          <a:cubicBezTo>
                            <a:pt x="33814" y="50387"/>
                            <a:pt x="67627" y="62960"/>
                            <a:pt x="101346" y="75819"/>
                          </a:cubicBezTo>
                          <a:cubicBezTo>
                            <a:pt x="108299" y="56293"/>
                            <a:pt x="115252" y="36862"/>
                            <a:pt x="122206" y="17336"/>
                          </a:cubicBezTo>
                          <a:cubicBezTo>
                            <a:pt x="121348" y="17240"/>
                            <a:pt x="120396" y="17145"/>
                            <a:pt x="119539" y="17145"/>
                          </a:cubicBezTo>
                          <a:lnTo>
                            <a:pt x="107537" y="16097"/>
                          </a:ln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3" name="">
                      <a:extLst>
                        <a:ext uri="{FF2B5EF4-FFF2-40B4-BE49-F238E27FC236}">
                          <a16:creationId xmlns:a16="http://schemas.microsoft.com/office/drawing/2014/main" id="{CB65A3D9-7303-8E4D-7365-2DFD63DF4D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39807" y="5189029"/>
                      <a:ext cx="28289" cy="10096"/>
                    </a:xfrm>
                    <a:custGeom>
                      <a:avLst/>
                      <a:gdLst>
                        <a:gd name="connsiteX0" fmla="*/ 11049 w 28289"/>
                        <a:gd name="connsiteY0" fmla="*/ 3905 h 10096"/>
                        <a:gd name="connsiteX1" fmla="*/ 11049 w 28289"/>
                        <a:gd name="connsiteY1" fmla="*/ 3905 h 10096"/>
                        <a:gd name="connsiteX2" fmla="*/ 286 w 28289"/>
                        <a:gd name="connsiteY2" fmla="*/ 0 h 10096"/>
                        <a:gd name="connsiteX3" fmla="*/ 0 w 28289"/>
                        <a:gd name="connsiteY3" fmla="*/ 95 h 10096"/>
                        <a:gd name="connsiteX4" fmla="*/ 28194 w 28289"/>
                        <a:gd name="connsiteY4" fmla="*/ 10096 h 10096"/>
                        <a:gd name="connsiteX5" fmla="*/ 28289 w 28289"/>
                        <a:gd name="connsiteY5" fmla="*/ 10096 h 10096"/>
                        <a:gd name="connsiteX6" fmla="*/ 11049 w 28289"/>
                        <a:gd name="connsiteY6" fmla="*/ 3905 h 100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289" h="10096">
                          <a:moveTo>
                            <a:pt x="11049" y="3905"/>
                          </a:moveTo>
                          <a:cubicBezTo>
                            <a:pt x="10954" y="3905"/>
                            <a:pt x="10954" y="3905"/>
                            <a:pt x="11049" y="3905"/>
                          </a:cubicBezTo>
                          <a:cubicBezTo>
                            <a:pt x="7429" y="2572"/>
                            <a:pt x="3810" y="1334"/>
                            <a:pt x="286" y="0"/>
                          </a:cubicBezTo>
                          <a:cubicBezTo>
                            <a:pt x="190" y="0"/>
                            <a:pt x="95" y="95"/>
                            <a:pt x="0" y="95"/>
                          </a:cubicBezTo>
                          <a:cubicBezTo>
                            <a:pt x="9335" y="3524"/>
                            <a:pt x="18764" y="6763"/>
                            <a:pt x="28194" y="10096"/>
                          </a:cubicBezTo>
                          <a:cubicBezTo>
                            <a:pt x="28194" y="10096"/>
                            <a:pt x="28194" y="10096"/>
                            <a:pt x="28289" y="10096"/>
                          </a:cubicBezTo>
                          <a:cubicBezTo>
                            <a:pt x="22479" y="8096"/>
                            <a:pt x="16764" y="6001"/>
                            <a:pt x="11049" y="3905"/>
                          </a:cubicBezTo>
                          <a:close/>
                        </a:path>
                      </a:pathLst>
                    </a:custGeom>
                    <a:solidFill>
                      <a:srgbClr val="04B7A9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4" name="">
                      <a:extLst>
                        <a:ext uri="{FF2B5EF4-FFF2-40B4-BE49-F238E27FC236}">
                          <a16:creationId xmlns:a16="http://schemas.microsoft.com/office/drawing/2014/main" id="{8979EC82-BAEA-11F4-5CCA-B0727BB908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50856" y="5192934"/>
                      <a:ext cx="41148" cy="14763"/>
                    </a:xfrm>
                    <a:custGeom>
                      <a:avLst/>
                      <a:gdLst>
                        <a:gd name="connsiteX0" fmla="*/ 27718 w 41148"/>
                        <a:gd name="connsiteY0" fmla="*/ 10001 h 14763"/>
                        <a:gd name="connsiteX1" fmla="*/ 0 w 41148"/>
                        <a:gd name="connsiteY1" fmla="*/ 0 h 14763"/>
                        <a:gd name="connsiteX2" fmla="*/ 17145 w 41148"/>
                        <a:gd name="connsiteY2" fmla="*/ 6191 h 14763"/>
                        <a:gd name="connsiteX3" fmla="*/ 41148 w 41148"/>
                        <a:gd name="connsiteY3" fmla="*/ 14764 h 14763"/>
                        <a:gd name="connsiteX4" fmla="*/ 27718 w 41148"/>
                        <a:gd name="connsiteY4" fmla="*/ 10001 h 147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1148" h="14763">
                          <a:moveTo>
                            <a:pt x="27718" y="10001"/>
                          </a:moveTo>
                          <a:cubicBezTo>
                            <a:pt x="18479" y="6763"/>
                            <a:pt x="9239" y="3334"/>
                            <a:pt x="0" y="0"/>
                          </a:cubicBezTo>
                          <a:cubicBezTo>
                            <a:pt x="5715" y="2096"/>
                            <a:pt x="11430" y="4191"/>
                            <a:pt x="17145" y="6191"/>
                          </a:cubicBezTo>
                          <a:cubicBezTo>
                            <a:pt x="25146" y="9049"/>
                            <a:pt x="33147" y="12002"/>
                            <a:pt x="41148" y="14764"/>
                          </a:cubicBezTo>
                          <a:cubicBezTo>
                            <a:pt x="36671" y="13240"/>
                            <a:pt x="32195" y="11621"/>
                            <a:pt x="27718" y="10001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5" name="">
                      <a:extLst>
                        <a:ext uri="{FF2B5EF4-FFF2-40B4-BE49-F238E27FC236}">
                          <a16:creationId xmlns:a16="http://schemas.microsoft.com/office/drawing/2014/main" id="{F4A179DF-614E-CDD4-BEE4-EC1FB13AF4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25268" y="5052250"/>
                      <a:ext cx="289881" cy="129444"/>
                    </a:xfrm>
                    <a:custGeom>
                      <a:avLst/>
                      <a:gdLst>
                        <a:gd name="connsiteX0" fmla="*/ 8799 w 289881"/>
                        <a:gd name="connsiteY0" fmla="*/ 0 h 129444"/>
                        <a:gd name="connsiteX1" fmla="*/ 4417 w 289881"/>
                        <a:gd name="connsiteY1" fmla="*/ 7334 h 129444"/>
                        <a:gd name="connsiteX2" fmla="*/ 4227 w 289881"/>
                        <a:gd name="connsiteY2" fmla="*/ 7620 h 129444"/>
                        <a:gd name="connsiteX3" fmla="*/ 131 w 289881"/>
                        <a:gd name="connsiteY3" fmla="*/ 23717 h 129444"/>
                        <a:gd name="connsiteX4" fmla="*/ 36 w 289881"/>
                        <a:gd name="connsiteY4" fmla="*/ 24670 h 129444"/>
                        <a:gd name="connsiteX5" fmla="*/ 321 w 289881"/>
                        <a:gd name="connsiteY5" fmla="*/ 32671 h 129444"/>
                        <a:gd name="connsiteX6" fmla="*/ 417 w 289881"/>
                        <a:gd name="connsiteY6" fmla="*/ 33052 h 129444"/>
                        <a:gd name="connsiteX7" fmla="*/ 2131 w 289881"/>
                        <a:gd name="connsiteY7" fmla="*/ 39909 h 129444"/>
                        <a:gd name="connsiteX8" fmla="*/ 2703 w 289881"/>
                        <a:gd name="connsiteY8" fmla="*/ 41434 h 129444"/>
                        <a:gd name="connsiteX9" fmla="*/ 6132 w 289881"/>
                        <a:gd name="connsiteY9" fmla="*/ 48006 h 129444"/>
                        <a:gd name="connsiteX10" fmla="*/ 6513 w 289881"/>
                        <a:gd name="connsiteY10" fmla="*/ 48387 h 129444"/>
                        <a:gd name="connsiteX11" fmla="*/ 11180 w 289881"/>
                        <a:gd name="connsiteY11" fmla="*/ 53435 h 129444"/>
                        <a:gd name="connsiteX12" fmla="*/ 12704 w 289881"/>
                        <a:gd name="connsiteY12" fmla="*/ 54673 h 129444"/>
                        <a:gd name="connsiteX13" fmla="*/ 19371 w 289881"/>
                        <a:gd name="connsiteY13" fmla="*/ 58769 h 129444"/>
                        <a:gd name="connsiteX14" fmla="*/ 99381 w 289881"/>
                        <a:gd name="connsiteY14" fmla="*/ 92488 h 129444"/>
                        <a:gd name="connsiteX15" fmla="*/ 180249 w 289881"/>
                        <a:gd name="connsiteY15" fmla="*/ 124206 h 129444"/>
                        <a:gd name="connsiteX16" fmla="*/ 194631 w 289881"/>
                        <a:gd name="connsiteY16" fmla="*/ 129445 h 129444"/>
                        <a:gd name="connsiteX17" fmla="*/ 289881 w 289881"/>
                        <a:gd name="connsiteY17" fmla="*/ 104203 h 129444"/>
                        <a:gd name="connsiteX18" fmla="*/ 8799 w 289881"/>
                        <a:gd name="connsiteY18" fmla="*/ 0 h 1294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289881" h="129444">
                          <a:moveTo>
                            <a:pt x="8799" y="0"/>
                          </a:moveTo>
                          <a:cubicBezTo>
                            <a:pt x="7084" y="2286"/>
                            <a:pt x="5655" y="4763"/>
                            <a:pt x="4417" y="7334"/>
                          </a:cubicBezTo>
                          <a:cubicBezTo>
                            <a:pt x="4322" y="7429"/>
                            <a:pt x="4322" y="7525"/>
                            <a:pt x="4227" y="7620"/>
                          </a:cubicBezTo>
                          <a:cubicBezTo>
                            <a:pt x="1846" y="12668"/>
                            <a:pt x="512" y="18192"/>
                            <a:pt x="131" y="23717"/>
                          </a:cubicBezTo>
                          <a:cubicBezTo>
                            <a:pt x="131" y="24003"/>
                            <a:pt x="36" y="24384"/>
                            <a:pt x="36" y="24670"/>
                          </a:cubicBezTo>
                          <a:cubicBezTo>
                            <a:pt x="-60" y="27337"/>
                            <a:pt x="36" y="30099"/>
                            <a:pt x="321" y="32671"/>
                          </a:cubicBezTo>
                          <a:cubicBezTo>
                            <a:pt x="321" y="32766"/>
                            <a:pt x="417" y="32956"/>
                            <a:pt x="417" y="33052"/>
                          </a:cubicBezTo>
                          <a:cubicBezTo>
                            <a:pt x="798" y="35433"/>
                            <a:pt x="1369" y="37719"/>
                            <a:pt x="2131" y="39909"/>
                          </a:cubicBezTo>
                          <a:cubicBezTo>
                            <a:pt x="2322" y="40386"/>
                            <a:pt x="2512" y="40957"/>
                            <a:pt x="2703" y="41434"/>
                          </a:cubicBezTo>
                          <a:cubicBezTo>
                            <a:pt x="3655" y="43720"/>
                            <a:pt x="4703" y="46006"/>
                            <a:pt x="6132" y="48006"/>
                          </a:cubicBezTo>
                          <a:cubicBezTo>
                            <a:pt x="6227" y="48196"/>
                            <a:pt x="6417" y="48292"/>
                            <a:pt x="6513" y="48387"/>
                          </a:cubicBezTo>
                          <a:cubicBezTo>
                            <a:pt x="7846" y="50197"/>
                            <a:pt x="9370" y="51911"/>
                            <a:pt x="11180" y="53435"/>
                          </a:cubicBezTo>
                          <a:cubicBezTo>
                            <a:pt x="11656" y="53911"/>
                            <a:pt x="12132" y="54292"/>
                            <a:pt x="12704" y="54673"/>
                          </a:cubicBezTo>
                          <a:cubicBezTo>
                            <a:pt x="14704" y="56197"/>
                            <a:pt x="16895" y="57626"/>
                            <a:pt x="19371" y="58769"/>
                          </a:cubicBezTo>
                          <a:cubicBezTo>
                            <a:pt x="45946" y="70294"/>
                            <a:pt x="72616" y="81534"/>
                            <a:pt x="99381" y="92488"/>
                          </a:cubicBezTo>
                          <a:cubicBezTo>
                            <a:pt x="126242" y="103346"/>
                            <a:pt x="153103" y="113919"/>
                            <a:pt x="180249" y="124206"/>
                          </a:cubicBezTo>
                          <a:cubicBezTo>
                            <a:pt x="185011" y="126016"/>
                            <a:pt x="189869" y="127635"/>
                            <a:pt x="194631" y="129445"/>
                          </a:cubicBezTo>
                          <a:cubicBezTo>
                            <a:pt x="226731" y="122110"/>
                            <a:pt x="258735" y="114300"/>
                            <a:pt x="289881" y="104203"/>
                          </a:cubicBezTo>
                          <a:cubicBezTo>
                            <a:pt x="196441" y="69151"/>
                            <a:pt x="102715" y="34290"/>
                            <a:pt x="8799" y="0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6" name="">
                      <a:extLst>
                        <a:ext uri="{FF2B5EF4-FFF2-40B4-BE49-F238E27FC236}">
                          <a16:creationId xmlns:a16="http://schemas.microsoft.com/office/drawing/2014/main" id="{9BA5BB57-15EE-FC85-51AD-4CBB53491A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5156549"/>
                      <a:ext cx="204977" cy="81057"/>
                    </a:xfrm>
                    <a:custGeom>
                      <a:avLst/>
                      <a:gdLst>
                        <a:gd name="connsiteX0" fmla="*/ 95440 w 204977"/>
                        <a:gd name="connsiteY0" fmla="*/ 0 h 81057"/>
                        <a:gd name="connsiteX1" fmla="*/ 190 w 204977"/>
                        <a:gd name="connsiteY1" fmla="*/ 25241 h 81057"/>
                        <a:gd name="connsiteX2" fmla="*/ 0 w 204977"/>
                        <a:gd name="connsiteY2" fmla="*/ 25241 h 81057"/>
                        <a:gd name="connsiteX3" fmla="*/ 20193 w 204977"/>
                        <a:gd name="connsiteY3" fmla="*/ 32480 h 81057"/>
                        <a:gd name="connsiteX4" fmla="*/ 30861 w 204977"/>
                        <a:gd name="connsiteY4" fmla="*/ 36290 h 81057"/>
                        <a:gd name="connsiteX5" fmla="*/ 30956 w 204977"/>
                        <a:gd name="connsiteY5" fmla="*/ 36290 h 81057"/>
                        <a:gd name="connsiteX6" fmla="*/ 58674 w 204977"/>
                        <a:gd name="connsiteY6" fmla="*/ 46292 h 81057"/>
                        <a:gd name="connsiteX7" fmla="*/ 72104 w 204977"/>
                        <a:gd name="connsiteY7" fmla="*/ 51149 h 81057"/>
                        <a:gd name="connsiteX8" fmla="*/ 72104 w 204977"/>
                        <a:gd name="connsiteY8" fmla="*/ 51149 h 81057"/>
                        <a:gd name="connsiteX9" fmla="*/ 78581 w 204977"/>
                        <a:gd name="connsiteY9" fmla="*/ 53340 h 81057"/>
                        <a:gd name="connsiteX10" fmla="*/ 84011 w 204977"/>
                        <a:gd name="connsiteY10" fmla="*/ 55150 h 81057"/>
                        <a:gd name="connsiteX11" fmla="*/ 84011 w 204977"/>
                        <a:gd name="connsiteY11" fmla="*/ 55150 h 81057"/>
                        <a:gd name="connsiteX12" fmla="*/ 149447 w 204977"/>
                        <a:gd name="connsiteY12" fmla="*/ 77057 h 81057"/>
                        <a:gd name="connsiteX13" fmla="*/ 149543 w 204977"/>
                        <a:gd name="connsiteY13" fmla="*/ 77057 h 81057"/>
                        <a:gd name="connsiteX14" fmla="*/ 165735 w 204977"/>
                        <a:gd name="connsiteY14" fmla="*/ 80772 h 81057"/>
                        <a:gd name="connsiteX15" fmla="*/ 171260 w 204977"/>
                        <a:gd name="connsiteY15" fmla="*/ 81058 h 81057"/>
                        <a:gd name="connsiteX16" fmla="*/ 181737 w 204977"/>
                        <a:gd name="connsiteY16" fmla="*/ 79153 h 81057"/>
                        <a:gd name="connsiteX17" fmla="*/ 190786 w 204977"/>
                        <a:gd name="connsiteY17" fmla="*/ 72866 h 81057"/>
                        <a:gd name="connsiteX18" fmla="*/ 193738 w 204977"/>
                        <a:gd name="connsiteY18" fmla="*/ 68961 h 81057"/>
                        <a:gd name="connsiteX19" fmla="*/ 199835 w 204977"/>
                        <a:gd name="connsiteY19" fmla="*/ 55150 h 81057"/>
                        <a:gd name="connsiteX20" fmla="*/ 204978 w 204977"/>
                        <a:gd name="connsiteY20" fmla="*/ 40862 h 81057"/>
                        <a:gd name="connsiteX21" fmla="*/ 204978 w 204977"/>
                        <a:gd name="connsiteY21" fmla="*/ 40862 h 81057"/>
                        <a:gd name="connsiteX22" fmla="*/ 103632 w 204977"/>
                        <a:gd name="connsiteY22" fmla="*/ 2762 h 81057"/>
                        <a:gd name="connsiteX23" fmla="*/ 95440 w 204977"/>
                        <a:gd name="connsiteY23" fmla="*/ 0 h 810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</a:cxnLst>
                      <a:rect l="l" t="t" r="r" b="b"/>
                      <a:pathLst>
                        <a:path w="204977" h="81057">
                          <a:moveTo>
                            <a:pt x="95440" y="0"/>
                          </a:moveTo>
                          <a:cubicBezTo>
                            <a:pt x="64294" y="10096"/>
                            <a:pt x="32290" y="17907"/>
                            <a:pt x="190" y="25241"/>
                          </a:cubicBezTo>
                          <a:cubicBezTo>
                            <a:pt x="95" y="25241"/>
                            <a:pt x="95" y="25241"/>
                            <a:pt x="0" y="25241"/>
                          </a:cubicBezTo>
                          <a:cubicBezTo>
                            <a:pt x="6668" y="27718"/>
                            <a:pt x="13430" y="30099"/>
                            <a:pt x="20193" y="32480"/>
                          </a:cubicBezTo>
                          <a:cubicBezTo>
                            <a:pt x="23717" y="33814"/>
                            <a:pt x="27337" y="35052"/>
                            <a:pt x="30861" y="36290"/>
                          </a:cubicBezTo>
                          <a:cubicBezTo>
                            <a:pt x="30861" y="36290"/>
                            <a:pt x="30956" y="36290"/>
                            <a:pt x="30956" y="36290"/>
                          </a:cubicBezTo>
                          <a:cubicBezTo>
                            <a:pt x="40196" y="39624"/>
                            <a:pt x="49435" y="43053"/>
                            <a:pt x="58674" y="46292"/>
                          </a:cubicBezTo>
                          <a:cubicBezTo>
                            <a:pt x="63151" y="47911"/>
                            <a:pt x="67628" y="49530"/>
                            <a:pt x="72104" y="51149"/>
                          </a:cubicBezTo>
                          <a:cubicBezTo>
                            <a:pt x="72104" y="51149"/>
                            <a:pt x="72104" y="51149"/>
                            <a:pt x="72104" y="51149"/>
                          </a:cubicBezTo>
                          <a:cubicBezTo>
                            <a:pt x="74295" y="51911"/>
                            <a:pt x="76390" y="52673"/>
                            <a:pt x="78581" y="53340"/>
                          </a:cubicBezTo>
                          <a:cubicBezTo>
                            <a:pt x="80391" y="54007"/>
                            <a:pt x="82201" y="54578"/>
                            <a:pt x="84011" y="55150"/>
                          </a:cubicBezTo>
                          <a:cubicBezTo>
                            <a:pt x="84011" y="55150"/>
                            <a:pt x="84011" y="55150"/>
                            <a:pt x="84011" y="55150"/>
                          </a:cubicBezTo>
                          <a:cubicBezTo>
                            <a:pt x="105728" y="62675"/>
                            <a:pt x="127540" y="70009"/>
                            <a:pt x="149447" y="77057"/>
                          </a:cubicBezTo>
                          <a:cubicBezTo>
                            <a:pt x="149447" y="77057"/>
                            <a:pt x="149543" y="77057"/>
                            <a:pt x="149543" y="77057"/>
                          </a:cubicBezTo>
                          <a:cubicBezTo>
                            <a:pt x="154686" y="78677"/>
                            <a:pt x="160211" y="80201"/>
                            <a:pt x="165735" y="80772"/>
                          </a:cubicBezTo>
                          <a:cubicBezTo>
                            <a:pt x="167545" y="80963"/>
                            <a:pt x="169450" y="81058"/>
                            <a:pt x="171260" y="81058"/>
                          </a:cubicBezTo>
                          <a:cubicBezTo>
                            <a:pt x="174879" y="81058"/>
                            <a:pt x="178403" y="80486"/>
                            <a:pt x="181737" y="79153"/>
                          </a:cubicBezTo>
                          <a:cubicBezTo>
                            <a:pt x="185071" y="77914"/>
                            <a:pt x="188119" y="75819"/>
                            <a:pt x="190786" y="72866"/>
                          </a:cubicBezTo>
                          <a:cubicBezTo>
                            <a:pt x="191929" y="71628"/>
                            <a:pt x="192881" y="70295"/>
                            <a:pt x="193738" y="68961"/>
                          </a:cubicBezTo>
                          <a:cubicBezTo>
                            <a:pt x="196405" y="64770"/>
                            <a:pt x="198120" y="59912"/>
                            <a:pt x="199835" y="55150"/>
                          </a:cubicBezTo>
                          <a:cubicBezTo>
                            <a:pt x="201549" y="50387"/>
                            <a:pt x="203263" y="45625"/>
                            <a:pt x="204978" y="40862"/>
                          </a:cubicBezTo>
                          <a:lnTo>
                            <a:pt x="204978" y="40862"/>
                          </a:lnTo>
                          <a:cubicBezTo>
                            <a:pt x="171260" y="28099"/>
                            <a:pt x="137446" y="15430"/>
                            <a:pt x="103632" y="2762"/>
                          </a:cubicBezTo>
                          <a:cubicBezTo>
                            <a:pt x="100965" y="2096"/>
                            <a:pt x="98203" y="1048"/>
                            <a:pt x="95440" y="0"/>
                          </a:cubicBezTo>
                          <a:close/>
                        </a:path>
                      </a:pathLst>
                    </a:custGeom>
                    <a:solidFill>
                      <a:srgbClr val="D4D8D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7" name="">
                      <a:extLst>
                        <a:ext uri="{FF2B5EF4-FFF2-40B4-BE49-F238E27FC236}">
                          <a16:creationId xmlns:a16="http://schemas.microsoft.com/office/drawing/2014/main" id="{5D1D55A1-90F6-AB0C-F8E0-E2BF76195C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83043" y="5052513"/>
                      <a:ext cx="92983" cy="86795"/>
                    </a:xfrm>
                    <a:custGeom>
                      <a:avLst/>
                      <a:gdLst>
                        <a:gd name="connsiteX0" fmla="*/ 49454 w 92983"/>
                        <a:gd name="connsiteY0" fmla="*/ 3356 h 86795"/>
                        <a:gd name="connsiteX1" fmla="*/ 8402 w 92983"/>
                        <a:gd name="connsiteY1" fmla="*/ 29836 h 86795"/>
                        <a:gd name="connsiteX2" fmla="*/ 401 w 92983"/>
                        <a:gd name="connsiteY2" fmla="*/ 58602 h 86795"/>
                        <a:gd name="connsiteX3" fmla="*/ 4496 w 92983"/>
                        <a:gd name="connsiteY3" fmla="*/ 69460 h 86795"/>
                        <a:gd name="connsiteX4" fmla="*/ 21070 w 92983"/>
                        <a:gd name="connsiteY4" fmla="*/ 82509 h 86795"/>
                        <a:gd name="connsiteX5" fmla="*/ 48121 w 92983"/>
                        <a:gd name="connsiteY5" fmla="*/ 85557 h 86795"/>
                        <a:gd name="connsiteX6" fmla="*/ 60122 w 92983"/>
                        <a:gd name="connsiteY6" fmla="*/ 86510 h 86795"/>
                        <a:gd name="connsiteX7" fmla="*/ 62789 w 92983"/>
                        <a:gd name="connsiteY7" fmla="*/ 86700 h 86795"/>
                        <a:gd name="connsiteX8" fmla="*/ 63456 w 92983"/>
                        <a:gd name="connsiteY8" fmla="*/ 86795 h 86795"/>
                        <a:gd name="connsiteX9" fmla="*/ 92984 w 92983"/>
                        <a:gd name="connsiteY9" fmla="*/ 2690 h 86795"/>
                        <a:gd name="connsiteX10" fmla="*/ 92888 w 92983"/>
                        <a:gd name="connsiteY10" fmla="*/ 2690 h 86795"/>
                        <a:gd name="connsiteX11" fmla="*/ 85363 w 92983"/>
                        <a:gd name="connsiteY11" fmla="*/ 1166 h 86795"/>
                        <a:gd name="connsiteX12" fmla="*/ 49454 w 92983"/>
                        <a:gd name="connsiteY12" fmla="*/ 3356 h 867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92983" h="86795">
                          <a:moveTo>
                            <a:pt x="49454" y="3356"/>
                          </a:moveTo>
                          <a:cubicBezTo>
                            <a:pt x="33738" y="8405"/>
                            <a:pt x="18974" y="16882"/>
                            <a:pt x="8402" y="29836"/>
                          </a:cubicBezTo>
                          <a:cubicBezTo>
                            <a:pt x="1734" y="37932"/>
                            <a:pt x="-1123" y="48314"/>
                            <a:pt x="401" y="58602"/>
                          </a:cubicBezTo>
                          <a:cubicBezTo>
                            <a:pt x="972" y="62507"/>
                            <a:pt x="2401" y="66126"/>
                            <a:pt x="4496" y="69460"/>
                          </a:cubicBezTo>
                          <a:cubicBezTo>
                            <a:pt x="8306" y="75651"/>
                            <a:pt x="14212" y="80414"/>
                            <a:pt x="21070" y="82509"/>
                          </a:cubicBezTo>
                          <a:cubicBezTo>
                            <a:pt x="29642" y="85081"/>
                            <a:pt x="39263" y="84890"/>
                            <a:pt x="48121" y="85557"/>
                          </a:cubicBezTo>
                          <a:lnTo>
                            <a:pt x="60122" y="86510"/>
                          </a:lnTo>
                          <a:cubicBezTo>
                            <a:pt x="60980" y="86605"/>
                            <a:pt x="61932" y="86700"/>
                            <a:pt x="62789" y="86700"/>
                          </a:cubicBezTo>
                          <a:cubicBezTo>
                            <a:pt x="62980" y="86700"/>
                            <a:pt x="63265" y="86700"/>
                            <a:pt x="63456" y="86795"/>
                          </a:cubicBezTo>
                          <a:lnTo>
                            <a:pt x="92984" y="2690"/>
                          </a:lnTo>
                          <a:cubicBezTo>
                            <a:pt x="92984" y="2690"/>
                            <a:pt x="92888" y="2690"/>
                            <a:pt x="92888" y="2690"/>
                          </a:cubicBezTo>
                          <a:cubicBezTo>
                            <a:pt x="90412" y="2023"/>
                            <a:pt x="87840" y="1642"/>
                            <a:pt x="85363" y="1166"/>
                          </a:cubicBezTo>
                          <a:cubicBezTo>
                            <a:pt x="73362" y="-835"/>
                            <a:pt x="61170" y="-358"/>
                            <a:pt x="49454" y="3356"/>
                          </a:cubicBezTo>
                          <a:close/>
                        </a:path>
                      </a:pathLst>
                    </a:custGeom>
                    <a:solidFill>
                      <a:srgbClr val="E71F6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8" name="">
                      <a:extLst>
                        <a:ext uri="{FF2B5EF4-FFF2-40B4-BE49-F238E27FC236}">
                          <a16:creationId xmlns:a16="http://schemas.microsoft.com/office/drawing/2014/main" id="{1131C6F9-BE79-F33B-B03B-C6A147FDA6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63143" y="5062251"/>
                      <a:ext cx="70132" cy="41191"/>
                    </a:xfrm>
                    <a:custGeom>
                      <a:avLst/>
                      <a:gdLst>
                        <a:gd name="connsiteX0" fmla="*/ 17621 w 70132"/>
                        <a:gd name="connsiteY0" fmla="*/ 8477 h 41191"/>
                        <a:gd name="connsiteX1" fmla="*/ 0 w 70132"/>
                        <a:gd name="connsiteY1" fmla="*/ 0 h 41191"/>
                        <a:gd name="connsiteX2" fmla="*/ 55531 w 70132"/>
                        <a:gd name="connsiteY2" fmla="*/ 38957 h 41191"/>
                        <a:gd name="connsiteX3" fmla="*/ 66580 w 70132"/>
                        <a:gd name="connsiteY3" fmla="*/ 23051 h 41191"/>
                        <a:gd name="connsiteX4" fmla="*/ 42958 w 70132"/>
                        <a:gd name="connsiteY4" fmla="*/ 4477 h 41191"/>
                        <a:gd name="connsiteX5" fmla="*/ 38290 w 70132"/>
                        <a:gd name="connsiteY5" fmla="*/ 7811 h 41191"/>
                        <a:gd name="connsiteX6" fmla="*/ 17621 w 70132"/>
                        <a:gd name="connsiteY6" fmla="*/ 8477 h 411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0132" h="41191">
                          <a:moveTo>
                            <a:pt x="17621" y="8477"/>
                          </a:moveTo>
                          <a:cubicBezTo>
                            <a:pt x="11716" y="5905"/>
                            <a:pt x="5810" y="2953"/>
                            <a:pt x="0" y="0"/>
                          </a:cubicBezTo>
                          <a:cubicBezTo>
                            <a:pt x="19717" y="11049"/>
                            <a:pt x="38290" y="24098"/>
                            <a:pt x="55531" y="38957"/>
                          </a:cubicBezTo>
                          <a:cubicBezTo>
                            <a:pt x="64960" y="47054"/>
                            <a:pt x="75914" y="31147"/>
                            <a:pt x="66580" y="23051"/>
                          </a:cubicBezTo>
                          <a:cubicBezTo>
                            <a:pt x="58960" y="16478"/>
                            <a:pt x="51054" y="10287"/>
                            <a:pt x="42958" y="4477"/>
                          </a:cubicBezTo>
                          <a:cubicBezTo>
                            <a:pt x="41529" y="5715"/>
                            <a:pt x="40005" y="6858"/>
                            <a:pt x="38290" y="7811"/>
                          </a:cubicBezTo>
                          <a:cubicBezTo>
                            <a:pt x="31909" y="11049"/>
                            <a:pt x="24193" y="11239"/>
                            <a:pt x="17621" y="8477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9" name="">
                      <a:extLst>
                        <a:ext uri="{FF2B5EF4-FFF2-40B4-BE49-F238E27FC236}">
                          <a16:creationId xmlns:a16="http://schemas.microsoft.com/office/drawing/2014/main" id="{BA42AA4D-6879-5DA4-22B6-7BA3186DDA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5804" y="5025961"/>
                      <a:ext cx="15049" cy="20097"/>
                    </a:xfrm>
                    <a:custGeom>
                      <a:avLst/>
                      <a:gdLst>
                        <a:gd name="connsiteX0" fmla="*/ 8668 w 15049"/>
                        <a:gd name="connsiteY0" fmla="*/ 14383 h 20097"/>
                        <a:gd name="connsiteX1" fmla="*/ 3334 w 15049"/>
                        <a:gd name="connsiteY1" fmla="*/ 0 h 20097"/>
                        <a:gd name="connsiteX2" fmla="*/ 953 w 15049"/>
                        <a:gd name="connsiteY2" fmla="*/ 9525 h 20097"/>
                        <a:gd name="connsiteX3" fmla="*/ 571 w 15049"/>
                        <a:gd name="connsiteY3" fmla="*/ 11430 h 20097"/>
                        <a:gd name="connsiteX4" fmla="*/ 0 w 15049"/>
                        <a:gd name="connsiteY4" fmla="*/ 14097 h 20097"/>
                        <a:gd name="connsiteX5" fmla="*/ 15049 w 15049"/>
                        <a:gd name="connsiteY5" fmla="*/ 20098 h 20097"/>
                        <a:gd name="connsiteX6" fmla="*/ 8668 w 15049"/>
                        <a:gd name="connsiteY6" fmla="*/ 14383 h 200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5049" h="20097">
                          <a:moveTo>
                            <a:pt x="8668" y="14383"/>
                          </a:moveTo>
                          <a:cubicBezTo>
                            <a:pt x="5429" y="10287"/>
                            <a:pt x="3429" y="5334"/>
                            <a:pt x="3334" y="0"/>
                          </a:cubicBezTo>
                          <a:cubicBezTo>
                            <a:pt x="2572" y="3143"/>
                            <a:pt x="1714" y="6382"/>
                            <a:pt x="953" y="9525"/>
                          </a:cubicBezTo>
                          <a:cubicBezTo>
                            <a:pt x="953" y="9525"/>
                            <a:pt x="762" y="10287"/>
                            <a:pt x="571" y="11430"/>
                          </a:cubicBezTo>
                          <a:cubicBezTo>
                            <a:pt x="381" y="12192"/>
                            <a:pt x="190" y="13145"/>
                            <a:pt x="0" y="14097"/>
                          </a:cubicBezTo>
                          <a:cubicBezTo>
                            <a:pt x="5048" y="16002"/>
                            <a:pt x="10096" y="18002"/>
                            <a:pt x="15049" y="20098"/>
                          </a:cubicBezTo>
                          <a:cubicBezTo>
                            <a:pt x="12478" y="18669"/>
                            <a:pt x="10478" y="16669"/>
                            <a:pt x="8668" y="14383"/>
                          </a:cubicBezTo>
                          <a:close/>
                        </a:path>
                      </a:pathLst>
                    </a:custGeom>
                    <a:solidFill>
                      <a:srgbClr val="AAF9F3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0" name="">
                      <a:extLst>
                        <a:ext uri="{FF2B5EF4-FFF2-40B4-BE49-F238E27FC236}">
                          <a16:creationId xmlns:a16="http://schemas.microsoft.com/office/drawing/2014/main" id="{26867D93-37A7-308B-7DB1-BEEB832A5B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8928" y="4998325"/>
                      <a:ext cx="97947" cy="74456"/>
                    </a:xfrm>
                    <a:custGeom>
                      <a:avLst/>
                      <a:gdLst>
                        <a:gd name="connsiteX0" fmla="*/ 19 w 97947"/>
                        <a:gd name="connsiteY0" fmla="*/ 25541 h 74456"/>
                        <a:gd name="connsiteX1" fmla="*/ 210 w 97947"/>
                        <a:gd name="connsiteY1" fmla="*/ 27732 h 74456"/>
                        <a:gd name="connsiteX2" fmla="*/ 5544 w 97947"/>
                        <a:gd name="connsiteY2" fmla="*/ 42114 h 74456"/>
                        <a:gd name="connsiteX3" fmla="*/ 11831 w 97947"/>
                        <a:gd name="connsiteY3" fmla="*/ 47925 h 74456"/>
                        <a:gd name="connsiteX4" fmla="*/ 11926 w 97947"/>
                        <a:gd name="connsiteY4" fmla="*/ 48020 h 74456"/>
                        <a:gd name="connsiteX5" fmla="*/ 19069 w 97947"/>
                        <a:gd name="connsiteY5" fmla="*/ 51830 h 74456"/>
                        <a:gd name="connsiteX6" fmla="*/ 26213 w 97947"/>
                        <a:gd name="connsiteY6" fmla="*/ 55164 h 74456"/>
                        <a:gd name="connsiteX7" fmla="*/ 38500 w 97947"/>
                        <a:gd name="connsiteY7" fmla="*/ 61164 h 74456"/>
                        <a:gd name="connsiteX8" fmla="*/ 44216 w 97947"/>
                        <a:gd name="connsiteY8" fmla="*/ 64022 h 74456"/>
                        <a:gd name="connsiteX9" fmla="*/ 61837 w 97947"/>
                        <a:gd name="connsiteY9" fmla="*/ 72499 h 74456"/>
                        <a:gd name="connsiteX10" fmla="*/ 82506 w 97947"/>
                        <a:gd name="connsiteY10" fmla="*/ 71737 h 74456"/>
                        <a:gd name="connsiteX11" fmla="*/ 87173 w 97947"/>
                        <a:gd name="connsiteY11" fmla="*/ 68403 h 74456"/>
                        <a:gd name="connsiteX12" fmla="*/ 96032 w 97947"/>
                        <a:gd name="connsiteY12" fmla="*/ 51163 h 74456"/>
                        <a:gd name="connsiteX13" fmla="*/ 96032 w 97947"/>
                        <a:gd name="connsiteY13" fmla="*/ 50496 h 74456"/>
                        <a:gd name="connsiteX14" fmla="*/ 97651 w 97947"/>
                        <a:gd name="connsiteY14" fmla="*/ 36399 h 74456"/>
                        <a:gd name="connsiteX15" fmla="*/ 90507 w 97947"/>
                        <a:gd name="connsiteY15" fmla="*/ 21064 h 74456"/>
                        <a:gd name="connsiteX16" fmla="*/ 68123 w 97947"/>
                        <a:gd name="connsiteY16" fmla="*/ 5919 h 74456"/>
                        <a:gd name="connsiteX17" fmla="*/ 49645 w 97947"/>
                        <a:gd name="connsiteY17" fmla="*/ 1062 h 74456"/>
                        <a:gd name="connsiteX18" fmla="*/ 40977 w 97947"/>
                        <a:gd name="connsiteY18" fmla="*/ 109 h 74456"/>
                        <a:gd name="connsiteX19" fmla="*/ 10307 w 97947"/>
                        <a:gd name="connsiteY19" fmla="*/ 7253 h 74456"/>
                        <a:gd name="connsiteX20" fmla="*/ 9449 w 97947"/>
                        <a:gd name="connsiteY20" fmla="*/ 7824 h 74456"/>
                        <a:gd name="connsiteX21" fmla="*/ 19 w 97947"/>
                        <a:gd name="connsiteY21" fmla="*/ 25541 h 7445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97947" h="74456">
                          <a:moveTo>
                            <a:pt x="19" y="25541"/>
                          </a:moveTo>
                          <a:cubicBezTo>
                            <a:pt x="-76" y="26303"/>
                            <a:pt x="210" y="26970"/>
                            <a:pt x="210" y="27732"/>
                          </a:cubicBezTo>
                          <a:cubicBezTo>
                            <a:pt x="400" y="32970"/>
                            <a:pt x="2306" y="38019"/>
                            <a:pt x="5544" y="42114"/>
                          </a:cubicBezTo>
                          <a:cubicBezTo>
                            <a:pt x="7354" y="44305"/>
                            <a:pt x="9354" y="46401"/>
                            <a:pt x="11831" y="47925"/>
                          </a:cubicBezTo>
                          <a:cubicBezTo>
                            <a:pt x="11831" y="47925"/>
                            <a:pt x="11831" y="47925"/>
                            <a:pt x="11926" y="48020"/>
                          </a:cubicBezTo>
                          <a:cubicBezTo>
                            <a:pt x="14212" y="49449"/>
                            <a:pt x="16593" y="50592"/>
                            <a:pt x="19069" y="51830"/>
                          </a:cubicBezTo>
                          <a:cubicBezTo>
                            <a:pt x="21451" y="52973"/>
                            <a:pt x="23927" y="54021"/>
                            <a:pt x="26213" y="55164"/>
                          </a:cubicBezTo>
                          <a:cubicBezTo>
                            <a:pt x="30309" y="57164"/>
                            <a:pt x="34405" y="59164"/>
                            <a:pt x="38500" y="61164"/>
                          </a:cubicBezTo>
                          <a:cubicBezTo>
                            <a:pt x="40406" y="62117"/>
                            <a:pt x="42310" y="63069"/>
                            <a:pt x="44216" y="64022"/>
                          </a:cubicBezTo>
                          <a:cubicBezTo>
                            <a:pt x="50026" y="66975"/>
                            <a:pt x="55836" y="69928"/>
                            <a:pt x="61837" y="72499"/>
                          </a:cubicBezTo>
                          <a:cubicBezTo>
                            <a:pt x="68409" y="75357"/>
                            <a:pt x="76124" y="75071"/>
                            <a:pt x="82506" y="71737"/>
                          </a:cubicBezTo>
                          <a:cubicBezTo>
                            <a:pt x="84316" y="70785"/>
                            <a:pt x="85744" y="69642"/>
                            <a:pt x="87173" y="68403"/>
                          </a:cubicBezTo>
                          <a:cubicBezTo>
                            <a:pt x="92126" y="64022"/>
                            <a:pt x="94984" y="57926"/>
                            <a:pt x="96032" y="51163"/>
                          </a:cubicBezTo>
                          <a:cubicBezTo>
                            <a:pt x="96032" y="50973"/>
                            <a:pt x="96032" y="50782"/>
                            <a:pt x="96032" y="50496"/>
                          </a:cubicBezTo>
                          <a:cubicBezTo>
                            <a:pt x="97651" y="46020"/>
                            <a:pt x="98413" y="41543"/>
                            <a:pt x="97651" y="36399"/>
                          </a:cubicBezTo>
                          <a:cubicBezTo>
                            <a:pt x="96793" y="30685"/>
                            <a:pt x="93936" y="25636"/>
                            <a:pt x="90507" y="21064"/>
                          </a:cubicBezTo>
                          <a:cubicBezTo>
                            <a:pt x="84887" y="13730"/>
                            <a:pt x="76505" y="9158"/>
                            <a:pt x="68123" y="5919"/>
                          </a:cubicBezTo>
                          <a:cubicBezTo>
                            <a:pt x="62218" y="3634"/>
                            <a:pt x="55931" y="2014"/>
                            <a:pt x="49645" y="1062"/>
                          </a:cubicBezTo>
                          <a:cubicBezTo>
                            <a:pt x="46787" y="586"/>
                            <a:pt x="43834" y="300"/>
                            <a:pt x="40977" y="109"/>
                          </a:cubicBezTo>
                          <a:cubicBezTo>
                            <a:pt x="30404" y="-367"/>
                            <a:pt x="18879" y="490"/>
                            <a:pt x="10307" y="7253"/>
                          </a:cubicBezTo>
                          <a:cubicBezTo>
                            <a:pt x="10021" y="7444"/>
                            <a:pt x="9735" y="7634"/>
                            <a:pt x="9449" y="7824"/>
                          </a:cubicBezTo>
                          <a:cubicBezTo>
                            <a:pt x="4115" y="12396"/>
                            <a:pt x="496" y="18493"/>
                            <a:pt x="19" y="25541"/>
                          </a:cubicBezTo>
                          <a:close/>
                        </a:path>
                      </a:pathLst>
                    </a:custGeom>
                    <a:solidFill>
                      <a:srgbClr val="EAEFE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8" name="">
                <a:extLst>
                  <a:ext uri="{FF2B5EF4-FFF2-40B4-BE49-F238E27FC236}">
                    <a16:creationId xmlns:a16="http://schemas.microsoft.com/office/drawing/2014/main" id="{726DEB15-437D-6BDD-46B9-EAA985D9FD71}"/>
                  </a:ext>
                </a:extLst>
              </p:cNvPr>
              <p:cNvGrpSpPr/>
              <p:nvPr/>
            </p:nvGrpSpPr>
            <p:grpSpPr>
              <a:xfrm>
                <a:off x="6458312" y="1816869"/>
                <a:ext cx="2497472" cy="1313669"/>
                <a:chOff x="6458312" y="1816869"/>
                <a:chExt cx="2497472" cy="1313669"/>
              </a:xfrm>
            </p:grpSpPr>
            <p:grpSp>
              <p:nvGrpSpPr>
                <p:cNvPr id="84" name="">
                  <a:extLst>
                    <a:ext uri="{FF2B5EF4-FFF2-40B4-BE49-F238E27FC236}">
                      <a16:creationId xmlns:a16="http://schemas.microsoft.com/office/drawing/2014/main" id="{4065D885-98CC-1CB7-E039-2D696572F86A}"/>
                    </a:ext>
                  </a:extLst>
                </p:cNvPr>
                <p:cNvGrpSpPr/>
                <p:nvPr/>
              </p:nvGrpSpPr>
              <p:grpSpPr>
                <a:xfrm>
                  <a:off x="6458312" y="1944855"/>
                  <a:ext cx="761194" cy="504850"/>
                  <a:chOff x="6458312" y="1944855"/>
                  <a:chExt cx="761194" cy="504850"/>
                </a:xfrm>
              </p:grpSpPr>
              <p:sp>
                <p:nvSpPr>
                  <p:cNvPr id="139" name="">
                    <a:extLst>
                      <a:ext uri="{FF2B5EF4-FFF2-40B4-BE49-F238E27FC236}">
                        <a16:creationId xmlns:a16="http://schemas.microsoft.com/office/drawing/2014/main" id="{A9606A49-E1FE-2DF7-07F3-5692C7A841A1}"/>
                      </a:ext>
                    </a:extLst>
                  </p:cNvPr>
                  <p:cNvSpPr/>
                  <p:nvPr/>
                </p:nvSpPr>
                <p:spPr>
                  <a:xfrm>
                    <a:off x="7000684" y="1951862"/>
                    <a:ext cx="51339" cy="13620"/>
                  </a:xfrm>
                  <a:custGeom>
                    <a:avLst/>
                    <a:gdLst>
                      <a:gd name="connsiteX0" fmla="*/ 0 w 51339"/>
                      <a:gd name="connsiteY0" fmla="*/ 0 h 13620"/>
                      <a:gd name="connsiteX1" fmla="*/ 51340 w 51339"/>
                      <a:gd name="connsiteY1" fmla="*/ 13621 h 13620"/>
                      <a:gd name="connsiteX2" fmla="*/ 0 w 51339"/>
                      <a:gd name="connsiteY2" fmla="*/ 0 h 136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51339" h="13620">
                        <a:moveTo>
                          <a:pt x="0" y="0"/>
                        </a:moveTo>
                        <a:cubicBezTo>
                          <a:pt x="17431" y="3334"/>
                          <a:pt x="34576" y="7906"/>
                          <a:pt x="51340" y="13621"/>
                        </a:cubicBezTo>
                        <a:cubicBezTo>
                          <a:pt x="34576" y="7906"/>
                          <a:pt x="17431" y="3334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">
                    <a:extLst>
                      <a:ext uri="{FF2B5EF4-FFF2-40B4-BE49-F238E27FC236}">
                        <a16:creationId xmlns:a16="http://schemas.microsoft.com/office/drawing/2014/main" id="{68BE29A2-1374-AED1-9D03-9D8EA1106DA4}"/>
                      </a:ext>
                    </a:extLst>
                  </p:cNvPr>
                  <p:cNvSpPr/>
                  <p:nvPr/>
                </p:nvSpPr>
                <p:spPr>
                  <a:xfrm>
                    <a:off x="7112412" y="2264378"/>
                    <a:ext cx="69627" cy="66198"/>
                  </a:xfrm>
                  <a:custGeom>
                    <a:avLst/>
                    <a:gdLst>
                      <a:gd name="connsiteX0" fmla="*/ 0 w 69627"/>
                      <a:gd name="connsiteY0" fmla="*/ 66199 h 66198"/>
                      <a:gd name="connsiteX1" fmla="*/ 56960 w 69627"/>
                      <a:gd name="connsiteY1" fmla="*/ 16002 h 66198"/>
                      <a:gd name="connsiteX2" fmla="*/ 69628 w 69627"/>
                      <a:gd name="connsiteY2" fmla="*/ 0 h 66198"/>
                      <a:gd name="connsiteX3" fmla="*/ 56960 w 69627"/>
                      <a:gd name="connsiteY3" fmla="*/ 16002 h 66198"/>
                      <a:gd name="connsiteX4" fmla="*/ 0 w 69627"/>
                      <a:gd name="connsiteY4" fmla="*/ 66199 h 661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9627" h="66198">
                        <a:moveTo>
                          <a:pt x="0" y="66199"/>
                        </a:moveTo>
                        <a:cubicBezTo>
                          <a:pt x="20860" y="51625"/>
                          <a:pt x="40291" y="35242"/>
                          <a:pt x="56960" y="16002"/>
                        </a:cubicBezTo>
                        <a:cubicBezTo>
                          <a:pt x="61436" y="10858"/>
                          <a:pt x="65627" y="5524"/>
                          <a:pt x="69628" y="0"/>
                        </a:cubicBezTo>
                        <a:cubicBezTo>
                          <a:pt x="65627" y="5524"/>
                          <a:pt x="61436" y="10954"/>
                          <a:pt x="56960" y="16002"/>
                        </a:cubicBezTo>
                        <a:cubicBezTo>
                          <a:pt x="40291" y="35242"/>
                          <a:pt x="20860" y="51721"/>
                          <a:pt x="0" y="66199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1" name="">
                    <a:extLst>
                      <a:ext uri="{FF2B5EF4-FFF2-40B4-BE49-F238E27FC236}">
                        <a16:creationId xmlns:a16="http://schemas.microsoft.com/office/drawing/2014/main" id="{58EDCE1B-646D-F404-A493-86E0A38770FE}"/>
                      </a:ext>
                    </a:extLst>
                  </p:cNvPr>
                  <p:cNvSpPr/>
                  <p:nvPr/>
                </p:nvSpPr>
                <p:spPr>
                  <a:xfrm>
                    <a:off x="6458312" y="2049017"/>
                    <a:ext cx="615714" cy="400688"/>
                  </a:xfrm>
                  <a:custGeom>
                    <a:avLst/>
                    <a:gdLst>
                      <a:gd name="connsiteX0" fmla="*/ 546658 w 615714"/>
                      <a:gd name="connsiteY0" fmla="*/ 145828 h 400688"/>
                      <a:gd name="connsiteX1" fmla="*/ 573328 w 615714"/>
                      <a:gd name="connsiteY1" fmla="*/ 47530 h 400688"/>
                      <a:gd name="connsiteX2" fmla="*/ 615714 w 615714"/>
                      <a:gd name="connsiteY2" fmla="*/ 8573 h 400688"/>
                      <a:gd name="connsiteX3" fmla="*/ 583996 w 615714"/>
                      <a:gd name="connsiteY3" fmla="*/ 0 h 400688"/>
                      <a:gd name="connsiteX4" fmla="*/ 380447 w 615714"/>
                      <a:gd name="connsiteY4" fmla="*/ 62865 h 400688"/>
                      <a:gd name="connsiteX5" fmla="*/ 198043 w 615714"/>
                      <a:gd name="connsiteY5" fmla="*/ 78962 h 400688"/>
                      <a:gd name="connsiteX6" fmla="*/ 179850 w 615714"/>
                      <a:gd name="connsiteY6" fmla="*/ 88106 h 400688"/>
                      <a:gd name="connsiteX7" fmla="*/ 243572 w 615714"/>
                      <a:gd name="connsiteY7" fmla="*/ 103537 h 400688"/>
                      <a:gd name="connsiteX8" fmla="*/ 37737 w 615714"/>
                      <a:gd name="connsiteY8" fmla="*/ 197168 h 400688"/>
                      <a:gd name="connsiteX9" fmla="*/ 399 w 615714"/>
                      <a:gd name="connsiteY9" fmla="*/ 223076 h 400688"/>
                      <a:gd name="connsiteX10" fmla="*/ 7257 w 615714"/>
                      <a:gd name="connsiteY10" fmla="*/ 248698 h 400688"/>
                      <a:gd name="connsiteX11" fmla="*/ 272909 w 615714"/>
                      <a:gd name="connsiteY11" fmla="*/ 399955 h 400688"/>
                      <a:gd name="connsiteX12" fmla="*/ 482269 w 615714"/>
                      <a:gd name="connsiteY12" fmla="*/ 366141 h 400688"/>
                      <a:gd name="connsiteX13" fmla="*/ 594378 w 615714"/>
                      <a:gd name="connsiteY13" fmla="*/ 190595 h 400688"/>
                      <a:gd name="connsiteX14" fmla="*/ 546658 w 615714"/>
                      <a:gd name="connsiteY14" fmla="*/ 145828 h 4006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615714" h="400688">
                        <a:moveTo>
                          <a:pt x="546658" y="145828"/>
                        </a:moveTo>
                        <a:cubicBezTo>
                          <a:pt x="533704" y="112681"/>
                          <a:pt x="550849" y="75248"/>
                          <a:pt x="573328" y="47530"/>
                        </a:cubicBezTo>
                        <a:cubicBezTo>
                          <a:pt x="585329" y="32766"/>
                          <a:pt x="599712" y="19050"/>
                          <a:pt x="615714" y="8573"/>
                        </a:cubicBezTo>
                        <a:cubicBezTo>
                          <a:pt x="605332" y="5144"/>
                          <a:pt x="594664" y="2286"/>
                          <a:pt x="583996" y="0"/>
                        </a:cubicBezTo>
                        <a:cubicBezTo>
                          <a:pt x="528179" y="39815"/>
                          <a:pt x="424071" y="55817"/>
                          <a:pt x="380447" y="62865"/>
                        </a:cubicBezTo>
                        <a:cubicBezTo>
                          <a:pt x="320249" y="72581"/>
                          <a:pt x="259098" y="77248"/>
                          <a:pt x="198043" y="78962"/>
                        </a:cubicBezTo>
                        <a:cubicBezTo>
                          <a:pt x="191947" y="82010"/>
                          <a:pt x="185946" y="85058"/>
                          <a:pt x="179850" y="88106"/>
                        </a:cubicBezTo>
                        <a:cubicBezTo>
                          <a:pt x="201091" y="93250"/>
                          <a:pt x="222332" y="98393"/>
                          <a:pt x="243572" y="103537"/>
                        </a:cubicBezTo>
                        <a:cubicBezTo>
                          <a:pt x="181279" y="146685"/>
                          <a:pt x="111175" y="178594"/>
                          <a:pt x="37737" y="197168"/>
                        </a:cubicBezTo>
                        <a:cubicBezTo>
                          <a:pt x="22211" y="201073"/>
                          <a:pt x="3542" y="207359"/>
                          <a:pt x="399" y="223076"/>
                        </a:cubicBezTo>
                        <a:cubicBezTo>
                          <a:pt x="-1315" y="231934"/>
                          <a:pt x="2780" y="240792"/>
                          <a:pt x="7257" y="248698"/>
                        </a:cubicBezTo>
                        <a:cubicBezTo>
                          <a:pt x="59454" y="341281"/>
                          <a:pt x="166801" y="393668"/>
                          <a:pt x="272909" y="399955"/>
                        </a:cubicBezTo>
                        <a:cubicBezTo>
                          <a:pt x="344156" y="404146"/>
                          <a:pt x="414736" y="390049"/>
                          <a:pt x="482269" y="366141"/>
                        </a:cubicBezTo>
                        <a:cubicBezTo>
                          <a:pt x="513225" y="303467"/>
                          <a:pt x="550468" y="244316"/>
                          <a:pt x="594378" y="190595"/>
                        </a:cubicBezTo>
                        <a:cubicBezTo>
                          <a:pt x="573137" y="180975"/>
                          <a:pt x="555040" y="167164"/>
                          <a:pt x="546658" y="145828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2" name="">
                    <a:extLst>
                      <a:ext uri="{FF2B5EF4-FFF2-40B4-BE49-F238E27FC236}">
                        <a16:creationId xmlns:a16="http://schemas.microsoft.com/office/drawing/2014/main" id="{956073CD-1B43-0CCA-A77F-9F52C18AB3D5}"/>
                      </a:ext>
                    </a:extLst>
                  </p:cNvPr>
                  <p:cNvSpPr/>
                  <p:nvPr/>
                </p:nvSpPr>
                <p:spPr>
                  <a:xfrm>
                    <a:off x="6614541" y="2011680"/>
                    <a:ext cx="101631" cy="103155"/>
                  </a:xfrm>
                  <a:custGeom>
                    <a:avLst/>
                    <a:gdLst>
                      <a:gd name="connsiteX0" fmla="*/ 101632 w 101631"/>
                      <a:gd name="connsiteY0" fmla="*/ 0 h 103155"/>
                      <a:gd name="connsiteX1" fmla="*/ 0 w 101631"/>
                      <a:gd name="connsiteY1" fmla="*/ 103156 h 103155"/>
                      <a:gd name="connsiteX2" fmla="*/ 0 w 101631"/>
                      <a:gd name="connsiteY2" fmla="*/ 103156 h 103155"/>
                      <a:gd name="connsiteX3" fmla="*/ 101632 w 101631"/>
                      <a:gd name="connsiteY3" fmla="*/ 0 h 1031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1631" h="103155">
                        <a:moveTo>
                          <a:pt x="101632" y="0"/>
                        </a:moveTo>
                        <a:cubicBezTo>
                          <a:pt x="61627" y="27527"/>
                          <a:pt x="26861" y="62579"/>
                          <a:pt x="0" y="103156"/>
                        </a:cubicBezTo>
                        <a:cubicBezTo>
                          <a:pt x="0" y="103156"/>
                          <a:pt x="0" y="103156"/>
                          <a:pt x="0" y="103156"/>
                        </a:cubicBezTo>
                        <a:cubicBezTo>
                          <a:pt x="26861" y="62579"/>
                          <a:pt x="61627" y="27527"/>
                          <a:pt x="101632" y="0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3" name="">
                    <a:extLst>
                      <a:ext uri="{FF2B5EF4-FFF2-40B4-BE49-F238E27FC236}">
                        <a16:creationId xmlns:a16="http://schemas.microsoft.com/office/drawing/2014/main" id="{B6BE9862-A406-3C11-17AB-33AE1EC805C4}"/>
                      </a:ext>
                    </a:extLst>
                  </p:cNvPr>
                  <p:cNvSpPr/>
                  <p:nvPr/>
                </p:nvSpPr>
                <p:spPr>
                  <a:xfrm>
                    <a:off x="7067740" y="1975104"/>
                    <a:ext cx="134588" cy="196595"/>
                  </a:xfrm>
                  <a:custGeom>
                    <a:avLst/>
                    <a:gdLst>
                      <a:gd name="connsiteX0" fmla="*/ 0 w 134588"/>
                      <a:gd name="connsiteY0" fmla="*/ 49054 h 196595"/>
                      <a:gd name="connsiteX1" fmla="*/ 45911 w 134588"/>
                      <a:gd name="connsiteY1" fmla="*/ 65056 h 196595"/>
                      <a:gd name="connsiteX2" fmla="*/ 68199 w 134588"/>
                      <a:gd name="connsiteY2" fmla="*/ 62484 h 196595"/>
                      <a:gd name="connsiteX3" fmla="*/ 66294 w 134588"/>
                      <a:gd name="connsiteY3" fmla="*/ 74676 h 196595"/>
                      <a:gd name="connsiteX4" fmla="*/ 87440 w 134588"/>
                      <a:gd name="connsiteY4" fmla="*/ 86487 h 196595"/>
                      <a:gd name="connsiteX5" fmla="*/ 72104 w 134588"/>
                      <a:gd name="connsiteY5" fmla="*/ 112776 h 196595"/>
                      <a:gd name="connsiteX6" fmla="*/ 61341 w 134588"/>
                      <a:gd name="connsiteY6" fmla="*/ 106585 h 196595"/>
                      <a:gd name="connsiteX7" fmla="*/ 47435 w 134588"/>
                      <a:gd name="connsiteY7" fmla="*/ 196596 h 196595"/>
                      <a:gd name="connsiteX8" fmla="*/ 134588 w 134588"/>
                      <a:gd name="connsiteY8" fmla="*/ 123825 h 196595"/>
                      <a:gd name="connsiteX9" fmla="*/ 102299 w 134588"/>
                      <a:gd name="connsiteY9" fmla="*/ 55435 h 196595"/>
                      <a:gd name="connsiteX10" fmla="*/ 9811 w 134588"/>
                      <a:gd name="connsiteY10" fmla="*/ 0 h 196595"/>
                      <a:gd name="connsiteX11" fmla="*/ 10001 w 134588"/>
                      <a:gd name="connsiteY11" fmla="*/ 1238 h 196595"/>
                      <a:gd name="connsiteX12" fmla="*/ 0 w 134588"/>
                      <a:gd name="connsiteY12" fmla="*/ 49054 h 196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4588" h="196595">
                        <a:moveTo>
                          <a:pt x="0" y="49054"/>
                        </a:moveTo>
                        <a:cubicBezTo>
                          <a:pt x="15621" y="53340"/>
                          <a:pt x="30956" y="58674"/>
                          <a:pt x="45911" y="65056"/>
                        </a:cubicBezTo>
                        <a:cubicBezTo>
                          <a:pt x="53150" y="63437"/>
                          <a:pt x="60579" y="62484"/>
                          <a:pt x="68199" y="62484"/>
                        </a:cubicBezTo>
                        <a:lnTo>
                          <a:pt x="66294" y="74676"/>
                        </a:lnTo>
                        <a:cubicBezTo>
                          <a:pt x="73438" y="78391"/>
                          <a:pt x="80582" y="82296"/>
                          <a:pt x="87440" y="86487"/>
                        </a:cubicBezTo>
                        <a:cubicBezTo>
                          <a:pt x="104108" y="96774"/>
                          <a:pt x="88773" y="123063"/>
                          <a:pt x="72104" y="112776"/>
                        </a:cubicBezTo>
                        <a:cubicBezTo>
                          <a:pt x="68580" y="110585"/>
                          <a:pt x="64961" y="108585"/>
                          <a:pt x="61341" y="106585"/>
                        </a:cubicBezTo>
                        <a:lnTo>
                          <a:pt x="47435" y="196596"/>
                        </a:lnTo>
                        <a:cubicBezTo>
                          <a:pt x="74486" y="170402"/>
                          <a:pt x="103442" y="146018"/>
                          <a:pt x="134588" y="123825"/>
                        </a:cubicBezTo>
                        <a:lnTo>
                          <a:pt x="102299" y="55435"/>
                        </a:lnTo>
                        <a:cubicBezTo>
                          <a:pt x="74390" y="32480"/>
                          <a:pt x="43053" y="14002"/>
                          <a:pt x="9811" y="0"/>
                        </a:cubicBezTo>
                        <a:cubicBezTo>
                          <a:pt x="9906" y="381"/>
                          <a:pt x="9906" y="857"/>
                          <a:pt x="10001" y="1238"/>
                        </a:cubicBezTo>
                        <a:cubicBezTo>
                          <a:pt x="13621" y="19526"/>
                          <a:pt x="9525" y="35338"/>
                          <a:pt x="0" y="49054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4" name="">
                    <a:extLst>
                      <a:ext uri="{FF2B5EF4-FFF2-40B4-BE49-F238E27FC236}">
                        <a16:creationId xmlns:a16="http://schemas.microsoft.com/office/drawing/2014/main" id="{C8AC5EDD-FAD2-80EC-5979-A77F847ADFBC}"/>
                      </a:ext>
                    </a:extLst>
                  </p:cNvPr>
                  <p:cNvSpPr/>
                  <p:nvPr/>
                </p:nvSpPr>
                <p:spPr>
                  <a:xfrm>
                    <a:off x="6940486" y="2099024"/>
                    <a:ext cx="279020" cy="316325"/>
                  </a:xfrm>
                  <a:custGeom>
                    <a:avLst/>
                    <a:gdLst>
                      <a:gd name="connsiteX0" fmla="*/ 278892 w 279020"/>
                      <a:gd name="connsiteY0" fmla="*/ 51435 h 316325"/>
                      <a:gd name="connsiteX1" fmla="*/ 276606 w 279020"/>
                      <a:gd name="connsiteY1" fmla="*/ 31337 h 316325"/>
                      <a:gd name="connsiteX2" fmla="*/ 261842 w 279020"/>
                      <a:gd name="connsiteY2" fmla="*/ 0 h 316325"/>
                      <a:gd name="connsiteX3" fmla="*/ 261842 w 279020"/>
                      <a:gd name="connsiteY3" fmla="*/ 0 h 316325"/>
                      <a:gd name="connsiteX4" fmla="*/ 174688 w 279020"/>
                      <a:gd name="connsiteY4" fmla="*/ 72771 h 316325"/>
                      <a:gd name="connsiteX5" fmla="*/ 161544 w 279020"/>
                      <a:gd name="connsiteY5" fmla="*/ 157067 h 316325"/>
                      <a:gd name="connsiteX6" fmla="*/ 112109 w 279020"/>
                      <a:gd name="connsiteY6" fmla="*/ 140780 h 316325"/>
                      <a:gd name="connsiteX7" fmla="*/ 0 w 279020"/>
                      <a:gd name="connsiteY7" fmla="*/ 316325 h 316325"/>
                      <a:gd name="connsiteX8" fmla="*/ 0 w 279020"/>
                      <a:gd name="connsiteY8" fmla="*/ 316325 h 316325"/>
                      <a:gd name="connsiteX9" fmla="*/ 190 w 279020"/>
                      <a:gd name="connsiteY9" fmla="*/ 316230 h 316325"/>
                      <a:gd name="connsiteX10" fmla="*/ 22193 w 279020"/>
                      <a:gd name="connsiteY10" fmla="*/ 308039 h 316325"/>
                      <a:gd name="connsiteX11" fmla="*/ 26194 w 279020"/>
                      <a:gd name="connsiteY11" fmla="*/ 306419 h 316325"/>
                      <a:gd name="connsiteX12" fmla="*/ 47720 w 279020"/>
                      <a:gd name="connsiteY12" fmla="*/ 297561 h 316325"/>
                      <a:gd name="connsiteX13" fmla="*/ 51149 w 279020"/>
                      <a:gd name="connsiteY13" fmla="*/ 296037 h 316325"/>
                      <a:gd name="connsiteX14" fmla="*/ 69913 w 279020"/>
                      <a:gd name="connsiteY14" fmla="*/ 287655 h 316325"/>
                      <a:gd name="connsiteX15" fmla="*/ 74962 w 279020"/>
                      <a:gd name="connsiteY15" fmla="*/ 285369 h 316325"/>
                      <a:gd name="connsiteX16" fmla="*/ 96679 w 279020"/>
                      <a:gd name="connsiteY16" fmla="*/ 274987 h 316325"/>
                      <a:gd name="connsiteX17" fmla="*/ 132874 w 279020"/>
                      <a:gd name="connsiteY17" fmla="*/ 255937 h 316325"/>
                      <a:gd name="connsiteX18" fmla="*/ 171831 w 279020"/>
                      <a:gd name="connsiteY18" fmla="*/ 231648 h 316325"/>
                      <a:gd name="connsiteX19" fmla="*/ 228790 w 279020"/>
                      <a:gd name="connsiteY19" fmla="*/ 181451 h 316325"/>
                      <a:gd name="connsiteX20" fmla="*/ 241459 w 279020"/>
                      <a:gd name="connsiteY20" fmla="*/ 165449 h 316325"/>
                      <a:gd name="connsiteX21" fmla="*/ 252698 w 279020"/>
                      <a:gd name="connsiteY21" fmla="*/ 148209 h 316325"/>
                      <a:gd name="connsiteX22" fmla="*/ 262223 w 279020"/>
                      <a:gd name="connsiteY22" fmla="*/ 130016 h 316325"/>
                      <a:gd name="connsiteX23" fmla="*/ 272796 w 279020"/>
                      <a:gd name="connsiteY23" fmla="*/ 101346 h 316325"/>
                      <a:gd name="connsiteX24" fmla="*/ 277082 w 279020"/>
                      <a:gd name="connsiteY24" fmla="*/ 81534 h 316325"/>
                      <a:gd name="connsiteX25" fmla="*/ 278321 w 279020"/>
                      <a:gd name="connsiteY25" fmla="*/ 71533 h 316325"/>
                      <a:gd name="connsiteX26" fmla="*/ 278892 w 279020"/>
                      <a:gd name="connsiteY26" fmla="*/ 51435 h 3163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279020" h="316325">
                        <a:moveTo>
                          <a:pt x="278892" y="51435"/>
                        </a:moveTo>
                        <a:cubicBezTo>
                          <a:pt x="278606" y="44768"/>
                          <a:pt x="277844" y="38005"/>
                          <a:pt x="276606" y="31337"/>
                        </a:cubicBezTo>
                        <a:lnTo>
                          <a:pt x="261842" y="0"/>
                        </a:lnTo>
                        <a:lnTo>
                          <a:pt x="261842" y="0"/>
                        </a:lnTo>
                        <a:cubicBezTo>
                          <a:pt x="230696" y="22098"/>
                          <a:pt x="201739" y="46482"/>
                          <a:pt x="174688" y="72771"/>
                        </a:cubicBezTo>
                        <a:lnTo>
                          <a:pt x="161544" y="157067"/>
                        </a:lnTo>
                        <a:cubicBezTo>
                          <a:pt x="145161" y="152876"/>
                          <a:pt x="127825" y="147923"/>
                          <a:pt x="112109" y="140780"/>
                        </a:cubicBezTo>
                        <a:cubicBezTo>
                          <a:pt x="68199" y="194501"/>
                          <a:pt x="30956" y="253651"/>
                          <a:pt x="0" y="316325"/>
                        </a:cubicBezTo>
                        <a:cubicBezTo>
                          <a:pt x="0" y="316325"/>
                          <a:pt x="0" y="316325"/>
                          <a:pt x="0" y="316325"/>
                        </a:cubicBezTo>
                        <a:cubicBezTo>
                          <a:pt x="95" y="316325"/>
                          <a:pt x="95" y="316325"/>
                          <a:pt x="190" y="316230"/>
                        </a:cubicBezTo>
                        <a:cubicBezTo>
                          <a:pt x="7620" y="313563"/>
                          <a:pt x="14954" y="310801"/>
                          <a:pt x="22193" y="308039"/>
                        </a:cubicBezTo>
                        <a:cubicBezTo>
                          <a:pt x="23527" y="307467"/>
                          <a:pt x="24860" y="306991"/>
                          <a:pt x="26194" y="306419"/>
                        </a:cubicBezTo>
                        <a:cubicBezTo>
                          <a:pt x="33433" y="303562"/>
                          <a:pt x="40577" y="300609"/>
                          <a:pt x="47720" y="297561"/>
                        </a:cubicBezTo>
                        <a:cubicBezTo>
                          <a:pt x="48863" y="297085"/>
                          <a:pt x="50006" y="296513"/>
                          <a:pt x="51149" y="296037"/>
                        </a:cubicBezTo>
                        <a:cubicBezTo>
                          <a:pt x="57436" y="293275"/>
                          <a:pt x="63722" y="290513"/>
                          <a:pt x="69913" y="287655"/>
                        </a:cubicBezTo>
                        <a:cubicBezTo>
                          <a:pt x="71628" y="286893"/>
                          <a:pt x="73342" y="286131"/>
                          <a:pt x="74962" y="285369"/>
                        </a:cubicBezTo>
                        <a:cubicBezTo>
                          <a:pt x="82201" y="281940"/>
                          <a:pt x="89440" y="278511"/>
                          <a:pt x="96679" y="274987"/>
                        </a:cubicBezTo>
                        <a:cubicBezTo>
                          <a:pt x="108871" y="268986"/>
                          <a:pt x="120967" y="262699"/>
                          <a:pt x="132874" y="255937"/>
                        </a:cubicBezTo>
                        <a:cubicBezTo>
                          <a:pt x="146209" y="248412"/>
                          <a:pt x="159353" y="240411"/>
                          <a:pt x="171831" y="231648"/>
                        </a:cubicBezTo>
                        <a:cubicBezTo>
                          <a:pt x="192691" y="217075"/>
                          <a:pt x="212122" y="200692"/>
                          <a:pt x="228790" y="181451"/>
                        </a:cubicBezTo>
                        <a:cubicBezTo>
                          <a:pt x="233267" y="176308"/>
                          <a:pt x="237458" y="170974"/>
                          <a:pt x="241459" y="165449"/>
                        </a:cubicBezTo>
                        <a:cubicBezTo>
                          <a:pt x="245459" y="159925"/>
                          <a:pt x="249174" y="154115"/>
                          <a:pt x="252698" y="148209"/>
                        </a:cubicBezTo>
                        <a:cubicBezTo>
                          <a:pt x="256127" y="142303"/>
                          <a:pt x="259366" y="136208"/>
                          <a:pt x="262223" y="130016"/>
                        </a:cubicBezTo>
                        <a:cubicBezTo>
                          <a:pt x="266510" y="120682"/>
                          <a:pt x="270034" y="111157"/>
                          <a:pt x="272796" y="101346"/>
                        </a:cubicBezTo>
                        <a:cubicBezTo>
                          <a:pt x="274606" y="94869"/>
                          <a:pt x="276035" y="88201"/>
                          <a:pt x="277082" y="81534"/>
                        </a:cubicBezTo>
                        <a:cubicBezTo>
                          <a:pt x="277558" y="78200"/>
                          <a:pt x="278035" y="74867"/>
                          <a:pt x="278321" y="71533"/>
                        </a:cubicBezTo>
                        <a:cubicBezTo>
                          <a:pt x="278987" y="64865"/>
                          <a:pt x="279178" y="58103"/>
                          <a:pt x="278892" y="51435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">
                    <a:extLst>
                      <a:ext uri="{FF2B5EF4-FFF2-40B4-BE49-F238E27FC236}">
                        <a16:creationId xmlns:a16="http://schemas.microsoft.com/office/drawing/2014/main" id="{4D39587E-9DFF-6438-C39B-D1D2EDDB3E45}"/>
                      </a:ext>
                    </a:extLst>
                  </p:cNvPr>
                  <p:cNvSpPr/>
                  <p:nvPr/>
                </p:nvSpPr>
                <p:spPr>
                  <a:xfrm>
                    <a:off x="6614636" y="1944855"/>
                    <a:ext cx="464451" cy="169884"/>
                  </a:xfrm>
                  <a:custGeom>
                    <a:avLst/>
                    <a:gdLst>
                      <a:gd name="connsiteX0" fmla="*/ 0 w 464451"/>
                      <a:gd name="connsiteY0" fmla="*/ 169885 h 169884"/>
                      <a:gd name="connsiteX1" fmla="*/ 269843 w 464451"/>
                      <a:gd name="connsiteY1" fmla="*/ 71110 h 169884"/>
                      <a:gd name="connsiteX2" fmla="*/ 453104 w 464451"/>
                      <a:gd name="connsiteY2" fmla="*/ 79302 h 169884"/>
                      <a:gd name="connsiteX3" fmla="*/ 463201 w 464451"/>
                      <a:gd name="connsiteY3" fmla="*/ 31582 h 169884"/>
                      <a:gd name="connsiteX4" fmla="*/ 463010 w 464451"/>
                      <a:gd name="connsiteY4" fmla="*/ 30343 h 169884"/>
                      <a:gd name="connsiteX5" fmla="*/ 463010 w 464451"/>
                      <a:gd name="connsiteY5" fmla="*/ 30343 h 169884"/>
                      <a:gd name="connsiteX6" fmla="*/ 463010 w 464451"/>
                      <a:gd name="connsiteY6" fmla="*/ 30343 h 169884"/>
                      <a:gd name="connsiteX7" fmla="*/ 437959 w 464451"/>
                      <a:gd name="connsiteY7" fmla="*/ 20818 h 169884"/>
                      <a:gd name="connsiteX8" fmla="*/ 437483 w 464451"/>
                      <a:gd name="connsiteY8" fmla="*/ 20628 h 169884"/>
                      <a:gd name="connsiteX9" fmla="*/ 386143 w 464451"/>
                      <a:gd name="connsiteY9" fmla="*/ 7007 h 169884"/>
                      <a:gd name="connsiteX10" fmla="*/ 383762 w 464451"/>
                      <a:gd name="connsiteY10" fmla="*/ 6531 h 169884"/>
                      <a:gd name="connsiteX11" fmla="*/ 360807 w 464451"/>
                      <a:gd name="connsiteY11" fmla="*/ 3007 h 169884"/>
                      <a:gd name="connsiteX12" fmla="*/ 357092 w 464451"/>
                      <a:gd name="connsiteY12" fmla="*/ 2530 h 169884"/>
                      <a:gd name="connsiteX13" fmla="*/ 306800 w 464451"/>
                      <a:gd name="connsiteY13" fmla="*/ 54 h 169884"/>
                      <a:gd name="connsiteX14" fmla="*/ 300514 w 464451"/>
                      <a:gd name="connsiteY14" fmla="*/ 244 h 169884"/>
                      <a:gd name="connsiteX15" fmla="*/ 281749 w 464451"/>
                      <a:gd name="connsiteY15" fmla="*/ 1387 h 169884"/>
                      <a:gd name="connsiteX16" fmla="*/ 274891 w 464451"/>
                      <a:gd name="connsiteY16" fmla="*/ 1959 h 169884"/>
                      <a:gd name="connsiteX17" fmla="*/ 250603 w 464451"/>
                      <a:gd name="connsiteY17" fmla="*/ 5293 h 169884"/>
                      <a:gd name="connsiteX18" fmla="*/ 230696 w 464451"/>
                      <a:gd name="connsiteY18" fmla="*/ 9388 h 169884"/>
                      <a:gd name="connsiteX19" fmla="*/ 223361 w 464451"/>
                      <a:gd name="connsiteY19" fmla="*/ 11293 h 169884"/>
                      <a:gd name="connsiteX20" fmla="*/ 211074 w 464451"/>
                      <a:gd name="connsiteY20" fmla="*/ 14532 h 169884"/>
                      <a:gd name="connsiteX21" fmla="*/ 200692 w 464451"/>
                      <a:gd name="connsiteY21" fmla="*/ 17866 h 169884"/>
                      <a:gd name="connsiteX22" fmla="*/ 191833 w 464451"/>
                      <a:gd name="connsiteY22" fmla="*/ 20723 h 169884"/>
                      <a:gd name="connsiteX23" fmla="*/ 179165 w 464451"/>
                      <a:gd name="connsiteY23" fmla="*/ 25581 h 169884"/>
                      <a:gd name="connsiteX24" fmla="*/ 172879 w 464451"/>
                      <a:gd name="connsiteY24" fmla="*/ 27962 h 169884"/>
                      <a:gd name="connsiteX25" fmla="*/ 159163 w 464451"/>
                      <a:gd name="connsiteY25" fmla="*/ 34058 h 169884"/>
                      <a:gd name="connsiteX26" fmla="*/ 154305 w 464451"/>
                      <a:gd name="connsiteY26" fmla="*/ 36249 h 169884"/>
                      <a:gd name="connsiteX27" fmla="*/ 139541 w 464451"/>
                      <a:gd name="connsiteY27" fmla="*/ 43774 h 169884"/>
                      <a:gd name="connsiteX28" fmla="*/ 136303 w 464451"/>
                      <a:gd name="connsiteY28" fmla="*/ 45488 h 169884"/>
                      <a:gd name="connsiteX29" fmla="*/ 120205 w 464451"/>
                      <a:gd name="connsiteY29" fmla="*/ 54823 h 169884"/>
                      <a:gd name="connsiteX30" fmla="*/ 118777 w 464451"/>
                      <a:gd name="connsiteY30" fmla="*/ 55680 h 169884"/>
                      <a:gd name="connsiteX31" fmla="*/ 102108 w 464451"/>
                      <a:gd name="connsiteY31" fmla="*/ 66538 h 169884"/>
                      <a:gd name="connsiteX32" fmla="*/ 101822 w 464451"/>
                      <a:gd name="connsiteY32" fmla="*/ 66729 h 169884"/>
                      <a:gd name="connsiteX33" fmla="*/ 0 w 464451"/>
                      <a:gd name="connsiteY33" fmla="*/ 169885 h 169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464451" h="169884">
                        <a:moveTo>
                          <a:pt x="0" y="169885"/>
                        </a:moveTo>
                        <a:cubicBezTo>
                          <a:pt x="85344" y="126355"/>
                          <a:pt x="174498" y="85684"/>
                          <a:pt x="269843" y="71110"/>
                        </a:cubicBezTo>
                        <a:cubicBezTo>
                          <a:pt x="330708" y="61871"/>
                          <a:pt x="393954" y="63109"/>
                          <a:pt x="453104" y="79302"/>
                        </a:cubicBezTo>
                        <a:cubicBezTo>
                          <a:pt x="462629" y="65586"/>
                          <a:pt x="466725" y="49774"/>
                          <a:pt x="463201" y="31582"/>
                        </a:cubicBezTo>
                        <a:cubicBezTo>
                          <a:pt x="463105" y="31201"/>
                          <a:pt x="463105" y="30724"/>
                          <a:pt x="463010" y="30343"/>
                        </a:cubicBezTo>
                        <a:lnTo>
                          <a:pt x="463010" y="30343"/>
                        </a:lnTo>
                        <a:cubicBezTo>
                          <a:pt x="463010" y="30343"/>
                          <a:pt x="463010" y="30343"/>
                          <a:pt x="463010" y="30343"/>
                        </a:cubicBezTo>
                        <a:cubicBezTo>
                          <a:pt x="454723" y="26914"/>
                          <a:pt x="446437" y="23676"/>
                          <a:pt x="437959" y="20818"/>
                        </a:cubicBezTo>
                        <a:cubicBezTo>
                          <a:pt x="437769" y="20723"/>
                          <a:pt x="437674" y="20723"/>
                          <a:pt x="437483" y="20628"/>
                        </a:cubicBezTo>
                        <a:cubicBezTo>
                          <a:pt x="420719" y="14913"/>
                          <a:pt x="403479" y="10436"/>
                          <a:pt x="386143" y="7007"/>
                        </a:cubicBezTo>
                        <a:cubicBezTo>
                          <a:pt x="385381" y="6817"/>
                          <a:pt x="384524" y="6721"/>
                          <a:pt x="383762" y="6531"/>
                        </a:cubicBezTo>
                        <a:cubicBezTo>
                          <a:pt x="376142" y="5102"/>
                          <a:pt x="368522" y="3959"/>
                          <a:pt x="360807" y="3007"/>
                        </a:cubicBezTo>
                        <a:cubicBezTo>
                          <a:pt x="359569" y="2816"/>
                          <a:pt x="358330" y="2721"/>
                          <a:pt x="357092" y="2530"/>
                        </a:cubicBezTo>
                        <a:cubicBezTo>
                          <a:pt x="340423" y="625"/>
                          <a:pt x="323564" y="-232"/>
                          <a:pt x="306800" y="54"/>
                        </a:cubicBezTo>
                        <a:cubicBezTo>
                          <a:pt x="304705" y="54"/>
                          <a:pt x="302609" y="149"/>
                          <a:pt x="300514" y="244"/>
                        </a:cubicBezTo>
                        <a:cubicBezTo>
                          <a:pt x="294227" y="435"/>
                          <a:pt x="287941" y="816"/>
                          <a:pt x="281749" y="1387"/>
                        </a:cubicBezTo>
                        <a:cubicBezTo>
                          <a:pt x="279463" y="1578"/>
                          <a:pt x="277177" y="1768"/>
                          <a:pt x="274891" y="1959"/>
                        </a:cubicBezTo>
                        <a:cubicBezTo>
                          <a:pt x="266795" y="2816"/>
                          <a:pt x="258699" y="3864"/>
                          <a:pt x="250603" y="5293"/>
                        </a:cubicBezTo>
                        <a:cubicBezTo>
                          <a:pt x="243935" y="6436"/>
                          <a:pt x="237268" y="7769"/>
                          <a:pt x="230696" y="9388"/>
                        </a:cubicBezTo>
                        <a:cubicBezTo>
                          <a:pt x="228219" y="9960"/>
                          <a:pt x="225838" y="10722"/>
                          <a:pt x="223361" y="11293"/>
                        </a:cubicBezTo>
                        <a:cubicBezTo>
                          <a:pt x="219265" y="12341"/>
                          <a:pt x="215074" y="13389"/>
                          <a:pt x="211074" y="14532"/>
                        </a:cubicBezTo>
                        <a:cubicBezTo>
                          <a:pt x="207550" y="15580"/>
                          <a:pt x="204121" y="16723"/>
                          <a:pt x="200692" y="17866"/>
                        </a:cubicBezTo>
                        <a:cubicBezTo>
                          <a:pt x="197739" y="18818"/>
                          <a:pt x="194691" y="19675"/>
                          <a:pt x="191833" y="20723"/>
                        </a:cubicBezTo>
                        <a:cubicBezTo>
                          <a:pt x="187547" y="22247"/>
                          <a:pt x="183356" y="23962"/>
                          <a:pt x="179165" y="25581"/>
                        </a:cubicBezTo>
                        <a:cubicBezTo>
                          <a:pt x="177070" y="26438"/>
                          <a:pt x="174974" y="27105"/>
                          <a:pt x="172879" y="27962"/>
                        </a:cubicBezTo>
                        <a:cubicBezTo>
                          <a:pt x="168307" y="29867"/>
                          <a:pt x="163735" y="31963"/>
                          <a:pt x="159163" y="34058"/>
                        </a:cubicBezTo>
                        <a:cubicBezTo>
                          <a:pt x="157543" y="34820"/>
                          <a:pt x="155924" y="35487"/>
                          <a:pt x="154305" y="36249"/>
                        </a:cubicBezTo>
                        <a:cubicBezTo>
                          <a:pt x="149352" y="38630"/>
                          <a:pt x="144399" y="41202"/>
                          <a:pt x="139541" y="43774"/>
                        </a:cubicBezTo>
                        <a:cubicBezTo>
                          <a:pt x="138493" y="44345"/>
                          <a:pt x="137350" y="44821"/>
                          <a:pt x="136303" y="45488"/>
                        </a:cubicBezTo>
                        <a:cubicBezTo>
                          <a:pt x="130873" y="48441"/>
                          <a:pt x="125444" y="51584"/>
                          <a:pt x="120205" y="54823"/>
                        </a:cubicBezTo>
                        <a:cubicBezTo>
                          <a:pt x="119729" y="55108"/>
                          <a:pt x="119253" y="55394"/>
                          <a:pt x="118777" y="55680"/>
                        </a:cubicBezTo>
                        <a:cubicBezTo>
                          <a:pt x="113157" y="59204"/>
                          <a:pt x="107537" y="62824"/>
                          <a:pt x="102108" y="66538"/>
                        </a:cubicBezTo>
                        <a:cubicBezTo>
                          <a:pt x="102013" y="66634"/>
                          <a:pt x="101917" y="66634"/>
                          <a:pt x="101822" y="66729"/>
                        </a:cubicBezTo>
                        <a:cubicBezTo>
                          <a:pt x="61531" y="94351"/>
                          <a:pt x="26765" y="129403"/>
                          <a:pt x="0" y="169885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">
                    <a:extLst>
                      <a:ext uri="{FF2B5EF4-FFF2-40B4-BE49-F238E27FC236}">
                        <a16:creationId xmlns:a16="http://schemas.microsoft.com/office/drawing/2014/main" id="{5FA0F307-0A02-E700-5242-79A354820511}"/>
                      </a:ext>
                    </a:extLst>
                  </p:cNvPr>
                  <p:cNvSpPr/>
                  <p:nvPr/>
                </p:nvSpPr>
                <p:spPr>
                  <a:xfrm>
                    <a:off x="6656260" y="2040514"/>
                    <a:ext cx="385952" cy="87561"/>
                  </a:xfrm>
                  <a:custGeom>
                    <a:avLst/>
                    <a:gdLst>
                      <a:gd name="connsiteX0" fmla="*/ 63151 w 385952"/>
                      <a:gd name="connsiteY0" fmla="*/ 57748 h 87561"/>
                      <a:gd name="connsiteX1" fmla="*/ 0 w 385952"/>
                      <a:gd name="connsiteY1" fmla="*/ 87561 h 87561"/>
                      <a:gd name="connsiteX2" fmla="*/ 182404 w 385952"/>
                      <a:gd name="connsiteY2" fmla="*/ 71464 h 87561"/>
                      <a:gd name="connsiteX3" fmla="*/ 385953 w 385952"/>
                      <a:gd name="connsiteY3" fmla="*/ 8599 h 87561"/>
                      <a:gd name="connsiteX4" fmla="*/ 341281 w 385952"/>
                      <a:gd name="connsiteY4" fmla="*/ 1646 h 87561"/>
                      <a:gd name="connsiteX5" fmla="*/ 63151 w 385952"/>
                      <a:gd name="connsiteY5" fmla="*/ 57748 h 875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85952" h="87561">
                        <a:moveTo>
                          <a:pt x="63151" y="57748"/>
                        </a:moveTo>
                        <a:cubicBezTo>
                          <a:pt x="41815" y="67082"/>
                          <a:pt x="20860" y="77179"/>
                          <a:pt x="0" y="87561"/>
                        </a:cubicBezTo>
                        <a:cubicBezTo>
                          <a:pt x="60960" y="85751"/>
                          <a:pt x="122111" y="81179"/>
                          <a:pt x="182404" y="71464"/>
                        </a:cubicBezTo>
                        <a:cubicBezTo>
                          <a:pt x="226028" y="64415"/>
                          <a:pt x="330137" y="48413"/>
                          <a:pt x="385953" y="8599"/>
                        </a:cubicBezTo>
                        <a:cubicBezTo>
                          <a:pt x="371284" y="5360"/>
                          <a:pt x="356330" y="2979"/>
                          <a:pt x="341281" y="1646"/>
                        </a:cubicBezTo>
                        <a:cubicBezTo>
                          <a:pt x="245078" y="-7022"/>
                          <a:pt x="150590" y="19553"/>
                          <a:pt x="63151" y="57748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7" name="">
                    <a:extLst>
                      <a:ext uri="{FF2B5EF4-FFF2-40B4-BE49-F238E27FC236}">
                        <a16:creationId xmlns:a16="http://schemas.microsoft.com/office/drawing/2014/main" id="{58D7DB50-280F-D830-0BBD-F78AC8849E12}"/>
                      </a:ext>
                    </a:extLst>
                  </p:cNvPr>
                  <p:cNvSpPr/>
                  <p:nvPr/>
                </p:nvSpPr>
                <p:spPr>
                  <a:xfrm>
                    <a:off x="7129081" y="2049875"/>
                    <a:ext cx="33307" cy="40444"/>
                  </a:xfrm>
                  <a:custGeom>
                    <a:avLst/>
                    <a:gdLst>
                      <a:gd name="connsiteX0" fmla="*/ 10763 w 33307"/>
                      <a:gd name="connsiteY0" fmla="*/ 38100 h 40444"/>
                      <a:gd name="connsiteX1" fmla="*/ 26099 w 33307"/>
                      <a:gd name="connsiteY1" fmla="*/ 11811 h 40444"/>
                      <a:gd name="connsiteX2" fmla="*/ 4953 w 33307"/>
                      <a:gd name="connsiteY2" fmla="*/ 0 h 40444"/>
                      <a:gd name="connsiteX3" fmla="*/ 0 w 33307"/>
                      <a:gd name="connsiteY3" fmla="*/ 32004 h 40444"/>
                      <a:gd name="connsiteX4" fmla="*/ 10763 w 33307"/>
                      <a:gd name="connsiteY4" fmla="*/ 38100 h 40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3307" h="40444">
                        <a:moveTo>
                          <a:pt x="10763" y="38100"/>
                        </a:moveTo>
                        <a:cubicBezTo>
                          <a:pt x="27527" y="48387"/>
                          <a:pt x="42767" y="22098"/>
                          <a:pt x="26099" y="11811"/>
                        </a:cubicBezTo>
                        <a:cubicBezTo>
                          <a:pt x="19145" y="7525"/>
                          <a:pt x="12097" y="3620"/>
                          <a:pt x="4953" y="0"/>
                        </a:cubicBezTo>
                        <a:lnTo>
                          <a:pt x="0" y="32004"/>
                        </a:lnTo>
                        <a:cubicBezTo>
                          <a:pt x="3620" y="34004"/>
                          <a:pt x="7239" y="35909"/>
                          <a:pt x="10763" y="38100"/>
                        </a:cubicBezTo>
                        <a:close/>
                      </a:path>
                    </a:pathLst>
                  </a:custGeom>
                  <a:solidFill>
                    <a:srgbClr val="EB892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">
                    <a:extLst>
                      <a:ext uri="{FF2B5EF4-FFF2-40B4-BE49-F238E27FC236}">
                        <a16:creationId xmlns:a16="http://schemas.microsoft.com/office/drawing/2014/main" id="{695257EB-D661-CC84-291C-F17D33D0D0C7}"/>
                      </a:ext>
                    </a:extLst>
                  </p:cNvPr>
                  <p:cNvSpPr/>
                  <p:nvPr/>
                </p:nvSpPr>
                <p:spPr>
                  <a:xfrm>
                    <a:off x="6605492" y="2010193"/>
                    <a:ext cx="508158" cy="126930"/>
                  </a:xfrm>
                  <a:custGeom>
                    <a:avLst/>
                    <a:gdLst>
                      <a:gd name="connsiteX0" fmla="*/ 113919 w 508158"/>
                      <a:gd name="connsiteY0" fmla="*/ 88069 h 126930"/>
                      <a:gd name="connsiteX1" fmla="*/ 392049 w 508158"/>
                      <a:gd name="connsiteY1" fmla="*/ 31871 h 126930"/>
                      <a:gd name="connsiteX2" fmla="*/ 436721 w 508158"/>
                      <a:gd name="connsiteY2" fmla="*/ 38824 h 126930"/>
                      <a:gd name="connsiteX3" fmla="*/ 468440 w 508158"/>
                      <a:gd name="connsiteY3" fmla="*/ 47397 h 126930"/>
                      <a:gd name="connsiteX4" fmla="*/ 508159 w 508158"/>
                      <a:gd name="connsiteY4" fmla="*/ 29966 h 126930"/>
                      <a:gd name="connsiteX5" fmla="*/ 462248 w 508158"/>
                      <a:gd name="connsiteY5" fmla="*/ 13964 h 126930"/>
                      <a:gd name="connsiteX6" fmla="*/ 278987 w 508158"/>
                      <a:gd name="connsiteY6" fmla="*/ 5773 h 126930"/>
                      <a:gd name="connsiteX7" fmla="*/ 9144 w 508158"/>
                      <a:gd name="connsiteY7" fmla="*/ 104547 h 126930"/>
                      <a:gd name="connsiteX8" fmla="*/ 9144 w 508158"/>
                      <a:gd name="connsiteY8" fmla="*/ 104547 h 126930"/>
                      <a:gd name="connsiteX9" fmla="*/ 0 w 508158"/>
                      <a:gd name="connsiteY9" fmla="*/ 119025 h 126930"/>
                      <a:gd name="connsiteX10" fmla="*/ 32766 w 508158"/>
                      <a:gd name="connsiteY10" fmla="*/ 126931 h 126930"/>
                      <a:gd name="connsiteX11" fmla="*/ 50959 w 508158"/>
                      <a:gd name="connsiteY11" fmla="*/ 117787 h 126930"/>
                      <a:gd name="connsiteX12" fmla="*/ 113919 w 508158"/>
                      <a:gd name="connsiteY12" fmla="*/ 88069 h 1269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08158" h="126930">
                        <a:moveTo>
                          <a:pt x="113919" y="88069"/>
                        </a:moveTo>
                        <a:cubicBezTo>
                          <a:pt x="201359" y="49873"/>
                          <a:pt x="295846" y="23299"/>
                          <a:pt x="392049" y="31871"/>
                        </a:cubicBezTo>
                        <a:cubicBezTo>
                          <a:pt x="407099" y="33205"/>
                          <a:pt x="422053" y="35586"/>
                          <a:pt x="436721" y="38824"/>
                        </a:cubicBezTo>
                        <a:cubicBezTo>
                          <a:pt x="447485" y="41206"/>
                          <a:pt x="458057" y="44063"/>
                          <a:pt x="468440" y="47397"/>
                        </a:cubicBezTo>
                        <a:cubicBezTo>
                          <a:pt x="480727" y="39301"/>
                          <a:pt x="494062" y="33205"/>
                          <a:pt x="508159" y="29966"/>
                        </a:cubicBezTo>
                        <a:cubicBezTo>
                          <a:pt x="493205" y="23489"/>
                          <a:pt x="477869" y="18155"/>
                          <a:pt x="462248" y="13964"/>
                        </a:cubicBezTo>
                        <a:cubicBezTo>
                          <a:pt x="403098" y="-2228"/>
                          <a:pt x="339757" y="-3467"/>
                          <a:pt x="278987" y="5773"/>
                        </a:cubicBezTo>
                        <a:cubicBezTo>
                          <a:pt x="183642" y="20346"/>
                          <a:pt x="94488" y="61018"/>
                          <a:pt x="9144" y="104547"/>
                        </a:cubicBezTo>
                        <a:cubicBezTo>
                          <a:pt x="9144" y="104547"/>
                          <a:pt x="9144" y="104547"/>
                          <a:pt x="9144" y="104547"/>
                        </a:cubicBezTo>
                        <a:cubicBezTo>
                          <a:pt x="6001" y="109309"/>
                          <a:pt x="2953" y="114072"/>
                          <a:pt x="0" y="119025"/>
                        </a:cubicBezTo>
                        <a:cubicBezTo>
                          <a:pt x="10954" y="121692"/>
                          <a:pt x="21812" y="124359"/>
                          <a:pt x="32766" y="126931"/>
                        </a:cubicBezTo>
                        <a:cubicBezTo>
                          <a:pt x="38767" y="123883"/>
                          <a:pt x="44863" y="120835"/>
                          <a:pt x="50959" y="117787"/>
                        </a:cubicBezTo>
                        <a:cubicBezTo>
                          <a:pt x="71628" y="107500"/>
                          <a:pt x="92583" y="97403"/>
                          <a:pt x="113919" y="88069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9" name="">
                    <a:extLst>
                      <a:ext uri="{FF2B5EF4-FFF2-40B4-BE49-F238E27FC236}">
                        <a16:creationId xmlns:a16="http://schemas.microsoft.com/office/drawing/2014/main" id="{D41EED1F-8CFA-7B62-F714-ADBFCA7F475A}"/>
                      </a:ext>
                    </a:extLst>
                  </p:cNvPr>
                  <p:cNvSpPr/>
                  <p:nvPr/>
                </p:nvSpPr>
                <p:spPr>
                  <a:xfrm>
                    <a:off x="7000554" y="2037683"/>
                    <a:ext cx="135480" cy="218408"/>
                  </a:xfrm>
                  <a:custGeom>
                    <a:avLst/>
                    <a:gdLst>
                      <a:gd name="connsiteX0" fmla="*/ 133575 w 135480"/>
                      <a:gd name="connsiteY0" fmla="*/ 12192 h 218408"/>
                      <a:gd name="connsiteX1" fmla="*/ 135481 w 135480"/>
                      <a:gd name="connsiteY1" fmla="*/ 0 h 218408"/>
                      <a:gd name="connsiteX2" fmla="*/ 113192 w 135480"/>
                      <a:gd name="connsiteY2" fmla="*/ 2572 h 218408"/>
                      <a:gd name="connsiteX3" fmla="*/ 73473 w 135480"/>
                      <a:gd name="connsiteY3" fmla="*/ 20002 h 218408"/>
                      <a:gd name="connsiteX4" fmla="*/ 31087 w 135480"/>
                      <a:gd name="connsiteY4" fmla="*/ 58960 h 218408"/>
                      <a:gd name="connsiteX5" fmla="*/ 4416 w 135480"/>
                      <a:gd name="connsiteY5" fmla="*/ 157258 h 218408"/>
                      <a:gd name="connsiteX6" fmla="*/ 52041 w 135480"/>
                      <a:gd name="connsiteY6" fmla="*/ 202121 h 218408"/>
                      <a:gd name="connsiteX7" fmla="*/ 101476 w 135480"/>
                      <a:gd name="connsiteY7" fmla="*/ 218408 h 218408"/>
                      <a:gd name="connsiteX8" fmla="*/ 114621 w 135480"/>
                      <a:gd name="connsiteY8" fmla="*/ 134017 h 218408"/>
                      <a:gd name="connsiteX9" fmla="*/ 128623 w 135480"/>
                      <a:gd name="connsiteY9" fmla="*/ 44101 h 218408"/>
                      <a:gd name="connsiteX10" fmla="*/ 133575 w 135480"/>
                      <a:gd name="connsiteY10" fmla="*/ 12192 h 218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35480" h="218408">
                        <a:moveTo>
                          <a:pt x="133575" y="12192"/>
                        </a:moveTo>
                        <a:lnTo>
                          <a:pt x="135481" y="0"/>
                        </a:lnTo>
                        <a:cubicBezTo>
                          <a:pt x="127861" y="0"/>
                          <a:pt x="120431" y="857"/>
                          <a:pt x="113192" y="2572"/>
                        </a:cubicBezTo>
                        <a:cubicBezTo>
                          <a:pt x="99190" y="5810"/>
                          <a:pt x="85855" y="12001"/>
                          <a:pt x="73473" y="20002"/>
                        </a:cubicBezTo>
                        <a:cubicBezTo>
                          <a:pt x="57471" y="30480"/>
                          <a:pt x="43088" y="44101"/>
                          <a:pt x="31087" y="58960"/>
                        </a:cubicBezTo>
                        <a:cubicBezTo>
                          <a:pt x="8703" y="86582"/>
                          <a:pt x="-8442" y="124111"/>
                          <a:pt x="4416" y="157258"/>
                        </a:cubicBezTo>
                        <a:cubicBezTo>
                          <a:pt x="12703" y="178594"/>
                          <a:pt x="30801" y="192405"/>
                          <a:pt x="52041" y="202121"/>
                        </a:cubicBezTo>
                        <a:cubicBezTo>
                          <a:pt x="67663" y="209264"/>
                          <a:pt x="85093" y="214313"/>
                          <a:pt x="101476" y="218408"/>
                        </a:cubicBezTo>
                        <a:lnTo>
                          <a:pt x="114621" y="134017"/>
                        </a:lnTo>
                        <a:lnTo>
                          <a:pt x="128623" y="44101"/>
                        </a:lnTo>
                        <a:lnTo>
                          <a:pt x="133575" y="12192"/>
                        </a:lnTo>
                        <a:close/>
                      </a:path>
                    </a:pathLst>
                  </a:custGeom>
                  <a:solidFill>
                    <a:srgbClr val="BA1828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5" name="">
                  <a:extLst>
                    <a:ext uri="{FF2B5EF4-FFF2-40B4-BE49-F238E27FC236}">
                      <a16:creationId xmlns:a16="http://schemas.microsoft.com/office/drawing/2014/main" id="{DE05F905-3398-B4AB-79A3-78C56289DEC8}"/>
                    </a:ext>
                  </a:extLst>
                </p:cNvPr>
                <p:cNvGrpSpPr/>
                <p:nvPr/>
              </p:nvGrpSpPr>
              <p:grpSpPr>
                <a:xfrm>
                  <a:off x="6897690" y="2083478"/>
                  <a:ext cx="1581149" cy="1047060"/>
                  <a:chOff x="6897690" y="2083478"/>
                  <a:chExt cx="1581149" cy="1047060"/>
                </a:xfrm>
              </p:grpSpPr>
              <p:grpSp>
                <p:nvGrpSpPr>
                  <p:cNvPr id="127" name="">
                    <a:extLst>
                      <a:ext uri="{FF2B5EF4-FFF2-40B4-BE49-F238E27FC236}">
                        <a16:creationId xmlns:a16="http://schemas.microsoft.com/office/drawing/2014/main" id="{91C91E36-6A64-7503-2343-E489DA77E71D}"/>
                      </a:ext>
                    </a:extLst>
                  </p:cNvPr>
                  <p:cNvGrpSpPr/>
                  <p:nvPr/>
                </p:nvGrpSpPr>
                <p:grpSpPr>
                  <a:xfrm>
                    <a:off x="6897690" y="2380408"/>
                    <a:ext cx="257394" cy="309832"/>
                    <a:chOff x="6897690" y="2380408"/>
                    <a:chExt cx="257394" cy="309832"/>
                  </a:xfrm>
                </p:grpSpPr>
                <p:sp>
                  <p:nvSpPr>
                    <p:cNvPr id="136" name="">
                      <a:extLst>
                        <a:ext uri="{FF2B5EF4-FFF2-40B4-BE49-F238E27FC236}">
                          <a16:creationId xmlns:a16="http://schemas.microsoft.com/office/drawing/2014/main" id="{9C36B89D-BB63-A888-5AE6-C737B0604E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97690" y="2380408"/>
                      <a:ext cx="257394" cy="309736"/>
                    </a:xfrm>
                    <a:custGeom>
                      <a:avLst/>
                      <a:gdLst>
                        <a:gd name="connsiteX0" fmla="*/ 257395 w 257394"/>
                        <a:gd name="connsiteY0" fmla="*/ 121713 h 309736"/>
                        <a:gd name="connsiteX1" fmla="*/ 126712 w 257394"/>
                        <a:gd name="connsiteY1" fmla="*/ 746 h 309736"/>
                        <a:gd name="connsiteX2" fmla="*/ 5554 w 257394"/>
                        <a:gd name="connsiteY2" fmla="*/ 175434 h 309736"/>
                        <a:gd name="connsiteX3" fmla="*/ 170146 w 257394"/>
                        <a:gd name="connsiteY3" fmla="*/ 309737 h 3097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7394" h="309736">
                          <a:moveTo>
                            <a:pt x="257395" y="121713"/>
                          </a:moveTo>
                          <a:cubicBezTo>
                            <a:pt x="257395" y="121713"/>
                            <a:pt x="249298" y="11318"/>
                            <a:pt x="126712" y="746"/>
                          </a:cubicBezTo>
                          <a:cubicBezTo>
                            <a:pt x="4030" y="-9827"/>
                            <a:pt x="-11020" y="94186"/>
                            <a:pt x="5554" y="175434"/>
                          </a:cubicBezTo>
                          <a:cubicBezTo>
                            <a:pt x="22127" y="256778"/>
                            <a:pt x="42987" y="302974"/>
                            <a:pt x="170146" y="309737"/>
                          </a:cubicBezTo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7" name="">
                      <a:extLst>
                        <a:ext uri="{FF2B5EF4-FFF2-40B4-BE49-F238E27FC236}">
                          <a16:creationId xmlns:a16="http://schemas.microsoft.com/office/drawing/2014/main" id="{1F3AC946-F9C0-A651-116B-E2804F30A8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26534" y="2404681"/>
                      <a:ext cx="128550" cy="285559"/>
                    </a:xfrm>
                    <a:custGeom>
                      <a:avLst/>
                      <a:gdLst>
                        <a:gd name="connsiteX0" fmla="*/ 19203 w 128550"/>
                        <a:gd name="connsiteY0" fmla="*/ 134874 h 285559"/>
                        <a:gd name="connsiteX1" fmla="*/ 69876 w 128550"/>
                        <a:gd name="connsiteY1" fmla="*/ 0 h 285559"/>
                        <a:gd name="connsiteX2" fmla="*/ 128550 w 128550"/>
                        <a:gd name="connsiteY2" fmla="*/ 97536 h 285559"/>
                        <a:gd name="connsiteX3" fmla="*/ 41206 w 128550"/>
                        <a:gd name="connsiteY3" fmla="*/ 285560 h 285559"/>
                        <a:gd name="connsiteX4" fmla="*/ 534 w 128550"/>
                        <a:gd name="connsiteY4" fmla="*/ 281464 h 285559"/>
                        <a:gd name="connsiteX5" fmla="*/ 19203 w 128550"/>
                        <a:gd name="connsiteY5" fmla="*/ 134874 h 2855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28550" h="285559">
                          <a:moveTo>
                            <a:pt x="19203" y="134874"/>
                          </a:moveTo>
                          <a:cubicBezTo>
                            <a:pt x="31014" y="88297"/>
                            <a:pt x="47207" y="42386"/>
                            <a:pt x="69876" y="0"/>
                          </a:cubicBezTo>
                          <a:cubicBezTo>
                            <a:pt x="123883" y="35528"/>
                            <a:pt x="128550" y="97536"/>
                            <a:pt x="128550" y="97536"/>
                          </a:cubicBezTo>
                          <a:lnTo>
                            <a:pt x="41206" y="285560"/>
                          </a:lnTo>
                          <a:cubicBezTo>
                            <a:pt x="26156" y="284798"/>
                            <a:pt x="12726" y="283369"/>
                            <a:pt x="534" y="281464"/>
                          </a:cubicBezTo>
                          <a:cubicBezTo>
                            <a:pt x="-2419" y="232315"/>
                            <a:pt x="7297" y="181451"/>
                            <a:pt x="19203" y="134874"/>
                          </a:cubicBezTo>
                          <a:close/>
                        </a:path>
                      </a:pathLst>
                    </a:custGeom>
                    <a:solidFill>
                      <a:srgbClr val="E15C5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8" name="">
                      <a:extLst>
                        <a:ext uri="{FF2B5EF4-FFF2-40B4-BE49-F238E27FC236}">
                          <a16:creationId xmlns:a16="http://schemas.microsoft.com/office/drawing/2014/main" id="{11DF2945-1979-CCB4-B3BF-FF6046B0F4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19698" y="2423257"/>
                      <a:ext cx="178297" cy="169460"/>
                    </a:xfrm>
                    <a:custGeom>
                      <a:avLst/>
                      <a:gdLst>
                        <a:gd name="connsiteX0" fmla="*/ 129754 w 178297"/>
                        <a:gd name="connsiteY0" fmla="*/ 25144 h 169460"/>
                        <a:gd name="connsiteX1" fmla="*/ 4691 w 178297"/>
                        <a:gd name="connsiteY1" fmla="*/ 19333 h 169460"/>
                        <a:gd name="connsiteX2" fmla="*/ 4691 w 178297"/>
                        <a:gd name="connsiteY2" fmla="*/ 42193 h 169460"/>
                        <a:gd name="connsiteX3" fmla="*/ 27551 w 178297"/>
                        <a:gd name="connsiteY3" fmla="*/ 42193 h 169460"/>
                        <a:gd name="connsiteX4" fmla="*/ 111656 w 178297"/>
                        <a:gd name="connsiteY4" fmla="*/ 52004 h 169460"/>
                        <a:gd name="connsiteX5" fmla="*/ 144041 w 178297"/>
                        <a:gd name="connsiteY5" fmla="*/ 120489 h 169460"/>
                        <a:gd name="connsiteX6" fmla="*/ 87844 w 178297"/>
                        <a:gd name="connsiteY6" fmla="*/ 92485 h 169460"/>
                        <a:gd name="connsiteX7" fmla="*/ 68032 w 178297"/>
                        <a:gd name="connsiteY7" fmla="*/ 103725 h 169460"/>
                        <a:gd name="connsiteX8" fmla="*/ 79271 w 178297"/>
                        <a:gd name="connsiteY8" fmla="*/ 123537 h 169460"/>
                        <a:gd name="connsiteX9" fmla="*/ 150709 w 178297"/>
                        <a:gd name="connsiteY9" fmla="*/ 165161 h 169460"/>
                        <a:gd name="connsiteX10" fmla="*/ 178236 w 178297"/>
                        <a:gd name="connsiteY10" fmla="*/ 153731 h 169460"/>
                        <a:gd name="connsiteX11" fmla="*/ 129754 w 178297"/>
                        <a:gd name="connsiteY11" fmla="*/ 25144 h 1694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297" h="169460">
                          <a:moveTo>
                            <a:pt x="129754" y="25144"/>
                          </a:moveTo>
                          <a:cubicBezTo>
                            <a:pt x="93940" y="-3908"/>
                            <a:pt x="42029" y="-10289"/>
                            <a:pt x="4691" y="19333"/>
                          </a:cubicBezTo>
                          <a:cubicBezTo>
                            <a:pt x="-2167" y="24763"/>
                            <a:pt x="-929" y="36478"/>
                            <a:pt x="4691" y="42193"/>
                          </a:cubicBezTo>
                          <a:cubicBezTo>
                            <a:pt x="11453" y="48956"/>
                            <a:pt x="20693" y="47623"/>
                            <a:pt x="27551" y="42193"/>
                          </a:cubicBezTo>
                          <a:cubicBezTo>
                            <a:pt x="51363" y="23334"/>
                            <a:pt x="89939" y="31716"/>
                            <a:pt x="111656" y="52004"/>
                          </a:cubicBezTo>
                          <a:cubicBezTo>
                            <a:pt x="130897" y="70006"/>
                            <a:pt x="140327" y="94867"/>
                            <a:pt x="144041" y="120489"/>
                          </a:cubicBezTo>
                          <a:cubicBezTo>
                            <a:pt x="126515" y="109059"/>
                            <a:pt x="107846" y="99534"/>
                            <a:pt x="87844" y="92485"/>
                          </a:cubicBezTo>
                          <a:cubicBezTo>
                            <a:pt x="79652" y="89533"/>
                            <a:pt x="70223" y="95819"/>
                            <a:pt x="68032" y="103725"/>
                          </a:cubicBezTo>
                          <a:cubicBezTo>
                            <a:pt x="65555" y="112678"/>
                            <a:pt x="71080" y="120679"/>
                            <a:pt x="79271" y="123537"/>
                          </a:cubicBezTo>
                          <a:cubicBezTo>
                            <a:pt x="105370" y="132776"/>
                            <a:pt x="129754" y="147064"/>
                            <a:pt x="150709" y="165161"/>
                          </a:cubicBezTo>
                          <a:cubicBezTo>
                            <a:pt x="161186" y="174210"/>
                            <a:pt x="177950" y="168304"/>
                            <a:pt x="178236" y="153731"/>
                          </a:cubicBezTo>
                          <a:cubicBezTo>
                            <a:pt x="179284" y="107916"/>
                            <a:pt x="167092" y="55433"/>
                            <a:pt x="129754" y="25144"/>
                          </a:cubicBezTo>
                          <a:close/>
                        </a:path>
                      </a:pathLst>
                    </a:custGeom>
                    <a:solidFill>
                      <a:srgbClr val="E15C5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8" name="">
                    <a:extLst>
                      <a:ext uri="{FF2B5EF4-FFF2-40B4-BE49-F238E27FC236}">
                        <a16:creationId xmlns:a16="http://schemas.microsoft.com/office/drawing/2014/main" id="{892DCE44-F6EC-FF7A-5381-62BE96B94BBE}"/>
                      </a:ext>
                    </a:extLst>
                  </p:cNvPr>
                  <p:cNvGrpSpPr/>
                  <p:nvPr/>
                </p:nvGrpSpPr>
                <p:grpSpPr>
                  <a:xfrm>
                    <a:off x="7060973" y="2083478"/>
                    <a:ext cx="1118807" cy="1047060"/>
                    <a:chOff x="7060973" y="2083478"/>
                    <a:chExt cx="1118807" cy="1047060"/>
                  </a:xfrm>
                </p:grpSpPr>
                <p:sp>
                  <p:nvSpPr>
                    <p:cNvPr id="133" name="">
                      <a:extLst>
                        <a:ext uri="{FF2B5EF4-FFF2-40B4-BE49-F238E27FC236}">
                          <a16:creationId xmlns:a16="http://schemas.microsoft.com/office/drawing/2014/main" id="{1678AEC6-4F0D-4244-DFBF-E5155C14F5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61276" y="2083478"/>
                      <a:ext cx="1118504" cy="1047060"/>
                    </a:xfrm>
                    <a:custGeom>
                      <a:avLst/>
                      <a:gdLst>
                        <a:gd name="connsiteX0" fmla="*/ 193535 w 1118504"/>
                        <a:gd name="connsiteY0" fmla="*/ 191282 h 1047060"/>
                        <a:gd name="connsiteX1" fmla="*/ 16751 w 1118504"/>
                        <a:gd name="connsiteY1" fmla="*/ 477985 h 1047060"/>
                        <a:gd name="connsiteX2" fmla="*/ 289737 w 1118504"/>
                        <a:gd name="connsiteY2" fmla="*/ 989572 h 1047060"/>
                        <a:gd name="connsiteX3" fmla="*/ 997063 w 1118504"/>
                        <a:gd name="connsiteY3" fmla="*/ 892608 h 1047060"/>
                        <a:gd name="connsiteX4" fmla="*/ 1086313 w 1118504"/>
                        <a:gd name="connsiteY4" fmla="*/ 303772 h 1047060"/>
                        <a:gd name="connsiteX5" fmla="*/ 193535 w 1118504"/>
                        <a:gd name="connsiteY5" fmla="*/ 191282 h 104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18504" h="1047060">
                          <a:moveTo>
                            <a:pt x="193535" y="191282"/>
                          </a:moveTo>
                          <a:cubicBezTo>
                            <a:pt x="193535" y="191282"/>
                            <a:pt x="56184" y="350921"/>
                            <a:pt x="16751" y="477985"/>
                          </a:cubicBezTo>
                          <a:cubicBezTo>
                            <a:pt x="-22778" y="605048"/>
                            <a:pt x="-14111" y="858223"/>
                            <a:pt x="289737" y="989572"/>
                          </a:cubicBezTo>
                          <a:cubicBezTo>
                            <a:pt x="593585" y="1120922"/>
                            <a:pt x="878572" y="1000717"/>
                            <a:pt x="997063" y="892608"/>
                          </a:cubicBezTo>
                          <a:cubicBezTo>
                            <a:pt x="1115555" y="784499"/>
                            <a:pt x="1151559" y="391307"/>
                            <a:pt x="1086313" y="303772"/>
                          </a:cubicBezTo>
                          <a:cubicBezTo>
                            <a:pt x="1020971" y="216142"/>
                            <a:pt x="804659" y="-259441"/>
                            <a:pt x="193535" y="191282"/>
                          </a:cubicBezTo>
                          <a:close/>
                        </a:path>
                      </a:pathLst>
                    </a:custGeom>
                    <a:solidFill>
                      <a:srgbClr val="F7AC9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4" name="">
                      <a:extLst>
                        <a:ext uri="{FF2B5EF4-FFF2-40B4-BE49-F238E27FC236}">
                          <a16:creationId xmlns:a16="http://schemas.microsoft.com/office/drawing/2014/main" id="{CC183E8C-CEF7-1204-00C8-ABDA5E6942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72971" y="2860867"/>
                      <a:ext cx="67844" cy="48011"/>
                    </a:xfrm>
                    <a:custGeom>
                      <a:avLst/>
                      <a:gdLst>
                        <a:gd name="connsiteX0" fmla="*/ 356 w 67844"/>
                        <a:gd name="connsiteY0" fmla="*/ 13301 h 48011"/>
                        <a:gd name="connsiteX1" fmla="*/ 1023 w 67844"/>
                        <a:gd name="connsiteY1" fmla="*/ 11206 h 48011"/>
                        <a:gd name="connsiteX2" fmla="*/ 1975 w 67844"/>
                        <a:gd name="connsiteY2" fmla="*/ 7301 h 48011"/>
                        <a:gd name="connsiteX3" fmla="*/ 17596 w 67844"/>
                        <a:gd name="connsiteY3" fmla="*/ 1014 h 48011"/>
                        <a:gd name="connsiteX4" fmla="*/ 40647 w 67844"/>
                        <a:gd name="connsiteY4" fmla="*/ 11682 h 48011"/>
                        <a:gd name="connsiteX5" fmla="*/ 52363 w 67844"/>
                        <a:gd name="connsiteY5" fmla="*/ 17111 h 48011"/>
                        <a:gd name="connsiteX6" fmla="*/ 66460 w 67844"/>
                        <a:gd name="connsiteY6" fmla="*/ 27779 h 48011"/>
                        <a:gd name="connsiteX7" fmla="*/ 55982 w 67844"/>
                        <a:gd name="connsiteY7" fmla="*/ 47687 h 48011"/>
                        <a:gd name="connsiteX8" fmla="*/ 42838 w 67844"/>
                        <a:gd name="connsiteY8" fmla="*/ 47306 h 48011"/>
                        <a:gd name="connsiteX9" fmla="*/ 20263 w 67844"/>
                        <a:gd name="connsiteY9" fmla="*/ 39781 h 48011"/>
                        <a:gd name="connsiteX10" fmla="*/ 8453 w 67844"/>
                        <a:gd name="connsiteY10" fmla="*/ 31589 h 48011"/>
                        <a:gd name="connsiteX11" fmla="*/ 356 w 67844"/>
                        <a:gd name="connsiteY11" fmla="*/ 13301 h 480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67844" h="48011">
                          <a:moveTo>
                            <a:pt x="356" y="13301"/>
                          </a:moveTo>
                          <a:cubicBezTo>
                            <a:pt x="547" y="12539"/>
                            <a:pt x="737" y="11873"/>
                            <a:pt x="1023" y="11206"/>
                          </a:cubicBezTo>
                          <a:cubicBezTo>
                            <a:pt x="1118" y="9872"/>
                            <a:pt x="1309" y="8634"/>
                            <a:pt x="1975" y="7301"/>
                          </a:cubicBezTo>
                          <a:cubicBezTo>
                            <a:pt x="4642" y="1681"/>
                            <a:pt x="11500" y="-1843"/>
                            <a:pt x="17596" y="1014"/>
                          </a:cubicBezTo>
                          <a:cubicBezTo>
                            <a:pt x="25312" y="4538"/>
                            <a:pt x="33027" y="8158"/>
                            <a:pt x="40647" y="11682"/>
                          </a:cubicBezTo>
                          <a:cubicBezTo>
                            <a:pt x="44552" y="13492"/>
                            <a:pt x="48457" y="15302"/>
                            <a:pt x="52363" y="17111"/>
                          </a:cubicBezTo>
                          <a:cubicBezTo>
                            <a:pt x="57887" y="19683"/>
                            <a:pt x="63602" y="21969"/>
                            <a:pt x="66460" y="27779"/>
                          </a:cubicBezTo>
                          <a:cubicBezTo>
                            <a:pt x="70555" y="36161"/>
                            <a:pt x="65126" y="46353"/>
                            <a:pt x="55982" y="47687"/>
                          </a:cubicBezTo>
                          <a:cubicBezTo>
                            <a:pt x="51791" y="48353"/>
                            <a:pt x="47029" y="47877"/>
                            <a:pt x="42838" y="47306"/>
                          </a:cubicBezTo>
                          <a:cubicBezTo>
                            <a:pt x="35027" y="46163"/>
                            <a:pt x="27121" y="43686"/>
                            <a:pt x="20263" y="39781"/>
                          </a:cubicBezTo>
                          <a:cubicBezTo>
                            <a:pt x="16072" y="37400"/>
                            <a:pt x="11977" y="34828"/>
                            <a:pt x="8453" y="31589"/>
                          </a:cubicBezTo>
                          <a:cubicBezTo>
                            <a:pt x="3404" y="27113"/>
                            <a:pt x="-1358" y="20540"/>
                            <a:pt x="356" y="13301"/>
                          </a:cubicBezTo>
                          <a:close/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5" name="">
                      <a:extLst>
                        <a:ext uri="{FF2B5EF4-FFF2-40B4-BE49-F238E27FC236}">
                          <a16:creationId xmlns:a16="http://schemas.microsoft.com/office/drawing/2014/main" id="{BFD10980-3F97-162F-26FF-5A295F9F3B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60973" y="2083498"/>
                      <a:ext cx="1110618" cy="894206"/>
                    </a:xfrm>
                    <a:custGeom>
                      <a:avLst/>
                      <a:gdLst>
                        <a:gd name="connsiteX0" fmla="*/ 1086521 w 1110618"/>
                        <a:gd name="connsiteY0" fmla="*/ 303657 h 894206"/>
                        <a:gd name="connsiteX1" fmla="*/ 970697 w 1110618"/>
                        <a:gd name="connsiteY1" fmla="*/ 144780 h 894206"/>
                        <a:gd name="connsiteX2" fmla="*/ 969744 w 1110618"/>
                        <a:gd name="connsiteY2" fmla="*/ 143732 h 894206"/>
                        <a:gd name="connsiteX3" fmla="*/ 958029 w 1110618"/>
                        <a:gd name="connsiteY3" fmla="*/ 131445 h 894206"/>
                        <a:gd name="connsiteX4" fmla="*/ 957933 w 1110618"/>
                        <a:gd name="connsiteY4" fmla="*/ 131350 h 894206"/>
                        <a:gd name="connsiteX5" fmla="*/ 952504 w 1110618"/>
                        <a:gd name="connsiteY5" fmla="*/ 125920 h 894206"/>
                        <a:gd name="connsiteX6" fmla="*/ 950218 w 1110618"/>
                        <a:gd name="connsiteY6" fmla="*/ 123634 h 894206"/>
                        <a:gd name="connsiteX7" fmla="*/ 932978 w 1110618"/>
                        <a:gd name="connsiteY7" fmla="*/ 107537 h 894206"/>
                        <a:gd name="connsiteX8" fmla="*/ 929644 w 1110618"/>
                        <a:gd name="connsiteY8" fmla="*/ 104584 h 894206"/>
                        <a:gd name="connsiteX9" fmla="*/ 924500 w 1110618"/>
                        <a:gd name="connsiteY9" fmla="*/ 100108 h 894206"/>
                        <a:gd name="connsiteX10" fmla="*/ 920119 w 1110618"/>
                        <a:gd name="connsiteY10" fmla="*/ 96488 h 894206"/>
                        <a:gd name="connsiteX11" fmla="*/ 912213 w 1110618"/>
                        <a:gd name="connsiteY11" fmla="*/ 90011 h 894206"/>
                        <a:gd name="connsiteX12" fmla="*/ 907736 w 1110618"/>
                        <a:gd name="connsiteY12" fmla="*/ 86487 h 894206"/>
                        <a:gd name="connsiteX13" fmla="*/ 902784 w 1110618"/>
                        <a:gd name="connsiteY13" fmla="*/ 82677 h 894206"/>
                        <a:gd name="connsiteX14" fmla="*/ 897259 w 1110618"/>
                        <a:gd name="connsiteY14" fmla="*/ 78581 h 894206"/>
                        <a:gd name="connsiteX15" fmla="*/ 890401 w 1110618"/>
                        <a:gd name="connsiteY15" fmla="*/ 73628 h 894206"/>
                        <a:gd name="connsiteX16" fmla="*/ 884305 w 1110618"/>
                        <a:gd name="connsiteY16" fmla="*/ 69437 h 894206"/>
                        <a:gd name="connsiteX17" fmla="*/ 879542 w 1110618"/>
                        <a:gd name="connsiteY17" fmla="*/ 66294 h 894206"/>
                        <a:gd name="connsiteX18" fmla="*/ 873256 w 1110618"/>
                        <a:gd name="connsiteY18" fmla="*/ 62198 h 894206"/>
                        <a:gd name="connsiteX19" fmla="*/ 868779 w 1110618"/>
                        <a:gd name="connsiteY19" fmla="*/ 59341 h 894206"/>
                        <a:gd name="connsiteX20" fmla="*/ 859445 w 1110618"/>
                        <a:gd name="connsiteY20" fmla="*/ 53721 h 894206"/>
                        <a:gd name="connsiteX21" fmla="*/ 854873 w 1110618"/>
                        <a:gd name="connsiteY21" fmla="*/ 51149 h 894206"/>
                        <a:gd name="connsiteX22" fmla="*/ 847824 w 1110618"/>
                        <a:gd name="connsiteY22" fmla="*/ 47244 h 894206"/>
                        <a:gd name="connsiteX23" fmla="*/ 843538 w 1110618"/>
                        <a:gd name="connsiteY23" fmla="*/ 44958 h 894206"/>
                        <a:gd name="connsiteX24" fmla="*/ 832965 w 1110618"/>
                        <a:gd name="connsiteY24" fmla="*/ 39624 h 894206"/>
                        <a:gd name="connsiteX25" fmla="*/ 828774 w 1110618"/>
                        <a:gd name="connsiteY25" fmla="*/ 37624 h 894206"/>
                        <a:gd name="connsiteX26" fmla="*/ 820773 w 1110618"/>
                        <a:gd name="connsiteY26" fmla="*/ 33909 h 894206"/>
                        <a:gd name="connsiteX27" fmla="*/ 816392 w 1110618"/>
                        <a:gd name="connsiteY27" fmla="*/ 32004 h 894206"/>
                        <a:gd name="connsiteX28" fmla="*/ 804867 w 1110618"/>
                        <a:gd name="connsiteY28" fmla="*/ 27241 h 894206"/>
                        <a:gd name="connsiteX29" fmla="*/ 801533 w 1110618"/>
                        <a:gd name="connsiteY29" fmla="*/ 26003 h 894206"/>
                        <a:gd name="connsiteX30" fmla="*/ 792103 w 1110618"/>
                        <a:gd name="connsiteY30" fmla="*/ 22479 h 894206"/>
                        <a:gd name="connsiteX31" fmla="*/ 787722 w 1110618"/>
                        <a:gd name="connsiteY31" fmla="*/ 20955 h 894206"/>
                        <a:gd name="connsiteX32" fmla="*/ 776006 w 1110618"/>
                        <a:gd name="connsiteY32" fmla="*/ 17145 h 894206"/>
                        <a:gd name="connsiteX33" fmla="*/ 773529 w 1110618"/>
                        <a:gd name="connsiteY33" fmla="*/ 16383 h 894206"/>
                        <a:gd name="connsiteX34" fmla="*/ 761623 w 1110618"/>
                        <a:gd name="connsiteY34" fmla="*/ 13049 h 894206"/>
                        <a:gd name="connsiteX35" fmla="*/ 757337 w 1110618"/>
                        <a:gd name="connsiteY35" fmla="*/ 11906 h 894206"/>
                        <a:gd name="connsiteX36" fmla="*/ 746192 w 1110618"/>
                        <a:gd name="connsiteY36" fmla="*/ 9239 h 894206"/>
                        <a:gd name="connsiteX37" fmla="*/ 743335 w 1110618"/>
                        <a:gd name="connsiteY37" fmla="*/ 8572 h 894206"/>
                        <a:gd name="connsiteX38" fmla="*/ 729429 w 1110618"/>
                        <a:gd name="connsiteY38" fmla="*/ 5905 h 894206"/>
                        <a:gd name="connsiteX39" fmla="*/ 725238 w 1110618"/>
                        <a:gd name="connsiteY39" fmla="*/ 5239 h 894206"/>
                        <a:gd name="connsiteX40" fmla="*/ 713712 w 1110618"/>
                        <a:gd name="connsiteY40" fmla="*/ 3524 h 894206"/>
                        <a:gd name="connsiteX41" fmla="*/ 710093 w 1110618"/>
                        <a:gd name="connsiteY41" fmla="*/ 3048 h 894206"/>
                        <a:gd name="connsiteX42" fmla="*/ 695329 w 1110618"/>
                        <a:gd name="connsiteY42" fmla="*/ 1524 h 894206"/>
                        <a:gd name="connsiteX43" fmla="*/ 691709 w 1110618"/>
                        <a:gd name="connsiteY43" fmla="*/ 1238 h 894206"/>
                        <a:gd name="connsiteX44" fmla="*/ 679327 w 1110618"/>
                        <a:gd name="connsiteY44" fmla="*/ 476 h 894206"/>
                        <a:gd name="connsiteX45" fmla="*/ 675136 w 1110618"/>
                        <a:gd name="connsiteY45" fmla="*/ 286 h 894206"/>
                        <a:gd name="connsiteX46" fmla="*/ 659420 w 1110618"/>
                        <a:gd name="connsiteY46" fmla="*/ 0 h 894206"/>
                        <a:gd name="connsiteX47" fmla="*/ 656753 w 1110618"/>
                        <a:gd name="connsiteY47" fmla="*/ 0 h 894206"/>
                        <a:gd name="connsiteX48" fmla="*/ 642751 w 1110618"/>
                        <a:gd name="connsiteY48" fmla="*/ 286 h 894206"/>
                        <a:gd name="connsiteX49" fmla="*/ 638274 w 1110618"/>
                        <a:gd name="connsiteY49" fmla="*/ 476 h 894206"/>
                        <a:gd name="connsiteX50" fmla="*/ 621415 w 1110618"/>
                        <a:gd name="connsiteY50" fmla="*/ 1524 h 894206"/>
                        <a:gd name="connsiteX51" fmla="*/ 621415 w 1110618"/>
                        <a:gd name="connsiteY51" fmla="*/ 1524 h 894206"/>
                        <a:gd name="connsiteX52" fmla="*/ 604175 w 1110618"/>
                        <a:gd name="connsiteY52" fmla="*/ 3334 h 894206"/>
                        <a:gd name="connsiteX53" fmla="*/ 599508 w 1110618"/>
                        <a:gd name="connsiteY53" fmla="*/ 3905 h 894206"/>
                        <a:gd name="connsiteX54" fmla="*/ 583982 w 1110618"/>
                        <a:gd name="connsiteY54" fmla="*/ 6096 h 894206"/>
                        <a:gd name="connsiteX55" fmla="*/ 581505 w 1110618"/>
                        <a:gd name="connsiteY55" fmla="*/ 6477 h 894206"/>
                        <a:gd name="connsiteX56" fmla="*/ 563503 w 1110618"/>
                        <a:gd name="connsiteY56" fmla="*/ 9811 h 894206"/>
                        <a:gd name="connsiteX57" fmla="*/ 558931 w 1110618"/>
                        <a:gd name="connsiteY57" fmla="*/ 10763 h 894206"/>
                        <a:gd name="connsiteX58" fmla="*/ 543596 w 1110618"/>
                        <a:gd name="connsiteY58" fmla="*/ 14192 h 894206"/>
                        <a:gd name="connsiteX59" fmla="*/ 539691 w 1110618"/>
                        <a:gd name="connsiteY59" fmla="*/ 15145 h 894206"/>
                        <a:gd name="connsiteX60" fmla="*/ 520831 w 1110618"/>
                        <a:gd name="connsiteY60" fmla="*/ 20098 h 894206"/>
                        <a:gd name="connsiteX61" fmla="*/ 516735 w 1110618"/>
                        <a:gd name="connsiteY61" fmla="*/ 21241 h 894206"/>
                        <a:gd name="connsiteX62" fmla="*/ 500638 w 1110618"/>
                        <a:gd name="connsiteY62" fmla="*/ 26003 h 894206"/>
                        <a:gd name="connsiteX63" fmla="*/ 495875 w 1110618"/>
                        <a:gd name="connsiteY63" fmla="*/ 27527 h 894206"/>
                        <a:gd name="connsiteX64" fmla="*/ 475968 w 1110618"/>
                        <a:gd name="connsiteY64" fmla="*/ 34195 h 894206"/>
                        <a:gd name="connsiteX65" fmla="*/ 473111 w 1110618"/>
                        <a:gd name="connsiteY65" fmla="*/ 35242 h 894206"/>
                        <a:gd name="connsiteX66" fmla="*/ 455299 w 1110618"/>
                        <a:gd name="connsiteY66" fmla="*/ 41910 h 894206"/>
                        <a:gd name="connsiteX67" fmla="*/ 449965 w 1110618"/>
                        <a:gd name="connsiteY67" fmla="*/ 44005 h 894206"/>
                        <a:gd name="connsiteX68" fmla="*/ 407674 w 1110618"/>
                        <a:gd name="connsiteY68" fmla="*/ 62103 h 894206"/>
                        <a:gd name="connsiteX69" fmla="*/ 402054 w 1110618"/>
                        <a:gd name="connsiteY69" fmla="*/ 64675 h 894206"/>
                        <a:gd name="connsiteX70" fmla="*/ 383004 w 1110618"/>
                        <a:gd name="connsiteY70" fmla="*/ 73819 h 894206"/>
                        <a:gd name="connsiteX71" fmla="*/ 379861 w 1110618"/>
                        <a:gd name="connsiteY71" fmla="*/ 75343 h 894206"/>
                        <a:gd name="connsiteX72" fmla="*/ 357763 w 1110618"/>
                        <a:gd name="connsiteY72" fmla="*/ 86773 h 894206"/>
                        <a:gd name="connsiteX73" fmla="*/ 352143 w 1110618"/>
                        <a:gd name="connsiteY73" fmla="*/ 89821 h 894206"/>
                        <a:gd name="connsiteX74" fmla="*/ 333474 w 1110618"/>
                        <a:gd name="connsiteY74" fmla="*/ 100108 h 894206"/>
                        <a:gd name="connsiteX75" fmla="*/ 328521 w 1110618"/>
                        <a:gd name="connsiteY75" fmla="*/ 102870 h 894206"/>
                        <a:gd name="connsiteX76" fmla="*/ 305471 w 1110618"/>
                        <a:gd name="connsiteY76" fmla="*/ 116395 h 894206"/>
                        <a:gd name="connsiteX77" fmla="*/ 300423 w 1110618"/>
                        <a:gd name="connsiteY77" fmla="*/ 119539 h 894206"/>
                        <a:gd name="connsiteX78" fmla="*/ 280991 w 1110618"/>
                        <a:gd name="connsiteY78" fmla="*/ 131635 h 894206"/>
                        <a:gd name="connsiteX79" fmla="*/ 274991 w 1110618"/>
                        <a:gd name="connsiteY79" fmla="*/ 135445 h 894206"/>
                        <a:gd name="connsiteX80" fmla="*/ 250988 w 1110618"/>
                        <a:gd name="connsiteY80" fmla="*/ 151162 h 894206"/>
                        <a:gd name="connsiteX81" fmla="*/ 247273 w 1110618"/>
                        <a:gd name="connsiteY81" fmla="*/ 153733 h 894206"/>
                        <a:gd name="connsiteX82" fmla="*/ 225937 w 1110618"/>
                        <a:gd name="connsiteY82" fmla="*/ 168402 h 894206"/>
                        <a:gd name="connsiteX83" fmla="*/ 219269 w 1110618"/>
                        <a:gd name="connsiteY83" fmla="*/ 173069 h 894206"/>
                        <a:gd name="connsiteX84" fmla="*/ 194028 w 1110618"/>
                        <a:gd name="connsiteY84" fmla="*/ 191262 h 894206"/>
                        <a:gd name="connsiteX85" fmla="*/ 193742 w 1110618"/>
                        <a:gd name="connsiteY85" fmla="*/ 191643 h 894206"/>
                        <a:gd name="connsiteX86" fmla="*/ 193361 w 1110618"/>
                        <a:gd name="connsiteY86" fmla="*/ 192024 h 894206"/>
                        <a:gd name="connsiteX87" fmla="*/ 192790 w 1110618"/>
                        <a:gd name="connsiteY87" fmla="*/ 192691 h 894206"/>
                        <a:gd name="connsiteX88" fmla="*/ 192123 w 1110618"/>
                        <a:gd name="connsiteY88" fmla="*/ 193453 h 894206"/>
                        <a:gd name="connsiteX89" fmla="*/ 191075 w 1110618"/>
                        <a:gd name="connsiteY89" fmla="*/ 194691 h 894206"/>
                        <a:gd name="connsiteX90" fmla="*/ 190314 w 1110618"/>
                        <a:gd name="connsiteY90" fmla="*/ 195643 h 894206"/>
                        <a:gd name="connsiteX91" fmla="*/ 188694 w 1110618"/>
                        <a:gd name="connsiteY91" fmla="*/ 197549 h 894206"/>
                        <a:gd name="connsiteX92" fmla="*/ 187837 w 1110618"/>
                        <a:gd name="connsiteY92" fmla="*/ 198501 h 894206"/>
                        <a:gd name="connsiteX93" fmla="*/ 185075 w 1110618"/>
                        <a:gd name="connsiteY93" fmla="*/ 201835 h 894206"/>
                        <a:gd name="connsiteX94" fmla="*/ 183741 w 1110618"/>
                        <a:gd name="connsiteY94" fmla="*/ 203454 h 894206"/>
                        <a:gd name="connsiteX95" fmla="*/ 181646 w 1110618"/>
                        <a:gd name="connsiteY95" fmla="*/ 206026 h 894206"/>
                        <a:gd name="connsiteX96" fmla="*/ 179931 w 1110618"/>
                        <a:gd name="connsiteY96" fmla="*/ 208216 h 894206"/>
                        <a:gd name="connsiteX97" fmla="*/ 177836 w 1110618"/>
                        <a:gd name="connsiteY97" fmla="*/ 210788 h 894206"/>
                        <a:gd name="connsiteX98" fmla="*/ 175835 w 1110618"/>
                        <a:gd name="connsiteY98" fmla="*/ 213265 h 894206"/>
                        <a:gd name="connsiteX99" fmla="*/ 173359 w 1110618"/>
                        <a:gd name="connsiteY99" fmla="*/ 216313 h 894206"/>
                        <a:gd name="connsiteX100" fmla="*/ 171264 w 1110618"/>
                        <a:gd name="connsiteY100" fmla="*/ 218885 h 894206"/>
                        <a:gd name="connsiteX101" fmla="*/ 168597 w 1110618"/>
                        <a:gd name="connsiteY101" fmla="*/ 222314 h 894206"/>
                        <a:gd name="connsiteX102" fmla="*/ 164215 w 1110618"/>
                        <a:gd name="connsiteY102" fmla="*/ 227838 h 894206"/>
                        <a:gd name="connsiteX103" fmla="*/ 161643 w 1110618"/>
                        <a:gd name="connsiteY103" fmla="*/ 231076 h 894206"/>
                        <a:gd name="connsiteX104" fmla="*/ 158786 w 1110618"/>
                        <a:gd name="connsiteY104" fmla="*/ 234791 h 894206"/>
                        <a:gd name="connsiteX105" fmla="*/ 156214 w 1110618"/>
                        <a:gd name="connsiteY105" fmla="*/ 238125 h 894206"/>
                        <a:gd name="connsiteX106" fmla="*/ 153071 w 1110618"/>
                        <a:gd name="connsiteY106" fmla="*/ 242221 h 894206"/>
                        <a:gd name="connsiteX107" fmla="*/ 150499 w 1110618"/>
                        <a:gd name="connsiteY107" fmla="*/ 245554 h 894206"/>
                        <a:gd name="connsiteX108" fmla="*/ 147165 w 1110618"/>
                        <a:gd name="connsiteY108" fmla="*/ 250031 h 894206"/>
                        <a:gd name="connsiteX109" fmla="*/ 144593 w 1110618"/>
                        <a:gd name="connsiteY109" fmla="*/ 253365 h 894206"/>
                        <a:gd name="connsiteX110" fmla="*/ 138402 w 1110618"/>
                        <a:gd name="connsiteY110" fmla="*/ 261747 h 894206"/>
                        <a:gd name="connsiteX111" fmla="*/ 135450 w 1110618"/>
                        <a:gd name="connsiteY111" fmla="*/ 265747 h 894206"/>
                        <a:gd name="connsiteX112" fmla="*/ 131925 w 1110618"/>
                        <a:gd name="connsiteY112" fmla="*/ 270510 h 894206"/>
                        <a:gd name="connsiteX113" fmla="*/ 128973 w 1110618"/>
                        <a:gd name="connsiteY113" fmla="*/ 274606 h 894206"/>
                        <a:gd name="connsiteX114" fmla="*/ 125353 w 1110618"/>
                        <a:gd name="connsiteY114" fmla="*/ 279654 h 894206"/>
                        <a:gd name="connsiteX115" fmla="*/ 122400 w 1110618"/>
                        <a:gd name="connsiteY115" fmla="*/ 283750 h 894206"/>
                        <a:gd name="connsiteX116" fmla="*/ 118685 w 1110618"/>
                        <a:gd name="connsiteY116" fmla="*/ 288989 h 894206"/>
                        <a:gd name="connsiteX117" fmla="*/ 115638 w 1110618"/>
                        <a:gd name="connsiteY117" fmla="*/ 293275 h 894206"/>
                        <a:gd name="connsiteX118" fmla="*/ 111923 w 1110618"/>
                        <a:gd name="connsiteY118" fmla="*/ 298704 h 894206"/>
                        <a:gd name="connsiteX119" fmla="*/ 107827 w 1110618"/>
                        <a:gd name="connsiteY119" fmla="*/ 304705 h 894206"/>
                        <a:gd name="connsiteX120" fmla="*/ 102207 w 1110618"/>
                        <a:gd name="connsiteY120" fmla="*/ 313087 h 894206"/>
                        <a:gd name="connsiteX121" fmla="*/ 98969 w 1110618"/>
                        <a:gd name="connsiteY121" fmla="*/ 317945 h 894206"/>
                        <a:gd name="connsiteX122" fmla="*/ 95349 w 1110618"/>
                        <a:gd name="connsiteY122" fmla="*/ 323469 h 894206"/>
                        <a:gd name="connsiteX123" fmla="*/ 92206 w 1110618"/>
                        <a:gd name="connsiteY123" fmla="*/ 328327 h 894206"/>
                        <a:gd name="connsiteX124" fmla="*/ 88586 w 1110618"/>
                        <a:gd name="connsiteY124" fmla="*/ 333947 h 894206"/>
                        <a:gd name="connsiteX125" fmla="*/ 85348 w 1110618"/>
                        <a:gd name="connsiteY125" fmla="*/ 338995 h 894206"/>
                        <a:gd name="connsiteX126" fmla="*/ 81729 w 1110618"/>
                        <a:gd name="connsiteY126" fmla="*/ 344710 h 894206"/>
                        <a:gd name="connsiteX127" fmla="*/ 78204 w 1110618"/>
                        <a:gd name="connsiteY127" fmla="*/ 350425 h 894206"/>
                        <a:gd name="connsiteX128" fmla="*/ 72680 w 1110618"/>
                        <a:gd name="connsiteY128" fmla="*/ 359664 h 894206"/>
                        <a:gd name="connsiteX129" fmla="*/ 69060 w 1110618"/>
                        <a:gd name="connsiteY129" fmla="*/ 365665 h 894206"/>
                        <a:gd name="connsiteX130" fmla="*/ 65822 w 1110618"/>
                        <a:gd name="connsiteY130" fmla="*/ 371189 h 894206"/>
                        <a:gd name="connsiteX131" fmla="*/ 62583 w 1110618"/>
                        <a:gd name="connsiteY131" fmla="*/ 376809 h 894206"/>
                        <a:gd name="connsiteX132" fmla="*/ 59345 w 1110618"/>
                        <a:gd name="connsiteY132" fmla="*/ 382524 h 894206"/>
                        <a:gd name="connsiteX133" fmla="*/ 56201 w 1110618"/>
                        <a:gd name="connsiteY133" fmla="*/ 388144 h 894206"/>
                        <a:gd name="connsiteX134" fmla="*/ 53154 w 1110618"/>
                        <a:gd name="connsiteY134" fmla="*/ 393764 h 894206"/>
                        <a:gd name="connsiteX135" fmla="*/ 49820 w 1110618"/>
                        <a:gd name="connsiteY135" fmla="*/ 400050 h 894206"/>
                        <a:gd name="connsiteX136" fmla="*/ 47248 w 1110618"/>
                        <a:gd name="connsiteY136" fmla="*/ 405098 h 894206"/>
                        <a:gd name="connsiteX137" fmla="*/ 47248 w 1110618"/>
                        <a:gd name="connsiteY137" fmla="*/ 405098 h 894206"/>
                        <a:gd name="connsiteX138" fmla="*/ 47248 w 1110618"/>
                        <a:gd name="connsiteY138" fmla="*/ 405098 h 894206"/>
                        <a:gd name="connsiteX139" fmla="*/ 16673 w 1110618"/>
                        <a:gd name="connsiteY139" fmla="*/ 477964 h 894206"/>
                        <a:gd name="connsiteX140" fmla="*/ 136497 w 1110618"/>
                        <a:gd name="connsiteY140" fmla="*/ 894207 h 894206"/>
                        <a:gd name="connsiteX141" fmla="*/ 140974 w 1110618"/>
                        <a:gd name="connsiteY141" fmla="*/ 599980 h 894206"/>
                        <a:gd name="connsiteX142" fmla="*/ 284325 w 1110618"/>
                        <a:gd name="connsiteY142" fmla="*/ 337471 h 894206"/>
                        <a:gd name="connsiteX143" fmla="*/ 337475 w 1110618"/>
                        <a:gd name="connsiteY143" fmla="*/ 318897 h 894206"/>
                        <a:gd name="connsiteX144" fmla="*/ 489494 w 1110618"/>
                        <a:gd name="connsiteY144" fmla="*/ 259842 h 894206"/>
                        <a:gd name="connsiteX145" fmla="*/ 625511 w 1110618"/>
                        <a:gd name="connsiteY145" fmla="*/ 284512 h 894206"/>
                        <a:gd name="connsiteX146" fmla="*/ 1005844 w 1110618"/>
                        <a:gd name="connsiteY146" fmla="*/ 366427 h 894206"/>
                        <a:gd name="connsiteX147" fmla="*/ 1110619 w 1110618"/>
                        <a:gd name="connsiteY147" fmla="*/ 371856 h 894206"/>
                        <a:gd name="connsiteX148" fmla="*/ 1086521 w 1110618"/>
                        <a:gd name="connsiteY148" fmla="*/ 303657 h 8942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  <a:cxn ang="0">
                          <a:pos x="connsiteX98" y="connsiteY98"/>
                        </a:cxn>
                        <a:cxn ang="0">
                          <a:pos x="connsiteX99" y="connsiteY99"/>
                        </a:cxn>
                        <a:cxn ang="0">
                          <a:pos x="connsiteX100" y="connsiteY100"/>
                        </a:cxn>
                        <a:cxn ang="0">
                          <a:pos x="connsiteX101" y="connsiteY101"/>
                        </a:cxn>
                        <a:cxn ang="0">
                          <a:pos x="connsiteX102" y="connsiteY102"/>
                        </a:cxn>
                        <a:cxn ang="0">
                          <a:pos x="connsiteX103" y="connsiteY103"/>
                        </a:cxn>
                        <a:cxn ang="0">
                          <a:pos x="connsiteX104" y="connsiteY104"/>
                        </a:cxn>
                        <a:cxn ang="0">
                          <a:pos x="connsiteX105" y="connsiteY105"/>
                        </a:cxn>
                        <a:cxn ang="0">
                          <a:pos x="connsiteX106" y="connsiteY106"/>
                        </a:cxn>
                        <a:cxn ang="0">
                          <a:pos x="connsiteX107" y="connsiteY107"/>
                        </a:cxn>
                        <a:cxn ang="0">
                          <a:pos x="connsiteX108" y="connsiteY108"/>
                        </a:cxn>
                        <a:cxn ang="0">
                          <a:pos x="connsiteX109" y="connsiteY109"/>
                        </a:cxn>
                        <a:cxn ang="0">
                          <a:pos x="connsiteX110" y="connsiteY110"/>
                        </a:cxn>
                        <a:cxn ang="0">
                          <a:pos x="connsiteX111" y="connsiteY111"/>
                        </a:cxn>
                        <a:cxn ang="0">
                          <a:pos x="connsiteX112" y="connsiteY112"/>
                        </a:cxn>
                        <a:cxn ang="0">
                          <a:pos x="connsiteX113" y="connsiteY113"/>
                        </a:cxn>
                        <a:cxn ang="0">
                          <a:pos x="connsiteX114" y="connsiteY114"/>
                        </a:cxn>
                        <a:cxn ang="0">
                          <a:pos x="connsiteX115" y="connsiteY115"/>
                        </a:cxn>
                        <a:cxn ang="0">
                          <a:pos x="connsiteX116" y="connsiteY116"/>
                        </a:cxn>
                        <a:cxn ang="0">
                          <a:pos x="connsiteX117" y="connsiteY117"/>
                        </a:cxn>
                        <a:cxn ang="0">
                          <a:pos x="connsiteX118" y="connsiteY118"/>
                        </a:cxn>
                        <a:cxn ang="0">
                          <a:pos x="connsiteX119" y="connsiteY119"/>
                        </a:cxn>
                        <a:cxn ang="0">
                          <a:pos x="connsiteX120" y="connsiteY120"/>
                        </a:cxn>
                        <a:cxn ang="0">
                          <a:pos x="connsiteX121" y="connsiteY121"/>
                        </a:cxn>
                        <a:cxn ang="0">
                          <a:pos x="connsiteX122" y="connsiteY122"/>
                        </a:cxn>
                        <a:cxn ang="0">
                          <a:pos x="connsiteX123" y="connsiteY123"/>
                        </a:cxn>
                        <a:cxn ang="0">
                          <a:pos x="connsiteX124" y="connsiteY124"/>
                        </a:cxn>
                        <a:cxn ang="0">
                          <a:pos x="connsiteX125" y="connsiteY125"/>
                        </a:cxn>
                        <a:cxn ang="0">
                          <a:pos x="connsiteX126" y="connsiteY126"/>
                        </a:cxn>
                        <a:cxn ang="0">
                          <a:pos x="connsiteX127" y="connsiteY127"/>
                        </a:cxn>
                        <a:cxn ang="0">
                          <a:pos x="connsiteX128" y="connsiteY128"/>
                        </a:cxn>
                        <a:cxn ang="0">
                          <a:pos x="connsiteX129" y="connsiteY129"/>
                        </a:cxn>
                        <a:cxn ang="0">
                          <a:pos x="connsiteX130" y="connsiteY130"/>
                        </a:cxn>
                        <a:cxn ang="0">
                          <a:pos x="connsiteX131" y="connsiteY131"/>
                        </a:cxn>
                        <a:cxn ang="0">
                          <a:pos x="connsiteX132" y="connsiteY132"/>
                        </a:cxn>
                        <a:cxn ang="0">
                          <a:pos x="connsiteX133" y="connsiteY133"/>
                        </a:cxn>
                        <a:cxn ang="0">
                          <a:pos x="connsiteX134" y="connsiteY134"/>
                        </a:cxn>
                        <a:cxn ang="0">
                          <a:pos x="connsiteX135" y="connsiteY135"/>
                        </a:cxn>
                        <a:cxn ang="0">
                          <a:pos x="connsiteX136" y="connsiteY136"/>
                        </a:cxn>
                        <a:cxn ang="0">
                          <a:pos x="connsiteX137" y="connsiteY137"/>
                        </a:cxn>
                        <a:cxn ang="0">
                          <a:pos x="connsiteX138" y="connsiteY138"/>
                        </a:cxn>
                        <a:cxn ang="0">
                          <a:pos x="connsiteX139" y="connsiteY139"/>
                        </a:cxn>
                        <a:cxn ang="0">
                          <a:pos x="connsiteX140" y="connsiteY140"/>
                        </a:cxn>
                        <a:cxn ang="0">
                          <a:pos x="connsiteX141" y="connsiteY141"/>
                        </a:cxn>
                        <a:cxn ang="0">
                          <a:pos x="connsiteX142" y="connsiteY142"/>
                        </a:cxn>
                        <a:cxn ang="0">
                          <a:pos x="connsiteX143" y="connsiteY143"/>
                        </a:cxn>
                        <a:cxn ang="0">
                          <a:pos x="connsiteX144" y="connsiteY144"/>
                        </a:cxn>
                        <a:cxn ang="0">
                          <a:pos x="connsiteX145" y="connsiteY145"/>
                        </a:cxn>
                        <a:cxn ang="0">
                          <a:pos x="connsiteX146" y="connsiteY146"/>
                        </a:cxn>
                        <a:cxn ang="0">
                          <a:pos x="connsiteX147" y="connsiteY147"/>
                        </a:cxn>
                        <a:cxn ang="0">
                          <a:pos x="connsiteX148" y="connsiteY148"/>
                        </a:cxn>
                      </a:cxnLst>
                      <a:rect l="l" t="t" r="r" b="b"/>
                      <a:pathLst>
                        <a:path w="1110618" h="894206">
                          <a:moveTo>
                            <a:pt x="1086521" y="303657"/>
                          </a:moveTo>
                          <a:cubicBezTo>
                            <a:pt x="1065756" y="275844"/>
                            <a:pt x="1029752" y="208788"/>
                            <a:pt x="970697" y="144780"/>
                          </a:cubicBezTo>
                          <a:cubicBezTo>
                            <a:pt x="970411" y="144399"/>
                            <a:pt x="970030" y="144113"/>
                            <a:pt x="969744" y="143732"/>
                          </a:cubicBezTo>
                          <a:cubicBezTo>
                            <a:pt x="965934" y="139637"/>
                            <a:pt x="962029" y="135541"/>
                            <a:pt x="958029" y="131445"/>
                          </a:cubicBezTo>
                          <a:cubicBezTo>
                            <a:pt x="958029" y="131445"/>
                            <a:pt x="958029" y="131445"/>
                            <a:pt x="957933" y="131350"/>
                          </a:cubicBezTo>
                          <a:cubicBezTo>
                            <a:pt x="956124" y="129540"/>
                            <a:pt x="954314" y="127730"/>
                            <a:pt x="952504" y="125920"/>
                          </a:cubicBezTo>
                          <a:cubicBezTo>
                            <a:pt x="951742" y="125158"/>
                            <a:pt x="950980" y="124397"/>
                            <a:pt x="950218" y="123634"/>
                          </a:cubicBezTo>
                          <a:cubicBezTo>
                            <a:pt x="944693" y="118205"/>
                            <a:pt x="938883" y="112871"/>
                            <a:pt x="932978" y="107537"/>
                          </a:cubicBezTo>
                          <a:cubicBezTo>
                            <a:pt x="931835" y="106585"/>
                            <a:pt x="930787" y="105537"/>
                            <a:pt x="929644" y="104584"/>
                          </a:cubicBezTo>
                          <a:cubicBezTo>
                            <a:pt x="927930" y="103060"/>
                            <a:pt x="926215" y="101632"/>
                            <a:pt x="924500" y="100108"/>
                          </a:cubicBezTo>
                          <a:cubicBezTo>
                            <a:pt x="923072" y="98870"/>
                            <a:pt x="921643" y="97631"/>
                            <a:pt x="920119" y="96488"/>
                          </a:cubicBezTo>
                          <a:cubicBezTo>
                            <a:pt x="917547" y="94297"/>
                            <a:pt x="914880" y="92202"/>
                            <a:pt x="912213" y="90011"/>
                          </a:cubicBezTo>
                          <a:cubicBezTo>
                            <a:pt x="910689" y="88868"/>
                            <a:pt x="909260" y="87630"/>
                            <a:pt x="907736" y="86487"/>
                          </a:cubicBezTo>
                          <a:cubicBezTo>
                            <a:pt x="906117" y="85249"/>
                            <a:pt x="904403" y="83915"/>
                            <a:pt x="902784" y="82677"/>
                          </a:cubicBezTo>
                          <a:cubicBezTo>
                            <a:pt x="900974" y="81343"/>
                            <a:pt x="899164" y="79915"/>
                            <a:pt x="897259" y="78581"/>
                          </a:cubicBezTo>
                          <a:cubicBezTo>
                            <a:pt x="894973" y="76962"/>
                            <a:pt x="892687" y="75247"/>
                            <a:pt x="890401" y="73628"/>
                          </a:cubicBezTo>
                          <a:cubicBezTo>
                            <a:pt x="888401" y="72199"/>
                            <a:pt x="886400" y="70771"/>
                            <a:pt x="884305" y="69437"/>
                          </a:cubicBezTo>
                          <a:cubicBezTo>
                            <a:pt x="882686" y="68389"/>
                            <a:pt x="881162" y="67342"/>
                            <a:pt x="879542" y="66294"/>
                          </a:cubicBezTo>
                          <a:cubicBezTo>
                            <a:pt x="877447" y="64960"/>
                            <a:pt x="875351" y="63532"/>
                            <a:pt x="873256" y="62198"/>
                          </a:cubicBezTo>
                          <a:cubicBezTo>
                            <a:pt x="871732" y="61246"/>
                            <a:pt x="870303" y="60293"/>
                            <a:pt x="868779" y="59341"/>
                          </a:cubicBezTo>
                          <a:cubicBezTo>
                            <a:pt x="865731" y="57436"/>
                            <a:pt x="862588" y="55531"/>
                            <a:pt x="859445" y="53721"/>
                          </a:cubicBezTo>
                          <a:cubicBezTo>
                            <a:pt x="857921" y="52864"/>
                            <a:pt x="856397" y="52006"/>
                            <a:pt x="854873" y="51149"/>
                          </a:cubicBezTo>
                          <a:cubicBezTo>
                            <a:pt x="852587" y="49816"/>
                            <a:pt x="850206" y="48482"/>
                            <a:pt x="847824" y="47244"/>
                          </a:cubicBezTo>
                          <a:cubicBezTo>
                            <a:pt x="846396" y="46482"/>
                            <a:pt x="844967" y="45720"/>
                            <a:pt x="843538" y="44958"/>
                          </a:cubicBezTo>
                          <a:cubicBezTo>
                            <a:pt x="840014" y="43148"/>
                            <a:pt x="836490" y="41339"/>
                            <a:pt x="832965" y="39624"/>
                          </a:cubicBezTo>
                          <a:cubicBezTo>
                            <a:pt x="831632" y="38957"/>
                            <a:pt x="830203" y="38290"/>
                            <a:pt x="828774" y="37624"/>
                          </a:cubicBezTo>
                          <a:cubicBezTo>
                            <a:pt x="826107" y="36385"/>
                            <a:pt x="823440" y="35147"/>
                            <a:pt x="820773" y="33909"/>
                          </a:cubicBezTo>
                          <a:cubicBezTo>
                            <a:pt x="819344" y="33242"/>
                            <a:pt x="817916" y="32575"/>
                            <a:pt x="816392" y="32004"/>
                          </a:cubicBezTo>
                          <a:cubicBezTo>
                            <a:pt x="812582" y="30385"/>
                            <a:pt x="808772" y="28765"/>
                            <a:pt x="804867" y="27241"/>
                          </a:cubicBezTo>
                          <a:cubicBezTo>
                            <a:pt x="803724" y="26765"/>
                            <a:pt x="802581" y="26384"/>
                            <a:pt x="801533" y="26003"/>
                          </a:cubicBezTo>
                          <a:cubicBezTo>
                            <a:pt x="798390" y="24765"/>
                            <a:pt x="795246" y="23622"/>
                            <a:pt x="792103" y="22479"/>
                          </a:cubicBezTo>
                          <a:cubicBezTo>
                            <a:pt x="790674" y="22003"/>
                            <a:pt x="789150" y="21431"/>
                            <a:pt x="787722" y="20955"/>
                          </a:cubicBezTo>
                          <a:cubicBezTo>
                            <a:pt x="783911" y="19621"/>
                            <a:pt x="780006" y="18383"/>
                            <a:pt x="776006" y="17145"/>
                          </a:cubicBezTo>
                          <a:cubicBezTo>
                            <a:pt x="775149" y="16859"/>
                            <a:pt x="774386" y="16669"/>
                            <a:pt x="773529" y="16383"/>
                          </a:cubicBezTo>
                          <a:cubicBezTo>
                            <a:pt x="769624" y="15240"/>
                            <a:pt x="765624" y="14097"/>
                            <a:pt x="761623" y="13049"/>
                          </a:cubicBezTo>
                          <a:cubicBezTo>
                            <a:pt x="760194" y="12668"/>
                            <a:pt x="758766" y="12287"/>
                            <a:pt x="757337" y="11906"/>
                          </a:cubicBezTo>
                          <a:cubicBezTo>
                            <a:pt x="753622" y="10954"/>
                            <a:pt x="749907" y="10096"/>
                            <a:pt x="746192" y="9239"/>
                          </a:cubicBezTo>
                          <a:cubicBezTo>
                            <a:pt x="745240" y="9049"/>
                            <a:pt x="744288" y="8763"/>
                            <a:pt x="743335" y="8572"/>
                          </a:cubicBezTo>
                          <a:cubicBezTo>
                            <a:pt x="738763" y="7620"/>
                            <a:pt x="734096" y="6763"/>
                            <a:pt x="729429" y="5905"/>
                          </a:cubicBezTo>
                          <a:cubicBezTo>
                            <a:pt x="728095" y="5620"/>
                            <a:pt x="726666" y="5429"/>
                            <a:pt x="725238" y="5239"/>
                          </a:cubicBezTo>
                          <a:cubicBezTo>
                            <a:pt x="721427" y="4667"/>
                            <a:pt x="717617" y="4096"/>
                            <a:pt x="713712" y="3524"/>
                          </a:cubicBezTo>
                          <a:cubicBezTo>
                            <a:pt x="712474" y="3334"/>
                            <a:pt x="711331" y="3143"/>
                            <a:pt x="710093" y="3048"/>
                          </a:cubicBezTo>
                          <a:cubicBezTo>
                            <a:pt x="705235" y="2476"/>
                            <a:pt x="700282" y="1905"/>
                            <a:pt x="695329" y="1524"/>
                          </a:cubicBezTo>
                          <a:cubicBezTo>
                            <a:pt x="694091" y="1429"/>
                            <a:pt x="692852" y="1333"/>
                            <a:pt x="691709" y="1238"/>
                          </a:cubicBezTo>
                          <a:cubicBezTo>
                            <a:pt x="687614" y="952"/>
                            <a:pt x="683518" y="667"/>
                            <a:pt x="679327" y="476"/>
                          </a:cubicBezTo>
                          <a:cubicBezTo>
                            <a:pt x="677898" y="381"/>
                            <a:pt x="676565" y="381"/>
                            <a:pt x="675136" y="286"/>
                          </a:cubicBezTo>
                          <a:cubicBezTo>
                            <a:pt x="669897" y="95"/>
                            <a:pt x="664659" y="0"/>
                            <a:pt x="659420" y="0"/>
                          </a:cubicBezTo>
                          <a:cubicBezTo>
                            <a:pt x="658563" y="0"/>
                            <a:pt x="657610" y="0"/>
                            <a:pt x="656753" y="0"/>
                          </a:cubicBezTo>
                          <a:cubicBezTo>
                            <a:pt x="652181" y="0"/>
                            <a:pt x="647514" y="95"/>
                            <a:pt x="642751" y="286"/>
                          </a:cubicBezTo>
                          <a:cubicBezTo>
                            <a:pt x="641227" y="381"/>
                            <a:pt x="639798" y="381"/>
                            <a:pt x="638274" y="476"/>
                          </a:cubicBezTo>
                          <a:cubicBezTo>
                            <a:pt x="632750" y="762"/>
                            <a:pt x="627130" y="1048"/>
                            <a:pt x="621415" y="1524"/>
                          </a:cubicBezTo>
                          <a:cubicBezTo>
                            <a:pt x="621415" y="1524"/>
                            <a:pt x="621415" y="1524"/>
                            <a:pt x="621415" y="1524"/>
                          </a:cubicBezTo>
                          <a:cubicBezTo>
                            <a:pt x="615795" y="2000"/>
                            <a:pt x="609985" y="2572"/>
                            <a:pt x="604175" y="3334"/>
                          </a:cubicBezTo>
                          <a:cubicBezTo>
                            <a:pt x="602651" y="3524"/>
                            <a:pt x="601127" y="3715"/>
                            <a:pt x="599508" y="3905"/>
                          </a:cubicBezTo>
                          <a:cubicBezTo>
                            <a:pt x="594364" y="4572"/>
                            <a:pt x="589221" y="5334"/>
                            <a:pt x="583982" y="6096"/>
                          </a:cubicBezTo>
                          <a:cubicBezTo>
                            <a:pt x="583125" y="6191"/>
                            <a:pt x="582363" y="6286"/>
                            <a:pt x="581505" y="6477"/>
                          </a:cubicBezTo>
                          <a:cubicBezTo>
                            <a:pt x="575600" y="7429"/>
                            <a:pt x="569504" y="8572"/>
                            <a:pt x="563503" y="9811"/>
                          </a:cubicBezTo>
                          <a:cubicBezTo>
                            <a:pt x="561979" y="10096"/>
                            <a:pt x="560455" y="10477"/>
                            <a:pt x="558931" y="10763"/>
                          </a:cubicBezTo>
                          <a:cubicBezTo>
                            <a:pt x="553883" y="11811"/>
                            <a:pt x="548739" y="12954"/>
                            <a:pt x="543596" y="14192"/>
                          </a:cubicBezTo>
                          <a:cubicBezTo>
                            <a:pt x="542262" y="14478"/>
                            <a:pt x="541024" y="14764"/>
                            <a:pt x="539691" y="15145"/>
                          </a:cubicBezTo>
                          <a:cubicBezTo>
                            <a:pt x="533499" y="16669"/>
                            <a:pt x="527117" y="18288"/>
                            <a:pt x="520831" y="20098"/>
                          </a:cubicBezTo>
                          <a:cubicBezTo>
                            <a:pt x="519498" y="20479"/>
                            <a:pt x="518164" y="20860"/>
                            <a:pt x="516735" y="21241"/>
                          </a:cubicBezTo>
                          <a:cubicBezTo>
                            <a:pt x="511401" y="22765"/>
                            <a:pt x="506067" y="24384"/>
                            <a:pt x="500638" y="26003"/>
                          </a:cubicBezTo>
                          <a:cubicBezTo>
                            <a:pt x="499019" y="26479"/>
                            <a:pt x="497400" y="26956"/>
                            <a:pt x="495875" y="27527"/>
                          </a:cubicBezTo>
                          <a:cubicBezTo>
                            <a:pt x="489303" y="29623"/>
                            <a:pt x="482731" y="31814"/>
                            <a:pt x="475968" y="34195"/>
                          </a:cubicBezTo>
                          <a:cubicBezTo>
                            <a:pt x="475016" y="34480"/>
                            <a:pt x="474063" y="34862"/>
                            <a:pt x="473111" y="35242"/>
                          </a:cubicBezTo>
                          <a:cubicBezTo>
                            <a:pt x="467205" y="37338"/>
                            <a:pt x="461300" y="39624"/>
                            <a:pt x="455299" y="41910"/>
                          </a:cubicBezTo>
                          <a:cubicBezTo>
                            <a:pt x="453489" y="42577"/>
                            <a:pt x="451775" y="43243"/>
                            <a:pt x="449965" y="44005"/>
                          </a:cubicBezTo>
                          <a:cubicBezTo>
                            <a:pt x="436154" y="49435"/>
                            <a:pt x="422057" y="55531"/>
                            <a:pt x="407674" y="62103"/>
                          </a:cubicBezTo>
                          <a:cubicBezTo>
                            <a:pt x="405769" y="62960"/>
                            <a:pt x="403959" y="63817"/>
                            <a:pt x="402054" y="64675"/>
                          </a:cubicBezTo>
                          <a:cubicBezTo>
                            <a:pt x="395768" y="67627"/>
                            <a:pt x="389386" y="70675"/>
                            <a:pt x="383004" y="73819"/>
                          </a:cubicBezTo>
                          <a:cubicBezTo>
                            <a:pt x="381957" y="74295"/>
                            <a:pt x="380909" y="74866"/>
                            <a:pt x="379861" y="75343"/>
                          </a:cubicBezTo>
                          <a:cubicBezTo>
                            <a:pt x="372527" y="78962"/>
                            <a:pt x="365192" y="82867"/>
                            <a:pt x="357763" y="86773"/>
                          </a:cubicBezTo>
                          <a:cubicBezTo>
                            <a:pt x="355953" y="87725"/>
                            <a:pt x="354048" y="88773"/>
                            <a:pt x="352143" y="89821"/>
                          </a:cubicBezTo>
                          <a:cubicBezTo>
                            <a:pt x="345952" y="93154"/>
                            <a:pt x="339761" y="96583"/>
                            <a:pt x="333474" y="100108"/>
                          </a:cubicBezTo>
                          <a:cubicBezTo>
                            <a:pt x="331855" y="101060"/>
                            <a:pt x="330236" y="101918"/>
                            <a:pt x="328521" y="102870"/>
                          </a:cubicBezTo>
                          <a:cubicBezTo>
                            <a:pt x="320901" y="107251"/>
                            <a:pt x="313281" y="111728"/>
                            <a:pt x="305471" y="116395"/>
                          </a:cubicBezTo>
                          <a:cubicBezTo>
                            <a:pt x="303756" y="117443"/>
                            <a:pt x="302042" y="118491"/>
                            <a:pt x="300423" y="119539"/>
                          </a:cubicBezTo>
                          <a:cubicBezTo>
                            <a:pt x="294041" y="123444"/>
                            <a:pt x="287468" y="127445"/>
                            <a:pt x="280991" y="131635"/>
                          </a:cubicBezTo>
                          <a:cubicBezTo>
                            <a:pt x="278991" y="132874"/>
                            <a:pt x="276991" y="134207"/>
                            <a:pt x="274991" y="135445"/>
                          </a:cubicBezTo>
                          <a:cubicBezTo>
                            <a:pt x="267085" y="140494"/>
                            <a:pt x="259084" y="145733"/>
                            <a:pt x="250988" y="151162"/>
                          </a:cubicBezTo>
                          <a:cubicBezTo>
                            <a:pt x="249750" y="152019"/>
                            <a:pt x="248511" y="152876"/>
                            <a:pt x="247273" y="153733"/>
                          </a:cubicBezTo>
                          <a:cubicBezTo>
                            <a:pt x="240225" y="158496"/>
                            <a:pt x="233081" y="163354"/>
                            <a:pt x="225937" y="168402"/>
                          </a:cubicBezTo>
                          <a:cubicBezTo>
                            <a:pt x="223746" y="169926"/>
                            <a:pt x="221460" y="171545"/>
                            <a:pt x="219269" y="173069"/>
                          </a:cubicBezTo>
                          <a:cubicBezTo>
                            <a:pt x="210888" y="178975"/>
                            <a:pt x="202506" y="185071"/>
                            <a:pt x="194028" y="191262"/>
                          </a:cubicBezTo>
                          <a:cubicBezTo>
                            <a:pt x="194028" y="191262"/>
                            <a:pt x="193933" y="191357"/>
                            <a:pt x="193742" y="191643"/>
                          </a:cubicBezTo>
                          <a:cubicBezTo>
                            <a:pt x="193647" y="191738"/>
                            <a:pt x="193552" y="191929"/>
                            <a:pt x="193361" y="192024"/>
                          </a:cubicBezTo>
                          <a:cubicBezTo>
                            <a:pt x="193171" y="192214"/>
                            <a:pt x="193076" y="192405"/>
                            <a:pt x="192790" y="192691"/>
                          </a:cubicBezTo>
                          <a:cubicBezTo>
                            <a:pt x="192600" y="192976"/>
                            <a:pt x="192409" y="193167"/>
                            <a:pt x="192123" y="193453"/>
                          </a:cubicBezTo>
                          <a:cubicBezTo>
                            <a:pt x="191838" y="193834"/>
                            <a:pt x="191457" y="194215"/>
                            <a:pt x="191075" y="194691"/>
                          </a:cubicBezTo>
                          <a:cubicBezTo>
                            <a:pt x="190790" y="194977"/>
                            <a:pt x="190599" y="195262"/>
                            <a:pt x="190314" y="195643"/>
                          </a:cubicBezTo>
                          <a:cubicBezTo>
                            <a:pt x="189837" y="196215"/>
                            <a:pt x="189266" y="196882"/>
                            <a:pt x="188694" y="197549"/>
                          </a:cubicBezTo>
                          <a:cubicBezTo>
                            <a:pt x="188408" y="197929"/>
                            <a:pt x="188123" y="198215"/>
                            <a:pt x="187837" y="198501"/>
                          </a:cubicBezTo>
                          <a:cubicBezTo>
                            <a:pt x="186980" y="199549"/>
                            <a:pt x="186027" y="200597"/>
                            <a:pt x="185075" y="201835"/>
                          </a:cubicBezTo>
                          <a:cubicBezTo>
                            <a:pt x="184694" y="202311"/>
                            <a:pt x="184217" y="202883"/>
                            <a:pt x="183741" y="203454"/>
                          </a:cubicBezTo>
                          <a:cubicBezTo>
                            <a:pt x="183075" y="204311"/>
                            <a:pt x="182408" y="205073"/>
                            <a:pt x="181646" y="206026"/>
                          </a:cubicBezTo>
                          <a:cubicBezTo>
                            <a:pt x="181074" y="206693"/>
                            <a:pt x="180503" y="207454"/>
                            <a:pt x="179931" y="208216"/>
                          </a:cubicBezTo>
                          <a:cubicBezTo>
                            <a:pt x="179265" y="209074"/>
                            <a:pt x="178598" y="209931"/>
                            <a:pt x="177836" y="210788"/>
                          </a:cubicBezTo>
                          <a:cubicBezTo>
                            <a:pt x="177169" y="211550"/>
                            <a:pt x="176502" y="212408"/>
                            <a:pt x="175835" y="213265"/>
                          </a:cubicBezTo>
                          <a:cubicBezTo>
                            <a:pt x="175074" y="214217"/>
                            <a:pt x="174216" y="215265"/>
                            <a:pt x="173359" y="216313"/>
                          </a:cubicBezTo>
                          <a:cubicBezTo>
                            <a:pt x="172692" y="217170"/>
                            <a:pt x="172025" y="218027"/>
                            <a:pt x="171264" y="218885"/>
                          </a:cubicBezTo>
                          <a:cubicBezTo>
                            <a:pt x="170406" y="219932"/>
                            <a:pt x="169454" y="221170"/>
                            <a:pt x="168597" y="222314"/>
                          </a:cubicBezTo>
                          <a:cubicBezTo>
                            <a:pt x="167168" y="224123"/>
                            <a:pt x="165739" y="225933"/>
                            <a:pt x="164215" y="227838"/>
                          </a:cubicBezTo>
                          <a:cubicBezTo>
                            <a:pt x="163358" y="228886"/>
                            <a:pt x="162500" y="229933"/>
                            <a:pt x="161643" y="231076"/>
                          </a:cubicBezTo>
                          <a:cubicBezTo>
                            <a:pt x="160691" y="232315"/>
                            <a:pt x="159738" y="233553"/>
                            <a:pt x="158786" y="234791"/>
                          </a:cubicBezTo>
                          <a:cubicBezTo>
                            <a:pt x="157929" y="235839"/>
                            <a:pt x="157071" y="236982"/>
                            <a:pt x="156214" y="238125"/>
                          </a:cubicBezTo>
                          <a:cubicBezTo>
                            <a:pt x="155166" y="239458"/>
                            <a:pt x="154118" y="240792"/>
                            <a:pt x="153071" y="242221"/>
                          </a:cubicBezTo>
                          <a:cubicBezTo>
                            <a:pt x="152214" y="243364"/>
                            <a:pt x="151356" y="244412"/>
                            <a:pt x="150499" y="245554"/>
                          </a:cubicBezTo>
                          <a:cubicBezTo>
                            <a:pt x="149356" y="246983"/>
                            <a:pt x="148308" y="248507"/>
                            <a:pt x="147165" y="250031"/>
                          </a:cubicBezTo>
                          <a:cubicBezTo>
                            <a:pt x="146308" y="251174"/>
                            <a:pt x="145451" y="252317"/>
                            <a:pt x="144593" y="253365"/>
                          </a:cubicBezTo>
                          <a:cubicBezTo>
                            <a:pt x="142593" y="256127"/>
                            <a:pt x="140498" y="258889"/>
                            <a:pt x="138402" y="261747"/>
                          </a:cubicBezTo>
                          <a:cubicBezTo>
                            <a:pt x="137450" y="263081"/>
                            <a:pt x="136402" y="264414"/>
                            <a:pt x="135450" y="265747"/>
                          </a:cubicBezTo>
                          <a:cubicBezTo>
                            <a:pt x="134307" y="267272"/>
                            <a:pt x="133164" y="268891"/>
                            <a:pt x="131925" y="270510"/>
                          </a:cubicBezTo>
                          <a:cubicBezTo>
                            <a:pt x="130973" y="271843"/>
                            <a:pt x="130020" y="273177"/>
                            <a:pt x="128973" y="274606"/>
                          </a:cubicBezTo>
                          <a:cubicBezTo>
                            <a:pt x="127734" y="276225"/>
                            <a:pt x="126591" y="277939"/>
                            <a:pt x="125353" y="279654"/>
                          </a:cubicBezTo>
                          <a:cubicBezTo>
                            <a:pt x="124400" y="280987"/>
                            <a:pt x="123448" y="282416"/>
                            <a:pt x="122400" y="283750"/>
                          </a:cubicBezTo>
                          <a:cubicBezTo>
                            <a:pt x="121162" y="285464"/>
                            <a:pt x="119924" y="287274"/>
                            <a:pt x="118685" y="288989"/>
                          </a:cubicBezTo>
                          <a:cubicBezTo>
                            <a:pt x="117733" y="290417"/>
                            <a:pt x="116685" y="291846"/>
                            <a:pt x="115638" y="293275"/>
                          </a:cubicBezTo>
                          <a:cubicBezTo>
                            <a:pt x="114399" y="295085"/>
                            <a:pt x="113161" y="296799"/>
                            <a:pt x="111923" y="298704"/>
                          </a:cubicBezTo>
                          <a:cubicBezTo>
                            <a:pt x="110589" y="300704"/>
                            <a:pt x="109160" y="302704"/>
                            <a:pt x="107827" y="304705"/>
                          </a:cubicBezTo>
                          <a:cubicBezTo>
                            <a:pt x="105922" y="307467"/>
                            <a:pt x="104112" y="310229"/>
                            <a:pt x="102207" y="313087"/>
                          </a:cubicBezTo>
                          <a:cubicBezTo>
                            <a:pt x="101159" y="314706"/>
                            <a:pt x="100016" y="316325"/>
                            <a:pt x="98969" y="317945"/>
                          </a:cubicBezTo>
                          <a:cubicBezTo>
                            <a:pt x="97731" y="319754"/>
                            <a:pt x="96588" y="321659"/>
                            <a:pt x="95349" y="323469"/>
                          </a:cubicBezTo>
                          <a:cubicBezTo>
                            <a:pt x="94301" y="325088"/>
                            <a:pt x="93254" y="326708"/>
                            <a:pt x="92206" y="328327"/>
                          </a:cubicBezTo>
                          <a:cubicBezTo>
                            <a:pt x="90968" y="330232"/>
                            <a:pt x="89825" y="332041"/>
                            <a:pt x="88586" y="333947"/>
                          </a:cubicBezTo>
                          <a:cubicBezTo>
                            <a:pt x="87539" y="335661"/>
                            <a:pt x="86491" y="337280"/>
                            <a:pt x="85348" y="338995"/>
                          </a:cubicBezTo>
                          <a:cubicBezTo>
                            <a:pt x="84110" y="340900"/>
                            <a:pt x="82967" y="342805"/>
                            <a:pt x="81729" y="344710"/>
                          </a:cubicBezTo>
                          <a:cubicBezTo>
                            <a:pt x="80585" y="346615"/>
                            <a:pt x="79347" y="348520"/>
                            <a:pt x="78204" y="350425"/>
                          </a:cubicBezTo>
                          <a:cubicBezTo>
                            <a:pt x="76299" y="353473"/>
                            <a:pt x="74490" y="356521"/>
                            <a:pt x="72680" y="359664"/>
                          </a:cubicBezTo>
                          <a:cubicBezTo>
                            <a:pt x="71441" y="361664"/>
                            <a:pt x="70299" y="363664"/>
                            <a:pt x="69060" y="365665"/>
                          </a:cubicBezTo>
                          <a:cubicBezTo>
                            <a:pt x="68013" y="367474"/>
                            <a:pt x="66869" y="369379"/>
                            <a:pt x="65822" y="371189"/>
                          </a:cubicBezTo>
                          <a:cubicBezTo>
                            <a:pt x="64774" y="372999"/>
                            <a:pt x="63726" y="374904"/>
                            <a:pt x="62583" y="376809"/>
                          </a:cubicBezTo>
                          <a:cubicBezTo>
                            <a:pt x="61535" y="378714"/>
                            <a:pt x="60488" y="380619"/>
                            <a:pt x="59345" y="382524"/>
                          </a:cubicBezTo>
                          <a:cubicBezTo>
                            <a:pt x="58297" y="384429"/>
                            <a:pt x="57249" y="386334"/>
                            <a:pt x="56201" y="388144"/>
                          </a:cubicBezTo>
                          <a:cubicBezTo>
                            <a:pt x="55154" y="390049"/>
                            <a:pt x="54201" y="391858"/>
                            <a:pt x="53154" y="393764"/>
                          </a:cubicBezTo>
                          <a:cubicBezTo>
                            <a:pt x="52010" y="395859"/>
                            <a:pt x="50963" y="397954"/>
                            <a:pt x="49820" y="400050"/>
                          </a:cubicBezTo>
                          <a:cubicBezTo>
                            <a:pt x="48963" y="401764"/>
                            <a:pt x="48105" y="403384"/>
                            <a:pt x="47248" y="405098"/>
                          </a:cubicBezTo>
                          <a:cubicBezTo>
                            <a:pt x="47248" y="405098"/>
                            <a:pt x="47248" y="405098"/>
                            <a:pt x="47248" y="405098"/>
                          </a:cubicBezTo>
                          <a:lnTo>
                            <a:pt x="47248" y="405098"/>
                          </a:lnTo>
                          <a:cubicBezTo>
                            <a:pt x="34675" y="429673"/>
                            <a:pt x="24007" y="454438"/>
                            <a:pt x="16673" y="477964"/>
                          </a:cubicBezTo>
                          <a:cubicBezTo>
                            <a:pt x="-14569" y="578644"/>
                            <a:pt x="-15522" y="758476"/>
                            <a:pt x="136497" y="894207"/>
                          </a:cubicBezTo>
                          <a:cubicBezTo>
                            <a:pt x="113256" y="798767"/>
                            <a:pt x="120209" y="693515"/>
                            <a:pt x="140974" y="599980"/>
                          </a:cubicBezTo>
                          <a:cubicBezTo>
                            <a:pt x="163643" y="497872"/>
                            <a:pt x="214793" y="408813"/>
                            <a:pt x="284325" y="337471"/>
                          </a:cubicBezTo>
                          <a:cubicBezTo>
                            <a:pt x="302137" y="331279"/>
                            <a:pt x="319949" y="325088"/>
                            <a:pt x="337475" y="318897"/>
                          </a:cubicBezTo>
                          <a:cubicBezTo>
                            <a:pt x="388719" y="300895"/>
                            <a:pt x="436725" y="273463"/>
                            <a:pt x="489494" y="259842"/>
                          </a:cubicBezTo>
                          <a:cubicBezTo>
                            <a:pt x="541500" y="246412"/>
                            <a:pt x="579315" y="259556"/>
                            <a:pt x="625511" y="284512"/>
                          </a:cubicBezTo>
                          <a:cubicBezTo>
                            <a:pt x="742573" y="347853"/>
                            <a:pt x="875066" y="357378"/>
                            <a:pt x="1005844" y="366427"/>
                          </a:cubicBezTo>
                          <a:cubicBezTo>
                            <a:pt x="1040706" y="368808"/>
                            <a:pt x="1075662" y="370713"/>
                            <a:pt x="1110619" y="371856"/>
                          </a:cubicBezTo>
                          <a:cubicBezTo>
                            <a:pt x="1105666" y="342329"/>
                            <a:pt x="1097570" y="318516"/>
                            <a:pt x="1086521" y="303657"/>
                          </a:cubicBezTo>
                          <a:close/>
                        </a:path>
                      </a:pathLst>
                    </a:custGeom>
                    <a:solidFill>
                      <a:srgbClr val="F39180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9" name="">
                    <a:extLst>
                      <a:ext uri="{FF2B5EF4-FFF2-40B4-BE49-F238E27FC236}">
                        <a16:creationId xmlns:a16="http://schemas.microsoft.com/office/drawing/2014/main" id="{C072D380-09B0-1C93-F571-4321D5F13DC8}"/>
                      </a:ext>
                    </a:extLst>
                  </p:cNvPr>
                  <p:cNvGrpSpPr/>
                  <p:nvPr/>
                </p:nvGrpSpPr>
                <p:grpSpPr>
                  <a:xfrm>
                    <a:off x="8118252" y="2570317"/>
                    <a:ext cx="360586" cy="323887"/>
                    <a:chOff x="8118252" y="2570317"/>
                    <a:chExt cx="360586" cy="323887"/>
                  </a:xfrm>
                </p:grpSpPr>
                <p:sp>
                  <p:nvSpPr>
                    <p:cNvPr id="130" name="">
                      <a:extLst>
                        <a:ext uri="{FF2B5EF4-FFF2-40B4-BE49-F238E27FC236}">
                          <a16:creationId xmlns:a16="http://schemas.microsoft.com/office/drawing/2014/main" id="{3DD993E2-1AC6-E6EE-714D-427D2DD818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8252" y="2570317"/>
                      <a:ext cx="360586" cy="323887"/>
                    </a:xfrm>
                    <a:custGeom>
                      <a:avLst/>
                      <a:gdLst>
                        <a:gd name="connsiteX0" fmla="*/ 4572 w 360586"/>
                        <a:gd name="connsiteY0" fmla="*/ 66774 h 323887"/>
                        <a:gd name="connsiteX1" fmla="*/ 236601 w 360586"/>
                        <a:gd name="connsiteY1" fmla="*/ 20387 h 323887"/>
                        <a:gd name="connsiteX2" fmla="*/ 308800 w 360586"/>
                        <a:gd name="connsiteY2" fmla="*/ 305470 h 323887"/>
                        <a:gd name="connsiteX3" fmla="*/ 0 w 360586"/>
                        <a:gd name="connsiteY3" fmla="*/ 296993 h 3238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60586" h="323887">
                          <a:moveTo>
                            <a:pt x="4572" y="66774"/>
                          </a:moveTo>
                          <a:cubicBezTo>
                            <a:pt x="4572" y="66774"/>
                            <a:pt x="100775" y="-44669"/>
                            <a:pt x="236601" y="20387"/>
                          </a:cubicBezTo>
                          <a:cubicBezTo>
                            <a:pt x="372427" y="85443"/>
                            <a:pt x="396907" y="259560"/>
                            <a:pt x="308800" y="305470"/>
                          </a:cubicBezTo>
                          <a:cubicBezTo>
                            <a:pt x="220694" y="351381"/>
                            <a:pt x="0" y="296993"/>
                            <a:pt x="0" y="296993"/>
                          </a:cubicBezTo>
                        </a:path>
                      </a:pathLst>
                    </a:custGeom>
                    <a:solidFill>
                      <a:srgbClr val="F7AC9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1" name="">
                      <a:extLst>
                        <a:ext uri="{FF2B5EF4-FFF2-40B4-BE49-F238E27FC236}">
                          <a16:creationId xmlns:a16="http://schemas.microsoft.com/office/drawing/2014/main" id="{4F4DF9BB-A4BD-C2F6-64E2-1D7E49C9E1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29682" y="2571559"/>
                      <a:ext cx="119824" cy="309848"/>
                    </a:xfrm>
                    <a:custGeom>
                      <a:avLst/>
                      <a:gdLst>
                        <a:gd name="connsiteX0" fmla="*/ 117348 w 119824"/>
                        <a:gd name="connsiteY0" fmla="*/ 5715 h 309848"/>
                        <a:gd name="connsiteX1" fmla="*/ 119825 w 119824"/>
                        <a:gd name="connsiteY1" fmla="*/ 0 h 309848"/>
                        <a:gd name="connsiteX2" fmla="*/ 86487 w 119824"/>
                        <a:gd name="connsiteY2" fmla="*/ 6953 h 309848"/>
                        <a:gd name="connsiteX3" fmla="*/ 0 w 119824"/>
                        <a:gd name="connsiteY3" fmla="*/ 298418 h 309848"/>
                        <a:gd name="connsiteX4" fmla="*/ 58578 w 119824"/>
                        <a:gd name="connsiteY4" fmla="*/ 309848 h 309848"/>
                        <a:gd name="connsiteX5" fmla="*/ 117348 w 119824"/>
                        <a:gd name="connsiteY5" fmla="*/ 5715 h 30984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9824" h="309848">
                          <a:moveTo>
                            <a:pt x="117348" y="5715"/>
                          </a:moveTo>
                          <a:cubicBezTo>
                            <a:pt x="118015" y="3715"/>
                            <a:pt x="118872" y="1810"/>
                            <a:pt x="119825" y="0"/>
                          </a:cubicBezTo>
                          <a:cubicBezTo>
                            <a:pt x="108013" y="1333"/>
                            <a:pt x="96869" y="3715"/>
                            <a:pt x="86487" y="6953"/>
                          </a:cubicBezTo>
                          <a:cubicBezTo>
                            <a:pt x="76581" y="107823"/>
                            <a:pt x="48292" y="209931"/>
                            <a:pt x="0" y="298418"/>
                          </a:cubicBezTo>
                          <a:cubicBezTo>
                            <a:pt x="12097" y="301085"/>
                            <a:pt x="32956" y="305467"/>
                            <a:pt x="58578" y="309848"/>
                          </a:cubicBezTo>
                          <a:cubicBezTo>
                            <a:pt x="67913" y="206502"/>
                            <a:pt x="83248" y="104108"/>
                            <a:pt x="117348" y="5715"/>
                          </a:cubicBezTo>
                          <a:close/>
                        </a:path>
                      </a:pathLst>
                    </a:custGeom>
                    <a:solidFill>
                      <a:srgbClr val="F39180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2" name="">
                      <a:extLst>
                        <a:ext uri="{FF2B5EF4-FFF2-40B4-BE49-F238E27FC236}">
                          <a16:creationId xmlns:a16="http://schemas.microsoft.com/office/drawing/2014/main" id="{AF58A8C2-A221-FCAD-B909-14D20E4CE3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47859" y="2661208"/>
                      <a:ext cx="274020" cy="122758"/>
                    </a:xfrm>
                    <a:custGeom>
                      <a:avLst/>
                      <a:gdLst>
                        <a:gd name="connsiteX0" fmla="*/ 269383 w 274020"/>
                        <a:gd name="connsiteY0" fmla="*/ 63037 h 122758"/>
                        <a:gd name="connsiteX1" fmla="*/ 132509 w 274020"/>
                        <a:gd name="connsiteY1" fmla="*/ 172 h 122758"/>
                        <a:gd name="connsiteX2" fmla="*/ 2683 w 274020"/>
                        <a:gd name="connsiteY2" fmla="*/ 72276 h 122758"/>
                        <a:gd name="connsiteX3" fmla="*/ 16589 w 274020"/>
                        <a:gd name="connsiteY3" fmla="*/ 96565 h 122758"/>
                        <a:gd name="connsiteX4" fmla="*/ 74025 w 274020"/>
                        <a:gd name="connsiteY4" fmla="*/ 93612 h 122758"/>
                        <a:gd name="connsiteX5" fmla="*/ 97742 w 274020"/>
                        <a:gd name="connsiteY5" fmla="*/ 107328 h 122758"/>
                        <a:gd name="connsiteX6" fmla="*/ 130032 w 274020"/>
                        <a:gd name="connsiteY6" fmla="*/ 107328 h 122758"/>
                        <a:gd name="connsiteX7" fmla="*/ 91932 w 274020"/>
                        <a:gd name="connsiteY7" fmla="*/ 64180 h 122758"/>
                        <a:gd name="connsiteX8" fmla="*/ 55547 w 274020"/>
                        <a:gd name="connsiteY8" fmla="*/ 62465 h 122758"/>
                        <a:gd name="connsiteX9" fmla="*/ 135842 w 274020"/>
                        <a:gd name="connsiteY9" fmla="*/ 32366 h 122758"/>
                        <a:gd name="connsiteX10" fmla="*/ 246618 w 274020"/>
                        <a:gd name="connsiteY10" fmla="*/ 85897 h 122758"/>
                        <a:gd name="connsiteX11" fmla="*/ 269479 w 274020"/>
                        <a:gd name="connsiteY11" fmla="*/ 85897 h 122758"/>
                        <a:gd name="connsiteX12" fmla="*/ 269383 w 274020"/>
                        <a:gd name="connsiteY12" fmla="*/ 63037 h 1227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74020" h="122758">
                          <a:moveTo>
                            <a:pt x="269383" y="63037"/>
                          </a:moveTo>
                          <a:cubicBezTo>
                            <a:pt x="237189" y="22174"/>
                            <a:pt x="184610" y="-2305"/>
                            <a:pt x="132509" y="172"/>
                          </a:cubicBezTo>
                          <a:cubicBezTo>
                            <a:pt x="80407" y="2648"/>
                            <a:pt x="32782" y="29985"/>
                            <a:pt x="2683" y="72276"/>
                          </a:cubicBezTo>
                          <a:cubicBezTo>
                            <a:pt x="-5223" y="83420"/>
                            <a:pt x="5827" y="95136"/>
                            <a:pt x="16589" y="96565"/>
                          </a:cubicBezTo>
                          <a:cubicBezTo>
                            <a:pt x="36021" y="99041"/>
                            <a:pt x="54689" y="92374"/>
                            <a:pt x="74025" y="93612"/>
                          </a:cubicBezTo>
                          <a:cubicBezTo>
                            <a:pt x="81455" y="94088"/>
                            <a:pt x="96886" y="97708"/>
                            <a:pt x="97742" y="107328"/>
                          </a:cubicBezTo>
                          <a:cubicBezTo>
                            <a:pt x="99552" y="127807"/>
                            <a:pt x="131842" y="127997"/>
                            <a:pt x="130032" y="107328"/>
                          </a:cubicBezTo>
                          <a:cubicBezTo>
                            <a:pt x="128127" y="85230"/>
                            <a:pt x="112601" y="70466"/>
                            <a:pt x="91932" y="64180"/>
                          </a:cubicBezTo>
                          <a:cubicBezTo>
                            <a:pt x="79835" y="60465"/>
                            <a:pt x="67739" y="61227"/>
                            <a:pt x="55547" y="62465"/>
                          </a:cubicBezTo>
                          <a:cubicBezTo>
                            <a:pt x="78216" y="44272"/>
                            <a:pt x="106696" y="33033"/>
                            <a:pt x="135842" y="32366"/>
                          </a:cubicBezTo>
                          <a:cubicBezTo>
                            <a:pt x="179276" y="31318"/>
                            <a:pt x="219948" y="52083"/>
                            <a:pt x="246618" y="85897"/>
                          </a:cubicBezTo>
                          <a:cubicBezTo>
                            <a:pt x="252048" y="92755"/>
                            <a:pt x="263763" y="91516"/>
                            <a:pt x="269479" y="85897"/>
                          </a:cubicBezTo>
                          <a:cubicBezTo>
                            <a:pt x="276241" y="79134"/>
                            <a:pt x="274812" y="69799"/>
                            <a:pt x="269383" y="63037"/>
                          </a:cubicBezTo>
                          <a:close/>
                        </a:path>
                      </a:pathLst>
                    </a:custGeom>
                    <a:solidFill>
                      <a:srgbClr val="E15C5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86" name="">
                  <a:extLst>
                    <a:ext uri="{FF2B5EF4-FFF2-40B4-BE49-F238E27FC236}">
                      <a16:creationId xmlns:a16="http://schemas.microsoft.com/office/drawing/2014/main" id="{1BE25E34-F8DE-49AB-D534-E91E44B4E9FF}"/>
                    </a:ext>
                  </a:extLst>
                </p:cNvPr>
                <p:cNvGrpSpPr/>
                <p:nvPr/>
              </p:nvGrpSpPr>
              <p:grpSpPr>
                <a:xfrm>
                  <a:off x="7065734" y="1816869"/>
                  <a:ext cx="1303722" cy="915164"/>
                  <a:chOff x="7065734" y="1816869"/>
                  <a:chExt cx="1303722" cy="915164"/>
                </a:xfrm>
              </p:grpSpPr>
              <p:sp>
                <p:nvSpPr>
                  <p:cNvPr id="112" name="">
                    <a:extLst>
                      <a:ext uri="{FF2B5EF4-FFF2-40B4-BE49-F238E27FC236}">
                        <a16:creationId xmlns:a16="http://schemas.microsoft.com/office/drawing/2014/main" id="{C344FE57-F024-C49D-B85C-87841D8C6B6C}"/>
                      </a:ext>
                    </a:extLst>
                  </p:cNvPr>
                  <p:cNvSpPr/>
                  <p:nvPr/>
                </p:nvSpPr>
                <p:spPr>
                  <a:xfrm>
                    <a:off x="7713059" y="1825180"/>
                    <a:ext cx="22955" cy="2952"/>
                  </a:xfrm>
                  <a:custGeom>
                    <a:avLst/>
                    <a:gdLst>
                      <a:gd name="connsiteX0" fmla="*/ 2191 w 22955"/>
                      <a:gd name="connsiteY0" fmla="*/ 190 h 2952"/>
                      <a:gd name="connsiteX1" fmla="*/ 22955 w 22955"/>
                      <a:gd name="connsiteY1" fmla="*/ 2953 h 2952"/>
                      <a:gd name="connsiteX2" fmla="*/ 20669 w 22955"/>
                      <a:gd name="connsiteY2" fmla="*/ 2667 h 2952"/>
                      <a:gd name="connsiteX3" fmla="*/ 0 w 22955"/>
                      <a:gd name="connsiteY3" fmla="*/ 0 h 2952"/>
                      <a:gd name="connsiteX4" fmla="*/ 0 w 22955"/>
                      <a:gd name="connsiteY4" fmla="*/ 0 h 2952"/>
                      <a:gd name="connsiteX5" fmla="*/ 2191 w 22955"/>
                      <a:gd name="connsiteY5" fmla="*/ 190 h 29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955" h="2952">
                        <a:moveTo>
                          <a:pt x="2191" y="190"/>
                        </a:moveTo>
                        <a:cubicBezTo>
                          <a:pt x="9144" y="1048"/>
                          <a:pt x="16002" y="1905"/>
                          <a:pt x="22955" y="2953"/>
                        </a:cubicBezTo>
                        <a:cubicBezTo>
                          <a:pt x="22193" y="2857"/>
                          <a:pt x="21431" y="2762"/>
                          <a:pt x="20669" y="2667"/>
                        </a:cubicBezTo>
                        <a:cubicBezTo>
                          <a:pt x="13716" y="1714"/>
                          <a:pt x="6858" y="857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762" y="0"/>
                          <a:pt x="1524" y="95"/>
                          <a:pt x="2191" y="190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">
                    <a:extLst>
                      <a:ext uri="{FF2B5EF4-FFF2-40B4-BE49-F238E27FC236}">
                        <a16:creationId xmlns:a16="http://schemas.microsoft.com/office/drawing/2014/main" id="{23F5728C-8070-C4A6-F60F-F4DD7E243244}"/>
                      </a:ext>
                    </a:extLst>
                  </p:cNvPr>
                  <p:cNvSpPr/>
                  <p:nvPr/>
                </p:nvSpPr>
                <p:spPr>
                  <a:xfrm>
                    <a:off x="7785353" y="1836229"/>
                    <a:ext cx="23145" cy="4762"/>
                  </a:xfrm>
                  <a:custGeom>
                    <a:avLst/>
                    <a:gdLst>
                      <a:gd name="connsiteX0" fmla="*/ 23146 w 23145"/>
                      <a:gd name="connsiteY0" fmla="*/ 4763 h 4762"/>
                      <a:gd name="connsiteX1" fmla="*/ 10383 w 23145"/>
                      <a:gd name="connsiteY1" fmla="*/ 2000 h 4762"/>
                      <a:gd name="connsiteX2" fmla="*/ 0 w 23145"/>
                      <a:gd name="connsiteY2" fmla="*/ 0 h 4762"/>
                      <a:gd name="connsiteX3" fmla="*/ 23146 w 23145"/>
                      <a:gd name="connsiteY3" fmla="*/ 4763 h 4762"/>
                      <a:gd name="connsiteX4" fmla="*/ 23146 w 23145"/>
                      <a:gd name="connsiteY4" fmla="*/ 4763 h 47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145" h="4762">
                        <a:moveTo>
                          <a:pt x="23146" y="4763"/>
                        </a:moveTo>
                        <a:cubicBezTo>
                          <a:pt x="18860" y="3810"/>
                          <a:pt x="14669" y="2857"/>
                          <a:pt x="10383" y="2000"/>
                        </a:cubicBezTo>
                        <a:cubicBezTo>
                          <a:pt x="6953" y="1333"/>
                          <a:pt x="3429" y="667"/>
                          <a:pt x="0" y="0"/>
                        </a:cubicBezTo>
                        <a:cubicBezTo>
                          <a:pt x="7811" y="1524"/>
                          <a:pt x="15526" y="3048"/>
                          <a:pt x="23146" y="4763"/>
                        </a:cubicBezTo>
                        <a:cubicBezTo>
                          <a:pt x="23146" y="4763"/>
                          <a:pt x="23146" y="4763"/>
                          <a:pt x="23146" y="4763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">
                    <a:extLst>
                      <a:ext uri="{FF2B5EF4-FFF2-40B4-BE49-F238E27FC236}">
                        <a16:creationId xmlns:a16="http://schemas.microsoft.com/office/drawing/2014/main" id="{6B1A0A37-7711-5772-898A-D23D78483088}"/>
                      </a:ext>
                    </a:extLst>
                  </p:cNvPr>
                  <p:cNvSpPr/>
                  <p:nvPr/>
                </p:nvSpPr>
                <p:spPr>
                  <a:xfrm>
                    <a:off x="7094791" y="2091880"/>
                    <a:ext cx="16002" cy="42671"/>
                  </a:xfrm>
                  <a:custGeom>
                    <a:avLst/>
                    <a:gdLst>
                      <a:gd name="connsiteX0" fmla="*/ 16002 w 16002"/>
                      <a:gd name="connsiteY0" fmla="*/ 0 h 42671"/>
                      <a:gd name="connsiteX1" fmla="*/ 13526 w 16002"/>
                      <a:gd name="connsiteY1" fmla="*/ 5715 h 42671"/>
                      <a:gd name="connsiteX2" fmla="*/ 6763 w 16002"/>
                      <a:gd name="connsiteY2" fmla="*/ 23051 h 42671"/>
                      <a:gd name="connsiteX3" fmla="*/ 2667 w 16002"/>
                      <a:gd name="connsiteY3" fmla="*/ 34862 h 42671"/>
                      <a:gd name="connsiteX4" fmla="*/ 0 w 16002"/>
                      <a:gd name="connsiteY4" fmla="*/ 42672 h 42671"/>
                      <a:gd name="connsiteX5" fmla="*/ 6763 w 16002"/>
                      <a:gd name="connsiteY5" fmla="*/ 23146 h 42671"/>
                      <a:gd name="connsiteX6" fmla="*/ 16002 w 16002"/>
                      <a:gd name="connsiteY6" fmla="*/ 0 h 426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6002" h="42671">
                        <a:moveTo>
                          <a:pt x="16002" y="0"/>
                        </a:moveTo>
                        <a:cubicBezTo>
                          <a:pt x="15145" y="1905"/>
                          <a:pt x="14288" y="3810"/>
                          <a:pt x="13526" y="5715"/>
                        </a:cubicBezTo>
                        <a:cubicBezTo>
                          <a:pt x="11144" y="11430"/>
                          <a:pt x="8858" y="17240"/>
                          <a:pt x="6763" y="23051"/>
                        </a:cubicBezTo>
                        <a:cubicBezTo>
                          <a:pt x="5334" y="26956"/>
                          <a:pt x="4001" y="30861"/>
                          <a:pt x="2667" y="34862"/>
                        </a:cubicBezTo>
                        <a:cubicBezTo>
                          <a:pt x="1810" y="37433"/>
                          <a:pt x="858" y="40005"/>
                          <a:pt x="0" y="42672"/>
                        </a:cubicBezTo>
                        <a:cubicBezTo>
                          <a:pt x="2096" y="36100"/>
                          <a:pt x="4382" y="29623"/>
                          <a:pt x="6763" y="23146"/>
                        </a:cubicBezTo>
                        <a:cubicBezTo>
                          <a:pt x="9525" y="15335"/>
                          <a:pt x="12668" y="7620"/>
                          <a:pt x="16002" y="0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5" name="">
                    <a:extLst>
                      <a:ext uri="{FF2B5EF4-FFF2-40B4-BE49-F238E27FC236}">
                        <a16:creationId xmlns:a16="http://schemas.microsoft.com/office/drawing/2014/main" id="{5CACA411-D1EE-E5BB-9AF9-82987CA7AABC}"/>
                      </a:ext>
                    </a:extLst>
                  </p:cNvPr>
                  <p:cNvSpPr/>
                  <p:nvPr/>
                </p:nvSpPr>
                <p:spPr>
                  <a:xfrm>
                    <a:off x="7113269" y="2063495"/>
                    <a:ext cx="10763" cy="22669"/>
                  </a:xfrm>
                  <a:custGeom>
                    <a:avLst/>
                    <a:gdLst>
                      <a:gd name="connsiteX0" fmla="*/ 2477 w 10763"/>
                      <a:gd name="connsiteY0" fmla="*/ 16954 h 22669"/>
                      <a:gd name="connsiteX1" fmla="*/ 0 w 10763"/>
                      <a:gd name="connsiteY1" fmla="*/ 22670 h 22669"/>
                      <a:gd name="connsiteX2" fmla="*/ 10763 w 10763"/>
                      <a:gd name="connsiteY2" fmla="*/ 0 h 22669"/>
                      <a:gd name="connsiteX3" fmla="*/ 2477 w 10763"/>
                      <a:gd name="connsiteY3" fmla="*/ 16954 h 226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763" h="22669">
                        <a:moveTo>
                          <a:pt x="2477" y="16954"/>
                        </a:moveTo>
                        <a:cubicBezTo>
                          <a:pt x="1619" y="18859"/>
                          <a:pt x="858" y="20765"/>
                          <a:pt x="0" y="22670"/>
                        </a:cubicBezTo>
                        <a:cubicBezTo>
                          <a:pt x="3429" y="15050"/>
                          <a:pt x="6953" y="7525"/>
                          <a:pt x="10763" y="0"/>
                        </a:cubicBezTo>
                        <a:cubicBezTo>
                          <a:pt x="7906" y="5620"/>
                          <a:pt x="5144" y="11335"/>
                          <a:pt x="2477" y="16954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" name="">
                    <a:extLst>
                      <a:ext uri="{FF2B5EF4-FFF2-40B4-BE49-F238E27FC236}">
                        <a16:creationId xmlns:a16="http://schemas.microsoft.com/office/drawing/2014/main" id="{54930DD2-6ED4-D448-D267-E8AEEC175175}"/>
                      </a:ext>
                    </a:extLst>
                  </p:cNvPr>
                  <p:cNvSpPr/>
                  <p:nvPr/>
                </p:nvSpPr>
                <p:spPr>
                  <a:xfrm>
                    <a:off x="7094315" y="2135409"/>
                    <a:ext cx="95" cy="190"/>
                  </a:xfrm>
                  <a:custGeom>
                    <a:avLst/>
                    <a:gdLst>
                      <a:gd name="connsiteX0" fmla="*/ 95 w 95"/>
                      <a:gd name="connsiteY0" fmla="*/ 0 h 190"/>
                      <a:gd name="connsiteX1" fmla="*/ 0 w 95"/>
                      <a:gd name="connsiteY1" fmla="*/ 191 h 190"/>
                      <a:gd name="connsiteX2" fmla="*/ 95 w 95"/>
                      <a:gd name="connsiteY2" fmla="*/ 0 h 190"/>
                      <a:gd name="connsiteX3" fmla="*/ 95 w 95"/>
                      <a:gd name="connsiteY3" fmla="*/ 0 h 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" h="190">
                        <a:moveTo>
                          <a:pt x="95" y="0"/>
                        </a:moveTo>
                        <a:cubicBezTo>
                          <a:pt x="95" y="95"/>
                          <a:pt x="95" y="95"/>
                          <a:pt x="0" y="191"/>
                        </a:cubicBezTo>
                        <a:cubicBezTo>
                          <a:pt x="95" y="191"/>
                          <a:pt x="95" y="191"/>
                          <a:pt x="95" y="0"/>
                        </a:cubicBezTo>
                        <a:cubicBezTo>
                          <a:pt x="95" y="95"/>
                          <a:pt x="95" y="95"/>
                          <a:pt x="95" y="0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" name="">
                    <a:extLst>
                      <a:ext uri="{FF2B5EF4-FFF2-40B4-BE49-F238E27FC236}">
                        <a16:creationId xmlns:a16="http://schemas.microsoft.com/office/drawing/2014/main" id="{2E701BA9-19A9-AC78-EA22-70FB30C0B2BF}"/>
                      </a:ext>
                    </a:extLst>
                  </p:cNvPr>
                  <p:cNvSpPr/>
                  <p:nvPr/>
                </p:nvSpPr>
                <p:spPr>
                  <a:xfrm>
                    <a:off x="7065734" y="1841087"/>
                    <a:ext cx="834586" cy="563879"/>
                  </a:xfrm>
                  <a:custGeom>
                    <a:avLst/>
                    <a:gdLst>
                      <a:gd name="connsiteX0" fmla="*/ 655707 w 834586"/>
                      <a:gd name="connsiteY0" fmla="*/ 297370 h 563879"/>
                      <a:gd name="connsiteX1" fmla="*/ 834586 w 834586"/>
                      <a:gd name="connsiteY1" fmla="*/ 26575 h 563879"/>
                      <a:gd name="connsiteX2" fmla="*/ 770769 w 834586"/>
                      <a:gd name="connsiteY2" fmla="*/ 6572 h 563879"/>
                      <a:gd name="connsiteX3" fmla="*/ 742766 w 834586"/>
                      <a:gd name="connsiteY3" fmla="*/ 0 h 563879"/>
                      <a:gd name="connsiteX4" fmla="*/ 742766 w 834586"/>
                      <a:gd name="connsiteY4" fmla="*/ 0 h 563879"/>
                      <a:gd name="connsiteX5" fmla="*/ 741337 w 834586"/>
                      <a:gd name="connsiteY5" fmla="*/ 83248 h 563879"/>
                      <a:gd name="connsiteX6" fmla="*/ 543884 w 834586"/>
                      <a:gd name="connsiteY6" fmla="*/ 278892 h 563879"/>
                      <a:gd name="connsiteX7" fmla="*/ 22866 w 834586"/>
                      <a:gd name="connsiteY7" fmla="*/ 313658 h 563879"/>
                      <a:gd name="connsiteX8" fmla="*/ 12103 w 834586"/>
                      <a:gd name="connsiteY8" fmla="*/ 358997 h 563879"/>
                      <a:gd name="connsiteX9" fmla="*/ 8293 w 834586"/>
                      <a:gd name="connsiteY9" fmla="*/ 380809 h 563879"/>
                      <a:gd name="connsiteX10" fmla="*/ 3626 w 834586"/>
                      <a:gd name="connsiteY10" fmla="*/ 417195 h 563879"/>
                      <a:gd name="connsiteX11" fmla="*/ 2102 w 834586"/>
                      <a:gd name="connsiteY11" fmla="*/ 435483 h 563879"/>
                      <a:gd name="connsiteX12" fmla="*/ 292 w 834586"/>
                      <a:gd name="connsiteY12" fmla="*/ 472154 h 563879"/>
                      <a:gd name="connsiteX13" fmla="*/ 6 w 834586"/>
                      <a:gd name="connsiteY13" fmla="*/ 490538 h 563879"/>
                      <a:gd name="connsiteX14" fmla="*/ 2768 w 834586"/>
                      <a:gd name="connsiteY14" fmla="*/ 563880 h 563879"/>
                      <a:gd name="connsiteX15" fmla="*/ 35915 w 834586"/>
                      <a:gd name="connsiteY15" fmla="*/ 555022 h 563879"/>
                      <a:gd name="connsiteX16" fmla="*/ 68015 w 834586"/>
                      <a:gd name="connsiteY16" fmla="*/ 549783 h 563879"/>
                      <a:gd name="connsiteX17" fmla="*/ 311093 w 834586"/>
                      <a:gd name="connsiteY17" fmla="*/ 503968 h 563879"/>
                      <a:gd name="connsiteX18" fmla="*/ 399389 w 834586"/>
                      <a:gd name="connsiteY18" fmla="*/ 457390 h 563879"/>
                      <a:gd name="connsiteX19" fmla="*/ 655707 w 834586"/>
                      <a:gd name="connsiteY19" fmla="*/ 297370 h 5638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834586" h="563879">
                        <a:moveTo>
                          <a:pt x="655707" y="297370"/>
                        </a:moveTo>
                        <a:cubicBezTo>
                          <a:pt x="743527" y="230981"/>
                          <a:pt x="815918" y="136779"/>
                          <a:pt x="834586" y="26575"/>
                        </a:cubicBezTo>
                        <a:cubicBezTo>
                          <a:pt x="813917" y="18859"/>
                          <a:pt x="792581" y="12192"/>
                          <a:pt x="770769" y="6572"/>
                        </a:cubicBezTo>
                        <a:cubicBezTo>
                          <a:pt x="761530" y="4191"/>
                          <a:pt x="752195" y="2000"/>
                          <a:pt x="742766" y="0"/>
                        </a:cubicBezTo>
                        <a:cubicBezTo>
                          <a:pt x="742766" y="0"/>
                          <a:pt x="742766" y="0"/>
                          <a:pt x="742766" y="0"/>
                        </a:cubicBezTo>
                        <a:cubicBezTo>
                          <a:pt x="748481" y="26479"/>
                          <a:pt x="748481" y="54388"/>
                          <a:pt x="741337" y="83248"/>
                        </a:cubicBezTo>
                        <a:cubicBezTo>
                          <a:pt x="717810" y="177737"/>
                          <a:pt x="629037" y="242221"/>
                          <a:pt x="543884" y="278892"/>
                        </a:cubicBezTo>
                        <a:cubicBezTo>
                          <a:pt x="383006" y="348139"/>
                          <a:pt x="195364" y="339757"/>
                          <a:pt x="22866" y="313658"/>
                        </a:cubicBezTo>
                        <a:cubicBezTo>
                          <a:pt x="18675" y="328613"/>
                          <a:pt x="15056" y="343757"/>
                          <a:pt x="12103" y="358997"/>
                        </a:cubicBezTo>
                        <a:cubicBezTo>
                          <a:pt x="10674" y="366236"/>
                          <a:pt x="9436" y="373475"/>
                          <a:pt x="8293" y="380809"/>
                        </a:cubicBezTo>
                        <a:cubicBezTo>
                          <a:pt x="6388" y="392906"/>
                          <a:pt x="4864" y="405003"/>
                          <a:pt x="3626" y="417195"/>
                        </a:cubicBezTo>
                        <a:cubicBezTo>
                          <a:pt x="3054" y="423291"/>
                          <a:pt x="2483" y="429387"/>
                          <a:pt x="2102" y="435483"/>
                        </a:cubicBezTo>
                        <a:cubicBezTo>
                          <a:pt x="1244" y="447675"/>
                          <a:pt x="673" y="459867"/>
                          <a:pt x="292" y="472154"/>
                        </a:cubicBezTo>
                        <a:cubicBezTo>
                          <a:pt x="101" y="478250"/>
                          <a:pt x="101" y="484346"/>
                          <a:pt x="6" y="490538"/>
                        </a:cubicBezTo>
                        <a:cubicBezTo>
                          <a:pt x="-89" y="515017"/>
                          <a:pt x="959" y="539496"/>
                          <a:pt x="2768" y="563880"/>
                        </a:cubicBezTo>
                        <a:lnTo>
                          <a:pt x="35915" y="555022"/>
                        </a:lnTo>
                        <a:cubicBezTo>
                          <a:pt x="46583" y="553307"/>
                          <a:pt x="57251" y="551593"/>
                          <a:pt x="68015" y="549783"/>
                        </a:cubicBezTo>
                        <a:cubicBezTo>
                          <a:pt x="149453" y="536448"/>
                          <a:pt x="230892" y="522065"/>
                          <a:pt x="311093" y="503968"/>
                        </a:cubicBezTo>
                        <a:cubicBezTo>
                          <a:pt x="340906" y="489109"/>
                          <a:pt x="370243" y="473392"/>
                          <a:pt x="399389" y="457390"/>
                        </a:cubicBezTo>
                        <a:cubicBezTo>
                          <a:pt x="487210" y="408718"/>
                          <a:pt x="575602" y="357950"/>
                          <a:pt x="655707" y="29737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" name="">
                    <a:extLst>
                      <a:ext uri="{FF2B5EF4-FFF2-40B4-BE49-F238E27FC236}">
                        <a16:creationId xmlns:a16="http://schemas.microsoft.com/office/drawing/2014/main" id="{5E3BBEB1-84D4-ACBA-2A78-BE34DADC4CE1}"/>
                      </a:ext>
                    </a:extLst>
                  </p:cNvPr>
                  <p:cNvSpPr/>
                  <p:nvPr/>
                </p:nvSpPr>
                <p:spPr>
                  <a:xfrm>
                    <a:off x="7201185" y="1928336"/>
                    <a:ext cx="28289" cy="26669"/>
                  </a:xfrm>
                  <a:custGeom>
                    <a:avLst/>
                    <a:gdLst>
                      <a:gd name="connsiteX0" fmla="*/ 28289 w 28289"/>
                      <a:gd name="connsiteY0" fmla="*/ 0 h 26669"/>
                      <a:gd name="connsiteX1" fmla="*/ 0 w 28289"/>
                      <a:gd name="connsiteY1" fmla="*/ 26670 h 26669"/>
                      <a:gd name="connsiteX2" fmla="*/ 14383 w 28289"/>
                      <a:gd name="connsiteY2" fmla="*/ 12478 h 26669"/>
                      <a:gd name="connsiteX3" fmla="*/ 28289 w 28289"/>
                      <a:gd name="connsiteY3" fmla="*/ 0 h 266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8289" h="26669">
                        <a:moveTo>
                          <a:pt x="28289" y="0"/>
                        </a:moveTo>
                        <a:cubicBezTo>
                          <a:pt x="18383" y="8477"/>
                          <a:pt x="8954" y="17431"/>
                          <a:pt x="0" y="26670"/>
                        </a:cubicBezTo>
                        <a:cubicBezTo>
                          <a:pt x="4667" y="21812"/>
                          <a:pt x="9430" y="17145"/>
                          <a:pt x="14383" y="12478"/>
                        </a:cubicBezTo>
                        <a:cubicBezTo>
                          <a:pt x="18860" y="8287"/>
                          <a:pt x="23527" y="4096"/>
                          <a:pt x="28289" y="0"/>
                        </a:cubicBezTo>
                        <a:close/>
                      </a:path>
                    </a:pathLst>
                  </a:custGeom>
                  <a:solidFill>
                    <a:srgbClr val="F0A92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9" name="">
                    <a:extLst>
                      <a:ext uri="{FF2B5EF4-FFF2-40B4-BE49-F238E27FC236}">
                        <a16:creationId xmlns:a16="http://schemas.microsoft.com/office/drawing/2014/main" id="{BBE2EF79-4DE7-BCF3-E04C-A3667EFF3D2B}"/>
                      </a:ext>
                    </a:extLst>
                  </p:cNvPr>
                  <p:cNvSpPr/>
                  <p:nvPr/>
                </p:nvSpPr>
                <p:spPr>
                  <a:xfrm>
                    <a:off x="7215568" y="1816869"/>
                    <a:ext cx="472598" cy="166331"/>
                  </a:xfrm>
                  <a:custGeom>
                    <a:avLst/>
                    <a:gdLst>
                      <a:gd name="connsiteX0" fmla="*/ 145637 w 472598"/>
                      <a:gd name="connsiteY0" fmla="*/ 147757 h 166331"/>
                      <a:gd name="connsiteX1" fmla="*/ 279463 w 472598"/>
                      <a:gd name="connsiteY1" fmla="*/ 164045 h 166331"/>
                      <a:gd name="connsiteX2" fmla="*/ 406908 w 472598"/>
                      <a:gd name="connsiteY2" fmla="*/ 155187 h 166331"/>
                      <a:gd name="connsiteX3" fmla="*/ 469582 w 472598"/>
                      <a:gd name="connsiteY3" fmla="*/ 84606 h 166331"/>
                      <a:gd name="connsiteX4" fmla="*/ 468630 w 472598"/>
                      <a:gd name="connsiteY4" fmla="*/ 4977 h 166331"/>
                      <a:gd name="connsiteX5" fmla="*/ 443389 w 472598"/>
                      <a:gd name="connsiteY5" fmla="*/ 2787 h 166331"/>
                      <a:gd name="connsiteX6" fmla="*/ 442436 w 472598"/>
                      <a:gd name="connsiteY6" fmla="*/ 2691 h 166331"/>
                      <a:gd name="connsiteX7" fmla="*/ 416052 w 472598"/>
                      <a:gd name="connsiteY7" fmla="*/ 1072 h 166331"/>
                      <a:gd name="connsiteX8" fmla="*/ 407098 w 472598"/>
                      <a:gd name="connsiteY8" fmla="*/ 786 h 166331"/>
                      <a:gd name="connsiteX9" fmla="*/ 397955 w 472598"/>
                      <a:gd name="connsiteY9" fmla="*/ 501 h 166331"/>
                      <a:gd name="connsiteX10" fmla="*/ 361283 w 472598"/>
                      <a:gd name="connsiteY10" fmla="*/ 24 h 166331"/>
                      <a:gd name="connsiteX11" fmla="*/ 336709 w 472598"/>
                      <a:gd name="connsiteY11" fmla="*/ 596 h 166331"/>
                      <a:gd name="connsiteX12" fmla="*/ 329565 w 472598"/>
                      <a:gd name="connsiteY12" fmla="*/ 882 h 166331"/>
                      <a:gd name="connsiteX13" fmla="*/ 311372 w 472598"/>
                      <a:gd name="connsiteY13" fmla="*/ 1929 h 166331"/>
                      <a:gd name="connsiteX14" fmla="*/ 306800 w 472598"/>
                      <a:gd name="connsiteY14" fmla="*/ 2215 h 166331"/>
                      <a:gd name="connsiteX15" fmla="*/ 304133 w 472598"/>
                      <a:gd name="connsiteY15" fmla="*/ 2501 h 166331"/>
                      <a:gd name="connsiteX16" fmla="*/ 279749 w 472598"/>
                      <a:gd name="connsiteY16" fmla="*/ 4787 h 166331"/>
                      <a:gd name="connsiteX17" fmla="*/ 226600 w 472598"/>
                      <a:gd name="connsiteY17" fmla="*/ 12883 h 166331"/>
                      <a:gd name="connsiteX18" fmla="*/ 174974 w 472598"/>
                      <a:gd name="connsiteY18" fmla="*/ 25456 h 166331"/>
                      <a:gd name="connsiteX19" fmla="*/ 125444 w 472598"/>
                      <a:gd name="connsiteY19" fmla="*/ 42982 h 166331"/>
                      <a:gd name="connsiteX20" fmla="*/ 78486 w 472598"/>
                      <a:gd name="connsiteY20" fmla="*/ 65937 h 166331"/>
                      <a:gd name="connsiteX21" fmla="*/ 61341 w 472598"/>
                      <a:gd name="connsiteY21" fmla="*/ 76224 h 166331"/>
                      <a:gd name="connsiteX22" fmla="*/ 13906 w 472598"/>
                      <a:gd name="connsiteY22" fmla="*/ 111467 h 166331"/>
                      <a:gd name="connsiteX23" fmla="*/ 0 w 472598"/>
                      <a:gd name="connsiteY23" fmla="*/ 124040 h 166331"/>
                      <a:gd name="connsiteX24" fmla="*/ 145637 w 472598"/>
                      <a:gd name="connsiteY24" fmla="*/ 147757 h 16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472598" h="166331">
                        <a:moveTo>
                          <a:pt x="145637" y="147757"/>
                        </a:moveTo>
                        <a:cubicBezTo>
                          <a:pt x="190119" y="154329"/>
                          <a:pt x="234696" y="160330"/>
                          <a:pt x="279463" y="164045"/>
                        </a:cubicBezTo>
                        <a:cubicBezTo>
                          <a:pt x="321850" y="167569"/>
                          <a:pt x="366046" y="168617"/>
                          <a:pt x="406908" y="155187"/>
                        </a:cubicBezTo>
                        <a:cubicBezTo>
                          <a:pt x="441007" y="143947"/>
                          <a:pt x="462534" y="119754"/>
                          <a:pt x="469582" y="84606"/>
                        </a:cubicBezTo>
                        <a:cubicBezTo>
                          <a:pt x="474726" y="58603"/>
                          <a:pt x="472535" y="31362"/>
                          <a:pt x="468630" y="4977"/>
                        </a:cubicBezTo>
                        <a:cubicBezTo>
                          <a:pt x="460248" y="4120"/>
                          <a:pt x="451866" y="3453"/>
                          <a:pt x="443389" y="2787"/>
                        </a:cubicBezTo>
                        <a:cubicBezTo>
                          <a:pt x="443103" y="2787"/>
                          <a:pt x="442722" y="2787"/>
                          <a:pt x="442436" y="2691"/>
                        </a:cubicBezTo>
                        <a:cubicBezTo>
                          <a:pt x="433673" y="2025"/>
                          <a:pt x="424910" y="1453"/>
                          <a:pt x="416052" y="1072"/>
                        </a:cubicBezTo>
                        <a:cubicBezTo>
                          <a:pt x="413099" y="882"/>
                          <a:pt x="410051" y="882"/>
                          <a:pt x="407098" y="786"/>
                        </a:cubicBezTo>
                        <a:cubicBezTo>
                          <a:pt x="404050" y="691"/>
                          <a:pt x="401003" y="596"/>
                          <a:pt x="397955" y="501"/>
                        </a:cubicBezTo>
                        <a:cubicBezTo>
                          <a:pt x="385763" y="120"/>
                          <a:pt x="373475" y="-71"/>
                          <a:pt x="361283" y="24"/>
                        </a:cubicBezTo>
                        <a:cubicBezTo>
                          <a:pt x="353092" y="120"/>
                          <a:pt x="344900" y="310"/>
                          <a:pt x="336709" y="596"/>
                        </a:cubicBezTo>
                        <a:cubicBezTo>
                          <a:pt x="334328" y="691"/>
                          <a:pt x="331946" y="786"/>
                          <a:pt x="329565" y="882"/>
                        </a:cubicBezTo>
                        <a:cubicBezTo>
                          <a:pt x="323469" y="1167"/>
                          <a:pt x="317468" y="1548"/>
                          <a:pt x="311372" y="1929"/>
                        </a:cubicBezTo>
                        <a:cubicBezTo>
                          <a:pt x="309848" y="2025"/>
                          <a:pt x="308324" y="2120"/>
                          <a:pt x="306800" y="2215"/>
                        </a:cubicBezTo>
                        <a:cubicBezTo>
                          <a:pt x="305943" y="2310"/>
                          <a:pt x="305086" y="2406"/>
                          <a:pt x="304133" y="2501"/>
                        </a:cubicBezTo>
                        <a:cubicBezTo>
                          <a:pt x="295942" y="3168"/>
                          <a:pt x="287846" y="3834"/>
                          <a:pt x="279749" y="4787"/>
                        </a:cubicBezTo>
                        <a:cubicBezTo>
                          <a:pt x="261842" y="6787"/>
                          <a:pt x="244030" y="9454"/>
                          <a:pt x="226600" y="12883"/>
                        </a:cubicBezTo>
                        <a:cubicBezTo>
                          <a:pt x="209074" y="16312"/>
                          <a:pt x="191833" y="20503"/>
                          <a:pt x="174974" y="25456"/>
                        </a:cubicBezTo>
                        <a:cubicBezTo>
                          <a:pt x="158115" y="30504"/>
                          <a:pt x="141541" y="36315"/>
                          <a:pt x="125444" y="42982"/>
                        </a:cubicBezTo>
                        <a:cubicBezTo>
                          <a:pt x="109347" y="49745"/>
                          <a:pt x="93631" y="57365"/>
                          <a:pt x="78486" y="65937"/>
                        </a:cubicBezTo>
                        <a:cubicBezTo>
                          <a:pt x="72676" y="69271"/>
                          <a:pt x="66961" y="72700"/>
                          <a:pt x="61341" y="76224"/>
                        </a:cubicBezTo>
                        <a:cubicBezTo>
                          <a:pt x="44482" y="86892"/>
                          <a:pt x="28670" y="98703"/>
                          <a:pt x="13906" y="111467"/>
                        </a:cubicBezTo>
                        <a:cubicBezTo>
                          <a:pt x="9144" y="115563"/>
                          <a:pt x="4572" y="119754"/>
                          <a:pt x="0" y="124040"/>
                        </a:cubicBezTo>
                        <a:cubicBezTo>
                          <a:pt x="48482" y="132327"/>
                          <a:pt x="96964" y="140518"/>
                          <a:pt x="145637" y="14775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 dirty="0"/>
                  </a:p>
                </p:txBody>
              </p:sp>
              <p:sp>
                <p:nvSpPr>
                  <p:cNvPr id="120" name="">
                    <a:extLst>
                      <a:ext uri="{FF2B5EF4-FFF2-40B4-BE49-F238E27FC236}">
                        <a16:creationId xmlns:a16="http://schemas.microsoft.com/office/drawing/2014/main" id="{8F4E8B39-DEFE-BD00-7CD5-6D03EC62805E}"/>
                      </a:ext>
                    </a:extLst>
                  </p:cNvPr>
                  <p:cNvSpPr/>
                  <p:nvPr/>
                </p:nvSpPr>
                <p:spPr>
                  <a:xfrm>
                    <a:off x="7088695" y="1825466"/>
                    <a:ext cx="723926" cy="348298"/>
                  </a:xfrm>
                  <a:custGeom>
                    <a:avLst/>
                    <a:gdLst>
                      <a:gd name="connsiteX0" fmla="*/ 520922 w 723926"/>
                      <a:gd name="connsiteY0" fmla="*/ 294513 h 348298"/>
                      <a:gd name="connsiteX1" fmla="*/ 718376 w 723926"/>
                      <a:gd name="connsiteY1" fmla="*/ 98869 h 348298"/>
                      <a:gd name="connsiteX2" fmla="*/ 719804 w 723926"/>
                      <a:gd name="connsiteY2" fmla="*/ 15621 h 348298"/>
                      <a:gd name="connsiteX3" fmla="*/ 719804 w 723926"/>
                      <a:gd name="connsiteY3" fmla="*/ 15621 h 348298"/>
                      <a:gd name="connsiteX4" fmla="*/ 719804 w 723926"/>
                      <a:gd name="connsiteY4" fmla="*/ 15621 h 348298"/>
                      <a:gd name="connsiteX5" fmla="*/ 696658 w 723926"/>
                      <a:gd name="connsiteY5" fmla="*/ 10859 h 348298"/>
                      <a:gd name="connsiteX6" fmla="*/ 695515 w 723926"/>
                      <a:gd name="connsiteY6" fmla="*/ 10668 h 348298"/>
                      <a:gd name="connsiteX7" fmla="*/ 673989 w 723926"/>
                      <a:gd name="connsiteY7" fmla="*/ 6858 h 348298"/>
                      <a:gd name="connsiteX8" fmla="*/ 671131 w 723926"/>
                      <a:gd name="connsiteY8" fmla="*/ 6382 h 348298"/>
                      <a:gd name="connsiteX9" fmla="*/ 651224 w 723926"/>
                      <a:gd name="connsiteY9" fmla="*/ 3334 h 348298"/>
                      <a:gd name="connsiteX10" fmla="*/ 647319 w 723926"/>
                      <a:gd name="connsiteY10" fmla="*/ 2762 h 348298"/>
                      <a:gd name="connsiteX11" fmla="*/ 626555 w 723926"/>
                      <a:gd name="connsiteY11" fmla="*/ 0 h 348298"/>
                      <a:gd name="connsiteX12" fmla="*/ 623602 w 723926"/>
                      <a:gd name="connsiteY12" fmla="*/ 93821 h 348298"/>
                      <a:gd name="connsiteX13" fmla="*/ 406337 w 723926"/>
                      <a:gd name="connsiteY13" fmla="*/ 186023 h 348298"/>
                      <a:gd name="connsiteX14" fmla="*/ 110680 w 723926"/>
                      <a:gd name="connsiteY14" fmla="*/ 143542 h 348298"/>
                      <a:gd name="connsiteX15" fmla="*/ 103061 w 723926"/>
                      <a:gd name="connsiteY15" fmla="*/ 139732 h 348298"/>
                      <a:gd name="connsiteX16" fmla="*/ 99251 w 723926"/>
                      <a:gd name="connsiteY16" fmla="*/ 143828 h 348298"/>
                      <a:gd name="connsiteX17" fmla="*/ 75152 w 723926"/>
                      <a:gd name="connsiteY17" fmla="*/ 173641 h 348298"/>
                      <a:gd name="connsiteX18" fmla="*/ 53816 w 723926"/>
                      <a:gd name="connsiteY18" fmla="*/ 205168 h 348298"/>
                      <a:gd name="connsiteX19" fmla="*/ 44196 w 723926"/>
                      <a:gd name="connsiteY19" fmla="*/ 221456 h 348298"/>
                      <a:gd name="connsiteX20" fmla="*/ 41243 w 723926"/>
                      <a:gd name="connsiteY20" fmla="*/ 226981 h 348298"/>
                      <a:gd name="connsiteX21" fmla="*/ 38290 w 723926"/>
                      <a:gd name="connsiteY21" fmla="*/ 232505 h 348298"/>
                      <a:gd name="connsiteX22" fmla="*/ 35338 w 723926"/>
                      <a:gd name="connsiteY22" fmla="*/ 238030 h 348298"/>
                      <a:gd name="connsiteX23" fmla="*/ 24574 w 723926"/>
                      <a:gd name="connsiteY23" fmla="*/ 260699 h 348298"/>
                      <a:gd name="connsiteX24" fmla="*/ 22098 w 723926"/>
                      <a:gd name="connsiteY24" fmla="*/ 266414 h 348298"/>
                      <a:gd name="connsiteX25" fmla="*/ 12763 w 723926"/>
                      <a:gd name="connsiteY25" fmla="*/ 289465 h 348298"/>
                      <a:gd name="connsiteX26" fmla="*/ 6001 w 723926"/>
                      <a:gd name="connsiteY26" fmla="*/ 308991 h 348298"/>
                      <a:gd name="connsiteX27" fmla="*/ 6001 w 723926"/>
                      <a:gd name="connsiteY27" fmla="*/ 308991 h 348298"/>
                      <a:gd name="connsiteX28" fmla="*/ 5715 w 723926"/>
                      <a:gd name="connsiteY28" fmla="*/ 309944 h 348298"/>
                      <a:gd name="connsiteX29" fmla="*/ 5715 w 723926"/>
                      <a:gd name="connsiteY29" fmla="*/ 310039 h 348298"/>
                      <a:gd name="connsiteX30" fmla="*/ 5715 w 723926"/>
                      <a:gd name="connsiteY30" fmla="*/ 310134 h 348298"/>
                      <a:gd name="connsiteX31" fmla="*/ 0 w 723926"/>
                      <a:gd name="connsiteY31" fmla="*/ 329184 h 348298"/>
                      <a:gd name="connsiteX32" fmla="*/ 0 w 723926"/>
                      <a:gd name="connsiteY32" fmla="*/ 329184 h 348298"/>
                      <a:gd name="connsiteX33" fmla="*/ 520922 w 723926"/>
                      <a:gd name="connsiteY33" fmla="*/ 294513 h 3482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723926" h="348298">
                        <a:moveTo>
                          <a:pt x="520922" y="294513"/>
                        </a:moveTo>
                        <a:cubicBezTo>
                          <a:pt x="606076" y="257842"/>
                          <a:pt x="694849" y="193358"/>
                          <a:pt x="718376" y="98869"/>
                        </a:cubicBezTo>
                        <a:cubicBezTo>
                          <a:pt x="725519" y="70009"/>
                          <a:pt x="725519" y="42101"/>
                          <a:pt x="719804" y="15621"/>
                        </a:cubicBezTo>
                        <a:lnTo>
                          <a:pt x="719804" y="15621"/>
                        </a:lnTo>
                        <a:cubicBezTo>
                          <a:pt x="719804" y="15621"/>
                          <a:pt x="719804" y="15621"/>
                          <a:pt x="719804" y="15621"/>
                        </a:cubicBezTo>
                        <a:cubicBezTo>
                          <a:pt x="712089" y="13907"/>
                          <a:pt x="704374" y="12383"/>
                          <a:pt x="696658" y="10859"/>
                        </a:cubicBezTo>
                        <a:cubicBezTo>
                          <a:pt x="696278" y="10763"/>
                          <a:pt x="695897" y="10668"/>
                          <a:pt x="695515" y="10668"/>
                        </a:cubicBezTo>
                        <a:cubicBezTo>
                          <a:pt x="688372" y="9334"/>
                          <a:pt x="681133" y="8001"/>
                          <a:pt x="673989" y="6858"/>
                        </a:cubicBezTo>
                        <a:cubicBezTo>
                          <a:pt x="673037" y="6668"/>
                          <a:pt x="672084" y="6572"/>
                          <a:pt x="671131" y="6382"/>
                        </a:cubicBezTo>
                        <a:cubicBezTo>
                          <a:pt x="664464" y="5334"/>
                          <a:pt x="657892" y="4286"/>
                          <a:pt x="651224" y="3334"/>
                        </a:cubicBezTo>
                        <a:cubicBezTo>
                          <a:pt x="649891" y="3143"/>
                          <a:pt x="648557" y="2953"/>
                          <a:pt x="647319" y="2762"/>
                        </a:cubicBezTo>
                        <a:cubicBezTo>
                          <a:pt x="640366" y="1810"/>
                          <a:pt x="633508" y="857"/>
                          <a:pt x="626555" y="0"/>
                        </a:cubicBezTo>
                        <a:cubicBezTo>
                          <a:pt x="630650" y="31337"/>
                          <a:pt x="631984" y="63437"/>
                          <a:pt x="623602" y="93821"/>
                        </a:cubicBezTo>
                        <a:cubicBezTo>
                          <a:pt x="597789" y="187642"/>
                          <a:pt x="486632" y="192786"/>
                          <a:pt x="406337" y="186023"/>
                        </a:cubicBezTo>
                        <a:cubicBezTo>
                          <a:pt x="307181" y="177737"/>
                          <a:pt x="208693" y="160306"/>
                          <a:pt x="110680" y="143542"/>
                        </a:cubicBezTo>
                        <a:cubicBezTo>
                          <a:pt x="107347" y="142970"/>
                          <a:pt x="104870" y="141637"/>
                          <a:pt x="103061" y="139732"/>
                        </a:cubicBezTo>
                        <a:cubicBezTo>
                          <a:pt x="101822" y="141065"/>
                          <a:pt x="100489" y="142399"/>
                          <a:pt x="99251" y="143828"/>
                        </a:cubicBezTo>
                        <a:cubicBezTo>
                          <a:pt x="90773" y="153448"/>
                          <a:pt x="82677" y="163449"/>
                          <a:pt x="75152" y="173641"/>
                        </a:cubicBezTo>
                        <a:cubicBezTo>
                          <a:pt x="67532" y="183928"/>
                          <a:pt x="60484" y="194405"/>
                          <a:pt x="53816" y="205168"/>
                        </a:cubicBezTo>
                        <a:cubicBezTo>
                          <a:pt x="50482" y="210598"/>
                          <a:pt x="47244" y="216027"/>
                          <a:pt x="44196" y="221456"/>
                        </a:cubicBezTo>
                        <a:cubicBezTo>
                          <a:pt x="43148" y="223266"/>
                          <a:pt x="42196" y="225171"/>
                          <a:pt x="41243" y="226981"/>
                        </a:cubicBezTo>
                        <a:cubicBezTo>
                          <a:pt x="40196" y="228790"/>
                          <a:pt x="39243" y="230696"/>
                          <a:pt x="38290" y="232505"/>
                        </a:cubicBezTo>
                        <a:cubicBezTo>
                          <a:pt x="37338" y="234315"/>
                          <a:pt x="36290" y="236125"/>
                          <a:pt x="35338" y="238030"/>
                        </a:cubicBezTo>
                        <a:cubicBezTo>
                          <a:pt x="31528" y="245459"/>
                          <a:pt x="28004" y="253079"/>
                          <a:pt x="24574" y="260699"/>
                        </a:cubicBezTo>
                        <a:cubicBezTo>
                          <a:pt x="23717" y="262604"/>
                          <a:pt x="22860" y="264509"/>
                          <a:pt x="22098" y="266414"/>
                        </a:cubicBezTo>
                        <a:cubicBezTo>
                          <a:pt x="18860" y="274034"/>
                          <a:pt x="15621" y="281750"/>
                          <a:pt x="12763" y="289465"/>
                        </a:cubicBezTo>
                        <a:cubicBezTo>
                          <a:pt x="10382" y="295942"/>
                          <a:pt x="8096" y="302514"/>
                          <a:pt x="6001" y="308991"/>
                        </a:cubicBezTo>
                        <a:cubicBezTo>
                          <a:pt x="6001" y="308991"/>
                          <a:pt x="6001" y="308991"/>
                          <a:pt x="6001" y="308991"/>
                        </a:cubicBezTo>
                        <a:cubicBezTo>
                          <a:pt x="5905" y="309277"/>
                          <a:pt x="5810" y="309563"/>
                          <a:pt x="5715" y="309944"/>
                        </a:cubicBezTo>
                        <a:cubicBezTo>
                          <a:pt x="5715" y="309944"/>
                          <a:pt x="5715" y="309944"/>
                          <a:pt x="5715" y="310039"/>
                        </a:cubicBezTo>
                        <a:cubicBezTo>
                          <a:pt x="5715" y="310039"/>
                          <a:pt x="5715" y="310134"/>
                          <a:pt x="5715" y="310134"/>
                        </a:cubicBezTo>
                        <a:cubicBezTo>
                          <a:pt x="3715" y="316421"/>
                          <a:pt x="1810" y="322802"/>
                          <a:pt x="0" y="329184"/>
                        </a:cubicBezTo>
                        <a:cubicBezTo>
                          <a:pt x="0" y="329184"/>
                          <a:pt x="0" y="329184"/>
                          <a:pt x="0" y="329184"/>
                        </a:cubicBezTo>
                        <a:cubicBezTo>
                          <a:pt x="172498" y="355282"/>
                          <a:pt x="360140" y="363760"/>
                          <a:pt x="520922" y="294513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1" name="">
                    <a:extLst>
                      <a:ext uri="{FF2B5EF4-FFF2-40B4-BE49-F238E27FC236}">
                        <a16:creationId xmlns:a16="http://schemas.microsoft.com/office/drawing/2014/main" id="{35F2A2BC-2701-7B3E-7B14-873D15C4D32C}"/>
                      </a:ext>
                    </a:extLst>
                  </p:cNvPr>
                  <p:cNvSpPr/>
                  <p:nvPr/>
                </p:nvSpPr>
                <p:spPr>
                  <a:xfrm>
                    <a:off x="7110793" y="2086165"/>
                    <a:ext cx="2476" cy="5714"/>
                  </a:xfrm>
                  <a:custGeom>
                    <a:avLst/>
                    <a:gdLst>
                      <a:gd name="connsiteX0" fmla="*/ 0 w 2476"/>
                      <a:gd name="connsiteY0" fmla="*/ 5715 h 5714"/>
                      <a:gd name="connsiteX1" fmla="*/ 2476 w 2476"/>
                      <a:gd name="connsiteY1" fmla="*/ 0 h 5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476" h="5714">
                        <a:moveTo>
                          <a:pt x="0" y="5715"/>
                        </a:moveTo>
                        <a:cubicBezTo>
                          <a:pt x="857" y="3810"/>
                          <a:pt x="1619" y="1905"/>
                          <a:pt x="2476" y="0"/>
                        </a:cubicBezTo>
                      </a:path>
                    </a:pathLst>
                  </a:custGeom>
                  <a:noFill/>
                  <a:ln w="0" cap="rnd">
                    <a:solidFill>
                      <a:srgbClr val="F8D129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2" name="">
                    <a:extLst>
                      <a:ext uri="{FF2B5EF4-FFF2-40B4-BE49-F238E27FC236}">
                        <a16:creationId xmlns:a16="http://schemas.microsoft.com/office/drawing/2014/main" id="{47CE9293-1E00-48B1-8A80-678B3134E7C5}"/>
                      </a:ext>
                    </a:extLst>
                  </p:cNvPr>
                  <p:cNvSpPr/>
                  <p:nvPr/>
                </p:nvSpPr>
                <p:spPr>
                  <a:xfrm>
                    <a:off x="7191756" y="1821942"/>
                    <a:ext cx="526716" cy="191499"/>
                  </a:xfrm>
                  <a:custGeom>
                    <a:avLst/>
                    <a:gdLst>
                      <a:gd name="connsiteX0" fmla="*/ 303276 w 526716"/>
                      <a:gd name="connsiteY0" fmla="*/ 189452 h 191499"/>
                      <a:gd name="connsiteX1" fmla="*/ 520541 w 526716"/>
                      <a:gd name="connsiteY1" fmla="*/ 97250 h 191499"/>
                      <a:gd name="connsiteX2" fmla="*/ 523494 w 526716"/>
                      <a:gd name="connsiteY2" fmla="*/ 3429 h 191499"/>
                      <a:gd name="connsiteX3" fmla="*/ 521303 w 526716"/>
                      <a:gd name="connsiteY3" fmla="*/ 3143 h 191499"/>
                      <a:gd name="connsiteX4" fmla="*/ 521303 w 526716"/>
                      <a:gd name="connsiteY4" fmla="*/ 3143 h 191499"/>
                      <a:gd name="connsiteX5" fmla="*/ 492442 w 526716"/>
                      <a:gd name="connsiteY5" fmla="*/ 0 h 191499"/>
                      <a:gd name="connsiteX6" fmla="*/ 493395 w 526716"/>
                      <a:gd name="connsiteY6" fmla="*/ 79629 h 191499"/>
                      <a:gd name="connsiteX7" fmla="*/ 430721 w 526716"/>
                      <a:gd name="connsiteY7" fmla="*/ 150209 h 191499"/>
                      <a:gd name="connsiteX8" fmla="*/ 303276 w 526716"/>
                      <a:gd name="connsiteY8" fmla="*/ 159067 h 191499"/>
                      <a:gd name="connsiteX9" fmla="*/ 169450 w 526716"/>
                      <a:gd name="connsiteY9" fmla="*/ 142780 h 191499"/>
                      <a:gd name="connsiteX10" fmla="*/ 23717 w 526716"/>
                      <a:gd name="connsiteY10" fmla="*/ 119062 h 191499"/>
                      <a:gd name="connsiteX11" fmla="*/ 9334 w 526716"/>
                      <a:gd name="connsiteY11" fmla="*/ 133255 h 191499"/>
                      <a:gd name="connsiteX12" fmla="*/ 0 w 526716"/>
                      <a:gd name="connsiteY12" fmla="*/ 143351 h 191499"/>
                      <a:gd name="connsiteX13" fmla="*/ 7620 w 526716"/>
                      <a:gd name="connsiteY13" fmla="*/ 147161 h 191499"/>
                      <a:gd name="connsiteX14" fmla="*/ 303276 w 526716"/>
                      <a:gd name="connsiteY14" fmla="*/ 189452 h 1914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526716" h="191499">
                        <a:moveTo>
                          <a:pt x="303276" y="189452"/>
                        </a:moveTo>
                        <a:cubicBezTo>
                          <a:pt x="383572" y="196215"/>
                          <a:pt x="494729" y="191072"/>
                          <a:pt x="520541" y="97250"/>
                        </a:cubicBezTo>
                        <a:cubicBezTo>
                          <a:pt x="528923" y="66770"/>
                          <a:pt x="527590" y="34766"/>
                          <a:pt x="523494" y="3429"/>
                        </a:cubicBezTo>
                        <a:cubicBezTo>
                          <a:pt x="522827" y="3334"/>
                          <a:pt x="522065" y="3239"/>
                          <a:pt x="521303" y="3143"/>
                        </a:cubicBezTo>
                        <a:cubicBezTo>
                          <a:pt x="521303" y="3143"/>
                          <a:pt x="521303" y="3143"/>
                          <a:pt x="521303" y="3143"/>
                        </a:cubicBezTo>
                        <a:cubicBezTo>
                          <a:pt x="511683" y="2000"/>
                          <a:pt x="502063" y="952"/>
                          <a:pt x="492442" y="0"/>
                        </a:cubicBezTo>
                        <a:cubicBezTo>
                          <a:pt x="496348" y="26384"/>
                          <a:pt x="498634" y="53626"/>
                          <a:pt x="493395" y="79629"/>
                        </a:cubicBezTo>
                        <a:cubicBezTo>
                          <a:pt x="486442" y="114681"/>
                          <a:pt x="464820" y="138970"/>
                          <a:pt x="430721" y="150209"/>
                        </a:cubicBezTo>
                        <a:cubicBezTo>
                          <a:pt x="389763" y="163735"/>
                          <a:pt x="345662" y="162592"/>
                          <a:pt x="303276" y="159067"/>
                        </a:cubicBezTo>
                        <a:cubicBezTo>
                          <a:pt x="258508" y="155353"/>
                          <a:pt x="213836" y="149352"/>
                          <a:pt x="169450" y="142780"/>
                        </a:cubicBezTo>
                        <a:cubicBezTo>
                          <a:pt x="120777" y="135541"/>
                          <a:pt x="72295" y="127349"/>
                          <a:pt x="23717" y="119062"/>
                        </a:cubicBezTo>
                        <a:cubicBezTo>
                          <a:pt x="18859" y="123634"/>
                          <a:pt x="14002" y="128397"/>
                          <a:pt x="9334" y="133255"/>
                        </a:cubicBezTo>
                        <a:cubicBezTo>
                          <a:pt x="6096" y="136588"/>
                          <a:pt x="3048" y="139922"/>
                          <a:pt x="0" y="143351"/>
                        </a:cubicBezTo>
                        <a:cubicBezTo>
                          <a:pt x="1810" y="145161"/>
                          <a:pt x="4286" y="146590"/>
                          <a:pt x="7620" y="147161"/>
                        </a:cubicBezTo>
                        <a:cubicBezTo>
                          <a:pt x="105728" y="163639"/>
                          <a:pt x="204121" y="181070"/>
                          <a:pt x="303276" y="189452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3" name="">
                    <a:extLst>
                      <a:ext uri="{FF2B5EF4-FFF2-40B4-BE49-F238E27FC236}">
                        <a16:creationId xmlns:a16="http://schemas.microsoft.com/office/drawing/2014/main" id="{F5CF8D7F-B1AB-264A-1F02-0608BF1005F5}"/>
                      </a:ext>
                    </a:extLst>
                  </p:cNvPr>
                  <p:cNvSpPr/>
                  <p:nvPr/>
                </p:nvSpPr>
                <p:spPr>
                  <a:xfrm>
                    <a:off x="7376731" y="1867662"/>
                    <a:ext cx="552259" cy="477202"/>
                  </a:xfrm>
                  <a:custGeom>
                    <a:avLst/>
                    <a:gdLst>
                      <a:gd name="connsiteX0" fmla="*/ 474345 w 552259"/>
                      <a:gd name="connsiteY0" fmla="*/ 184118 h 477202"/>
                      <a:gd name="connsiteX1" fmla="*/ 552260 w 552259"/>
                      <a:gd name="connsiteY1" fmla="*/ 11716 h 477202"/>
                      <a:gd name="connsiteX2" fmla="*/ 538067 w 552259"/>
                      <a:gd name="connsiteY2" fmla="*/ 5620 h 477202"/>
                      <a:gd name="connsiteX3" fmla="*/ 523589 w 552259"/>
                      <a:gd name="connsiteY3" fmla="*/ 0 h 477202"/>
                      <a:gd name="connsiteX4" fmla="*/ 344710 w 552259"/>
                      <a:gd name="connsiteY4" fmla="*/ 270796 h 477202"/>
                      <a:gd name="connsiteX5" fmla="*/ 88487 w 552259"/>
                      <a:gd name="connsiteY5" fmla="*/ 430530 h 477202"/>
                      <a:gd name="connsiteX6" fmla="*/ 191 w 552259"/>
                      <a:gd name="connsiteY6" fmla="*/ 477107 h 477202"/>
                      <a:gd name="connsiteX7" fmla="*/ 0 w 552259"/>
                      <a:gd name="connsiteY7" fmla="*/ 477203 h 477202"/>
                      <a:gd name="connsiteX8" fmla="*/ 126778 w 552259"/>
                      <a:gd name="connsiteY8" fmla="*/ 444627 h 477202"/>
                      <a:gd name="connsiteX9" fmla="*/ 127063 w 552259"/>
                      <a:gd name="connsiteY9" fmla="*/ 444436 h 477202"/>
                      <a:gd name="connsiteX10" fmla="*/ 232315 w 552259"/>
                      <a:gd name="connsiteY10" fmla="*/ 381953 h 477202"/>
                      <a:gd name="connsiteX11" fmla="*/ 474345 w 552259"/>
                      <a:gd name="connsiteY11" fmla="*/ 184118 h 4772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2259" h="477202">
                        <a:moveTo>
                          <a:pt x="474345" y="184118"/>
                        </a:moveTo>
                        <a:cubicBezTo>
                          <a:pt x="512731" y="133350"/>
                          <a:pt x="540925" y="74486"/>
                          <a:pt x="552260" y="11716"/>
                        </a:cubicBezTo>
                        <a:cubicBezTo>
                          <a:pt x="547592" y="9620"/>
                          <a:pt x="542830" y="7525"/>
                          <a:pt x="538067" y="5620"/>
                        </a:cubicBezTo>
                        <a:cubicBezTo>
                          <a:pt x="533305" y="3715"/>
                          <a:pt x="528447" y="1810"/>
                          <a:pt x="523589" y="0"/>
                        </a:cubicBezTo>
                        <a:cubicBezTo>
                          <a:pt x="504920" y="110299"/>
                          <a:pt x="432530" y="204502"/>
                          <a:pt x="344710" y="270796"/>
                        </a:cubicBezTo>
                        <a:cubicBezTo>
                          <a:pt x="264605" y="331280"/>
                          <a:pt x="176213" y="382143"/>
                          <a:pt x="88487" y="430530"/>
                        </a:cubicBezTo>
                        <a:cubicBezTo>
                          <a:pt x="59341" y="446627"/>
                          <a:pt x="30004" y="462344"/>
                          <a:pt x="191" y="477107"/>
                        </a:cubicBezTo>
                        <a:cubicBezTo>
                          <a:pt x="95" y="477107"/>
                          <a:pt x="95" y="477203"/>
                          <a:pt x="0" y="477203"/>
                        </a:cubicBezTo>
                        <a:cubicBezTo>
                          <a:pt x="42767" y="467582"/>
                          <a:pt x="85058" y="456819"/>
                          <a:pt x="126778" y="444627"/>
                        </a:cubicBezTo>
                        <a:cubicBezTo>
                          <a:pt x="126873" y="444532"/>
                          <a:pt x="126968" y="444532"/>
                          <a:pt x="127063" y="444436"/>
                        </a:cubicBezTo>
                        <a:cubicBezTo>
                          <a:pt x="162592" y="424244"/>
                          <a:pt x="197644" y="403193"/>
                          <a:pt x="232315" y="381953"/>
                        </a:cubicBezTo>
                        <a:cubicBezTo>
                          <a:pt x="321945" y="327184"/>
                          <a:pt x="410146" y="268986"/>
                          <a:pt x="474345" y="184118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4" name="">
                    <a:extLst>
                      <a:ext uri="{FF2B5EF4-FFF2-40B4-BE49-F238E27FC236}">
                        <a16:creationId xmlns:a16="http://schemas.microsoft.com/office/drawing/2014/main" id="{4C8C6A01-FB35-DB4B-E50D-5FECE0B63375}"/>
                      </a:ext>
                    </a:extLst>
                  </p:cNvPr>
                  <p:cNvSpPr/>
                  <p:nvPr/>
                </p:nvSpPr>
                <p:spPr>
                  <a:xfrm>
                    <a:off x="8125687" y="2062448"/>
                    <a:ext cx="243769" cy="419290"/>
                  </a:xfrm>
                  <a:custGeom>
                    <a:avLst/>
                    <a:gdLst>
                      <a:gd name="connsiteX0" fmla="*/ 220975 w 243769"/>
                      <a:gd name="connsiteY0" fmla="*/ 47149 h 419290"/>
                      <a:gd name="connsiteX1" fmla="*/ 192305 w 243769"/>
                      <a:gd name="connsiteY1" fmla="*/ 0 h 419290"/>
                      <a:gd name="connsiteX2" fmla="*/ 108961 w 243769"/>
                      <a:gd name="connsiteY2" fmla="*/ 14192 h 419290"/>
                      <a:gd name="connsiteX3" fmla="*/ 7424 w 243769"/>
                      <a:gd name="connsiteY3" fmla="*/ 115157 h 419290"/>
                      <a:gd name="connsiteX4" fmla="*/ 19426 w 243769"/>
                      <a:gd name="connsiteY4" fmla="*/ 252984 h 419290"/>
                      <a:gd name="connsiteX5" fmla="*/ 24284 w 243769"/>
                      <a:gd name="connsiteY5" fmla="*/ 263271 h 419290"/>
                      <a:gd name="connsiteX6" fmla="*/ 42572 w 243769"/>
                      <a:gd name="connsiteY6" fmla="*/ 294227 h 419290"/>
                      <a:gd name="connsiteX7" fmla="*/ 190209 w 243769"/>
                      <a:gd name="connsiteY7" fmla="*/ 419291 h 419290"/>
                      <a:gd name="connsiteX8" fmla="*/ 243740 w 243769"/>
                      <a:gd name="connsiteY8" fmla="*/ 178594 h 419290"/>
                      <a:gd name="connsiteX9" fmla="*/ 220975 w 243769"/>
                      <a:gd name="connsiteY9" fmla="*/ 47149 h 4192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43769" h="419290">
                        <a:moveTo>
                          <a:pt x="220975" y="47149"/>
                        </a:moveTo>
                        <a:cubicBezTo>
                          <a:pt x="213355" y="29908"/>
                          <a:pt x="203639" y="14288"/>
                          <a:pt x="192305" y="0"/>
                        </a:cubicBezTo>
                        <a:cubicBezTo>
                          <a:pt x="164015" y="857"/>
                          <a:pt x="136107" y="4763"/>
                          <a:pt x="108961" y="14192"/>
                        </a:cubicBezTo>
                        <a:cubicBezTo>
                          <a:pt x="60859" y="30956"/>
                          <a:pt x="22283" y="65723"/>
                          <a:pt x="7424" y="115157"/>
                        </a:cubicBezTo>
                        <a:cubicBezTo>
                          <a:pt x="-6387" y="161068"/>
                          <a:pt x="-100" y="209836"/>
                          <a:pt x="19426" y="252984"/>
                        </a:cubicBezTo>
                        <a:cubicBezTo>
                          <a:pt x="20950" y="256413"/>
                          <a:pt x="22569" y="259842"/>
                          <a:pt x="24284" y="263271"/>
                        </a:cubicBezTo>
                        <a:cubicBezTo>
                          <a:pt x="29713" y="273939"/>
                          <a:pt x="35904" y="284321"/>
                          <a:pt x="42572" y="294227"/>
                        </a:cubicBezTo>
                        <a:cubicBezTo>
                          <a:pt x="78671" y="348329"/>
                          <a:pt x="131154" y="391096"/>
                          <a:pt x="190209" y="419291"/>
                        </a:cubicBezTo>
                        <a:cubicBezTo>
                          <a:pt x="222880" y="342805"/>
                          <a:pt x="242692" y="261842"/>
                          <a:pt x="243740" y="178594"/>
                        </a:cubicBezTo>
                        <a:cubicBezTo>
                          <a:pt x="244216" y="133731"/>
                          <a:pt x="239072" y="88106"/>
                          <a:pt x="220975" y="47149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5" name="">
                    <a:extLst>
                      <a:ext uri="{FF2B5EF4-FFF2-40B4-BE49-F238E27FC236}">
                        <a16:creationId xmlns:a16="http://schemas.microsoft.com/office/drawing/2014/main" id="{C7E46D3C-297C-A903-6B94-A259AE882149}"/>
                      </a:ext>
                    </a:extLst>
                  </p:cNvPr>
                  <p:cNvSpPr/>
                  <p:nvPr/>
                </p:nvSpPr>
                <p:spPr>
                  <a:xfrm>
                    <a:off x="7503794" y="1879282"/>
                    <a:ext cx="799337" cy="852751"/>
                  </a:xfrm>
                  <a:custGeom>
                    <a:avLst/>
                    <a:gdLst>
                      <a:gd name="connsiteX0" fmla="*/ 710946 w 799337"/>
                      <a:gd name="connsiteY0" fmla="*/ 573977 h 852751"/>
                      <a:gd name="connsiteX1" fmla="*/ 671322 w 799337"/>
                      <a:gd name="connsiteY1" fmla="*/ 535781 h 852751"/>
                      <a:gd name="connsiteX2" fmla="*/ 593217 w 799337"/>
                      <a:gd name="connsiteY2" fmla="*/ 380238 h 852751"/>
                      <a:gd name="connsiteX3" fmla="*/ 608267 w 799337"/>
                      <a:gd name="connsiteY3" fmla="*/ 266605 h 852751"/>
                      <a:gd name="connsiteX4" fmla="*/ 735235 w 799337"/>
                      <a:gd name="connsiteY4" fmla="*/ 163544 h 852751"/>
                      <a:gd name="connsiteX5" fmla="*/ 786289 w 799337"/>
                      <a:gd name="connsiteY5" fmla="*/ 154019 h 852751"/>
                      <a:gd name="connsiteX6" fmla="*/ 530924 w 799337"/>
                      <a:gd name="connsiteY6" fmla="*/ 84582 h 852751"/>
                      <a:gd name="connsiteX7" fmla="*/ 530924 w 799337"/>
                      <a:gd name="connsiteY7" fmla="*/ 84582 h 852751"/>
                      <a:gd name="connsiteX8" fmla="*/ 531686 w 799337"/>
                      <a:gd name="connsiteY8" fmla="*/ 77819 h 852751"/>
                      <a:gd name="connsiteX9" fmla="*/ 531686 w 799337"/>
                      <a:gd name="connsiteY9" fmla="*/ 77819 h 852751"/>
                      <a:gd name="connsiteX10" fmla="*/ 530828 w 799337"/>
                      <a:gd name="connsiteY10" fmla="*/ 73438 h 852751"/>
                      <a:gd name="connsiteX11" fmla="*/ 526447 w 799337"/>
                      <a:gd name="connsiteY11" fmla="*/ 65342 h 852751"/>
                      <a:gd name="connsiteX12" fmla="*/ 523304 w 799337"/>
                      <a:gd name="connsiteY12" fmla="*/ 61627 h 852751"/>
                      <a:gd name="connsiteX13" fmla="*/ 517493 w 799337"/>
                      <a:gd name="connsiteY13" fmla="*/ 56198 h 852751"/>
                      <a:gd name="connsiteX14" fmla="*/ 514445 w 799337"/>
                      <a:gd name="connsiteY14" fmla="*/ 53626 h 852751"/>
                      <a:gd name="connsiteX15" fmla="*/ 465296 w 799337"/>
                      <a:gd name="connsiteY15" fmla="*/ 20193 h 852751"/>
                      <a:gd name="connsiteX16" fmla="*/ 425101 w 799337"/>
                      <a:gd name="connsiteY16" fmla="*/ 0 h 852751"/>
                      <a:gd name="connsiteX17" fmla="*/ 347186 w 799337"/>
                      <a:gd name="connsiteY17" fmla="*/ 172403 h 852751"/>
                      <a:gd name="connsiteX18" fmla="*/ 105251 w 799337"/>
                      <a:gd name="connsiteY18" fmla="*/ 370427 h 852751"/>
                      <a:gd name="connsiteX19" fmla="*/ 0 w 799337"/>
                      <a:gd name="connsiteY19" fmla="*/ 432911 h 852751"/>
                      <a:gd name="connsiteX20" fmla="*/ 98393 w 799337"/>
                      <a:gd name="connsiteY20" fmla="*/ 400717 h 852751"/>
                      <a:gd name="connsiteX21" fmla="*/ 136875 w 799337"/>
                      <a:gd name="connsiteY21" fmla="*/ 429673 h 852751"/>
                      <a:gd name="connsiteX22" fmla="*/ 315659 w 799337"/>
                      <a:gd name="connsiteY22" fmla="*/ 483203 h 852751"/>
                      <a:gd name="connsiteX23" fmla="*/ 337757 w 799337"/>
                      <a:gd name="connsiteY23" fmla="*/ 487204 h 852751"/>
                      <a:gd name="connsiteX24" fmla="*/ 457010 w 799337"/>
                      <a:gd name="connsiteY24" fmla="*/ 640461 h 852751"/>
                      <a:gd name="connsiteX25" fmla="*/ 634270 w 799337"/>
                      <a:gd name="connsiteY25" fmla="*/ 845725 h 852751"/>
                      <a:gd name="connsiteX26" fmla="*/ 646081 w 799337"/>
                      <a:gd name="connsiteY26" fmla="*/ 852678 h 852751"/>
                      <a:gd name="connsiteX27" fmla="*/ 654463 w 799337"/>
                      <a:gd name="connsiteY27" fmla="*/ 846868 h 852751"/>
                      <a:gd name="connsiteX28" fmla="*/ 799338 w 799337"/>
                      <a:gd name="connsiteY28" fmla="*/ 630460 h 852751"/>
                      <a:gd name="connsiteX29" fmla="*/ 710946 w 799337"/>
                      <a:gd name="connsiteY29" fmla="*/ 573977 h 8527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799337" h="852751">
                        <a:moveTo>
                          <a:pt x="710946" y="573977"/>
                        </a:moveTo>
                        <a:cubicBezTo>
                          <a:pt x="697039" y="562356"/>
                          <a:pt x="683705" y="549593"/>
                          <a:pt x="671322" y="535781"/>
                        </a:cubicBezTo>
                        <a:cubicBezTo>
                          <a:pt x="631603" y="491585"/>
                          <a:pt x="601599" y="437293"/>
                          <a:pt x="593217" y="380238"/>
                        </a:cubicBezTo>
                        <a:cubicBezTo>
                          <a:pt x="587788" y="342805"/>
                          <a:pt x="591598" y="304229"/>
                          <a:pt x="608267" y="266605"/>
                        </a:cubicBezTo>
                        <a:cubicBezTo>
                          <a:pt x="631698" y="213741"/>
                          <a:pt x="680752" y="179261"/>
                          <a:pt x="735235" y="163544"/>
                        </a:cubicBezTo>
                        <a:cubicBezTo>
                          <a:pt x="752094" y="158687"/>
                          <a:pt x="769144" y="155734"/>
                          <a:pt x="786289" y="154019"/>
                        </a:cubicBezTo>
                        <a:cubicBezTo>
                          <a:pt x="720376" y="96012"/>
                          <a:pt x="621411" y="72580"/>
                          <a:pt x="530924" y="84582"/>
                        </a:cubicBezTo>
                        <a:lnTo>
                          <a:pt x="530924" y="84582"/>
                        </a:lnTo>
                        <a:cubicBezTo>
                          <a:pt x="531495" y="82391"/>
                          <a:pt x="531876" y="80105"/>
                          <a:pt x="531686" y="77819"/>
                        </a:cubicBezTo>
                        <a:lnTo>
                          <a:pt x="531686" y="77819"/>
                        </a:lnTo>
                        <a:cubicBezTo>
                          <a:pt x="531590" y="76295"/>
                          <a:pt x="531305" y="74867"/>
                          <a:pt x="530828" y="73438"/>
                        </a:cubicBezTo>
                        <a:cubicBezTo>
                          <a:pt x="529876" y="70580"/>
                          <a:pt x="528352" y="67913"/>
                          <a:pt x="526447" y="65342"/>
                        </a:cubicBezTo>
                        <a:cubicBezTo>
                          <a:pt x="525494" y="64103"/>
                          <a:pt x="524447" y="62865"/>
                          <a:pt x="523304" y="61627"/>
                        </a:cubicBezTo>
                        <a:cubicBezTo>
                          <a:pt x="521494" y="59722"/>
                          <a:pt x="519589" y="57912"/>
                          <a:pt x="517493" y="56198"/>
                        </a:cubicBezTo>
                        <a:cubicBezTo>
                          <a:pt x="516446" y="55340"/>
                          <a:pt x="515493" y="54483"/>
                          <a:pt x="514445" y="53626"/>
                        </a:cubicBezTo>
                        <a:cubicBezTo>
                          <a:pt x="499110" y="41148"/>
                          <a:pt x="482632" y="30099"/>
                          <a:pt x="465296" y="20193"/>
                        </a:cubicBezTo>
                        <a:cubicBezTo>
                          <a:pt x="452342" y="12764"/>
                          <a:pt x="438912" y="6096"/>
                          <a:pt x="425101" y="0"/>
                        </a:cubicBezTo>
                        <a:cubicBezTo>
                          <a:pt x="413861" y="62770"/>
                          <a:pt x="385572" y="121634"/>
                          <a:pt x="347186" y="172403"/>
                        </a:cubicBezTo>
                        <a:cubicBezTo>
                          <a:pt x="282988" y="257270"/>
                          <a:pt x="194786" y="315563"/>
                          <a:pt x="105251" y="370427"/>
                        </a:cubicBezTo>
                        <a:cubicBezTo>
                          <a:pt x="70580" y="391668"/>
                          <a:pt x="35528" y="412623"/>
                          <a:pt x="0" y="432911"/>
                        </a:cubicBezTo>
                        <a:cubicBezTo>
                          <a:pt x="33242" y="423196"/>
                          <a:pt x="66008" y="412528"/>
                          <a:pt x="98393" y="400717"/>
                        </a:cubicBezTo>
                        <a:cubicBezTo>
                          <a:pt x="107156" y="412433"/>
                          <a:pt x="121063" y="421672"/>
                          <a:pt x="136875" y="429673"/>
                        </a:cubicBezTo>
                        <a:cubicBezTo>
                          <a:pt x="190405" y="456724"/>
                          <a:pt x="254222" y="471011"/>
                          <a:pt x="315659" y="483203"/>
                        </a:cubicBezTo>
                        <a:cubicBezTo>
                          <a:pt x="322993" y="484632"/>
                          <a:pt x="330422" y="485870"/>
                          <a:pt x="337757" y="487204"/>
                        </a:cubicBezTo>
                        <a:cubicBezTo>
                          <a:pt x="372333" y="541401"/>
                          <a:pt x="415100" y="591788"/>
                          <a:pt x="457010" y="640461"/>
                        </a:cubicBezTo>
                        <a:cubicBezTo>
                          <a:pt x="516065" y="708851"/>
                          <a:pt x="575120" y="777335"/>
                          <a:pt x="634270" y="845725"/>
                        </a:cubicBezTo>
                        <a:cubicBezTo>
                          <a:pt x="637413" y="849344"/>
                          <a:pt x="641318" y="853345"/>
                          <a:pt x="646081" y="852678"/>
                        </a:cubicBezTo>
                        <a:cubicBezTo>
                          <a:pt x="649510" y="852202"/>
                          <a:pt x="652177" y="849440"/>
                          <a:pt x="654463" y="846868"/>
                        </a:cubicBezTo>
                        <a:cubicBezTo>
                          <a:pt x="711708" y="781907"/>
                          <a:pt x="762095" y="708755"/>
                          <a:pt x="799338" y="630460"/>
                        </a:cubicBezTo>
                        <a:cubicBezTo>
                          <a:pt x="767715" y="615506"/>
                          <a:pt x="737997" y="596456"/>
                          <a:pt x="710946" y="57397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6" name="">
                    <a:extLst>
                      <a:ext uri="{FF2B5EF4-FFF2-40B4-BE49-F238E27FC236}">
                        <a16:creationId xmlns:a16="http://schemas.microsoft.com/office/drawing/2014/main" id="{D5910279-2634-E5EC-DB6A-FD736A51DADD}"/>
                      </a:ext>
                    </a:extLst>
                  </p:cNvPr>
                  <p:cNvSpPr/>
                  <p:nvPr/>
                </p:nvSpPr>
                <p:spPr>
                  <a:xfrm>
                    <a:off x="8094703" y="2033206"/>
                    <a:ext cx="223288" cy="476631"/>
                  </a:xfrm>
                  <a:custGeom>
                    <a:avLst/>
                    <a:gdLst>
                      <a:gd name="connsiteX0" fmla="*/ 73555 w 223288"/>
                      <a:gd name="connsiteY0" fmla="*/ 323469 h 476631"/>
                      <a:gd name="connsiteX1" fmla="*/ 55267 w 223288"/>
                      <a:gd name="connsiteY1" fmla="*/ 292513 h 476631"/>
                      <a:gd name="connsiteX2" fmla="*/ 50409 w 223288"/>
                      <a:gd name="connsiteY2" fmla="*/ 282226 h 476631"/>
                      <a:gd name="connsiteX3" fmla="*/ 38408 w 223288"/>
                      <a:gd name="connsiteY3" fmla="*/ 144399 h 476631"/>
                      <a:gd name="connsiteX4" fmla="*/ 139945 w 223288"/>
                      <a:gd name="connsiteY4" fmla="*/ 43434 h 476631"/>
                      <a:gd name="connsiteX5" fmla="*/ 223288 w 223288"/>
                      <a:gd name="connsiteY5" fmla="*/ 29242 h 476631"/>
                      <a:gd name="connsiteX6" fmla="*/ 195380 w 223288"/>
                      <a:gd name="connsiteY6" fmla="*/ 0 h 476631"/>
                      <a:gd name="connsiteX7" fmla="*/ 144326 w 223288"/>
                      <a:gd name="connsiteY7" fmla="*/ 9525 h 476631"/>
                      <a:gd name="connsiteX8" fmla="*/ 17358 w 223288"/>
                      <a:gd name="connsiteY8" fmla="*/ 112586 h 476631"/>
                      <a:gd name="connsiteX9" fmla="*/ 2308 w 223288"/>
                      <a:gd name="connsiteY9" fmla="*/ 226219 h 476631"/>
                      <a:gd name="connsiteX10" fmla="*/ 80413 w 223288"/>
                      <a:gd name="connsiteY10" fmla="*/ 381762 h 476631"/>
                      <a:gd name="connsiteX11" fmla="*/ 120037 w 223288"/>
                      <a:gd name="connsiteY11" fmla="*/ 419957 h 476631"/>
                      <a:gd name="connsiteX12" fmla="*/ 208429 w 223288"/>
                      <a:gd name="connsiteY12" fmla="*/ 476631 h 476631"/>
                      <a:gd name="connsiteX13" fmla="*/ 221097 w 223288"/>
                      <a:gd name="connsiteY13" fmla="*/ 448437 h 476631"/>
                      <a:gd name="connsiteX14" fmla="*/ 73555 w 223288"/>
                      <a:gd name="connsiteY14" fmla="*/ 323469 h 4766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23288" h="476631">
                        <a:moveTo>
                          <a:pt x="73555" y="323469"/>
                        </a:moveTo>
                        <a:cubicBezTo>
                          <a:pt x="66887" y="313468"/>
                          <a:pt x="60791" y="303181"/>
                          <a:pt x="55267" y="292513"/>
                        </a:cubicBezTo>
                        <a:cubicBezTo>
                          <a:pt x="53553" y="289179"/>
                          <a:pt x="51933" y="285750"/>
                          <a:pt x="50409" y="282226"/>
                        </a:cubicBezTo>
                        <a:cubicBezTo>
                          <a:pt x="30979" y="239077"/>
                          <a:pt x="24596" y="190310"/>
                          <a:pt x="38408" y="144399"/>
                        </a:cubicBezTo>
                        <a:cubicBezTo>
                          <a:pt x="53362" y="94964"/>
                          <a:pt x="91938" y="60198"/>
                          <a:pt x="139945" y="43434"/>
                        </a:cubicBezTo>
                        <a:cubicBezTo>
                          <a:pt x="167091" y="34004"/>
                          <a:pt x="194999" y="30099"/>
                          <a:pt x="223288" y="29242"/>
                        </a:cubicBezTo>
                        <a:cubicBezTo>
                          <a:pt x="214906" y="18669"/>
                          <a:pt x="205571" y="8858"/>
                          <a:pt x="195380" y="0"/>
                        </a:cubicBezTo>
                        <a:cubicBezTo>
                          <a:pt x="178235" y="1715"/>
                          <a:pt x="161090" y="4667"/>
                          <a:pt x="144326" y="9525"/>
                        </a:cubicBezTo>
                        <a:cubicBezTo>
                          <a:pt x="89843" y="25241"/>
                          <a:pt x="40789" y="59627"/>
                          <a:pt x="17358" y="112586"/>
                        </a:cubicBezTo>
                        <a:cubicBezTo>
                          <a:pt x="689" y="150209"/>
                          <a:pt x="-3121" y="188786"/>
                          <a:pt x="2308" y="226219"/>
                        </a:cubicBezTo>
                        <a:cubicBezTo>
                          <a:pt x="10595" y="283273"/>
                          <a:pt x="40694" y="337661"/>
                          <a:pt x="80413" y="381762"/>
                        </a:cubicBezTo>
                        <a:cubicBezTo>
                          <a:pt x="92796" y="395573"/>
                          <a:pt x="106130" y="408337"/>
                          <a:pt x="120037" y="419957"/>
                        </a:cubicBezTo>
                        <a:cubicBezTo>
                          <a:pt x="147088" y="442532"/>
                          <a:pt x="176901" y="461486"/>
                          <a:pt x="208429" y="476631"/>
                        </a:cubicBezTo>
                        <a:cubicBezTo>
                          <a:pt x="212906" y="467296"/>
                          <a:pt x="217097" y="457867"/>
                          <a:pt x="221097" y="448437"/>
                        </a:cubicBezTo>
                        <a:cubicBezTo>
                          <a:pt x="162137" y="420338"/>
                          <a:pt x="109560" y="377571"/>
                          <a:pt x="73555" y="323469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7" name="">
                  <a:extLst>
                    <a:ext uri="{FF2B5EF4-FFF2-40B4-BE49-F238E27FC236}">
                      <a16:creationId xmlns:a16="http://schemas.microsoft.com/office/drawing/2014/main" id="{2EEEC649-8DB0-A532-E156-321F85FC6416}"/>
                    </a:ext>
                  </a:extLst>
                </p:cNvPr>
                <p:cNvGrpSpPr/>
                <p:nvPr/>
              </p:nvGrpSpPr>
              <p:grpSpPr>
                <a:xfrm>
                  <a:off x="8193769" y="2104530"/>
                  <a:ext cx="762016" cy="501898"/>
                  <a:chOff x="8193769" y="2104530"/>
                  <a:chExt cx="762016" cy="501898"/>
                </a:xfrm>
              </p:grpSpPr>
              <p:sp>
                <p:nvSpPr>
                  <p:cNvPr id="105" name="">
                    <a:extLst>
                      <a:ext uri="{FF2B5EF4-FFF2-40B4-BE49-F238E27FC236}">
                        <a16:creationId xmlns:a16="http://schemas.microsoft.com/office/drawing/2014/main" id="{599E350E-8477-0196-6048-760F810BCBDB}"/>
                      </a:ext>
                    </a:extLst>
                  </p:cNvPr>
                  <p:cNvSpPr/>
                  <p:nvPr/>
                </p:nvSpPr>
                <p:spPr>
                  <a:xfrm>
                    <a:off x="8198176" y="2287143"/>
                    <a:ext cx="126293" cy="245173"/>
                  </a:xfrm>
                  <a:custGeom>
                    <a:avLst/>
                    <a:gdLst>
                      <a:gd name="connsiteX0" fmla="*/ 59523 w 126293"/>
                      <a:gd name="connsiteY0" fmla="*/ 52102 h 245173"/>
                      <a:gd name="connsiteX1" fmla="*/ 53427 w 126293"/>
                      <a:gd name="connsiteY1" fmla="*/ 61722 h 245173"/>
                      <a:gd name="connsiteX2" fmla="*/ 42473 w 126293"/>
                      <a:gd name="connsiteY2" fmla="*/ 59055 h 245173"/>
                      <a:gd name="connsiteX3" fmla="*/ 182 w 126293"/>
                      <a:gd name="connsiteY3" fmla="*/ 0 h 245173"/>
                      <a:gd name="connsiteX4" fmla="*/ 94194 w 126293"/>
                      <a:gd name="connsiteY4" fmla="*/ 245173 h 245173"/>
                      <a:gd name="connsiteX5" fmla="*/ 126293 w 126293"/>
                      <a:gd name="connsiteY5" fmla="*/ 170974 h 245173"/>
                      <a:gd name="connsiteX6" fmla="*/ 60761 w 126293"/>
                      <a:gd name="connsiteY6" fmla="*/ 58388 h 245173"/>
                      <a:gd name="connsiteX7" fmla="*/ 59523 w 126293"/>
                      <a:gd name="connsiteY7" fmla="*/ 52102 h 2451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26293" h="245173">
                        <a:moveTo>
                          <a:pt x="59523" y="52102"/>
                        </a:moveTo>
                        <a:lnTo>
                          <a:pt x="53427" y="61722"/>
                        </a:lnTo>
                        <a:cubicBezTo>
                          <a:pt x="50760" y="65151"/>
                          <a:pt x="45521" y="62103"/>
                          <a:pt x="42473" y="59055"/>
                        </a:cubicBezTo>
                        <a:cubicBezTo>
                          <a:pt x="25519" y="41719"/>
                          <a:pt x="8278" y="22288"/>
                          <a:pt x="182" y="0"/>
                        </a:cubicBezTo>
                        <a:cubicBezTo>
                          <a:pt x="-3152" y="83629"/>
                          <a:pt x="39806" y="174212"/>
                          <a:pt x="94194" y="245173"/>
                        </a:cubicBezTo>
                        <a:cubicBezTo>
                          <a:pt x="106195" y="220980"/>
                          <a:pt x="116958" y="196215"/>
                          <a:pt x="126293" y="170974"/>
                        </a:cubicBezTo>
                        <a:cubicBezTo>
                          <a:pt x="95242" y="139255"/>
                          <a:pt x="71429" y="101155"/>
                          <a:pt x="60761" y="58388"/>
                        </a:cubicBezTo>
                        <a:cubicBezTo>
                          <a:pt x="60285" y="56293"/>
                          <a:pt x="59904" y="54197"/>
                          <a:pt x="59523" y="52102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">
                    <a:extLst>
                      <a:ext uri="{FF2B5EF4-FFF2-40B4-BE49-F238E27FC236}">
                        <a16:creationId xmlns:a16="http://schemas.microsoft.com/office/drawing/2014/main" id="{C162A77E-9BC0-A264-EBA0-9EB6CBD94E05}"/>
                      </a:ext>
                    </a:extLst>
                  </p:cNvPr>
                  <p:cNvSpPr/>
                  <p:nvPr/>
                </p:nvSpPr>
                <p:spPr>
                  <a:xfrm>
                    <a:off x="8349996" y="2149411"/>
                    <a:ext cx="3048" cy="1809"/>
                  </a:xfrm>
                  <a:custGeom>
                    <a:avLst/>
                    <a:gdLst>
                      <a:gd name="connsiteX0" fmla="*/ 2762 w 3048"/>
                      <a:gd name="connsiteY0" fmla="*/ 0 h 1809"/>
                      <a:gd name="connsiteX1" fmla="*/ 0 w 3048"/>
                      <a:gd name="connsiteY1" fmla="*/ 1810 h 1809"/>
                      <a:gd name="connsiteX2" fmla="*/ 3048 w 3048"/>
                      <a:gd name="connsiteY2" fmla="*/ 1333 h 1809"/>
                      <a:gd name="connsiteX3" fmla="*/ 2762 w 3048"/>
                      <a:gd name="connsiteY3" fmla="*/ 0 h 1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048" h="1809">
                        <a:moveTo>
                          <a:pt x="2762" y="0"/>
                        </a:moveTo>
                        <a:cubicBezTo>
                          <a:pt x="1905" y="667"/>
                          <a:pt x="952" y="1238"/>
                          <a:pt x="0" y="1810"/>
                        </a:cubicBezTo>
                        <a:lnTo>
                          <a:pt x="3048" y="1333"/>
                        </a:lnTo>
                        <a:cubicBezTo>
                          <a:pt x="3048" y="857"/>
                          <a:pt x="2953" y="381"/>
                          <a:pt x="2762" y="0"/>
                        </a:cubicBezTo>
                        <a:close/>
                      </a:path>
                    </a:pathLst>
                  </a:custGeom>
                  <a:solidFill>
                    <a:srgbClr val="C85C0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">
                    <a:extLst>
                      <a:ext uri="{FF2B5EF4-FFF2-40B4-BE49-F238E27FC236}">
                        <a16:creationId xmlns:a16="http://schemas.microsoft.com/office/drawing/2014/main" id="{FBF82DDC-3D79-C093-C522-3A0B092D5608}"/>
                      </a:ext>
                    </a:extLst>
                  </p:cNvPr>
                  <p:cNvSpPr/>
                  <p:nvPr/>
                </p:nvSpPr>
                <p:spPr>
                  <a:xfrm>
                    <a:off x="8193769" y="2147899"/>
                    <a:ext cx="136129" cy="202533"/>
                  </a:xfrm>
                  <a:custGeom>
                    <a:avLst/>
                    <a:gdLst>
                      <a:gd name="connsiteX0" fmla="*/ 57834 w 136129"/>
                      <a:gd name="connsiteY0" fmla="*/ 201061 h 202533"/>
                      <a:gd name="connsiteX1" fmla="*/ 63930 w 136129"/>
                      <a:gd name="connsiteY1" fmla="*/ 191441 h 202533"/>
                      <a:gd name="connsiteX2" fmla="*/ 91838 w 136129"/>
                      <a:gd name="connsiteY2" fmla="*/ 46089 h 202533"/>
                      <a:gd name="connsiteX3" fmla="*/ 124413 w 136129"/>
                      <a:gd name="connsiteY3" fmla="*/ 12276 h 202533"/>
                      <a:gd name="connsiteX4" fmla="*/ 131652 w 136129"/>
                      <a:gd name="connsiteY4" fmla="*/ 7037 h 202533"/>
                      <a:gd name="connsiteX5" fmla="*/ 136130 w 136129"/>
                      <a:gd name="connsiteY5" fmla="*/ 6370 h 202533"/>
                      <a:gd name="connsiteX6" fmla="*/ 104316 w 136129"/>
                      <a:gd name="connsiteY6" fmla="*/ 1512 h 202533"/>
                      <a:gd name="connsiteX7" fmla="*/ 80503 w 136129"/>
                      <a:gd name="connsiteY7" fmla="*/ 941 h 202533"/>
                      <a:gd name="connsiteX8" fmla="*/ 51452 w 136129"/>
                      <a:gd name="connsiteY8" fmla="*/ 21610 h 202533"/>
                      <a:gd name="connsiteX9" fmla="*/ 112 w 136129"/>
                      <a:gd name="connsiteY9" fmla="*/ 117717 h 202533"/>
                      <a:gd name="connsiteX10" fmla="*/ 4684 w 136129"/>
                      <a:gd name="connsiteY10" fmla="*/ 139339 h 202533"/>
                      <a:gd name="connsiteX11" fmla="*/ 46975 w 136129"/>
                      <a:gd name="connsiteY11" fmla="*/ 198394 h 202533"/>
                      <a:gd name="connsiteX12" fmla="*/ 57834 w 136129"/>
                      <a:gd name="connsiteY12" fmla="*/ 201061 h 2025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6129" h="202533">
                        <a:moveTo>
                          <a:pt x="57834" y="201061"/>
                        </a:moveTo>
                        <a:lnTo>
                          <a:pt x="63930" y="191441"/>
                        </a:lnTo>
                        <a:cubicBezTo>
                          <a:pt x="53357" y="141720"/>
                          <a:pt x="63168" y="86952"/>
                          <a:pt x="91838" y="46089"/>
                        </a:cubicBezTo>
                        <a:cubicBezTo>
                          <a:pt x="100887" y="33231"/>
                          <a:pt x="111745" y="21801"/>
                          <a:pt x="124413" y="12276"/>
                        </a:cubicBezTo>
                        <a:cubicBezTo>
                          <a:pt x="126795" y="10466"/>
                          <a:pt x="129176" y="8656"/>
                          <a:pt x="131652" y="7037"/>
                        </a:cubicBezTo>
                        <a:lnTo>
                          <a:pt x="136130" y="6370"/>
                        </a:lnTo>
                        <a:cubicBezTo>
                          <a:pt x="125556" y="4751"/>
                          <a:pt x="114888" y="3132"/>
                          <a:pt x="104316" y="1512"/>
                        </a:cubicBezTo>
                        <a:cubicBezTo>
                          <a:pt x="96410" y="274"/>
                          <a:pt x="88314" y="-869"/>
                          <a:pt x="80503" y="941"/>
                        </a:cubicBezTo>
                        <a:cubicBezTo>
                          <a:pt x="68788" y="3703"/>
                          <a:pt x="59739" y="12847"/>
                          <a:pt x="51452" y="21610"/>
                        </a:cubicBezTo>
                        <a:cubicBezTo>
                          <a:pt x="25639" y="48757"/>
                          <a:pt x="-1983" y="80380"/>
                          <a:pt x="112" y="117717"/>
                        </a:cubicBezTo>
                        <a:cubicBezTo>
                          <a:pt x="493" y="125242"/>
                          <a:pt x="2207" y="132481"/>
                          <a:pt x="4684" y="139339"/>
                        </a:cubicBezTo>
                        <a:cubicBezTo>
                          <a:pt x="12685" y="161628"/>
                          <a:pt x="30021" y="181059"/>
                          <a:pt x="46975" y="198394"/>
                        </a:cubicBezTo>
                        <a:cubicBezTo>
                          <a:pt x="49928" y="201442"/>
                          <a:pt x="55262" y="204395"/>
                          <a:pt x="57834" y="201061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">
                    <a:extLst>
                      <a:ext uri="{FF2B5EF4-FFF2-40B4-BE49-F238E27FC236}">
                        <a16:creationId xmlns:a16="http://schemas.microsoft.com/office/drawing/2014/main" id="{56288E39-5C1F-8B0F-5FBA-9E41CD464023}"/>
                      </a:ext>
                    </a:extLst>
                  </p:cNvPr>
                  <p:cNvSpPr/>
                  <p:nvPr/>
                </p:nvSpPr>
                <p:spPr>
                  <a:xfrm>
                    <a:off x="8930258" y="2358770"/>
                    <a:ext cx="571" cy="190"/>
                  </a:xfrm>
                  <a:custGeom>
                    <a:avLst/>
                    <a:gdLst>
                      <a:gd name="connsiteX0" fmla="*/ 571 w 571"/>
                      <a:gd name="connsiteY0" fmla="*/ 0 h 190"/>
                      <a:gd name="connsiteX1" fmla="*/ 571 w 571"/>
                      <a:gd name="connsiteY1" fmla="*/ 0 h 190"/>
                      <a:gd name="connsiteX2" fmla="*/ 0 w 571"/>
                      <a:gd name="connsiteY2" fmla="*/ 191 h 190"/>
                      <a:gd name="connsiteX3" fmla="*/ 571 w 571"/>
                      <a:gd name="connsiteY3" fmla="*/ 0 h 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71" h="190">
                        <a:moveTo>
                          <a:pt x="571" y="0"/>
                        </a:moveTo>
                        <a:cubicBezTo>
                          <a:pt x="571" y="0"/>
                          <a:pt x="571" y="0"/>
                          <a:pt x="571" y="0"/>
                        </a:cubicBezTo>
                        <a:cubicBezTo>
                          <a:pt x="286" y="0"/>
                          <a:pt x="191" y="95"/>
                          <a:pt x="0" y="191"/>
                        </a:cubicBezTo>
                        <a:cubicBezTo>
                          <a:pt x="191" y="95"/>
                          <a:pt x="381" y="95"/>
                          <a:pt x="571" y="0"/>
                        </a:cubicBezTo>
                        <a:close/>
                      </a:path>
                    </a:pathLst>
                  </a:custGeom>
                  <a:solidFill>
                    <a:srgbClr val="F8D129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">
                    <a:extLst>
                      <a:ext uri="{FF2B5EF4-FFF2-40B4-BE49-F238E27FC236}">
                        <a16:creationId xmlns:a16="http://schemas.microsoft.com/office/drawing/2014/main" id="{38381D3A-1CE0-7E59-6568-B9B5AA03E43F}"/>
                      </a:ext>
                    </a:extLst>
                  </p:cNvPr>
                  <p:cNvSpPr/>
                  <p:nvPr/>
                </p:nvSpPr>
                <p:spPr>
                  <a:xfrm>
                    <a:off x="8253558" y="2160079"/>
                    <a:ext cx="702226" cy="446349"/>
                  </a:xfrm>
                  <a:custGeom>
                    <a:avLst/>
                    <a:gdLst>
                      <a:gd name="connsiteX0" fmla="*/ 574497 w 702226"/>
                      <a:gd name="connsiteY0" fmla="*/ 246507 h 446349"/>
                      <a:gd name="connsiteX1" fmla="*/ 572877 w 702226"/>
                      <a:gd name="connsiteY1" fmla="*/ 228695 h 446349"/>
                      <a:gd name="connsiteX2" fmla="*/ 578973 w 702226"/>
                      <a:gd name="connsiteY2" fmla="*/ 223838 h 446349"/>
                      <a:gd name="connsiteX3" fmla="*/ 108248 w 702226"/>
                      <a:gd name="connsiteY3" fmla="*/ 34862 h 446349"/>
                      <a:gd name="connsiteX4" fmla="*/ 99104 w 702226"/>
                      <a:gd name="connsiteY4" fmla="*/ 27623 h 446349"/>
                      <a:gd name="connsiteX5" fmla="*/ 72910 w 702226"/>
                      <a:gd name="connsiteY5" fmla="*/ 6858 h 446349"/>
                      <a:gd name="connsiteX6" fmla="*/ 66719 w 702226"/>
                      <a:gd name="connsiteY6" fmla="*/ 1905 h 446349"/>
                      <a:gd name="connsiteX7" fmla="*/ 64623 w 702226"/>
                      <a:gd name="connsiteY7" fmla="*/ 0 h 446349"/>
                      <a:gd name="connsiteX8" fmla="*/ 32048 w 702226"/>
                      <a:gd name="connsiteY8" fmla="*/ 33814 h 446349"/>
                      <a:gd name="connsiteX9" fmla="*/ 4140 w 702226"/>
                      <a:gd name="connsiteY9" fmla="*/ 179165 h 446349"/>
                      <a:gd name="connsiteX10" fmla="*/ 5474 w 702226"/>
                      <a:gd name="connsiteY10" fmla="*/ 185452 h 446349"/>
                      <a:gd name="connsiteX11" fmla="*/ 71005 w 702226"/>
                      <a:gd name="connsiteY11" fmla="*/ 298037 h 446349"/>
                      <a:gd name="connsiteX12" fmla="*/ 136347 w 702226"/>
                      <a:gd name="connsiteY12" fmla="*/ 349663 h 446349"/>
                      <a:gd name="connsiteX13" fmla="*/ 337896 w 702226"/>
                      <a:gd name="connsiteY13" fmla="*/ 423005 h 446349"/>
                      <a:gd name="connsiteX14" fmla="*/ 702227 w 702226"/>
                      <a:gd name="connsiteY14" fmla="*/ 391859 h 446349"/>
                      <a:gd name="connsiteX15" fmla="*/ 574497 w 702226"/>
                      <a:gd name="connsiteY15" fmla="*/ 246507 h 4463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702226" h="446349">
                        <a:moveTo>
                          <a:pt x="574497" y="246507"/>
                        </a:moveTo>
                        <a:cubicBezTo>
                          <a:pt x="572020" y="240792"/>
                          <a:pt x="569639" y="233934"/>
                          <a:pt x="572877" y="228695"/>
                        </a:cubicBezTo>
                        <a:cubicBezTo>
                          <a:pt x="574306" y="226409"/>
                          <a:pt x="576497" y="224981"/>
                          <a:pt x="578973" y="223838"/>
                        </a:cubicBezTo>
                        <a:cubicBezTo>
                          <a:pt x="398570" y="243364"/>
                          <a:pt x="244646" y="141446"/>
                          <a:pt x="108248" y="34862"/>
                        </a:cubicBezTo>
                        <a:cubicBezTo>
                          <a:pt x="105200" y="32480"/>
                          <a:pt x="102152" y="30099"/>
                          <a:pt x="99104" y="27623"/>
                        </a:cubicBezTo>
                        <a:cubicBezTo>
                          <a:pt x="90341" y="20669"/>
                          <a:pt x="81578" y="13811"/>
                          <a:pt x="72910" y="6858"/>
                        </a:cubicBezTo>
                        <a:cubicBezTo>
                          <a:pt x="70815" y="5239"/>
                          <a:pt x="68814" y="3620"/>
                          <a:pt x="66719" y="1905"/>
                        </a:cubicBezTo>
                        <a:cubicBezTo>
                          <a:pt x="65957" y="1333"/>
                          <a:pt x="65290" y="667"/>
                          <a:pt x="64623" y="0"/>
                        </a:cubicBezTo>
                        <a:cubicBezTo>
                          <a:pt x="51955" y="9525"/>
                          <a:pt x="41002" y="20860"/>
                          <a:pt x="32048" y="33814"/>
                        </a:cubicBezTo>
                        <a:cubicBezTo>
                          <a:pt x="3378" y="74676"/>
                          <a:pt x="-6433" y="129540"/>
                          <a:pt x="4140" y="179165"/>
                        </a:cubicBezTo>
                        <a:cubicBezTo>
                          <a:pt x="4616" y="181261"/>
                          <a:pt x="4902" y="183356"/>
                          <a:pt x="5474" y="185452"/>
                        </a:cubicBezTo>
                        <a:cubicBezTo>
                          <a:pt x="16142" y="228314"/>
                          <a:pt x="40049" y="266414"/>
                          <a:pt x="71005" y="298037"/>
                        </a:cubicBezTo>
                        <a:cubicBezTo>
                          <a:pt x="90436" y="317945"/>
                          <a:pt x="112725" y="335280"/>
                          <a:pt x="136347" y="349663"/>
                        </a:cubicBezTo>
                        <a:cubicBezTo>
                          <a:pt x="197688" y="387001"/>
                          <a:pt x="267983" y="406813"/>
                          <a:pt x="337896" y="423005"/>
                        </a:cubicBezTo>
                        <a:cubicBezTo>
                          <a:pt x="460578" y="451390"/>
                          <a:pt x="600881" y="466630"/>
                          <a:pt x="702227" y="391859"/>
                        </a:cubicBezTo>
                        <a:cubicBezTo>
                          <a:pt x="636695" y="377285"/>
                          <a:pt x="601167" y="308039"/>
                          <a:pt x="574497" y="24650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">
                    <a:extLst>
                      <a:ext uri="{FF2B5EF4-FFF2-40B4-BE49-F238E27FC236}">
                        <a16:creationId xmlns:a16="http://schemas.microsoft.com/office/drawing/2014/main" id="{BB941A36-D72B-6F2E-EFD9-615C183D4944}"/>
                      </a:ext>
                    </a:extLst>
                  </p:cNvPr>
                  <p:cNvSpPr/>
                  <p:nvPr/>
                </p:nvSpPr>
                <p:spPr>
                  <a:xfrm>
                    <a:off x="8354377" y="2104530"/>
                    <a:ext cx="553974" cy="251313"/>
                  </a:xfrm>
                  <a:custGeom>
                    <a:avLst/>
                    <a:gdLst>
                      <a:gd name="connsiteX0" fmla="*/ 14383 w 553974"/>
                      <a:gd name="connsiteY0" fmla="*/ 57454 h 251313"/>
                      <a:gd name="connsiteX1" fmla="*/ 110966 w 553974"/>
                      <a:gd name="connsiteY1" fmla="*/ 130129 h 251313"/>
                      <a:gd name="connsiteX2" fmla="*/ 361855 w 553974"/>
                      <a:gd name="connsiteY2" fmla="*/ 244810 h 251313"/>
                      <a:gd name="connsiteX3" fmla="*/ 553974 w 553974"/>
                      <a:gd name="connsiteY3" fmla="*/ 230142 h 251313"/>
                      <a:gd name="connsiteX4" fmla="*/ 467583 w 553974"/>
                      <a:gd name="connsiteY4" fmla="*/ 138226 h 251313"/>
                      <a:gd name="connsiteX5" fmla="*/ 322231 w 553974"/>
                      <a:gd name="connsiteY5" fmla="*/ 20687 h 251313"/>
                      <a:gd name="connsiteX6" fmla="*/ 14954 w 553974"/>
                      <a:gd name="connsiteY6" fmla="*/ 43642 h 251313"/>
                      <a:gd name="connsiteX7" fmla="*/ 0 w 553974"/>
                      <a:gd name="connsiteY7" fmla="*/ 45928 h 251313"/>
                      <a:gd name="connsiteX8" fmla="*/ 11525 w 553974"/>
                      <a:gd name="connsiteY8" fmla="*/ 55072 h 251313"/>
                      <a:gd name="connsiteX9" fmla="*/ 14383 w 553974"/>
                      <a:gd name="connsiteY9" fmla="*/ 57454 h 2513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553974" h="251313">
                        <a:moveTo>
                          <a:pt x="14383" y="57454"/>
                        </a:moveTo>
                        <a:cubicBezTo>
                          <a:pt x="46006" y="82504"/>
                          <a:pt x="77915" y="107079"/>
                          <a:pt x="110966" y="130129"/>
                        </a:cubicBezTo>
                        <a:cubicBezTo>
                          <a:pt x="186880" y="183088"/>
                          <a:pt x="269939" y="228332"/>
                          <a:pt x="361855" y="244810"/>
                        </a:cubicBezTo>
                        <a:cubicBezTo>
                          <a:pt x="425958" y="256336"/>
                          <a:pt x="493395" y="253192"/>
                          <a:pt x="553974" y="230142"/>
                        </a:cubicBezTo>
                        <a:cubicBezTo>
                          <a:pt x="525209" y="199471"/>
                          <a:pt x="496348" y="168896"/>
                          <a:pt x="467583" y="138226"/>
                        </a:cubicBezTo>
                        <a:cubicBezTo>
                          <a:pt x="424625" y="92506"/>
                          <a:pt x="379857" y="45547"/>
                          <a:pt x="322231" y="20687"/>
                        </a:cubicBezTo>
                        <a:cubicBezTo>
                          <a:pt x="225553" y="-21032"/>
                          <a:pt x="113824" y="7447"/>
                          <a:pt x="14954" y="43642"/>
                        </a:cubicBezTo>
                        <a:lnTo>
                          <a:pt x="0" y="45928"/>
                        </a:lnTo>
                        <a:cubicBezTo>
                          <a:pt x="3810" y="48976"/>
                          <a:pt x="7620" y="52024"/>
                          <a:pt x="11525" y="55072"/>
                        </a:cubicBezTo>
                        <a:cubicBezTo>
                          <a:pt x="12383" y="55930"/>
                          <a:pt x="13431" y="56692"/>
                          <a:pt x="14383" y="57454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" name="">
                    <a:extLst>
                      <a:ext uri="{FF2B5EF4-FFF2-40B4-BE49-F238E27FC236}">
                        <a16:creationId xmlns:a16="http://schemas.microsoft.com/office/drawing/2014/main" id="{F8715BE1-FEBC-1093-E58E-FA8154A54295}"/>
                      </a:ext>
                    </a:extLst>
                  </p:cNvPr>
                  <p:cNvSpPr/>
                  <p:nvPr/>
                </p:nvSpPr>
                <p:spPr>
                  <a:xfrm>
                    <a:off x="8318182" y="2150744"/>
                    <a:ext cx="612552" cy="235686"/>
                  </a:xfrm>
                  <a:custGeom>
                    <a:avLst/>
                    <a:gdLst>
                      <a:gd name="connsiteX0" fmla="*/ 0 w 612552"/>
                      <a:gd name="connsiteY0" fmla="*/ 9430 h 235686"/>
                      <a:gd name="connsiteX1" fmla="*/ 2096 w 612552"/>
                      <a:gd name="connsiteY1" fmla="*/ 11335 h 235686"/>
                      <a:gd name="connsiteX2" fmla="*/ 8287 w 612552"/>
                      <a:gd name="connsiteY2" fmla="*/ 16288 h 235686"/>
                      <a:gd name="connsiteX3" fmla="*/ 34480 w 612552"/>
                      <a:gd name="connsiteY3" fmla="*/ 37052 h 235686"/>
                      <a:gd name="connsiteX4" fmla="*/ 43625 w 612552"/>
                      <a:gd name="connsiteY4" fmla="*/ 44291 h 235686"/>
                      <a:gd name="connsiteX5" fmla="*/ 514350 w 612552"/>
                      <a:gd name="connsiteY5" fmla="*/ 233267 h 235686"/>
                      <a:gd name="connsiteX6" fmla="*/ 521018 w 612552"/>
                      <a:gd name="connsiteY6" fmla="*/ 231076 h 235686"/>
                      <a:gd name="connsiteX7" fmla="*/ 612077 w 612552"/>
                      <a:gd name="connsiteY7" fmla="*/ 208217 h 235686"/>
                      <a:gd name="connsiteX8" fmla="*/ 612553 w 612552"/>
                      <a:gd name="connsiteY8" fmla="*/ 208026 h 235686"/>
                      <a:gd name="connsiteX9" fmla="*/ 590074 w 612552"/>
                      <a:gd name="connsiteY9" fmla="*/ 184118 h 235686"/>
                      <a:gd name="connsiteX10" fmla="*/ 397955 w 612552"/>
                      <a:gd name="connsiteY10" fmla="*/ 198787 h 235686"/>
                      <a:gd name="connsiteX11" fmla="*/ 147066 w 612552"/>
                      <a:gd name="connsiteY11" fmla="*/ 84106 h 235686"/>
                      <a:gd name="connsiteX12" fmla="*/ 50482 w 612552"/>
                      <a:gd name="connsiteY12" fmla="*/ 11430 h 235686"/>
                      <a:gd name="connsiteX13" fmla="*/ 47530 w 612552"/>
                      <a:gd name="connsiteY13" fmla="*/ 9144 h 235686"/>
                      <a:gd name="connsiteX14" fmla="*/ 36005 w 612552"/>
                      <a:gd name="connsiteY14" fmla="*/ 0 h 235686"/>
                      <a:gd name="connsiteX15" fmla="*/ 34766 w 612552"/>
                      <a:gd name="connsiteY15" fmla="*/ 191 h 235686"/>
                      <a:gd name="connsiteX16" fmla="*/ 31718 w 612552"/>
                      <a:gd name="connsiteY16" fmla="*/ 667 h 235686"/>
                      <a:gd name="connsiteX17" fmla="*/ 11621 w 612552"/>
                      <a:gd name="connsiteY17" fmla="*/ 3715 h 235686"/>
                      <a:gd name="connsiteX18" fmla="*/ 7144 w 612552"/>
                      <a:gd name="connsiteY18" fmla="*/ 4381 h 235686"/>
                      <a:gd name="connsiteX19" fmla="*/ 0 w 612552"/>
                      <a:gd name="connsiteY19" fmla="*/ 9430 h 2356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612552" h="235686">
                        <a:moveTo>
                          <a:pt x="0" y="9430"/>
                        </a:moveTo>
                        <a:cubicBezTo>
                          <a:pt x="667" y="10097"/>
                          <a:pt x="1334" y="10763"/>
                          <a:pt x="2096" y="11335"/>
                        </a:cubicBezTo>
                        <a:cubicBezTo>
                          <a:pt x="4096" y="12954"/>
                          <a:pt x="6191" y="14573"/>
                          <a:pt x="8287" y="16288"/>
                        </a:cubicBezTo>
                        <a:cubicBezTo>
                          <a:pt x="16955" y="23241"/>
                          <a:pt x="25622" y="30099"/>
                          <a:pt x="34480" y="37052"/>
                        </a:cubicBezTo>
                        <a:cubicBezTo>
                          <a:pt x="37529" y="39434"/>
                          <a:pt x="40577" y="41910"/>
                          <a:pt x="43625" y="44291"/>
                        </a:cubicBezTo>
                        <a:cubicBezTo>
                          <a:pt x="180023" y="150876"/>
                          <a:pt x="333946" y="252793"/>
                          <a:pt x="514350" y="233267"/>
                        </a:cubicBezTo>
                        <a:cubicBezTo>
                          <a:pt x="516446" y="232315"/>
                          <a:pt x="518827" y="231648"/>
                          <a:pt x="521018" y="231076"/>
                        </a:cubicBezTo>
                        <a:cubicBezTo>
                          <a:pt x="551402" y="223457"/>
                          <a:pt x="581787" y="215837"/>
                          <a:pt x="612077" y="208217"/>
                        </a:cubicBezTo>
                        <a:cubicBezTo>
                          <a:pt x="612267" y="208121"/>
                          <a:pt x="612457" y="208026"/>
                          <a:pt x="612553" y="208026"/>
                        </a:cubicBezTo>
                        <a:cubicBezTo>
                          <a:pt x="605028" y="200025"/>
                          <a:pt x="597598" y="192119"/>
                          <a:pt x="590074" y="184118"/>
                        </a:cubicBezTo>
                        <a:cubicBezTo>
                          <a:pt x="529495" y="207169"/>
                          <a:pt x="462058" y="210217"/>
                          <a:pt x="397955" y="198787"/>
                        </a:cubicBezTo>
                        <a:cubicBezTo>
                          <a:pt x="305943" y="182309"/>
                          <a:pt x="222885" y="137065"/>
                          <a:pt x="147066" y="84106"/>
                        </a:cubicBezTo>
                        <a:cubicBezTo>
                          <a:pt x="114015" y="61055"/>
                          <a:pt x="82105" y="36386"/>
                          <a:pt x="50482" y="11430"/>
                        </a:cubicBezTo>
                        <a:cubicBezTo>
                          <a:pt x="49530" y="10668"/>
                          <a:pt x="48578" y="9906"/>
                          <a:pt x="47530" y="9144"/>
                        </a:cubicBezTo>
                        <a:cubicBezTo>
                          <a:pt x="43720" y="6096"/>
                          <a:pt x="39910" y="3048"/>
                          <a:pt x="36005" y="0"/>
                        </a:cubicBezTo>
                        <a:lnTo>
                          <a:pt x="34766" y="191"/>
                        </a:lnTo>
                        <a:lnTo>
                          <a:pt x="31718" y="667"/>
                        </a:lnTo>
                        <a:lnTo>
                          <a:pt x="11621" y="3715"/>
                        </a:lnTo>
                        <a:lnTo>
                          <a:pt x="7144" y="4381"/>
                        </a:lnTo>
                        <a:cubicBezTo>
                          <a:pt x="4763" y="5810"/>
                          <a:pt x="2381" y="7620"/>
                          <a:pt x="0" y="943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8" name="">
                  <a:extLst>
                    <a:ext uri="{FF2B5EF4-FFF2-40B4-BE49-F238E27FC236}">
                      <a16:creationId xmlns:a16="http://schemas.microsoft.com/office/drawing/2014/main" id="{ABEE1AC4-0ACF-8C87-053C-29BD4D39195A}"/>
                    </a:ext>
                  </a:extLst>
                </p:cNvPr>
                <p:cNvGrpSpPr/>
                <p:nvPr/>
              </p:nvGrpSpPr>
              <p:grpSpPr>
                <a:xfrm>
                  <a:off x="7154989" y="2242789"/>
                  <a:ext cx="913645" cy="561737"/>
                  <a:chOff x="7154989" y="2242789"/>
                  <a:chExt cx="913645" cy="561737"/>
                </a:xfrm>
              </p:grpSpPr>
              <p:sp>
                <p:nvSpPr>
                  <p:cNvPr id="89" name="">
                    <a:extLst>
                      <a:ext uri="{FF2B5EF4-FFF2-40B4-BE49-F238E27FC236}">
                        <a16:creationId xmlns:a16="http://schemas.microsoft.com/office/drawing/2014/main" id="{EA33FF85-D826-893B-6A3B-D5196770B51D}"/>
                      </a:ext>
                    </a:extLst>
                  </p:cNvPr>
                  <p:cNvSpPr/>
                  <p:nvPr/>
                </p:nvSpPr>
                <p:spPr>
                  <a:xfrm>
                    <a:off x="7509732" y="2495931"/>
                    <a:ext cx="120847" cy="167799"/>
                  </a:xfrm>
                  <a:custGeom>
                    <a:avLst/>
                    <a:gdLst>
                      <a:gd name="connsiteX0" fmla="*/ 90455 w 120847"/>
                      <a:gd name="connsiteY0" fmla="*/ 7524 h 167799"/>
                      <a:gd name="connsiteX1" fmla="*/ 76644 w 120847"/>
                      <a:gd name="connsiteY1" fmla="*/ 21812 h 167799"/>
                      <a:gd name="connsiteX2" fmla="*/ 75024 w 120847"/>
                      <a:gd name="connsiteY2" fmla="*/ 21335 h 167799"/>
                      <a:gd name="connsiteX3" fmla="*/ 67976 w 120847"/>
                      <a:gd name="connsiteY3" fmla="*/ 18573 h 167799"/>
                      <a:gd name="connsiteX4" fmla="*/ 51688 w 120847"/>
                      <a:gd name="connsiteY4" fmla="*/ 13239 h 167799"/>
                      <a:gd name="connsiteX5" fmla="*/ 15493 w 120847"/>
                      <a:gd name="connsiteY5" fmla="*/ 12858 h 167799"/>
                      <a:gd name="connsiteX6" fmla="*/ 158 w 120847"/>
                      <a:gd name="connsiteY6" fmla="*/ 40957 h 167799"/>
                      <a:gd name="connsiteX7" fmla="*/ 19398 w 120847"/>
                      <a:gd name="connsiteY7" fmla="*/ 104203 h 167799"/>
                      <a:gd name="connsiteX8" fmla="*/ 50164 w 120847"/>
                      <a:gd name="connsiteY8" fmla="*/ 159829 h 167799"/>
                      <a:gd name="connsiteX9" fmla="*/ 72262 w 120847"/>
                      <a:gd name="connsiteY9" fmla="*/ 165639 h 167799"/>
                      <a:gd name="connsiteX10" fmla="*/ 78073 w 120847"/>
                      <a:gd name="connsiteY10" fmla="*/ 143541 h 167799"/>
                      <a:gd name="connsiteX11" fmla="*/ 32067 w 120847"/>
                      <a:gd name="connsiteY11" fmla="*/ 38480 h 167799"/>
                      <a:gd name="connsiteX12" fmla="*/ 31972 w 120847"/>
                      <a:gd name="connsiteY12" fmla="*/ 38195 h 167799"/>
                      <a:gd name="connsiteX13" fmla="*/ 27781 w 120847"/>
                      <a:gd name="connsiteY13" fmla="*/ 42005 h 167799"/>
                      <a:gd name="connsiteX14" fmla="*/ 27399 w 120847"/>
                      <a:gd name="connsiteY14" fmla="*/ 42957 h 167799"/>
                      <a:gd name="connsiteX15" fmla="*/ 40639 w 120847"/>
                      <a:gd name="connsiteY15" fmla="*/ 43910 h 167799"/>
                      <a:gd name="connsiteX16" fmla="*/ 71119 w 120847"/>
                      <a:gd name="connsiteY16" fmla="*/ 53339 h 167799"/>
                      <a:gd name="connsiteX17" fmla="*/ 118268 w 120847"/>
                      <a:gd name="connsiteY17" fmla="*/ 23812 h 167799"/>
                      <a:gd name="connsiteX18" fmla="*/ 90455 w 120847"/>
                      <a:gd name="connsiteY18" fmla="*/ 7524 h 167799"/>
                      <a:gd name="connsiteX19" fmla="*/ 90455 w 120847"/>
                      <a:gd name="connsiteY19" fmla="*/ 7524 h 1677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0847" h="167799">
                        <a:moveTo>
                          <a:pt x="90455" y="7524"/>
                        </a:moveTo>
                        <a:cubicBezTo>
                          <a:pt x="86931" y="12953"/>
                          <a:pt x="81597" y="21431"/>
                          <a:pt x="76644" y="21812"/>
                        </a:cubicBezTo>
                        <a:cubicBezTo>
                          <a:pt x="77882" y="21716"/>
                          <a:pt x="77977" y="22193"/>
                          <a:pt x="75024" y="21335"/>
                        </a:cubicBezTo>
                        <a:cubicBezTo>
                          <a:pt x="72548" y="20669"/>
                          <a:pt x="70357" y="19621"/>
                          <a:pt x="67976" y="18573"/>
                        </a:cubicBezTo>
                        <a:cubicBezTo>
                          <a:pt x="62642" y="16382"/>
                          <a:pt x="57308" y="14477"/>
                          <a:pt x="51688" y="13239"/>
                        </a:cubicBezTo>
                        <a:cubicBezTo>
                          <a:pt x="40544" y="10763"/>
                          <a:pt x="26352" y="8477"/>
                          <a:pt x="15493" y="12858"/>
                        </a:cubicBezTo>
                        <a:cubicBezTo>
                          <a:pt x="4063" y="17430"/>
                          <a:pt x="-985" y="29241"/>
                          <a:pt x="158" y="40957"/>
                        </a:cubicBezTo>
                        <a:cubicBezTo>
                          <a:pt x="2158" y="62483"/>
                          <a:pt x="11016" y="84486"/>
                          <a:pt x="19398" y="104203"/>
                        </a:cubicBezTo>
                        <a:cubicBezTo>
                          <a:pt x="27781" y="123729"/>
                          <a:pt x="38068" y="142303"/>
                          <a:pt x="50164" y="159829"/>
                        </a:cubicBezTo>
                        <a:cubicBezTo>
                          <a:pt x="55117" y="166973"/>
                          <a:pt x="64261" y="170306"/>
                          <a:pt x="72262" y="165639"/>
                        </a:cubicBezTo>
                        <a:cubicBezTo>
                          <a:pt x="79311" y="161543"/>
                          <a:pt x="83026" y="150780"/>
                          <a:pt x="78073" y="143541"/>
                        </a:cubicBezTo>
                        <a:cubicBezTo>
                          <a:pt x="55689" y="111442"/>
                          <a:pt x="41115" y="76485"/>
                          <a:pt x="32067" y="38480"/>
                        </a:cubicBezTo>
                        <a:cubicBezTo>
                          <a:pt x="32353" y="39623"/>
                          <a:pt x="33019" y="36956"/>
                          <a:pt x="31972" y="38195"/>
                        </a:cubicBezTo>
                        <a:cubicBezTo>
                          <a:pt x="31210" y="40290"/>
                          <a:pt x="29876" y="41528"/>
                          <a:pt x="27781" y="42005"/>
                        </a:cubicBezTo>
                        <a:cubicBezTo>
                          <a:pt x="24828" y="42957"/>
                          <a:pt x="24732" y="43338"/>
                          <a:pt x="27399" y="42957"/>
                        </a:cubicBezTo>
                        <a:cubicBezTo>
                          <a:pt x="31305" y="44100"/>
                          <a:pt x="36448" y="43148"/>
                          <a:pt x="40639" y="43910"/>
                        </a:cubicBezTo>
                        <a:cubicBezTo>
                          <a:pt x="51212" y="45815"/>
                          <a:pt x="60642" y="51720"/>
                          <a:pt x="71119" y="53339"/>
                        </a:cubicBezTo>
                        <a:cubicBezTo>
                          <a:pt x="92741" y="56768"/>
                          <a:pt x="107695" y="40290"/>
                          <a:pt x="118268" y="23812"/>
                        </a:cubicBezTo>
                        <a:cubicBezTo>
                          <a:pt x="129412" y="6286"/>
                          <a:pt x="101504" y="-10002"/>
                          <a:pt x="90455" y="7524"/>
                        </a:cubicBezTo>
                        <a:lnTo>
                          <a:pt x="90455" y="7524"/>
                        </a:ln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90" name="">
                    <a:extLst>
                      <a:ext uri="{FF2B5EF4-FFF2-40B4-BE49-F238E27FC236}">
                        <a16:creationId xmlns:a16="http://schemas.microsoft.com/office/drawing/2014/main" id="{4F24A7C0-9A78-0308-9D50-7995AFB412AD}"/>
                      </a:ext>
                    </a:extLst>
                  </p:cNvPr>
                  <p:cNvSpPr/>
                  <p:nvPr/>
                </p:nvSpPr>
                <p:spPr>
                  <a:xfrm>
                    <a:off x="7481836" y="2676497"/>
                    <a:ext cx="476560" cy="128029"/>
                  </a:xfrm>
                  <a:custGeom>
                    <a:avLst/>
                    <a:gdLst>
                      <a:gd name="connsiteX0" fmla="*/ 11862 w 476560"/>
                      <a:gd name="connsiteY0" fmla="*/ 93372 h 128029"/>
                      <a:gd name="connsiteX1" fmla="*/ 396958 w 476560"/>
                      <a:gd name="connsiteY1" fmla="*/ 86324 h 128029"/>
                      <a:gd name="connsiteX2" fmla="*/ 473825 w 476560"/>
                      <a:gd name="connsiteY2" fmla="*/ 23649 h 128029"/>
                      <a:gd name="connsiteX3" fmla="*/ 446012 w 476560"/>
                      <a:gd name="connsiteY3" fmla="*/ 7361 h 128029"/>
                      <a:gd name="connsiteX4" fmla="*/ 366097 w 476560"/>
                      <a:gd name="connsiteY4" fmla="*/ 64607 h 128029"/>
                      <a:gd name="connsiteX5" fmla="*/ 252654 w 476560"/>
                      <a:gd name="connsiteY5" fmla="*/ 92229 h 128029"/>
                      <a:gd name="connsiteX6" fmla="*/ 20435 w 476560"/>
                      <a:gd name="connsiteY6" fmla="*/ 62225 h 128029"/>
                      <a:gd name="connsiteX7" fmla="*/ 623 w 476560"/>
                      <a:gd name="connsiteY7" fmla="*/ 73465 h 128029"/>
                      <a:gd name="connsiteX8" fmla="*/ 11862 w 476560"/>
                      <a:gd name="connsiteY8" fmla="*/ 93372 h 128029"/>
                      <a:gd name="connsiteX9" fmla="*/ 11862 w 476560"/>
                      <a:gd name="connsiteY9" fmla="*/ 93372 h 1280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76560" h="128029">
                        <a:moveTo>
                          <a:pt x="11862" y="93372"/>
                        </a:moveTo>
                        <a:cubicBezTo>
                          <a:pt x="132925" y="140235"/>
                          <a:pt x="278181" y="141188"/>
                          <a:pt x="396958" y="86324"/>
                        </a:cubicBezTo>
                        <a:cubicBezTo>
                          <a:pt x="427629" y="72131"/>
                          <a:pt x="454965" y="51938"/>
                          <a:pt x="473825" y="23649"/>
                        </a:cubicBezTo>
                        <a:cubicBezTo>
                          <a:pt x="485350" y="6314"/>
                          <a:pt x="457442" y="-9879"/>
                          <a:pt x="446012" y="7361"/>
                        </a:cubicBezTo>
                        <a:cubicBezTo>
                          <a:pt x="427343" y="35365"/>
                          <a:pt x="396863" y="52796"/>
                          <a:pt x="366097" y="64607"/>
                        </a:cubicBezTo>
                        <a:cubicBezTo>
                          <a:pt x="329807" y="78608"/>
                          <a:pt x="291326" y="87943"/>
                          <a:pt x="252654" y="92229"/>
                        </a:cubicBezTo>
                        <a:cubicBezTo>
                          <a:pt x="173882" y="101087"/>
                          <a:pt x="94349" y="90800"/>
                          <a:pt x="20435" y="62225"/>
                        </a:cubicBezTo>
                        <a:cubicBezTo>
                          <a:pt x="12243" y="59082"/>
                          <a:pt x="2814" y="65750"/>
                          <a:pt x="623" y="73465"/>
                        </a:cubicBezTo>
                        <a:cubicBezTo>
                          <a:pt x="-1949" y="82609"/>
                          <a:pt x="3766" y="90229"/>
                          <a:pt x="11862" y="93372"/>
                        </a:cubicBezTo>
                        <a:lnTo>
                          <a:pt x="11862" y="93372"/>
                        </a:lnTo>
                        <a:close/>
                      </a:path>
                    </a:pathLst>
                  </a:custGeom>
                  <a:solidFill>
                    <a:srgbClr val="4C141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91" name="">
                    <a:extLst>
                      <a:ext uri="{FF2B5EF4-FFF2-40B4-BE49-F238E27FC236}">
                        <a16:creationId xmlns:a16="http://schemas.microsoft.com/office/drawing/2014/main" id="{A1EAD72A-FD8E-0E55-B517-9FF6157B57AE}"/>
                      </a:ext>
                    </a:extLst>
                  </p:cNvPr>
                  <p:cNvGrpSpPr/>
                  <p:nvPr/>
                </p:nvGrpSpPr>
                <p:grpSpPr>
                  <a:xfrm>
                    <a:off x="7154989" y="2424684"/>
                    <a:ext cx="913645" cy="211645"/>
                    <a:chOff x="7154989" y="2424684"/>
                    <a:chExt cx="913645" cy="211645"/>
                  </a:xfrm>
                </p:grpSpPr>
                <p:grpSp>
                  <p:nvGrpSpPr>
                    <p:cNvPr id="95" name="">
                      <a:extLst>
                        <a:ext uri="{FF2B5EF4-FFF2-40B4-BE49-F238E27FC236}">
                          <a16:creationId xmlns:a16="http://schemas.microsoft.com/office/drawing/2014/main" id="{577B1598-4696-DAB8-5E3F-AEBCCF04449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88116" y="2441543"/>
                      <a:ext cx="280519" cy="194786"/>
                      <a:chOff x="7788116" y="2441543"/>
                      <a:chExt cx="280519" cy="194786"/>
                    </a:xfrm>
                  </p:grpSpPr>
                  <p:grpSp>
                    <p:nvGrpSpPr>
                      <p:cNvPr id="101" name="">
                        <a:extLst>
                          <a:ext uri="{FF2B5EF4-FFF2-40B4-BE49-F238E27FC236}">
                            <a16:creationId xmlns:a16="http://schemas.microsoft.com/office/drawing/2014/main" id="{55974A63-BA6A-9762-203D-1BF966DD588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788116" y="2441543"/>
                        <a:ext cx="206311" cy="194786"/>
                        <a:chOff x="7788116" y="2441543"/>
                        <a:chExt cx="206311" cy="194786"/>
                      </a:xfrm>
                    </p:grpSpPr>
                    <p:sp>
                      <p:nvSpPr>
                        <p:cNvPr id="103" name="">
                          <a:extLst>
                            <a:ext uri="{FF2B5EF4-FFF2-40B4-BE49-F238E27FC236}">
                              <a16:creationId xmlns:a16="http://schemas.microsoft.com/office/drawing/2014/main" id="{C51F06A3-FF00-4C75-E1B3-1C30BB85896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88116" y="2441543"/>
                          <a:ext cx="206311" cy="187642"/>
                        </a:xfrm>
                        <a:custGeom>
                          <a:avLst/>
                          <a:gdLst>
                            <a:gd name="connsiteX0" fmla="*/ 206311 w 206311"/>
                            <a:gd name="connsiteY0" fmla="*/ 93821 h 187642"/>
                            <a:gd name="connsiteX1" fmla="*/ 103156 w 206311"/>
                            <a:gd name="connsiteY1" fmla="*/ 187642 h 187642"/>
                            <a:gd name="connsiteX2" fmla="*/ 0 w 206311"/>
                            <a:gd name="connsiteY2" fmla="*/ 93821 h 187642"/>
                            <a:gd name="connsiteX3" fmla="*/ 103156 w 206311"/>
                            <a:gd name="connsiteY3" fmla="*/ 0 h 187642"/>
                            <a:gd name="connsiteX4" fmla="*/ 206311 w 206311"/>
                            <a:gd name="connsiteY4" fmla="*/ 93821 h 18764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206311" h="187642">
                              <a:moveTo>
                                <a:pt x="206311" y="93821"/>
                              </a:moveTo>
                              <a:cubicBezTo>
                                <a:pt x="206311" y="145637"/>
                                <a:pt x="160127" y="187642"/>
                                <a:pt x="103156" y="187642"/>
                              </a:cubicBezTo>
                              <a:cubicBezTo>
                                <a:pt x="46185" y="187642"/>
                                <a:pt x="0" y="145637"/>
                                <a:pt x="0" y="93821"/>
                              </a:cubicBezTo>
                              <a:cubicBezTo>
                                <a:pt x="0" y="42005"/>
                                <a:pt x="46185" y="0"/>
                                <a:pt x="103156" y="0"/>
                              </a:cubicBezTo>
                              <a:cubicBezTo>
                                <a:pt x="160127" y="0"/>
                                <a:pt x="206311" y="42005"/>
                                <a:pt x="206311" y="93821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FD"/>
                        </a:solidFill>
                        <a:ln w="9525" cap="flat">
                          <a:noFill/>
                          <a:prstDash val="solid"/>
                          <a:miter/>
                        </a:ln>
                      </p:spPr>
                      <p:txBody>
                        <a:bodyPr rtlCol="0" anchor="ctr"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4" name="">
                          <a:extLst>
                            <a:ext uri="{FF2B5EF4-FFF2-40B4-BE49-F238E27FC236}">
                              <a16:creationId xmlns:a16="http://schemas.microsoft.com/office/drawing/2014/main" id="{131CA7FC-1ABE-0EAE-C49A-A7DC62714B7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94688" y="2505646"/>
                          <a:ext cx="178498" cy="130682"/>
                        </a:xfrm>
                        <a:custGeom>
                          <a:avLst/>
                          <a:gdLst>
                            <a:gd name="connsiteX0" fmla="*/ 178498 w 178498"/>
                            <a:gd name="connsiteY0" fmla="*/ 65341 h 130682"/>
                            <a:gd name="connsiteX1" fmla="*/ 89249 w 178498"/>
                            <a:gd name="connsiteY1" fmla="*/ 130683 h 130682"/>
                            <a:gd name="connsiteX2" fmla="*/ 0 w 178498"/>
                            <a:gd name="connsiteY2" fmla="*/ 65341 h 130682"/>
                            <a:gd name="connsiteX3" fmla="*/ 89249 w 178498"/>
                            <a:gd name="connsiteY3" fmla="*/ 0 h 130682"/>
                            <a:gd name="connsiteX4" fmla="*/ 178498 w 178498"/>
                            <a:gd name="connsiteY4" fmla="*/ 65341 h 13068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78498" h="130682">
                              <a:moveTo>
                                <a:pt x="178498" y="65341"/>
                              </a:moveTo>
                              <a:cubicBezTo>
                                <a:pt x="178498" y="101429"/>
                                <a:pt x="138540" y="130683"/>
                                <a:pt x="89249" y="130683"/>
                              </a:cubicBezTo>
                              <a:cubicBezTo>
                                <a:pt x="39958" y="130683"/>
                                <a:pt x="0" y="101429"/>
                                <a:pt x="0" y="65341"/>
                              </a:cubicBezTo>
                              <a:cubicBezTo>
                                <a:pt x="0" y="29254"/>
                                <a:pt x="39958" y="0"/>
                                <a:pt x="89249" y="0"/>
                              </a:cubicBezTo>
                              <a:cubicBezTo>
                                <a:pt x="138540" y="0"/>
                                <a:pt x="178498" y="29254"/>
                                <a:pt x="178498" y="65341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661E1D"/>
                        </a:solidFill>
                        <a:ln w="9525" cap="flat">
                          <a:noFill/>
                          <a:prstDash val="solid"/>
                          <a:miter/>
                        </a:ln>
                      </p:spPr>
                      <p:txBody>
                        <a:bodyPr rtlCol="0" anchor="ctr"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02" name="">
                        <a:extLst>
                          <a:ext uri="{FF2B5EF4-FFF2-40B4-BE49-F238E27FC236}">
                            <a16:creationId xmlns:a16="http://schemas.microsoft.com/office/drawing/2014/main" id="{6D7193ED-1076-666C-0920-7FCA403150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000896" y="2486947"/>
                        <a:ext cx="67738" cy="42923"/>
                      </a:xfrm>
                      <a:custGeom>
                        <a:avLst/>
                        <a:gdLst>
                          <a:gd name="connsiteX0" fmla="*/ 19248 w 67738"/>
                          <a:gd name="connsiteY0" fmla="*/ 42321 h 42923"/>
                          <a:gd name="connsiteX1" fmla="*/ 56491 w 67738"/>
                          <a:gd name="connsiteY1" fmla="*/ 29939 h 42923"/>
                          <a:gd name="connsiteX2" fmla="*/ 65635 w 67738"/>
                          <a:gd name="connsiteY2" fmla="*/ 22986 h 42923"/>
                          <a:gd name="connsiteX3" fmla="*/ 67159 w 67738"/>
                          <a:gd name="connsiteY3" fmla="*/ 11270 h 42923"/>
                          <a:gd name="connsiteX4" fmla="*/ 60206 w 67738"/>
                          <a:gd name="connsiteY4" fmla="*/ 2126 h 42923"/>
                          <a:gd name="connsiteX5" fmla="*/ 48490 w 67738"/>
                          <a:gd name="connsiteY5" fmla="*/ 602 h 42923"/>
                          <a:gd name="connsiteX6" fmla="*/ 11247 w 67738"/>
                          <a:gd name="connsiteY6" fmla="*/ 12984 h 42923"/>
                          <a:gd name="connsiteX7" fmla="*/ 2103 w 67738"/>
                          <a:gd name="connsiteY7" fmla="*/ 19938 h 42923"/>
                          <a:gd name="connsiteX8" fmla="*/ 579 w 67738"/>
                          <a:gd name="connsiteY8" fmla="*/ 31653 h 42923"/>
                          <a:gd name="connsiteX9" fmla="*/ 7533 w 67738"/>
                          <a:gd name="connsiteY9" fmla="*/ 40797 h 42923"/>
                          <a:gd name="connsiteX10" fmla="*/ 19248 w 67738"/>
                          <a:gd name="connsiteY10" fmla="*/ 42321 h 42923"/>
                          <a:gd name="connsiteX11" fmla="*/ 19248 w 67738"/>
                          <a:gd name="connsiteY11" fmla="*/ 42321 h 4292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</a:cxnLst>
                        <a:rect l="l" t="t" r="r" b="b"/>
                        <a:pathLst>
                          <a:path w="67738" h="42923">
                            <a:moveTo>
                              <a:pt x="19248" y="42321"/>
                            </a:moveTo>
                            <a:cubicBezTo>
                              <a:pt x="31631" y="38226"/>
                              <a:pt x="44108" y="34035"/>
                              <a:pt x="56491" y="29939"/>
                            </a:cubicBezTo>
                            <a:cubicBezTo>
                              <a:pt x="60206" y="28701"/>
                              <a:pt x="63540" y="26415"/>
                              <a:pt x="65635" y="22986"/>
                            </a:cubicBezTo>
                            <a:cubicBezTo>
                              <a:pt x="67540" y="19747"/>
                              <a:pt x="68397" y="14889"/>
                              <a:pt x="67159" y="11270"/>
                            </a:cubicBezTo>
                            <a:cubicBezTo>
                              <a:pt x="65921" y="7555"/>
                              <a:pt x="63730" y="4031"/>
                              <a:pt x="60206" y="2126"/>
                            </a:cubicBezTo>
                            <a:cubicBezTo>
                              <a:pt x="56682" y="316"/>
                              <a:pt x="52395" y="-732"/>
                              <a:pt x="48490" y="602"/>
                            </a:cubicBezTo>
                            <a:cubicBezTo>
                              <a:pt x="36108" y="4698"/>
                              <a:pt x="23630" y="8889"/>
                              <a:pt x="11247" y="12984"/>
                            </a:cubicBezTo>
                            <a:cubicBezTo>
                              <a:pt x="7533" y="14223"/>
                              <a:pt x="4199" y="16509"/>
                              <a:pt x="2103" y="19938"/>
                            </a:cubicBezTo>
                            <a:cubicBezTo>
                              <a:pt x="198" y="23176"/>
                              <a:pt x="-659" y="28034"/>
                              <a:pt x="579" y="31653"/>
                            </a:cubicBezTo>
                            <a:cubicBezTo>
                              <a:pt x="1817" y="35368"/>
                              <a:pt x="4008" y="38892"/>
                              <a:pt x="7533" y="40797"/>
                            </a:cubicBezTo>
                            <a:cubicBezTo>
                              <a:pt x="11057" y="42607"/>
                              <a:pt x="15343" y="43655"/>
                              <a:pt x="19248" y="42321"/>
                            </a:cubicBezTo>
                            <a:lnTo>
                              <a:pt x="19248" y="42321"/>
                            </a:lnTo>
                            <a:close/>
                          </a:path>
                        </a:pathLst>
                      </a:custGeom>
                      <a:solidFill>
                        <a:srgbClr val="C45803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6" name="">
                      <a:extLst>
                        <a:ext uri="{FF2B5EF4-FFF2-40B4-BE49-F238E27FC236}">
                          <a16:creationId xmlns:a16="http://schemas.microsoft.com/office/drawing/2014/main" id="{8F1CF48A-5EFF-E8BB-A6E3-45B55B290F3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54989" y="2424684"/>
                      <a:ext cx="266033" cy="194405"/>
                      <a:chOff x="7154989" y="2424684"/>
                      <a:chExt cx="266033" cy="194405"/>
                    </a:xfrm>
                  </p:grpSpPr>
                  <p:grpSp>
                    <p:nvGrpSpPr>
                      <p:cNvPr id="97" name="">
                        <a:extLst>
                          <a:ext uri="{FF2B5EF4-FFF2-40B4-BE49-F238E27FC236}">
                            <a16:creationId xmlns:a16="http://schemas.microsoft.com/office/drawing/2014/main" id="{AA550109-7ABF-58B3-8A8B-BDD41711F48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214711" y="2424684"/>
                        <a:ext cx="206311" cy="194405"/>
                        <a:chOff x="7214711" y="2424684"/>
                        <a:chExt cx="206311" cy="194405"/>
                      </a:xfrm>
                    </p:grpSpPr>
                    <p:sp>
                      <p:nvSpPr>
                        <p:cNvPr id="99" name="">
                          <a:extLst>
                            <a:ext uri="{FF2B5EF4-FFF2-40B4-BE49-F238E27FC236}">
                              <a16:creationId xmlns:a16="http://schemas.microsoft.com/office/drawing/2014/main" id="{9F5E1650-3274-5B61-66D3-4CD266DF79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214711" y="2424684"/>
                          <a:ext cx="206311" cy="187642"/>
                        </a:xfrm>
                        <a:custGeom>
                          <a:avLst/>
                          <a:gdLst>
                            <a:gd name="connsiteX0" fmla="*/ 206311 w 206311"/>
                            <a:gd name="connsiteY0" fmla="*/ 93821 h 187642"/>
                            <a:gd name="connsiteX1" fmla="*/ 103156 w 206311"/>
                            <a:gd name="connsiteY1" fmla="*/ 187643 h 187642"/>
                            <a:gd name="connsiteX2" fmla="*/ 0 w 206311"/>
                            <a:gd name="connsiteY2" fmla="*/ 93821 h 187642"/>
                            <a:gd name="connsiteX3" fmla="*/ 103156 w 206311"/>
                            <a:gd name="connsiteY3" fmla="*/ 0 h 187642"/>
                            <a:gd name="connsiteX4" fmla="*/ 206311 w 206311"/>
                            <a:gd name="connsiteY4" fmla="*/ 93821 h 18764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206311" h="187642">
                              <a:moveTo>
                                <a:pt x="206311" y="93821"/>
                              </a:moveTo>
                              <a:cubicBezTo>
                                <a:pt x="206311" y="145637"/>
                                <a:pt x="160127" y="187643"/>
                                <a:pt x="103156" y="187643"/>
                              </a:cubicBezTo>
                              <a:cubicBezTo>
                                <a:pt x="46185" y="187643"/>
                                <a:pt x="0" y="145637"/>
                                <a:pt x="0" y="93821"/>
                              </a:cubicBezTo>
                              <a:cubicBezTo>
                                <a:pt x="0" y="42005"/>
                                <a:pt x="46185" y="0"/>
                                <a:pt x="103156" y="0"/>
                              </a:cubicBezTo>
                              <a:cubicBezTo>
                                <a:pt x="160127" y="0"/>
                                <a:pt x="206311" y="42005"/>
                                <a:pt x="206311" y="93821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FFFD"/>
                        </a:solidFill>
                        <a:ln w="9525" cap="flat">
                          <a:noFill/>
                          <a:prstDash val="solid"/>
                          <a:miter/>
                        </a:ln>
                      </p:spPr>
                      <p:txBody>
                        <a:bodyPr rtlCol="0" anchor="ctr"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0" name="">
                          <a:extLst>
                            <a:ext uri="{FF2B5EF4-FFF2-40B4-BE49-F238E27FC236}">
                              <a16:creationId xmlns:a16="http://schemas.microsoft.com/office/drawing/2014/main" id="{10790259-79EE-7D5D-1F00-F51D5D7D0F1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232427" y="2488406"/>
                          <a:ext cx="178498" cy="130682"/>
                        </a:xfrm>
                        <a:custGeom>
                          <a:avLst/>
                          <a:gdLst>
                            <a:gd name="connsiteX0" fmla="*/ 178498 w 178498"/>
                            <a:gd name="connsiteY0" fmla="*/ 65342 h 130682"/>
                            <a:gd name="connsiteX1" fmla="*/ 89249 w 178498"/>
                            <a:gd name="connsiteY1" fmla="*/ 130683 h 130682"/>
                            <a:gd name="connsiteX2" fmla="*/ 0 w 178498"/>
                            <a:gd name="connsiteY2" fmla="*/ 65342 h 130682"/>
                            <a:gd name="connsiteX3" fmla="*/ 89249 w 178498"/>
                            <a:gd name="connsiteY3" fmla="*/ 0 h 130682"/>
                            <a:gd name="connsiteX4" fmla="*/ 178498 w 178498"/>
                            <a:gd name="connsiteY4" fmla="*/ 65342 h 13068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78498" h="130682">
                              <a:moveTo>
                                <a:pt x="178498" y="65342"/>
                              </a:moveTo>
                              <a:cubicBezTo>
                                <a:pt x="178498" y="101429"/>
                                <a:pt x="138540" y="130683"/>
                                <a:pt x="89249" y="130683"/>
                              </a:cubicBezTo>
                              <a:cubicBezTo>
                                <a:pt x="39958" y="130683"/>
                                <a:pt x="0" y="101429"/>
                                <a:pt x="0" y="65342"/>
                              </a:cubicBezTo>
                              <a:cubicBezTo>
                                <a:pt x="0" y="29254"/>
                                <a:pt x="39958" y="0"/>
                                <a:pt x="89249" y="0"/>
                              </a:cubicBezTo>
                              <a:cubicBezTo>
                                <a:pt x="138540" y="0"/>
                                <a:pt x="178498" y="29254"/>
                                <a:pt x="178498" y="65342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661E1D"/>
                        </a:solidFill>
                        <a:ln w="9525" cap="flat">
                          <a:noFill/>
                          <a:prstDash val="solid"/>
                          <a:miter/>
                        </a:ln>
                      </p:spPr>
                      <p:txBody>
                        <a:bodyPr rtlCol="0" anchor="ctr"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98" name="">
                        <a:extLst>
                          <a:ext uri="{FF2B5EF4-FFF2-40B4-BE49-F238E27FC236}">
                            <a16:creationId xmlns:a16="http://schemas.microsoft.com/office/drawing/2014/main" id="{DCE55162-384B-E1CD-C9D2-43A202552D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54989" y="2446296"/>
                        <a:ext cx="57340" cy="57358"/>
                      </a:xfrm>
                      <a:custGeom>
                        <a:avLst/>
                        <a:gdLst>
                          <a:gd name="connsiteX0" fmla="*/ 6668 w 57340"/>
                          <a:gd name="connsiteY0" fmla="*/ 38871 h 57358"/>
                          <a:gd name="connsiteX1" fmla="*/ 18479 w 57340"/>
                          <a:gd name="connsiteY1" fmla="*/ 50682 h 57358"/>
                          <a:gd name="connsiteX2" fmla="*/ 25813 w 57340"/>
                          <a:gd name="connsiteY2" fmla="*/ 55349 h 57358"/>
                          <a:gd name="connsiteX3" fmla="*/ 34576 w 57340"/>
                          <a:gd name="connsiteY3" fmla="*/ 57349 h 57358"/>
                          <a:gd name="connsiteX4" fmla="*/ 43339 w 57340"/>
                          <a:gd name="connsiteY4" fmla="*/ 55349 h 57358"/>
                          <a:gd name="connsiteX5" fmla="*/ 50673 w 57340"/>
                          <a:gd name="connsiteY5" fmla="*/ 50682 h 57358"/>
                          <a:gd name="connsiteX6" fmla="*/ 54197 w 57340"/>
                          <a:gd name="connsiteY6" fmla="*/ 46110 h 57358"/>
                          <a:gd name="connsiteX7" fmla="*/ 57341 w 57340"/>
                          <a:gd name="connsiteY7" fmla="*/ 34585 h 57358"/>
                          <a:gd name="connsiteX8" fmla="*/ 56483 w 57340"/>
                          <a:gd name="connsiteY8" fmla="*/ 28489 h 57358"/>
                          <a:gd name="connsiteX9" fmla="*/ 50673 w 57340"/>
                          <a:gd name="connsiteY9" fmla="*/ 18487 h 57358"/>
                          <a:gd name="connsiteX10" fmla="*/ 38862 w 57340"/>
                          <a:gd name="connsiteY10" fmla="*/ 6676 h 57358"/>
                          <a:gd name="connsiteX11" fmla="*/ 31528 w 57340"/>
                          <a:gd name="connsiteY11" fmla="*/ 2009 h 57358"/>
                          <a:gd name="connsiteX12" fmla="*/ 22765 w 57340"/>
                          <a:gd name="connsiteY12" fmla="*/ 9 h 57358"/>
                          <a:gd name="connsiteX13" fmla="*/ 14002 w 57340"/>
                          <a:gd name="connsiteY13" fmla="*/ 2009 h 57358"/>
                          <a:gd name="connsiteX14" fmla="*/ 6668 w 57340"/>
                          <a:gd name="connsiteY14" fmla="*/ 6676 h 57358"/>
                          <a:gd name="connsiteX15" fmla="*/ 3143 w 57340"/>
                          <a:gd name="connsiteY15" fmla="*/ 11248 h 57358"/>
                          <a:gd name="connsiteX16" fmla="*/ 0 w 57340"/>
                          <a:gd name="connsiteY16" fmla="*/ 22774 h 57358"/>
                          <a:gd name="connsiteX17" fmla="*/ 857 w 57340"/>
                          <a:gd name="connsiteY17" fmla="*/ 28870 h 57358"/>
                          <a:gd name="connsiteX18" fmla="*/ 6668 w 57340"/>
                          <a:gd name="connsiteY18" fmla="*/ 38871 h 57358"/>
                          <a:gd name="connsiteX19" fmla="*/ 6668 w 57340"/>
                          <a:gd name="connsiteY19" fmla="*/ 38871 h 573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</a:cxnLst>
                        <a:rect l="l" t="t" r="r" b="b"/>
                        <a:pathLst>
                          <a:path w="57340" h="57358">
                            <a:moveTo>
                              <a:pt x="6668" y="38871"/>
                            </a:moveTo>
                            <a:cubicBezTo>
                              <a:pt x="10573" y="42776"/>
                              <a:pt x="14573" y="46777"/>
                              <a:pt x="18479" y="50682"/>
                            </a:cubicBezTo>
                            <a:cubicBezTo>
                              <a:pt x="20574" y="52873"/>
                              <a:pt x="22955" y="54492"/>
                              <a:pt x="25813" y="55349"/>
                            </a:cubicBezTo>
                            <a:cubicBezTo>
                              <a:pt x="28480" y="56778"/>
                              <a:pt x="31433" y="57445"/>
                              <a:pt x="34576" y="57349"/>
                            </a:cubicBezTo>
                            <a:cubicBezTo>
                              <a:pt x="37719" y="57445"/>
                              <a:pt x="40672" y="56778"/>
                              <a:pt x="43339" y="55349"/>
                            </a:cubicBezTo>
                            <a:cubicBezTo>
                              <a:pt x="46196" y="54397"/>
                              <a:pt x="48578" y="52873"/>
                              <a:pt x="50673" y="50682"/>
                            </a:cubicBezTo>
                            <a:cubicBezTo>
                              <a:pt x="51816" y="49158"/>
                              <a:pt x="53054" y="47634"/>
                              <a:pt x="54197" y="46110"/>
                            </a:cubicBezTo>
                            <a:cubicBezTo>
                              <a:pt x="56293" y="42586"/>
                              <a:pt x="57245" y="38776"/>
                              <a:pt x="57341" y="34585"/>
                            </a:cubicBezTo>
                            <a:cubicBezTo>
                              <a:pt x="57055" y="32584"/>
                              <a:pt x="56769" y="30584"/>
                              <a:pt x="56483" y="28489"/>
                            </a:cubicBezTo>
                            <a:cubicBezTo>
                              <a:pt x="55436" y="24679"/>
                              <a:pt x="53435" y="21250"/>
                              <a:pt x="50673" y="18487"/>
                            </a:cubicBezTo>
                            <a:cubicBezTo>
                              <a:pt x="46768" y="14582"/>
                              <a:pt x="42767" y="10582"/>
                              <a:pt x="38862" y="6676"/>
                            </a:cubicBezTo>
                            <a:cubicBezTo>
                              <a:pt x="36767" y="4486"/>
                              <a:pt x="34385" y="2866"/>
                              <a:pt x="31528" y="2009"/>
                            </a:cubicBezTo>
                            <a:cubicBezTo>
                              <a:pt x="28861" y="580"/>
                              <a:pt x="25908" y="-86"/>
                              <a:pt x="22765" y="9"/>
                            </a:cubicBezTo>
                            <a:cubicBezTo>
                              <a:pt x="19621" y="-86"/>
                              <a:pt x="16669" y="580"/>
                              <a:pt x="14002" y="2009"/>
                            </a:cubicBezTo>
                            <a:cubicBezTo>
                              <a:pt x="11144" y="2962"/>
                              <a:pt x="8763" y="4486"/>
                              <a:pt x="6668" y="6676"/>
                            </a:cubicBezTo>
                            <a:cubicBezTo>
                              <a:pt x="5525" y="8200"/>
                              <a:pt x="4286" y="9724"/>
                              <a:pt x="3143" y="11248"/>
                            </a:cubicBezTo>
                            <a:cubicBezTo>
                              <a:pt x="1048" y="14773"/>
                              <a:pt x="95" y="18583"/>
                              <a:pt x="0" y="22774"/>
                            </a:cubicBezTo>
                            <a:cubicBezTo>
                              <a:pt x="286" y="24774"/>
                              <a:pt x="571" y="26774"/>
                              <a:pt x="857" y="28870"/>
                            </a:cubicBezTo>
                            <a:cubicBezTo>
                              <a:pt x="1905" y="32680"/>
                              <a:pt x="3810" y="36013"/>
                              <a:pt x="6668" y="38871"/>
                            </a:cubicBezTo>
                            <a:lnTo>
                              <a:pt x="6668" y="38871"/>
                            </a:lnTo>
                            <a:close/>
                          </a:path>
                        </a:pathLst>
                      </a:custGeom>
                      <a:solidFill>
                        <a:srgbClr val="C45803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92" name="">
                    <a:extLst>
                      <a:ext uri="{FF2B5EF4-FFF2-40B4-BE49-F238E27FC236}">
                        <a16:creationId xmlns:a16="http://schemas.microsoft.com/office/drawing/2014/main" id="{734EAF58-9A0E-EC81-FB3B-61E8F6817832}"/>
                      </a:ext>
                    </a:extLst>
                  </p:cNvPr>
                  <p:cNvGrpSpPr/>
                  <p:nvPr/>
                </p:nvGrpSpPr>
                <p:grpSpPr>
                  <a:xfrm>
                    <a:off x="7226480" y="2242789"/>
                    <a:ext cx="817883" cy="123601"/>
                    <a:chOff x="7226480" y="2242789"/>
                    <a:chExt cx="817883" cy="123601"/>
                  </a:xfrm>
                  <a:solidFill>
                    <a:srgbClr val="A5433C"/>
                  </a:solidFill>
                </p:grpSpPr>
                <p:sp>
                  <p:nvSpPr>
                    <p:cNvPr id="93" name="">
                      <a:extLst>
                        <a:ext uri="{FF2B5EF4-FFF2-40B4-BE49-F238E27FC236}">
                          <a16:creationId xmlns:a16="http://schemas.microsoft.com/office/drawing/2014/main" id="{97EDD799-0E21-6F4E-2119-120F22743F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78160" y="2247922"/>
                      <a:ext cx="266203" cy="113380"/>
                    </a:xfrm>
                    <a:custGeom>
                      <a:avLst/>
                      <a:gdLst>
                        <a:gd name="connsiteX0" fmla="*/ 2240 w 266203"/>
                        <a:gd name="connsiteY0" fmla="*/ 40840 h 113380"/>
                        <a:gd name="connsiteX1" fmla="*/ 7956 w 266203"/>
                        <a:gd name="connsiteY1" fmla="*/ 48460 h 113380"/>
                        <a:gd name="connsiteX2" fmla="*/ 145020 w 266203"/>
                        <a:gd name="connsiteY2" fmla="*/ 52556 h 113380"/>
                        <a:gd name="connsiteX3" fmla="*/ 263892 w 266203"/>
                        <a:gd name="connsiteY3" fmla="*/ 112849 h 113380"/>
                        <a:gd name="connsiteX4" fmla="*/ 2240 w 266203"/>
                        <a:gd name="connsiteY4" fmla="*/ 40840 h 1133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6203" h="113380">
                          <a:moveTo>
                            <a:pt x="2240" y="40840"/>
                          </a:moveTo>
                          <a:cubicBezTo>
                            <a:pt x="-2903" y="43888"/>
                            <a:pt x="1574" y="49984"/>
                            <a:pt x="7956" y="48460"/>
                          </a:cubicBezTo>
                          <a:cubicBezTo>
                            <a:pt x="41007" y="40269"/>
                            <a:pt x="93014" y="33792"/>
                            <a:pt x="145020" y="52556"/>
                          </a:cubicBezTo>
                          <a:cubicBezTo>
                            <a:pt x="231412" y="83607"/>
                            <a:pt x="246462" y="118088"/>
                            <a:pt x="263892" y="112849"/>
                          </a:cubicBezTo>
                          <a:cubicBezTo>
                            <a:pt x="280561" y="107801"/>
                            <a:pt x="208457" y="-80889"/>
                            <a:pt x="2240" y="40840"/>
                          </a:cubicBezTo>
                          <a:close/>
                        </a:path>
                      </a:pathLst>
                    </a:custGeom>
                    <a:solidFill>
                      <a:srgbClr val="A5433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94" name="">
                      <a:extLst>
                        <a:ext uri="{FF2B5EF4-FFF2-40B4-BE49-F238E27FC236}">
                          <a16:creationId xmlns:a16="http://schemas.microsoft.com/office/drawing/2014/main" id="{EC71CD44-AE46-CEDB-66BD-671EAF5910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26480" y="2242789"/>
                      <a:ext cx="253202" cy="123601"/>
                    </a:xfrm>
                    <a:custGeom>
                      <a:avLst/>
                      <a:gdLst>
                        <a:gd name="connsiteX0" fmla="*/ 242263 w 253202"/>
                        <a:gd name="connsiteY0" fmla="*/ 72166 h 123601"/>
                        <a:gd name="connsiteX1" fmla="*/ 250169 w 253202"/>
                        <a:gd name="connsiteY1" fmla="*/ 59307 h 123601"/>
                        <a:gd name="connsiteX2" fmla="*/ 65288 w 253202"/>
                        <a:gd name="connsiteY2" fmla="*/ 12064 h 123601"/>
                        <a:gd name="connsiteX3" fmla="*/ 9758 w 253202"/>
                        <a:gd name="connsiteY3" fmla="*/ 123601 h 123601"/>
                        <a:gd name="connsiteX4" fmla="*/ 242263 w 253202"/>
                        <a:gd name="connsiteY4" fmla="*/ 72166 h 1236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3202" h="123601">
                          <a:moveTo>
                            <a:pt x="242263" y="72166"/>
                          </a:moveTo>
                          <a:cubicBezTo>
                            <a:pt x="251121" y="74833"/>
                            <a:pt x="257122" y="65118"/>
                            <a:pt x="250169" y="59307"/>
                          </a:cubicBezTo>
                          <a:cubicBezTo>
                            <a:pt x="211116" y="26541"/>
                            <a:pt x="135297" y="-23084"/>
                            <a:pt x="65288" y="12064"/>
                          </a:cubicBezTo>
                          <a:cubicBezTo>
                            <a:pt x="-34438" y="62070"/>
                            <a:pt x="9758" y="123601"/>
                            <a:pt x="9758" y="123601"/>
                          </a:cubicBezTo>
                          <a:cubicBezTo>
                            <a:pt x="9758" y="123601"/>
                            <a:pt x="79957" y="23970"/>
                            <a:pt x="242263" y="72166"/>
                          </a:cubicBezTo>
                          <a:close/>
                        </a:path>
                      </a:pathLst>
                    </a:custGeom>
                    <a:solidFill>
                      <a:srgbClr val="A5433C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9" name="">
                <a:extLst>
                  <a:ext uri="{FF2B5EF4-FFF2-40B4-BE49-F238E27FC236}">
                    <a16:creationId xmlns:a16="http://schemas.microsoft.com/office/drawing/2014/main" id="{3F53AB21-864E-2EB3-204D-4351DA636A4E}"/>
                  </a:ext>
                </a:extLst>
              </p:cNvPr>
              <p:cNvGrpSpPr/>
              <p:nvPr/>
            </p:nvGrpSpPr>
            <p:grpSpPr>
              <a:xfrm>
                <a:off x="3238500" y="1562100"/>
                <a:ext cx="5279606" cy="3316224"/>
                <a:chOff x="3238500" y="1562100"/>
                <a:chExt cx="5279606" cy="3316224"/>
              </a:xfrm>
            </p:grpSpPr>
            <p:grpSp>
              <p:nvGrpSpPr>
                <p:cNvPr id="20" name="">
                  <a:extLst>
                    <a:ext uri="{FF2B5EF4-FFF2-40B4-BE49-F238E27FC236}">
                      <a16:creationId xmlns:a16="http://schemas.microsoft.com/office/drawing/2014/main" id="{8E326E6C-00AA-9EE7-4EE6-56EBE86B9E8E}"/>
                    </a:ext>
                  </a:extLst>
                </p:cNvPr>
                <p:cNvGrpSpPr/>
                <p:nvPr/>
              </p:nvGrpSpPr>
              <p:grpSpPr>
                <a:xfrm>
                  <a:off x="7176865" y="3124834"/>
                  <a:ext cx="1105264" cy="1236377"/>
                  <a:chOff x="7176865" y="3124834"/>
                  <a:chExt cx="1105264" cy="1236377"/>
                </a:xfrm>
              </p:grpSpPr>
              <p:sp>
                <p:nvSpPr>
                  <p:cNvPr id="71" name="">
                    <a:extLst>
                      <a:ext uri="{FF2B5EF4-FFF2-40B4-BE49-F238E27FC236}">
                        <a16:creationId xmlns:a16="http://schemas.microsoft.com/office/drawing/2014/main" id="{CE970949-1C6E-FC58-B638-188756FC613F}"/>
                      </a:ext>
                    </a:extLst>
                  </p:cNvPr>
                  <p:cNvSpPr/>
                  <p:nvPr/>
                </p:nvSpPr>
                <p:spPr>
                  <a:xfrm>
                    <a:off x="7727251" y="3163171"/>
                    <a:ext cx="101345" cy="26083"/>
                  </a:xfrm>
                  <a:custGeom>
                    <a:avLst/>
                    <a:gdLst>
                      <a:gd name="connsiteX0" fmla="*/ 97155 w 101345"/>
                      <a:gd name="connsiteY0" fmla="*/ 20274 h 26083"/>
                      <a:gd name="connsiteX1" fmla="*/ 79629 w 101345"/>
                      <a:gd name="connsiteY1" fmla="*/ 14844 h 26083"/>
                      <a:gd name="connsiteX2" fmla="*/ 49435 w 101345"/>
                      <a:gd name="connsiteY2" fmla="*/ 5700 h 26083"/>
                      <a:gd name="connsiteX3" fmla="*/ 1619 w 101345"/>
                      <a:gd name="connsiteY3" fmla="*/ 3224 h 26083"/>
                      <a:gd name="connsiteX4" fmla="*/ 0 w 101345"/>
                      <a:gd name="connsiteY4" fmla="*/ 4176 h 26083"/>
                      <a:gd name="connsiteX5" fmla="*/ 97822 w 101345"/>
                      <a:gd name="connsiteY5" fmla="*/ 26084 h 26083"/>
                      <a:gd name="connsiteX6" fmla="*/ 101346 w 101345"/>
                      <a:gd name="connsiteY6" fmla="*/ 21798 h 26083"/>
                      <a:gd name="connsiteX7" fmla="*/ 97155 w 101345"/>
                      <a:gd name="connsiteY7" fmla="*/ 20274 h 26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1345" h="26083">
                        <a:moveTo>
                          <a:pt x="97155" y="20274"/>
                        </a:moveTo>
                        <a:cubicBezTo>
                          <a:pt x="91345" y="18464"/>
                          <a:pt x="85439" y="16654"/>
                          <a:pt x="79629" y="14844"/>
                        </a:cubicBezTo>
                        <a:cubicBezTo>
                          <a:pt x="69628" y="11796"/>
                          <a:pt x="59531" y="8558"/>
                          <a:pt x="49435" y="5700"/>
                        </a:cubicBezTo>
                        <a:cubicBezTo>
                          <a:pt x="34004" y="1319"/>
                          <a:pt x="16002" y="-3253"/>
                          <a:pt x="1619" y="3224"/>
                        </a:cubicBezTo>
                        <a:cubicBezTo>
                          <a:pt x="1048" y="3510"/>
                          <a:pt x="571" y="3891"/>
                          <a:pt x="0" y="4176"/>
                        </a:cubicBezTo>
                        <a:cubicBezTo>
                          <a:pt x="32956" y="9987"/>
                          <a:pt x="65627" y="17225"/>
                          <a:pt x="97822" y="26084"/>
                        </a:cubicBezTo>
                        <a:cubicBezTo>
                          <a:pt x="99060" y="24655"/>
                          <a:pt x="100203" y="23226"/>
                          <a:pt x="101346" y="21798"/>
                        </a:cubicBezTo>
                        <a:cubicBezTo>
                          <a:pt x="99631" y="21131"/>
                          <a:pt x="98107" y="20559"/>
                          <a:pt x="97155" y="20274"/>
                        </a:cubicBezTo>
                        <a:close/>
                      </a:path>
                    </a:pathLst>
                  </a:custGeom>
                  <a:noFill/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" name="">
                    <a:extLst>
                      <a:ext uri="{FF2B5EF4-FFF2-40B4-BE49-F238E27FC236}">
                        <a16:creationId xmlns:a16="http://schemas.microsoft.com/office/drawing/2014/main" id="{8DFFDAE5-ADEA-6DA5-1105-7232FB21E2AF}"/>
                      </a:ext>
                    </a:extLst>
                  </p:cNvPr>
                  <p:cNvSpPr/>
                  <p:nvPr/>
                </p:nvSpPr>
                <p:spPr>
                  <a:xfrm>
                    <a:off x="7682102" y="3124834"/>
                    <a:ext cx="188956" cy="75946"/>
                  </a:xfrm>
                  <a:custGeom>
                    <a:avLst/>
                    <a:gdLst>
                      <a:gd name="connsiteX0" fmla="*/ 46673 w 188956"/>
                      <a:gd name="connsiteY0" fmla="*/ 41562 h 75946"/>
                      <a:gd name="connsiteX1" fmla="*/ 94488 w 188956"/>
                      <a:gd name="connsiteY1" fmla="*/ 44038 h 75946"/>
                      <a:gd name="connsiteX2" fmla="*/ 124682 w 188956"/>
                      <a:gd name="connsiteY2" fmla="*/ 53182 h 75946"/>
                      <a:gd name="connsiteX3" fmla="*/ 142208 w 188956"/>
                      <a:gd name="connsiteY3" fmla="*/ 58611 h 75946"/>
                      <a:gd name="connsiteX4" fmla="*/ 146304 w 188956"/>
                      <a:gd name="connsiteY4" fmla="*/ 60040 h 75946"/>
                      <a:gd name="connsiteX5" fmla="*/ 142780 w 188956"/>
                      <a:gd name="connsiteY5" fmla="*/ 64326 h 75946"/>
                      <a:gd name="connsiteX6" fmla="*/ 181832 w 188956"/>
                      <a:gd name="connsiteY6" fmla="*/ 75947 h 75946"/>
                      <a:gd name="connsiteX7" fmla="*/ 187547 w 188956"/>
                      <a:gd name="connsiteY7" fmla="*/ 45467 h 75946"/>
                      <a:gd name="connsiteX8" fmla="*/ 149543 w 188956"/>
                      <a:gd name="connsiteY8" fmla="*/ 20321 h 75946"/>
                      <a:gd name="connsiteX9" fmla="*/ 107156 w 188956"/>
                      <a:gd name="connsiteY9" fmla="*/ 7367 h 75946"/>
                      <a:gd name="connsiteX10" fmla="*/ 27337 w 188956"/>
                      <a:gd name="connsiteY10" fmla="*/ 8129 h 75946"/>
                      <a:gd name="connsiteX11" fmla="*/ 0 w 188956"/>
                      <a:gd name="connsiteY11" fmla="*/ 35466 h 75946"/>
                      <a:gd name="connsiteX12" fmla="*/ 45053 w 188956"/>
                      <a:gd name="connsiteY12" fmla="*/ 42419 h 75946"/>
                      <a:gd name="connsiteX13" fmla="*/ 46673 w 188956"/>
                      <a:gd name="connsiteY13" fmla="*/ 41562 h 75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8956" h="75946">
                        <a:moveTo>
                          <a:pt x="46673" y="41562"/>
                        </a:moveTo>
                        <a:cubicBezTo>
                          <a:pt x="61055" y="35085"/>
                          <a:pt x="79058" y="39657"/>
                          <a:pt x="94488" y="44038"/>
                        </a:cubicBezTo>
                        <a:cubicBezTo>
                          <a:pt x="104585" y="46896"/>
                          <a:pt x="114586" y="50134"/>
                          <a:pt x="124682" y="53182"/>
                        </a:cubicBezTo>
                        <a:cubicBezTo>
                          <a:pt x="130493" y="54992"/>
                          <a:pt x="136398" y="56802"/>
                          <a:pt x="142208" y="58611"/>
                        </a:cubicBezTo>
                        <a:cubicBezTo>
                          <a:pt x="143256" y="58897"/>
                          <a:pt x="144685" y="59469"/>
                          <a:pt x="146304" y="60040"/>
                        </a:cubicBezTo>
                        <a:cubicBezTo>
                          <a:pt x="145161" y="61469"/>
                          <a:pt x="144018" y="62993"/>
                          <a:pt x="142780" y="64326"/>
                        </a:cubicBezTo>
                        <a:cubicBezTo>
                          <a:pt x="155829" y="67946"/>
                          <a:pt x="168878" y="71851"/>
                          <a:pt x="181832" y="75947"/>
                        </a:cubicBezTo>
                        <a:cubicBezTo>
                          <a:pt x="187547" y="66803"/>
                          <a:pt x="191071" y="56611"/>
                          <a:pt x="187547" y="45467"/>
                        </a:cubicBezTo>
                        <a:cubicBezTo>
                          <a:pt x="182118" y="28417"/>
                          <a:pt x="164592" y="24988"/>
                          <a:pt x="149543" y="20321"/>
                        </a:cubicBezTo>
                        <a:cubicBezTo>
                          <a:pt x="135446" y="15939"/>
                          <a:pt x="121349" y="11463"/>
                          <a:pt x="107156" y="7367"/>
                        </a:cubicBezTo>
                        <a:cubicBezTo>
                          <a:pt x="81248" y="-158"/>
                          <a:pt x="52388" y="-4825"/>
                          <a:pt x="27337" y="8129"/>
                        </a:cubicBezTo>
                        <a:cubicBezTo>
                          <a:pt x="15431" y="14225"/>
                          <a:pt x="6287" y="24036"/>
                          <a:pt x="0" y="35466"/>
                        </a:cubicBezTo>
                        <a:cubicBezTo>
                          <a:pt x="15050" y="37466"/>
                          <a:pt x="30099" y="39847"/>
                          <a:pt x="45053" y="42419"/>
                        </a:cubicBezTo>
                        <a:cubicBezTo>
                          <a:pt x="45625" y="42228"/>
                          <a:pt x="46101" y="41847"/>
                          <a:pt x="46673" y="41562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3" name="">
                    <a:extLst>
                      <a:ext uri="{FF2B5EF4-FFF2-40B4-BE49-F238E27FC236}">
                        <a16:creationId xmlns:a16="http://schemas.microsoft.com/office/drawing/2014/main" id="{A4072ABA-0EE6-F391-87EA-E0E80569984D}"/>
                      </a:ext>
                    </a:extLst>
                  </p:cNvPr>
                  <p:cNvSpPr/>
                  <p:nvPr/>
                </p:nvSpPr>
                <p:spPr>
                  <a:xfrm>
                    <a:off x="7591615" y="4335494"/>
                    <a:ext cx="61722" cy="16478"/>
                  </a:xfrm>
                  <a:custGeom>
                    <a:avLst/>
                    <a:gdLst>
                      <a:gd name="connsiteX0" fmla="*/ 61722 w 61722"/>
                      <a:gd name="connsiteY0" fmla="*/ 16478 h 16478"/>
                      <a:gd name="connsiteX1" fmla="*/ 0 w 61722"/>
                      <a:gd name="connsiteY1" fmla="*/ 0 h 16478"/>
                      <a:gd name="connsiteX2" fmla="*/ 61722 w 61722"/>
                      <a:gd name="connsiteY2" fmla="*/ 16478 h 16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1722" h="16478">
                        <a:moveTo>
                          <a:pt x="61722" y="16478"/>
                        </a:moveTo>
                        <a:cubicBezTo>
                          <a:pt x="40481" y="12573"/>
                          <a:pt x="19812" y="7144"/>
                          <a:pt x="0" y="0"/>
                        </a:cubicBezTo>
                        <a:cubicBezTo>
                          <a:pt x="19812" y="7144"/>
                          <a:pt x="40481" y="12478"/>
                          <a:pt x="61722" y="16478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4" name="">
                    <a:extLst>
                      <a:ext uri="{FF2B5EF4-FFF2-40B4-BE49-F238E27FC236}">
                        <a16:creationId xmlns:a16="http://schemas.microsoft.com/office/drawing/2014/main" id="{387A3DD1-9228-938E-FA73-6287DC796BA3}"/>
                      </a:ext>
                    </a:extLst>
                  </p:cNvPr>
                  <p:cNvSpPr/>
                  <p:nvPr/>
                </p:nvSpPr>
                <p:spPr>
                  <a:xfrm>
                    <a:off x="7838493" y="3597592"/>
                    <a:ext cx="432864" cy="622172"/>
                  </a:xfrm>
                  <a:custGeom>
                    <a:avLst/>
                    <a:gdLst>
                      <a:gd name="connsiteX0" fmla="*/ 432254 w 432864"/>
                      <a:gd name="connsiteY0" fmla="*/ 492919 h 622172"/>
                      <a:gd name="connsiteX1" fmla="*/ 430064 w 432864"/>
                      <a:gd name="connsiteY1" fmla="*/ 498158 h 622172"/>
                      <a:gd name="connsiteX2" fmla="*/ 371485 w 432864"/>
                      <a:gd name="connsiteY2" fmla="*/ 524161 h 622172"/>
                      <a:gd name="connsiteX3" fmla="*/ 350530 w 432864"/>
                      <a:gd name="connsiteY3" fmla="*/ 500539 h 622172"/>
                      <a:gd name="connsiteX4" fmla="*/ 345958 w 432864"/>
                      <a:gd name="connsiteY4" fmla="*/ 493490 h 622172"/>
                      <a:gd name="connsiteX5" fmla="*/ 345958 w 432864"/>
                      <a:gd name="connsiteY5" fmla="*/ 493490 h 622172"/>
                      <a:gd name="connsiteX6" fmla="*/ 305286 w 432864"/>
                      <a:gd name="connsiteY6" fmla="*/ 421862 h 622172"/>
                      <a:gd name="connsiteX7" fmla="*/ 304905 w 432864"/>
                      <a:gd name="connsiteY7" fmla="*/ 421005 h 622172"/>
                      <a:gd name="connsiteX8" fmla="*/ 293666 w 432864"/>
                      <a:gd name="connsiteY8" fmla="*/ 396145 h 622172"/>
                      <a:gd name="connsiteX9" fmla="*/ 292332 w 432864"/>
                      <a:gd name="connsiteY9" fmla="*/ 392906 h 622172"/>
                      <a:gd name="connsiteX10" fmla="*/ 282998 w 432864"/>
                      <a:gd name="connsiteY10" fmla="*/ 369570 h 622172"/>
                      <a:gd name="connsiteX11" fmla="*/ 280521 w 432864"/>
                      <a:gd name="connsiteY11" fmla="*/ 362521 h 622172"/>
                      <a:gd name="connsiteX12" fmla="*/ 273377 w 432864"/>
                      <a:gd name="connsiteY12" fmla="*/ 342233 h 622172"/>
                      <a:gd name="connsiteX13" fmla="*/ 269377 w 432864"/>
                      <a:gd name="connsiteY13" fmla="*/ 329184 h 622172"/>
                      <a:gd name="connsiteX14" fmla="*/ 264710 w 432864"/>
                      <a:gd name="connsiteY14" fmla="*/ 313944 h 622172"/>
                      <a:gd name="connsiteX15" fmla="*/ 257185 w 432864"/>
                      <a:gd name="connsiteY15" fmla="*/ 284893 h 622172"/>
                      <a:gd name="connsiteX16" fmla="*/ 253470 w 432864"/>
                      <a:gd name="connsiteY16" fmla="*/ 246126 h 622172"/>
                      <a:gd name="connsiteX17" fmla="*/ 255185 w 432864"/>
                      <a:gd name="connsiteY17" fmla="*/ 238887 h 622172"/>
                      <a:gd name="connsiteX18" fmla="*/ 274139 w 432864"/>
                      <a:gd name="connsiteY18" fmla="*/ 213360 h 622172"/>
                      <a:gd name="connsiteX19" fmla="*/ 284045 w 432864"/>
                      <a:gd name="connsiteY19" fmla="*/ 206788 h 622172"/>
                      <a:gd name="connsiteX20" fmla="*/ 301857 w 432864"/>
                      <a:gd name="connsiteY20" fmla="*/ 196882 h 622172"/>
                      <a:gd name="connsiteX21" fmla="*/ 309001 w 432864"/>
                      <a:gd name="connsiteY21" fmla="*/ 193262 h 622172"/>
                      <a:gd name="connsiteX22" fmla="*/ 319383 w 432864"/>
                      <a:gd name="connsiteY22" fmla="*/ 188404 h 622172"/>
                      <a:gd name="connsiteX23" fmla="*/ 347005 w 432864"/>
                      <a:gd name="connsiteY23" fmla="*/ 177070 h 622172"/>
                      <a:gd name="connsiteX24" fmla="*/ 227752 w 432864"/>
                      <a:gd name="connsiteY24" fmla="*/ 0 h 622172"/>
                      <a:gd name="connsiteX25" fmla="*/ 190224 w 432864"/>
                      <a:gd name="connsiteY25" fmla="*/ 34671 h 622172"/>
                      <a:gd name="connsiteX26" fmla="*/ 190129 w 432864"/>
                      <a:gd name="connsiteY26" fmla="*/ 34576 h 622172"/>
                      <a:gd name="connsiteX27" fmla="*/ 5725 w 432864"/>
                      <a:gd name="connsiteY27" fmla="*/ 272034 h 622172"/>
                      <a:gd name="connsiteX28" fmla="*/ 29728 w 432864"/>
                      <a:gd name="connsiteY28" fmla="*/ 345567 h 622172"/>
                      <a:gd name="connsiteX29" fmla="*/ 413490 w 432864"/>
                      <a:gd name="connsiteY29" fmla="*/ 622173 h 622172"/>
                      <a:gd name="connsiteX30" fmla="*/ 432254 w 432864"/>
                      <a:gd name="connsiteY30" fmla="*/ 492919 h 6221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432864" h="622172">
                        <a:moveTo>
                          <a:pt x="432254" y="492919"/>
                        </a:moveTo>
                        <a:cubicBezTo>
                          <a:pt x="431587" y="494633"/>
                          <a:pt x="430921" y="496443"/>
                          <a:pt x="430064" y="498158"/>
                        </a:cubicBezTo>
                        <a:cubicBezTo>
                          <a:pt x="417681" y="524256"/>
                          <a:pt x="392630" y="538829"/>
                          <a:pt x="371485" y="524161"/>
                        </a:cubicBezTo>
                        <a:cubicBezTo>
                          <a:pt x="363483" y="518636"/>
                          <a:pt x="356816" y="509683"/>
                          <a:pt x="350530" y="500539"/>
                        </a:cubicBezTo>
                        <a:cubicBezTo>
                          <a:pt x="348910" y="498253"/>
                          <a:pt x="347482" y="495872"/>
                          <a:pt x="345958" y="493490"/>
                        </a:cubicBezTo>
                        <a:cubicBezTo>
                          <a:pt x="345958" y="493490"/>
                          <a:pt x="345958" y="493490"/>
                          <a:pt x="345958" y="493490"/>
                        </a:cubicBezTo>
                        <a:cubicBezTo>
                          <a:pt x="331099" y="471202"/>
                          <a:pt x="317383" y="447294"/>
                          <a:pt x="305286" y="421862"/>
                        </a:cubicBezTo>
                        <a:cubicBezTo>
                          <a:pt x="305190" y="421576"/>
                          <a:pt x="305000" y="421291"/>
                          <a:pt x="304905" y="421005"/>
                        </a:cubicBezTo>
                        <a:cubicBezTo>
                          <a:pt x="300999" y="412814"/>
                          <a:pt x="297285" y="404622"/>
                          <a:pt x="293666" y="396145"/>
                        </a:cubicBezTo>
                        <a:cubicBezTo>
                          <a:pt x="293189" y="395097"/>
                          <a:pt x="292808" y="394049"/>
                          <a:pt x="292332" y="392906"/>
                        </a:cubicBezTo>
                        <a:cubicBezTo>
                          <a:pt x="289093" y="385191"/>
                          <a:pt x="285950" y="377476"/>
                          <a:pt x="282998" y="369570"/>
                        </a:cubicBezTo>
                        <a:cubicBezTo>
                          <a:pt x="282140" y="367189"/>
                          <a:pt x="281378" y="364808"/>
                          <a:pt x="280521" y="362521"/>
                        </a:cubicBezTo>
                        <a:cubicBezTo>
                          <a:pt x="278044" y="355759"/>
                          <a:pt x="275663" y="349091"/>
                          <a:pt x="273377" y="342233"/>
                        </a:cubicBezTo>
                        <a:cubicBezTo>
                          <a:pt x="271948" y="337947"/>
                          <a:pt x="270710" y="333566"/>
                          <a:pt x="269377" y="329184"/>
                        </a:cubicBezTo>
                        <a:cubicBezTo>
                          <a:pt x="267853" y="324136"/>
                          <a:pt x="266234" y="319088"/>
                          <a:pt x="264710" y="313944"/>
                        </a:cubicBezTo>
                        <a:cubicBezTo>
                          <a:pt x="262043" y="304324"/>
                          <a:pt x="259471" y="294608"/>
                          <a:pt x="257185" y="284893"/>
                        </a:cubicBezTo>
                        <a:cubicBezTo>
                          <a:pt x="254232" y="272225"/>
                          <a:pt x="251470" y="258699"/>
                          <a:pt x="253470" y="246126"/>
                        </a:cubicBezTo>
                        <a:cubicBezTo>
                          <a:pt x="253851" y="243554"/>
                          <a:pt x="254422" y="241173"/>
                          <a:pt x="255185" y="238887"/>
                        </a:cubicBezTo>
                        <a:cubicBezTo>
                          <a:pt x="258804" y="227552"/>
                          <a:pt x="266043" y="219551"/>
                          <a:pt x="274139" y="213360"/>
                        </a:cubicBezTo>
                        <a:cubicBezTo>
                          <a:pt x="277378" y="210884"/>
                          <a:pt x="280711" y="208788"/>
                          <a:pt x="284045" y="206788"/>
                        </a:cubicBezTo>
                        <a:cubicBezTo>
                          <a:pt x="289951" y="203263"/>
                          <a:pt x="295856" y="200025"/>
                          <a:pt x="301857" y="196882"/>
                        </a:cubicBezTo>
                        <a:cubicBezTo>
                          <a:pt x="304238" y="195644"/>
                          <a:pt x="306619" y="194500"/>
                          <a:pt x="309001" y="193262"/>
                        </a:cubicBezTo>
                        <a:cubicBezTo>
                          <a:pt x="312430" y="191548"/>
                          <a:pt x="315954" y="189929"/>
                          <a:pt x="319383" y="188404"/>
                        </a:cubicBezTo>
                        <a:cubicBezTo>
                          <a:pt x="328527" y="184213"/>
                          <a:pt x="337671" y="180404"/>
                          <a:pt x="347005" y="177070"/>
                        </a:cubicBezTo>
                        <a:cubicBezTo>
                          <a:pt x="315192" y="113824"/>
                          <a:pt x="275282" y="54102"/>
                          <a:pt x="227752" y="0"/>
                        </a:cubicBezTo>
                        <a:cubicBezTo>
                          <a:pt x="216037" y="12573"/>
                          <a:pt x="203464" y="24194"/>
                          <a:pt x="190224" y="34671"/>
                        </a:cubicBezTo>
                        <a:lnTo>
                          <a:pt x="190129" y="34576"/>
                        </a:lnTo>
                        <a:cubicBezTo>
                          <a:pt x="162792" y="110395"/>
                          <a:pt x="39634" y="225362"/>
                          <a:pt x="5725" y="272034"/>
                        </a:cubicBezTo>
                        <a:cubicBezTo>
                          <a:pt x="-8372" y="291465"/>
                          <a:pt x="5058" y="318230"/>
                          <a:pt x="29728" y="345567"/>
                        </a:cubicBezTo>
                        <a:cubicBezTo>
                          <a:pt x="161077" y="432816"/>
                          <a:pt x="287665" y="527018"/>
                          <a:pt x="413490" y="622173"/>
                        </a:cubicBezTo>
                        <a:cubicBezTo>
                          <a:pt x="431301" y="582835"/>
                          <a:pt x="434445" y="536639"/>
                          <a:pt x="432254" y="492919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5" name="">
                    <a:extLst>
                      <a:ext uri="{FF2B5EF4-FFF2-40B4-BE49-F238E27FC236}">
                        <a16:creationId xmlns:a16="http://schemas.microsoft.com/office/drawing/2014/main" id="{F48B89AC-3018-2D23-0B95-513CD02BF04C}"/>
                      </a:ext>
                    </a:extLst>
                  </p:cNvPr>
                  <p:cNvSpPr/>
                  <p:nvPr/>
                </p:nvSpPr>
                <p:spPr>
                  <a:xfrm>
                    <a:off x="7654480" y="4352163"/>
                    <a:ext cx="62674" cy="7524"/>
                  </a:xfrm>
                  <a:custGeom>
                    <a:avLst/>
                    <a:gdLst>
                      <a:gd name="connsiteX0" fmla="*/ 62675 w 62674"/>
                      <a:gd name="connsiteY0" fmla="*/ 7525 h 7524"/>
                      <a:gd name="connsiteX1" fmla="*/ 0 w 62674"/>
                      <a:gd name="connsiteY1" fmla="*/ 0 h 7524"/>
                      <a:gd name="connsiteX2" fmla="*/ 62675 w 62674"/>
                      <a:gd name="connsiteY2" fmla="*/ 7525 h 7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2674" h="7524">
                        <a:moveTo>
                          <a:pt x="62675" y="7525"/>
                        </a:moveTo>
                        <a:cubicBezTo>
                          <a:pt x="41434" y="6096"/>
                          <a:pt x="20479" y="3715"/>
                          <a:pt x="0" y="0"/>
                        </a:cubicBezTo>
                        <a:cubicBezTo>
                          <a:pt x="20479" y="3715"/>
                          <a:pt x="41434" y="6191"/>
                          <a:pt x="62675" y="7525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">
                    <a:extLst>
                      <a:ext uri="{FF2B5EF4-FFF2-40B4-BE49-F238E27FC236}">
                        <a16:creationId xmlns:a16="http://schemas.microsoft.com/office/drawing/2014/main" id="{F9F2A262-02A5-EAEE-3A93-831402B6FCE5}"/>
                      </a:ext>
                    </a:extLst>
                  </p:cNvPr>
                  <p:cNvSpPr/>
                  <p:nvPr/>
                </p:nvSpPr>
                <p:spPr>
                  <a:xfrm>
                    <a:off x="7979092" y="4326921"/>
                    <a:ext cx="106013" cy="17430"/>
                  </a:xfrm>
                  <a:custGeom>
                    <a:avLst/>
                    <a:gdLst>
                      <a:gd name="connsiteX0" fmla="*/ 0 w 106013"/>
                      <a:gd name="connsiteY0" fmla="*/ 17431 h 17430"/>
                      <a:gd name="connsiteX1" fmla="*/ 84391 w 106013"/>
                      <a:gd name="connsiteY1" fmla="*/ 4096 h 17430"/>
                      <a:gd name="connsiteX2" fmla="*/ 106013 w 106013"/>
                      <a:gd name="connsiteY2" fmla="*/ 0 h 17430"/>
                      <a:gd name="connsiteX3" fmla="*/ 84391 w 106013"/>
                      <a:gd name="connsiteY3" fmla="*/ 4096 h 17430"/>
                      <a:gd name="connsiteX4" fmla="*/ 0 w 106013"/>
                      <a:gd name="connsiteY4" fmla="*/ 17431 h 17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013" h="17430">
                        <a:moveTo>
                          <a:pt x="0" y="17431"/>
                        </a:moveTo>
                        <a:cubicBezTo>
                          <a:pt x="28194" y="13526"/>
                          <a:pt x="56388" y="9144"/>
                          <a:pt x="84391" y="4096"/>
                        </a:cubicBezTo>
                        <a:cubicBezTo>
                          <a:pt x="91535" y="2762"/>
                          <a:pt x="98774" y="1429"/>
                          <a:pt x="106013" y="0"/>
                        </a:cubicBezTo>
                        <a:cubicBezTo>
                          <a:pt x="98774" y="1429"/>
                          <a:pt x="91535" y="2858"/>
                          <a:pt x="84391" y="4096"/>
                        </a:cubicBezTo>
                        <a:cubicBezTo>
                          <a:pt x="56388" y="9144"/>
                          <a:pt x="28194" y="13621"/>
                          <a:pt x="0" y="17431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">
                    <a:extLst>
                      <a:ext uri="{FF2B5EF4-FFF2-40B4-BE49-F238E27FC236}">
                        <a16:creationId xmlns:a16="http://schemas.microsoft.com/office/drawing/2014/main" id="{E2EF4755-32A0-A18C-75F7-7B650808013C}"/>
                      </a:ext>
                    </a:extLst>
                  </p:cNvPr>
                  <p:cNvSpPr/>
                  <p:nvPr/>
                </p:nvSpPr>
                <p:spPr>
                  <a:xfrm>
                    <a:off x="7837074" y="4354163"/>
                    <a:ext cx="57150" cy="4571"/>
                  </a:xfrm>
                  <a:custGeom>
                    <a:avLst/>
                    <a:gdLst>
                      <a:gd name="connsiteX0" fmla="*/ 0 w 57150"/>
                      <a:gd name="connsiteY0" fmla="*/ 4572 h 4571"/>
                      <a:gd name="connsiteX1" fmla="*/ 286 w 57150"/>
                      <a:gd name="connsiteY1" fmla="*/ 4572 h 4571"/>
                      <a:gd name="connsiteX2" fmla="*/ 57150 w 57150"/>
                      <a:gd name="connsiteY2" fmla="*/ 0 h 4571"/>
                      <a:gd name="connsiteX3" fmla="*/ 286 w 57150"/>
                      <a:gd name="connsiteY3" fmla="*/ 4572 h 4571"/>
                      <a:gd name="connsiteX4" fmla="*/ 0 w 57150"/>
                      <a:gd name="connsiteY4" fmla="*/ 4572 h 45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150" h="4571">
                        <a:moveTo>
                          <a:pt x="0" y="4572"/>
                        </a:moveTo>
                        <a:cubicBezTo>
                          <a:pt x="95" y="4572"/>
                          <a:pt x="190" y="4572"/>
                          <a:pt x="286" y="4572"/>
                        </a:cubicBezTo>
                        <a:cubicBezTo>
                          <a:pt x="19240" y="3334"/>
                          <a:pt x="38195" y="1810"/>
                          <a:pt x="57150" y="0"/>
                        </a:cubicBezTo>
                        <a:cubicBezTo>
                          <a:pt x="38195" y="1810"/>
                          <a:pt x="19240" y="3334"/>
                          <a:pt x="286" y="4572"/>
                        </a:cubicBezTo>
                        <a:cubicBezTo>
                          <a:pt x="190" y="4572"/>
                          <a:pt x="95" y="4572"/>
                          <a:pt x="0" y="4572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8" name="">
                    <a:extLst>
                      <a:ext uri="{FF2B5EF4-FFF2-40B4-BE49-F238E27FC236}">
                        <a16:creationId xmlns:a16="http://schemas.microsoft.com/office/drawing/2014/main" id="{29272525-4D50-A278-5A6B-FCB8D404FBA3}"/>
                      </a:ext>
                    </a:extLst>
                  </p:cNvPr>
                  <p:cNvSpPr/>
                  <p:nvPr/>
                </p:nvSpPr>
                <p:spPr>
                  <a:xfrm>
                    <a:off x="7548372" y="3149060"/>
                    <a:ext cx="20097" cy="952"/>
                  </a:xfrm>
                  <a:custGeom>
                    <a:avLst/>
                    <a:gdLst>
                      <a:gd name="connsiteX0" fmla="*/ 0 w 20097"/>
                      <a:gd name="connsiteY0" fmla="*/ 0 h 952"/>
                      <a:gd name="connsiteX1" fmla="*/ 20098 w 20097"/>
                      <a:gd name="connsiteY1" fmla="*/ 953 h 952"/>
                      <a:gd name="connsiteX2" fmla="*/ 0 w 20097"/>
                      <a:gd name="connsiteY2" fmla="*/ 0 h 9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0097" h="952">
                        <a:moveTo>
                          <a:pt x="0" y="0"/>
                        </a:moveTo>
                        <a:cubicBezTo>
                          <a:pt x="6667" y="286"/>
                          <a:pt x="13430" y="571"/>
                          <a:pt x="20098" y="953"/>
                        </a:cubicBezTo>
                        <a:cubicBezTo>
                          <a:pt x="13335" y="571"/>
                          <a:pt x="6667" y="286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9" name="">
                    <a:extLst>
                      <a:ext uri="{FF2B5EF4-FFF2-40B4-BE49-F238E27FC236}">
                        <a16:creationId xmlns:a16="http://schemas.microsoft.com/office/drawing/2014/main" id="{32CC5E49-3BE7-0951-F66B-A419E9263457}"/>
                      </a:ext>
                    </a:extLst>
                  </p:cNvPr>
                  <p:cNvSpPr/>
                  <p:nvPr/>
                </p:nvSpPr>
                <p:spPr>
                  <a:xfrm>
                    <a:off x="7569612" y="3149917"/>
                    <a:ext cx="588578" cy="482345"/>
                  </a:xfrm>
                  <a:custGeom>
                    <a:avLst/>
                    <a:gdLst>
                      <a:gd name="connsiteX0" fmla="*/ 36004 w 588578"/>
                      <a:gd name="connsiteY0" fmla="*/ 35242 h 482345"/>
                      <a:gd name="connsiteX1" fmla="*/ 31147 w 588578"/>
                      <a:gd name="connsiteY1" fmla="*/ 133255 h 482345"/>
                      <a:gd name="connsiteX2" fmla="*/ 69818 w 588578"/>
                      <a:gd name="connsiteY2" fmla="*/ 171926 h 482345"/>
                      <a:gd name="connsiteX3" fmla="*/ 77438 w 588578"/>
                      <a:gd name="connsiteY3" fmla="*/ 170974 h 482345"/>
                      <a:gd name="connsiteX4" fmla="*/ 86582 w 588578"/>
                      <a:gd name="connsiteY4" fmla="*/ 182594 h 482345"/>
                      <a:gd name="connsiteX5" fmla="*/ 101251 w 588578"/>
                      <a:gd name="connsiteY5" fmla="*/ 192881 h 482345"/>
                      <a:gd name="connsiteX6" fmla="*/ 121063 w 588578"/>
                      <a:gd name="connsiteY6" fmla="*/ 252698 h 482345"/>
                      <a:gd name="connsiteX7" fmla="*/ 428720 w 588578"/>
                      <a:gd name="connsiteY7" fmla="*/ 409384 h 482345"/>
                      <a:gd name="connsiteX8" fmla="*/ 453485 w 588578"/>
                      <a:gd name="connsiteY8" fmla="*/ 427958 h 482345"/>
                      <a:gd name="connsiteX9" fmla="*/ 459105 w 588578"/>
                      <a:gd name="connsiteY9" fmla="*/ 482251 h 482345"/>
                      <a:gd name="connsiteX10" fmla="*/ 459200 w 588578"/>
                      <a:gd name="connsiteY10" fmla="*/ 482346 h 482345"/>
                      <a:gd name="connsiteX11" fmla="*/ 496729 w 588578"/>
                      <a:gd name="connsiteY11" fmla="*/ 447675 h 482345"/>
                      <a:gd name="connsiteX12" fmla="*/ 576263 w 588578"/>
                      <a:gd name="connsiteY12" fmla="*/ 318230 h 482345"/>
                      <a:gd name="connsiteX13" fmla="*/ 580930 w 588578"/>
                      <a:gd name="connsiteY13" fmla="*/ 222695 h 482345"/>
                      <a:gd name="connsiteX14" fmla="*/ 547211 w 588578"/>
                      <a:gd name="connsiteY14" fmla="*/ 184880 h 482345"/>
                      <a:gd name="connsiteX15" fmla="*/ 294418 w 588578"/>
                      <a:gd name="connsiteY15" fmla="*/ 50768 h 482345"/>
                      <a:gd name="connsiteX16" fmla="*/ 255365 w 588578"/>
                      <a:gd name="connsiteY16" fmla="*/ 39148 h 482345"/>
                      <a:gd name="connsiteX17" fmla="*/ 157544 w 588578"/>
                      <a:gd name="connsiteY17" fmla="*/ 17240 h 482345"/>
                      <a:gd name="connsiteX18" fmla="*/ 112490 w 588578"/>
                      <a:gd name="connsiteY18" fmla="*/ 10287 h 482345"/>
                      <a:gd name="connsiteX19" fmla="*/ 0 w 588578"/>
                      <a:gd name="connsiteY19" fmla="*/ 0 h 482345"/>
                      <a:gd name="connsiteX20" fmla="*/ 52388 w 588578"/>
                      <a:gd name="connsiteY20" fmla="*/ 3810 h 482345"/>
                      <a:gd name="connsiteX21" fmla="*/ 36004 w 588578"/>
                      <a:gd name="connsiteY21" fmla="*/ 35242 h 482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588578" h="482345">
                        <a:moveTo>
                          <a:pt x="36004" y="35242"/>
                        </a:moveTo>
                        <a:cubicBezTo>
                          <a:pt x="32099" y="68008"/>
                          <a:pt x="27051" y="100298"/>
                          <a:pt x="31147" y="133255"/>
                        </a:cubicBezTo>
                        <a:cubicBezTo>
                          <a:pt x="33719" y="154115"/>
                          <a:pt x="46768" y="171926"/>
                          <a:pt x="69818" y="171926"/>
                        </a:cubicBezTo>
                        <a:cubicBezTo>
                          <a:pt x="72295" y="171926"/>
                          <a:pt x="74867" y="171641"/>
                          <a:pt x="77438" y="170974"/>
                        </a:cubicBezTo>
                        <a:cubicBezTo>
                          <a:pt x="80201" y="174974"/>
                          <a:pt x="83153" y="178879"/>
                          <a:pt x="86582" y="182594"/>
                        </a:cubicBezTo>
                        <a:cubicBezTo>
                          <a:pt x="91154" y="187642"/>
                          <a:pt x="96107" y="190976"/>
                          <a:pt x="101251" y="192881"/>
                        </a:cubicBezTo>
                        <a:cubicBezTo>
                          <a:pt x="105918" y="213170"/>
                          <a:pt x="112776" y="233172"/>
                          <a:pt x="121063" y="252698"/>
                        </a:cubicBezTo>
                        <a:cubicBezTo>
                          <a:pt x="223742" y="300133"/>
                          <a:pt x="365760" y="368141"/>
                          <a:pt x="428720" y="409384"/>
                        </a:cubicBezTo>
                        <a:cubicBezTo>
                          <a:pt x="439484" y="416433"/>
                          <a:pt x="447961" y="422720"/>
                          <a:pt x="453485" y="427958"/>
                        </a:cubicBezTo>
                        <a:cubicBezTo>
                          <a:pt x="467011" y="440722"/>
                          <a:pt x="467201" y="459772"/>
                          <a:pt x="459105" y="482251"/>
                        </a:cubicBezTo>
                        <a:lnTo>
                          <a:pt x="459200" y="482346"/>
                        </a:lnTo>
                        <a:cubicBezTo>
                          <a:pt x="472440" y="471869"/>
                          <a:pt x="485013" y="460248"/>
                          <a:pt x="496729" y="447675"/>
                        </a:cubicBezTo>
                        <a:cubicBezTo>
                          <a:pt x="530828" y="411290"/>
                          <a:pt x="558165" y="366998"/>
                          <a:pt x="576263" y="318230"/>
                        </a:cubicBezTo>
                        <a:cubicBezTo>
                          <a:pt x="587502" y="287750"/>
                          <a:pt x="594931" y="251746"/>
                          <a:pt x="580930" y="222695"/>
                        </a:cubicBezTo>
                        <a:cubicBezTo>
                          <a:pt x="573310" y="206883"/>
                          <a:pt x="560166" y="195358"/>
                          <a:pt x="547211" y="184880"/>
                        </a:cubicBezTo>
                        <a:cubicBezTo>
                          <a:pt x="470726" y="123063"/>
                          <a:pt x="384810" y="79915"/>
                          <a:pt x="294418" y="50768"/>
                        </a:cubicBezTo>
                        <a:cubicBezTo>
                          <a:pt x="281464" y="46577"/>
                          <a:pt x="268510" y="42767"/>
                          <a:pt x="255365" y="39148"/>
                        </a:cubicBezTo>
                        <a:cubicBezTo>
                          <a:pt x="223171" y="30290"/>
                          <a:pt x="190500" y="23050"/>
                          <a:pt x="157544" y="17240"/>
                        </a:cubicBezTo>
                        <a:cubicBezTo>
                          <a:pt x="142589" y="14573"/>
                          <a:pt x="127540" y="12287"/>
                          <a:pt x="112490" y="10287"/>
                        </a:cubicBezTo>
                        <a:cubicBezTo>
                          <a:pt x="75152" y="5239"/>
                          <a:pt x="37529" y="1905"/>
                          <a:pt x="0" y="0"/>
                        </a:cubicBezTo>
                        <a:cubicBezTo>
                          <a:pt x="17431" y="953"/>
                          <a:pt x="34957" y="2191"/>
                          <a:pt x="52388" y="3810"/>
                        </a:cubicBezTo>
                        <a:cubicBezTo>
                          <a:pt x="43244" y="11049"/>
                          <a:pt x="37529" y="22670"/>
                          <a:pt x="36004" y="35242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">
                    <a:extLst>
                      <a:ext uri="{FF2B5EF4-FFF2-40B4-BE49-F238E27FC236}">
                        <a16:creationId xmlns:a16="http://schemas.microsoft.com/office/drawing/2014/main" id="{5266ED8C-C631-8222-734F-51F99509EBEE}"/>
                      </a:ext>
                    </a:extLst>
                  </p:cNvPr>
                  <p:cNvSpPr/>
                  <p:nvPr/>
                </p:nvSpPr>
                <p:spPr>
                  <a:xfrm>
                    <a:off x="8143779" y="4019359"/>
                    <a:ext cx="40671" cy="71627"/>
                  </a:xfrm>
                  <a:custGeom>
                    <a:avLst/>
                    <a:gdLst>
                      <a:gd name="connsiteX0" fmla="*/ 40672 w 40671"/>
                      <a:gd name="connsiteY0" fmla="*/ 71628 h 71627"/>
                      <a:gd name="connsiteX1" fmla="*/ 0 w 40671"/>
                      <a:gd name="connsiteY1" fmla="*/ 0 h 71627"/>
                      <a:gd name="connsiteX2" fmla="*/ 40672 w 40671"/>
                      <a:gd name="connsiteY2" fmla="*/ 71628 h 71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0671" h="71627">
                        <a:moveTo>
                          <a:pt x="40672" y="71628"/>
                        </a:moveTo>
                        <a:cubicBezTo>
                          <a:pt x="25813" y="49435"/>
                          <a:pt x="12192" y="25337"/>
                          <a:pt x="0" y="0"/>
                        </a:cubicBezTo>
                        <a:cubicBezTo>
                          <a:pt x="12192" y="25432"/>
                          <a:pt x="25813" y="49435"/>
                          <a:pt x="40672" y="71628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">
                    <a:extLst>
                      <a:ext uri="{FF2B5EF4-FFF2-40B4-BE49-F238E27FC236}">
                        <a16:creationId xmlns:a16="http://schemas.microsoft.com/office/drawing/2014/main" id="{9647931F-A482-8919-9018-921EA18D4FEF}"/>
                      </a:ext>
                    </a:extLst>
                  </p:cNvPr>
                  <p:cNvSpPr/>
                  <p:nvPr/>
                </p:nvSpPr>
                <p:spPr>
                  <a:xfrm>
                    <a:off x="8157971" y="3767669"/>
                    <a:ext cx="124157" cy="359919"/>
                  </a:xfrm>
                  <a:custGeom>
                    <a:avLst/>
                    <a:gdLst>
                      <a:gd name="connsiteX0" fmla="*/ 24194 w 124157"/>
                      <a:gd name="connsiteY0" fmla="*/ 8421 h 359919"/>
                      <a:gd name="connsiteX1" fmla="*/ 26480 w 124157"/>
                      <a:gd name="connsiteY1" fmla="*/ 323413 h 359919"/>
                      <a:gd name="connsiteX2" fmla="*/ 31052 w 124157"/>
                      <a:gd name="connsiteY2" fmla="*/ 330462 h 359919"/>
                      <a:gd name="connsiteX3" fmla="*/ 52007 w 124157"/>
                      <a:gd name="connsiteY3" fmla="*/ 354084 h 359919"/>
                      <a:gd name="connsiteX4" fmla="*/ 110586 w 124157"/>
                      <a:gd name="connsiteY4" fmla="*/ 328080 h 359919"/>
                      <a:gd name="connsiteX5" fmla="*/ 112776 w 124157"/>
                      <a:gd name="connsiteY5" fmla="*/ 322842 h 359919"/>
                      <a:gd name="connsiteX6" fmla="*/ 123825 w 124157"/>
                      <a:gd name="connsiteY6" fmla="*/ 234545 h 359919"/>
                      <a:gd name="connsiteX7" fmla="*/ 67533 w 124157"/>
                      <a:gd name="connsiteY7" fmla="*/ 14898 h 359919"/>
                      <a:gd name="connsiteX8" fmla="*/ 49816 w 124157"/>
                      <a:gd name="connsiteY8" fmla="*/ 135 h 359919"/>
                      <a:gd name="connsiteX9" fmla="*/ 27623 w 124157"/>
                      <a:gd name="connsiteY9" fmla="*/ 7183 h 359919"/>
                      <a:gd name="connsiteX10" fmla="*/ 0 w 124157"/>
                      <a:gd name="connsiteY10" fmla="*/ 18518 h 359919"/>
                      <a:gd name="connsiteX11" fmla="*/ 24194 w 124157"/>
                      <a:gd name="connsiteY11" fmla="*/ 8421 h 3599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4157" h="359919">
                        <a:moveTo>
                          <a:pt x="24194" y="8421"/>
                        </a:moveTo>
                        <a:cubicBezTo>
                          <a:pt x="-6953" y="109767"/>
                          <a:pt x="2096" y="219114"/>
                          <a:pt x="26480" y="323413"/>
                        </a:cubicBezTo>
                        <a:cubicBezTo>
                          <a:pt x="28004" y="325699"/>
                          <a:pt x="29528" y="328176"/>
                          <a:pt x="31052" y="330462"/>
                        </a:cubicBezTo>
                        <a:cubicBezTo>
                          <a:pt x="37338" y="339606"/>
                          <a:pt x="44101" y="348559"/>
                          <a:pt x="52007" y="354084"/>
                        </a:cubicBezTo>
                        <a:cubicBezTo>
                          <a:pt x="73152" y="368752"/>
                          <a:pt x="98203" y="354179"/>
                          <a:pt x="110586" y="328080"/>
                        </a:cubicBezTo>
                        <a:cubicBezTo>
                          <a:pt x="111347" y="326366"/>
                          <a:pt x="112014" y="324556"/>
                          <a:pt x="112776" y="322842"/>
                        </a:cubicBezTo>
                        <a:cubicBezTo>
                          <a:pt x="123158" y="297505"/>
                          <a:pt x="125063" y="265406"/>
                          <a:pt x="123825" y="234545"/>
                        </a:cubicBezTo>
                        <a:cubicBezTo>
                          <a:pt x="120872" y="157107"/>
                          <a:pt x="99632" y="80430"/>
                          <a:pt x="67533" y="14898"/>
                        </a:cubicBezTo>
                        <a:cubicBezTo>
                          <a:pt x="59055" y="-2437"/>
                          <a:pt x="49816" y="135"/>
                          <a:pt x="49816" y="135"/>
                        </a:cubicBezTo>
                        <a:cubicBezTo>
                          <a:pt x="42386" y="2230"/>
                          <a:pt x="34957" y="4516"/>
                          <a:pt x="27623" y="7183"/>
                        </a:cubicBezTo>
                        <a:cubicBezTo>
                          <a:pt x="18288" y="10517"/>
                          <a:pt x="9144" y="14422"/>
                          <a:pt x="0" y="18518"/>
                        </a:cubicBezTo>
                        <a:cubicBezTo>
                          <a:pt x="8001" y="14803"/>
                          <a:pt x="16002" y="11374"/>
                          <a:pt x="24194" y="8421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">
                    <a:extLst>
                      <a:ext uri="{FF2B5EF4-FFF2-40B4-BE49-F238E27FC236}">
                        <a16:creationId xmlns:a16="http://schemas.microsoft.com/office/drawing/2014/main" id="{E838D12B-12D2-FE75-5035-B1446C70E994}"/>
                      </a:ext>
                    </a:extLst>
                  </p:cNvPr>
                  <p:cNvSpPr/>
                  <p:nvPr/>
                </p:nvSpPr>
                <p:spPr>
                  <a:xfrm>
                    <a:off x="8091417" y="3776091"/>
                    <a:ext cx="93129" cy="315086"/>
                  </a:xfrm>
                  <a:custGeom>
                    <a:avLst/>
                    <a:gdLst>
                      <a:gd name="connsiteX0" fmla="*/ 90748 w 93129"/>
                      <a:gd name="connsiteY0" fmla="*/ 0 h 315086"/>
                      <a:gd name="connsiteX1" fmla="*/ 66554 w 93129"/>
                      <a:gd name="connsiteY1" fmla="*/ 10001 h 315086"/>
                      <a:gd name="connsiteX2" fmla="*/ 56172 w 93129"/>
                      <a:gd name="connsiteY2" fmla="*/ 14859 h 315086"/>
                      <a:gd name="connsiteX3" fmla="*/ 49028 w 93129"/>
                      <a:gd name="connsiteY3" fmla="*/ 18479 h 315086"/>
                      <a:gd name="connsiteX4" fmla="*/ 31217 w 93129"/>
                      <a:gd name="connsiteY4" fmla="*/ 28384 h 315086"/>
                      <a:gd name="connsiteX5" fmla="*/ 21311 w 93129"/>
                      <a:gd name="connsiteY5" fmla="*/ 34957 h 315086"/>
                      <a:gd name="connsiteX6" fmla="*/ 2356 w 93129"/>
                      <a:gd name="connsiteY6" fmla="*/ 60484 h 315086"/>
                      <a:gd name="connsiteX7" fmla="*/ 641 w 93129"/>
                      <a:gd name="connsiteY7" fmla="*/ 67723 h 315086"/>
                      <a:gd name="connsiteX8" fmla="*/ 4356 w 93129"/>
                      <a:gd name="connsiteY8" fmla="*/ 106489 h 315086"/>
                      <a:gd name="connsiteX9" fmla="*/ 11881 w 93129"/>
                      <a:gd name="connsiteY9" fmla="*/ 135541 h 315086"/>
                      <a:gd name="connsiteX10" fmla="*/ 16548 w 93129"/>
                      <a:gd name="connsiteY10" fmla="*/ 150781 h 315086"/>
                      <a:gd name="connsiteX11" fmla="*/ 20548 w 93129"/>
                      <a:gd name="connsiteY11" fmla="*/ 163830 h 315086"/>
                      <a:gd name="connsiteX12" fmla="*/ 27692 w 93129"/>
                      <a:gd name="connsiteY12" fmla="*/ 184118 h 315086"/>
                      <a:gd name="connsiteX13" fmla="*/ 30168 w 93129"/>
                      <a:gd name="connsiteY13" fmla="*/ 191167 h 315086"/>
                      <a:gd name="connsiteX14" fmla="*/ 39503 w 93129"/>
                      <a:gd name="connsiteY14" fmla="*/ 214503 h 315086"/>
                      <a:gd name="connsiteX15" fmla="*/ 40837 w 93129"/>
                      <a:gd name="connsiteY15" fmla="*/ 217742 h 315086"/>
                      <a:gd name="connsiteX16" fmla="*/ 52076 w 93129"/>
                      <a:gd name="connsiteY16" fmla="*/ 242602 h 315086"/>
                      <a:gd name="connsiteX17" fmla="*/ 52457 w 93129"/>
                      <a:gd name="connsiteY17" fmla="*/ 243459 h 315086"/>
                      <a:gd name="connsiteX18" fmla="*/ 93129 w 93129"/>
                      <a:gd name="connsiteY18" fmla="*/ 315087 h 315086"/>
                      <a:gd name="connsiteX19" fmla="*/ 93129 w 93129"/>
                      <a:gd name="connsiteY19" fmla="*/ 315087 h 315086"/>
                      <a:gd name="connsiteX20" fmla="*/ 90748 w 93129"/>
                      <a:gd name="connsiteY20" fmla="*/ 0 h 3150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129" h="315086">
                        <a:moveTo>
                          <a:pt x="90748" y="0"/>
                        </a:moveTo>
                        <a:cubicBezTo>
                          <a:pt x="82651" y="2953"/>
                          <a:pt x="74555" y="6382"/>
                          <a:pt x="66554" y="10001"/>
                        </a:cubicBezTo>
                        <a:cubicBezTo>
                          <a:pt x="63030" y="11621"/>
                          <a:pt x="59601" y="13240"/>
                          <a:pt x="56172" y="14859"/>
                        </a:cubicBezTo>
                        <a:cubicBezTo>
                          <a:pt x="53791" y="16002"/>
                          <a:pt x="51410" y="17240"/>
                          <a:pt x="49028" y="18479"/>
                        </a:cubicBezTo>
                        <a:cubicBezTo>
                          <a:pt x="43028" y="21622"/>
                          <a:pt x="37027" y="24860"/>
                          <a:pt x="31217" y="28384"/>
                        </a:cubicBezTo>
                        <a:cubicBezTo>
                          <a:pt x="27883" y="30385"/>
                          <a:pt x="24549" y="32480"/>
                          <a:pt x="21311" y="34957"/>
                        </a:cubicBezTo>
                        <a:cubicBezTo>
                          <a:pt x="13214" y="41053"/>
                          <a:pt x="5880" y="49054"/>
                          <a:pt x="2356" y="60484"/>
                        </a:cubicBezTo>
                        <a:cubicBezTo>
                          <a:pt x="1594" y="62770"/>
                          <a:pt x="1022" y="65151"/>
                          <a:pt x="641" y="67723"/>
                        </a:cubicBezTo>
                        <a:cubicBezTo>
                          <a:pt x="-1264" y="80200"/>
                          <a:pt x="1403" y="93726"/>
                          <a:pt x="4356" y="106489"/>
                        </a:cubicBezTo>
                        <a:cubicBezTo>
                          <a:pt x="6642" y="116300"/>
                          <a:pt x="9214" y="126016"/>
                          <a:pt x="11881" y="135541"/>
                        </a:cubicBezTo>
                        <a:cubicBezTo>
                          <a:pt x="13310" y="140684"/>
                          <a:pt x="14929" y="145733"/>
                          <a:pt x="16548" y="150781"/>
                        </a:cubicBezTo>
                        <a:cubicBezTo>
                          <a:pt x="17881" y="155162"/>
                          <a:pt x="19120" y="159544"/>
                          <a:pt x="20548" y="163830"/>
                        </a:cubicBezTo>
                        <a:cubicBezTo>
                          <a:pt x="22835" y="170688"/>
                          <a:pt x="25216" y="177451"/>
                          <a:pt x="27692" y="184118"/>
                        </a:cubicBezTo>
                        <a:cubicBezTo>
                          <a:pt x="28549" y="186500"/>
                          <a:pt x="29312" y="188881"/>
                          <a:pt x="30168" y="191167"/>
                        </a:cubicBezTo>
                        <a:cubicBezTo>
                          <a:pt x="33121" y="199072"/>
                          <a:pt x="36265" y="206788"/>
                          <a:pt x="39503" y="214503"/>
                        </a:cubicBezTo>
                        <a:cubicBezTo>
                          <a:pt x="39980" y="215551"/>
                          <a:pt x="40360" y="216694"/>
                          <a:pt x="40837" y="217742"/>
                        </a:cubicBezTo>
                        <a:cubicBezTo>
                          <a:pt x="44456" y="226123"/>
                          <a:pt x="48171" y="234410"/>
                          <a:pt x="52076" y="242602"/>
                        </a:cubicBezTo>
                        <a:cubicBezTo>
                          <a:pt x="52171" y="242888"/>
                          <a:pt x="52362" y="243173"/>
                          <a:pt x="52457" y="243459"/>
                        </a:cubicBezTo>
                        <a:cubicBezTo>
                          <a:pt x="64650" y="268891"/>
                          <a:pt x="78270" y="292894"/>
                          <a:pt x="93129" y="315087"/>
                        </a:cubicBezTo>
                        <a:cubicBezTo>
                          <a:pt x="93129" y="315087"/>
                          <a:pt x="93129" y="315087"/>
                          <a:pt x="93129" y="315087"/>
                        </a:cubicBezTo>
                        <a:cubicBezTo>
                          <a:pt x="68650" y="210598"/>
                          <a:pt x="59601" y="101251"/>
                          <a:pt x="90748" y="0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">
                    <a:extLst>
                      <a:ext uri="{FF2B5EF4-FFF2-40B4-BE49-F238E27FC236}">
                        <a16:creationId xmlns:a16="http://schemas.microsoft.com/office/drawing/2014/main" id="{EB7DA2D4-D0F1-27B4-6040-98DC413F22E1}"/>
                      </a:ext>
                    </a:extLst>
                  </p:cNvPr>
                  <p:cNvSpPr/>
                  <p:nvPr/>
                </p:nvSpPr>
                <p:spPr>
                  <a:xfrm>
                    <a:off x="7176865" y="3148067"/>
                    <a:ext cx="1075975" cy="1213143"/>
                  </a:xfrm>
                  <a:custGeom>
                    <a:avLst/>
                    <a:gdLst>
                      <a:gd name="connsiteX0" fmla="*/ 667544 w 1075975"/>
                      <a:gd name="connsiteY0" fmla="*/ 721749 h 1213143"/>
                      <a:gd name="connsiteX1" fmla="*/ 851948 w 1075975"/>
                      <a:gd name="connsiteY1" fmla="*/ 484291 h 1213143"/>
                      <a:gd name="connsiteX2" fmla="*/ 846328 w 1075975"/>
                      <a:gd name="connsiteY2" fmla="*/ 429998 h 1213143"/>
                      <a:gd name="connsiteX3" fmla="*/ 821563 w 1075975"/>
                      <a:gd name="connsiteY3" fmla="*/ 411425 h 1213143"/>
                      <a:gd name="connsiteX4" fmla="*/ 513906 w 1075975"/>
                      <a:gd name="connsiteY4" fmla="*/ 254738 h 1213143"/>
                      <a:gd name="connsiteX5" fmla="*/ 494094 w 1075975"/>
                      <a:gd name="connsiteY5" fmla="*/ 194921 h 1213143"/>
                      <a:gd name="connsiteX6" fmla="*/ 479425 w 1075975"/>
                      <a:gd name="connsiteY6" fmla="*/ 184634 h 1213143"/>
                      <a:gd name="connsiteX7" fmla="*/ 470281 w 1075975"/>
                      <a:gd name="connsiteY7" fmla="*/ 173014 h 1213143"/>
                      <a:gd name="connsiteX8" fmla="*/ 462661 w 1075975"/>
                      <a:gd name="connsiteY8" fmla="*/ 173967 h 1213143"/>
                      <a:gd name="connsiteX9" fmla="*/ 423990 w 1075975"/>
                      <a:gd name="connsiteY9" fmla="*/ 135295 h 1213143"/>
                      <a:gd name="connsiteX10" fmla="*/ 428847 w 1075975"/>
                      <a:gd name="connsiteY10" fmla="*/ 37283 h 1213143"/>
                      <a:gd name="connsiteX11" fmla="*/ 445326 w 1075975"/>
                      <a:gd name="connsiteY11" fmla="*/ 5946 h 1213143"/>
                      <a:gd name="connsiteX12" fmla="*/ 392938 w 1075975"/>
                      <a:gd name="connsiteY12" fmla="*/ 2135 h 1213143"/>
                      <a:gd name="connsiteX13" fmla="*/ 391605 w 1075975"/>
                      <a:gd name="connsiteY13" fmla="*/ 2040 h 1213143"/>
                      <a:gd name="connsiteX14" fmla="*/ 371507 w 1075975"/>
                      <a:gd name="connsiteY14" fmla="*/ 1088 h 1213143"/>
                      <a:gd name="connsiteX15" fmla="*/ 338836 w 1075975"/>
                      <a:gd name="connsiteY15" fmla="*/ 135 h 1213143"/>
                      <a:gd name="connsiteX16" fmla="*/ 293973 w 1075975"/>
                      <a:gd name="connsiteY16" fmla="*/ 1850 h 1213143"/>
                      <a:gd name="connsiteX17" fmla="*/ 279210 w 1075975"/>
                      <a:gd name="connsiteY17" fmla="*/ 4517 h 1213143"/>
                      <a:gd name="connsiteX18" fmla="*/ 255969 w 1075975"/>
                      <a:gd name="connsiteY18" fmla="*/ 12422 h 1213143"/>
                      <a:gd name="connsiteX19" fmla="*/ 234347 w 1075975"/>
                      <a:gd name="connsiteY19" fmla="*/ 24043 h 1213143"/>
                      <a:gd name="connsiteX20" fmla="*/ 214059 w 1075975"/>
                      <a:gd name="connsiteY20" fmla="*/ 38807 h 1213143"/>
                      <a:gd name="connsiteX21" fmla="*/ 195104 w 1075975"/>
                      <a:gd name="connsiteY21" fmla="*/ 56142 h 1213143"/>
                      <a:gd name="connsiteX22" fmla="*/ 152241 w 1075975"/>
                      <a:gd name="connsiteY22" fmla="*/ 107006 h 1213143"/>
                      <a:gd name="connsiteX23" fmla="*/ 136525 w 1075975"/>
                      <a:gd name="connsiteY23" fmla="*/ 128818 h 1213143"/>
                      <a:gd name="connsiteX24" fmla="*/ 128905 w 1075975"/>
                      <a:gd name="connsiteY24" fmla="*/ 139676 h 1213143"/>
                      <a:gd name="connsiteX25" fmla="*/ 508 w 1075975"/>
                      <a:gd name="connsiteY25" fmla="*/ 628023 h 1213143"/>
                      <a:gd name="connsiteX26" fmla="*/ 398748 w 1075975"/>
                      <a:gd name="connsiteY26" fmla="*/ 1181235 h 1213143"/>
                      <a:gd name="connsiteX27" fmla="*/ 399511 w 1075975"/>
                      <a:gd name="connsiteY27" fmla="*/ 1181426 h 1213143"/>
                      <a:gd name="connsiteX28" fmla="*/ 399511 w 1075975"/>
                      <a:gd name="connsiteY28" fmla="*/ 1181426 h 1213143"/>
                      <a:gd name="connsiteX29" fmla="*/ 414084 w 1075975"/>
                      <a:gd name="connsiteY29" fmla="*/ 1187141 h 1213143"/>
                      <a:gd name="connsiteX30" fmla="*/ 414846 w 1075975"/>
                      <a:gd name="connsiteY30" fmla="*/ 1187427 h 1213143"/>
                      <a:gd name="connsiteX31" fmla="*/ 476568 w 1075975"/>
                      <a:gd name="connsiteY31" fmla="*/ 1203905 h 1213143"/>
                      <a:gd name="connsiteX32" fmla="*/ 477711 w 1075975"/>
                      <a:gd name="connsiteY32" fmla="*/ 1204095 h 1213143"/>
                      <a:gd name="connsiteX33" fmla="*/ 540385 w 1075975"/>
                      <a:gd name="connsiteY33" fmla="*/ 1211620 h 1213143"/>
                      <a:gd name="connsiteX34" fmla="*/ 545148 w 1075975"/>
                      <a:gd name="connsiteY34" fmla="*/ 1211906 h 1213143"/>
                      <a:gd name="connsiteX35" fmla="*/ 558102 w 1075975"/>
                      <a:gd name="connsiteY35" fmla="*/ 1212573 h 1213143"/>
                      <a:gd name="connsiteX36" fmla="*/ 564674 w 1075975"/>
                      <a:gd name="connsiteY36" fmla="*/ 1212763 h 1213143"/>
                      <a:gd name="connsiteX37" fmla="*/ 576771 w 1075975"/>
                      <a:gd name="connsiteY37" fmla="*/ 1213049 h 1213143"/>
                      <a:gd name="connsiteX38" fmla="*/ 590963 w 1075975"/>
                      <a:gd name="connsiteY38" fmla="*/ 1213144 h 1213143"/>
                      <a:gd name="connsiteX39" fmla="*/ 602774 w 1075975"/>
                      <a:gd name="connsiteY39" fmla="*/ 1213049 h 1213143"/>
                      <a:gd name="connsiteX40" fmla="*/ 614013 w 1075975"/>
                      <a:gd name="connsiteY40" fmla="*/ 1212858 h 1213143"/>
                      <a:gd name="connsiteX41" fmla="*/ 622300 w 1075975"/>
                      <a:gd name="connsiteY41" fmla="*/ 1212573 h 1213143"/>
                      <a:gd name="connsiteX42" fmla="*/ 634873 w 1075975"/>
                      <a:gd name="connsiteY42" fmla="*/ 1212096 h 1213143"/>
                      <a:gd name="connsiteX43" fmla="*/ 641731 w 1075975"/>
                      <a:gd name="connsiteY43" fmla="*/ 1211811 h 1213143"/>
                      <a:gd name="connsiteX44" fmla="*/ 660496 w 1075975"/>
                      <a:gd name="connsiteY44" fmla="*/ 1210763 h 1213143"/>
                      <a:gd name="connsiteX45" fmla="*/ 660781 w 1075975"/>
                      <a:gd name="connsiteY45" fmla="*/ 1210763 h 1213143"/>
                      <a:gd name="connsiteX46" fmla="*/ 717646 w 1075975"/>
                      <a:gd name="connsiteY46" fmla="*/ 1206191 h 1213143"/>
                      <a:gd name="connsiteX47" fmla="*/ 802608 w 1075975"/>
                      <a:gd name="connsiteY47" fmla="*/ 1196380 h 1213143"/>
                      <a:gd name="connsiteX48" fmla="*/ 887000 w 1075975"/>
                      <a:gd name="connsiteY48" fmla="*/ 1183045 h 1213143"/>
                      <a:gd name="connsiteX49" fmla="*/ 908622 w 1075975"/>
                      <a:gd name="connsiteY49" fmla="*/ 1178949 h 1213143"/>
                      <a:gd name="connsiteX50" fmla="*/ 972344 w 1075975"/>
                      <a:gd name="connsiteY50" fmla="*/ 1161709 h 1213143"/>
                      <a:gd name="connsiteX51" fmla="*/ 992346 w 1075975"/>
                      <a:gd name="connsiteY51" fmla="*/ 1153517 h 1213143"/>
                      <a:gd name="connsiteX52" fmla="*/ 1020160 w 1075975"/>
                      <a:gd name="connsiteY52" fmla="*/ 1138182 h 1213143"/>
                      <a:gd name="connsiteX53" fmla="*/ 1036828 w 1075975"/>
                      <a:gd name="connsiteY53" fmla="*/ 1125514 h 1213143"/>
                      <a:gd name="connsiteX54" fmla="*/ 1044544 w 1075975"/>
                      <a:gd name="connsiteY54" fmla="*/ 1118370 h 1213143"/>
                      <a:gd name="connsiteX55" fmla="*/ 1053687 w 1075975"/>
                      <a:gd name="connsiteY55" fmla="*/ 1108274 h 1213143"/>
                      <a:gd name="connsiteX56" fmla="*/ 1055688 w 1075975"/>
                      <a:gd name="connsiteY56" fmla="*/ 1105702 h 1213143"/>
                      <a:gd name="connsiteX57" fmla="*/ 1061879 w 1075975"/>
                      <a:gd name="connsiteY57" fmla="*/ 1097320 h 1213143"/>
                      <a:gd name="connsiteX58" fmla="*/ 1063498 w 1075975"/>
                      <a:gd name="connsiteY58" fmla="*/ 1094939 h 1213143"/>
                      <a:gd name="connsiteX59" fmla="*/ 1069308 w 1075975"/>
                      <a:gd name="connsiteY59" fmla="*/ 1085319 h 1213143"/>
                      <a:gd name="connsiteX60" fmla="*/ 1070166 w 1075975"/>
                      <a:gd name="connsiteY60" fmla="*/ 1083795 h 1213143"/>
                      <a:gd name="connsiteX61" fmla="*/ 1075976 w 1075975"/>
                      <a:gd name="connsiteY61" fmla="*/ 1072079 h 1213143"/>
                      <a:gd name="connsiteX62" fmla="*/ 1075785 w 1075975"/>
                      <a:gd name="connsiteY62" fmla="*/ 1071983 h 1213143"/>
                      <a:gd name="connsiteX63" fmla="*/ 692023 w 1075975"/>
                      <a:gd name="connsiteY63" fmla="*/ 795377 h 1213143"/>
                      <a:gd name="connsiteX64" fmla="*/ 667544 w 1075975"/>
                      <a:gd name="connsiteY64" fmla="*/ 721749 h 12131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</a:cxnLst>
                    <a:rect l="l" t="t" r="r" b="b"/>
                    <a:pathLst>
                      <a:path w="1075975" h="1213143">
                        <a:moveTo>
                          <a:pt x="667544" y="721749"/>
                        </a:moveTo>
                        <a:cubicBezTo>
                          <a:pt x="701358" y="675077"/>
                          <a:pt x="824611" y="560110"/>
                          <a:pt x="851948" y="484291"/>
                        </a:cubicBezTo>
                        <a:cubicBezTo>
                          <a:pt x="860044" y="461907"/>
                          <a:pt x="859758" y="442857"/>
                          <a:pt x="846328" y="429998"/>
                        </a:cubicBezTo>
                        <a:cubicBezTo>
                          <a:pt x="840804" y="424760"/>
                          <a:pt x="832231" y="418473"/>
                          <a:pt x="821563" y="411425"/>
                        </a:cubicBezTo>
                        <a:cubicBezTo>
                          <a:pt x="758603" y="370181"/>
                          <a:pt x="616585" y="302173"/>
                          <a:pt x="513906" y="254738"/>
                        </a:cubicBezTo>
                        <a:cubicBezTo>
                          <a:pt x="505524" y="235212"/>
                          <a:pt x="498761" y="215210"/>
                          <a:pt x="494094" y="194921"/>
                        </a:cubicBezTo>
                        <a:cubicBezTo>
                          <a:pt x="489045" y="193017"/>
                          <a:pt x="483997" y="189778"/>
                          <a:pt x="479425" y="184634"/>
                        </a:cubicBezTo>
                        <a:cubicBezTo>
                          <a:pt x="476091" y="180920"/>
                          <a:pt x="473139" y="177014"/>
                          <a:pt x="470281" y="173014"/>
                        </a:cubicBezTo>
                        <a:cubicBezTo>
                          <a:pt x="467709" y="173585"/>
                          <a:pt x="465138" y="173967"/>
                          <a:pt x="462661" y="173967"/>
                        </a:cubicBezTo>
                        <a:cubicBezTo>
                          <a:pt x="439611" y="173967"/>
                          <a:pt x="426562" y="156155"/>
                          <a:pt x="423990" y="135295"/>
                        </a:cubicBezTo>
                        <a:cubicBezTo>
                          <a:pt x="419894" y="102338"/>
                          <a:pt x="424942" y="69954"/>
                          <a:pt x="428847" y="37283"/>
                        </a:cubicBezTo>
                        <a:cubicBezTo>
                          <a:pt x="430371" y="24614"/>
                          <a:pt x="436087" y="13089"/>
                          <a:pt x="445326" y="5946"/>
                        </a:cubicBezTo>
                        <a:cubicBezTo>
                          <a:pt x="427895" y="4421"/>
                          <a:pt x="410369" y="3088"/>
                          <a:pt x="392938" y="2135"/>
                        </a:cubicBezTo>
                        <a:cubicBezTo>
                          <a:pt x="392462" y="2135"/>
                          <a:pt x="392081" y="2040"/>
                          <a:pt x="391605" y="2040"/>
                        </a:cubicBezTo>
                        <a:cubicBezTo>
                          <a:pt x="384937" y="1659"/>
                          <a:pt x="378174" y="1373"/>
                          <a:pt x="371507" y="1088"/>
                        </a:cubicBezTo>
                        <a:cubicBezTo>
                          <a:pt x="360648" y="612"/>
                          <a:pt x="349695" y="326"/>
                          <a:pt x="338836" y="135"/>
                        </a:cubicBezTo>
                        <a:cubicBezTo>
                          <a:pt x="323882" y="-150"/>
                          <a:pt x="308832" y="-150"/>
                          <a:pt x="293973" y="1850"/>
                        </a:cubicBezTo>
                        <a:cubicBezTo>
                          <a:pt x="289020" y="2517"/>
                          <a:pt x="284163" y="3374"/>
                          <a:pt x="279210" y="4517"/>
                        </a:cubicBezTo>
                        <a:cubicBezTo>
                          <a:pt x="271209" y="6422"/>
                          <a:pt x="263494" y="9089"/>
                          <a:pt x="255969" y="12422"/>
                        </a:cubicBezTo>
                        <a:cubicBezTo>
                          <a:pt x="248539" y="15661"/>
                          <a:pt x="241300" y="19566"/>
                          <a:pt x="234347" y="24043"/>
                        </a:cubicBezTo>
                        <a:cubicBezTo>
                          <a:pt x="227394" y="28520"/>
                          <a:pt x="220631" y="33473"/>
                          <a:pt x="214059" y="38807"/>
                        </a:cubicBezTo>
                        <a:cubicBezTo>
                          <a:pt x="207487" y="44236"/>
                          <a:pt x="201200" y="50046"/>
                          <a:pt x="195104" y="56142"/>
                        </a:cubicBezTo>
                        <a:cubicBezTo>
                          <a:pt x="179769" y="71573"/>
                          <a:pt x="165576" y="89004"/>
                          <a:pt x="152241" y="107006"/>
                        </a:cubicBezTo>
                        <a:cubicBezTo>
                          <a:pt x="146907" y="114245"/>
                          <a:pt x="141669" y="121484"/>
                          <a:pt x="136525" y="128818"/>
                        </a:cubicBezTo>
                        <a:cubicBezTo>
                          <a:pt x="133954" y="132438"/>
                          <a:pt x="131382" y="136057"/>
                          <a:pt x="128905" y="139676"/>
                        </a:cubicBezTo>
                        <a:cubicBezTo>
                          <a:pt x="128905" y="139676"/>
                          <a:pt x="12605" y="413234"/>
                          <a:pt x="508" y="628023"/>
                        </a:cubicBezTo>
                        <a:cubicBezTo>
                          <a:pt x="-11588" y="842812"/>
                          <a:pt x="194342" y="1123038"/>
                          <a:pt x="398748" y="1181235"/>
                        </a:cubicBezTo>
                        <a:cubicBezTo>
                          <a:pt x="399034" y="1181331"/>
                          <a:pt x="399225" y="1181331"/>
                          <a:pt x="399511" y="1181426"/>
                        </a:cubicBezTo>
                        <a:cubicBezTo>
                          <a:pt x="399511" y="1181426"/>
                          <a:pt x="399511" y="1181426"/>
                          <a:pt x="399511" y="1181426"/>
                        </a:cubicBezTo>
                        <a:cubicBezTo>
                          <a:pt x="404273" y="1183426"/>
                          <a:pt x="409226" y="1185331"/>
                          <a:pt x="414084" y="1187141"/>
                        </a:cubicBezTo>
                        <a:cubicBezTo>
                          <a:pt x="414370" y="1187236"/>
                          <a:pt x="414560" y="1187331"/>
                          <a:pt x="414846" y="1187427"/>
                        </a:cubicBezTo>
                        <a:cubicBezTo>
                          <a:pt x="434658" y="1194570"/>
                          <a:pt x="455327" y="1199999"/>
                          <a:pt x="476568" y="1203905"/>
                        </a:cubicBezTo>
                        <a:cubicBezTo>
                          <a:pt x="476949" y="1204000"/>
                          <a:pt x="477330" y="1204000"/>
                          <a:pt x="477711" y="1204095"/>
                        </a:cubicBezTo>
                        <a:cubicBezTo>
                          <a:pt x="498189" y="1207810"/>
                          <a:pt x="519240" y="1210287"/>
                          <a:pt x="540385" y="1211620"/>
                        </a:cubicBezTo>
                        <a:cubicBezTo>
                          <a:pt x="542004" y="1211715"/>
                          <a:pt x="543529" y="1211811"/>
                          <a:pt x="545148" y="1211906"/>
                        </a:cubicBezTo>
                        <a:cubicBezTo>
                          <a:pt x="549434" y="1212191"/>
                          <a:pt x="553720" y="1212382"/>
                          <a:pt x="558102" y="1212573"/>
                        </a:cubicBezTo>
                        <a:cubicBezTo>
                          <a:pt x="560292" y="1212668"/>
                          <a:pt x="562483" y="1212763"/>
                          <a:pt x="564674" y="1212763"/>
                        </a:cubicBezTo>
                        <a:cubicBezTo>
                          <a:pt x="568674" y="1212858"/>
                          <a:pt x="572770" y="1213049"/>
                          <a:pt x="576771" y="1213049"/>
                        </a:cubicBezTo>
                        <a:cubicBezTo>
                          <a:pt x="581533" y="1213144"/>
                          <a:pt x="586200" y="1213144"/>
                          <a:pt x="590963" y="1213144"/>
                        </a:cubicBezTo>
                        <a:cubicBezTo>
                          <a:pt x="594868" y="1213144"/>
                          <a:pt x="598869" y="1213049"/>
                          <a:pt x="602774" y="1213049"/>
                        </a:cubicBezTo>
                        <a:cubicBezTo>
                          <a:pt x="606489" y="1212954"/>
                          <a:pt x="610299" y="1212954"/>
                          <a:pt x="614013" y="1212858"/>
                        </a:cubicBezTo>
                        <a:cubicBezTo>
                          <a:pt x="616776" y="1212763"/>
                          <a:pt x="619538" y="1212668"/>
                          <a:pt x="622300" y="1212573"/>
                        </a:cubicBezTo>
                        <a:cubicBezTo>
                          <a:pt x="626491" y="1212382"/>
                          <a:pt x="630682" y="1212287"/>
                          <a:pt x="634873" y="1212096"/>
                        </a:cubicBezTo>
                        <a:cubicBezTo>
                          <a:pt x="637159" y="1212001"/>
                          <a:pt x="639445" y="1211906"/>
                          <a:pt x="641731" y="1211811"/>
                        </a:cubicBezTo>
                        <a:cubicBezTo>
                          <a:pt x="648018" y="1211525"/>
                          <a:pt x="654304" y="1211144"/>
                          <a:pt x="660496" y="1210763"/>
                        </a:cubicBezTo>
                        <a:cubicBezTo>
                          <a:pt x="660591" y="1210763"/>
                          <a:pt x="660686" y="1210763"/>
                          <a:pt x="660781" y="1210763"/>
                        </a:cubicBezTo>
                        <a:cubicBezTo>
                          <a:pt x="679736" y="1209524"/>
                          <a:pt x="698691" y="1208000"/>
                          <a:pt x="717646" y="1206191"/>
                        </a:cubicBezTo>
                        <a:cubicBezTo>
                          <a:pt x="746030" y="1203524"/>
                          <a:pt x="774319" y="1200285"/>
                          <a:pt x="802608" y="1196380"/>
                        </a:cubicBezTo>
                        <a:cubicBezTo>
                          <a:pt x="830803" y="1192475"/>
                          <a:pt x="858996" y="1188093"/>
                          <a:pt x="887000" y="1183045"/>
                        </a:cubicBezTo>
                        <a:cubicBezTo>
                          <a:pt x="894144" y="1181712"/>
                          <a:pt x="901383" y="1180378"/>
                          <a:pt x="908622" y="1178949"/>
                        </a:cubicBezTo>
                        <a:cubicBezTo>
                          <a:pt x="930244" y="1174568"/>
                          <a:pt x="951960" y="1169139"/>
                          <a:pt x="972344" y="1161709"/>
                        </a:cubicBezTo>
                        <a:cubicBezTo>
                          <a:pt x="979107" y="1159232"/>
                          <a:pt x="985869" y="1156565"/>
                          <a:pt x="992346" y="1153517"/>
                        </a:cubicBezTo>
                        <a:cubicBezTo>
                          <a:pt x="1002062" y="1149041"/>
                          <a:pt x="1011396" y="1143992"/>
                          <a:pt x="1020160" y="1138182"/>
                        </a:cubicBezTo>
                        <a:cubicBezTo>
                          <a:pt x="1025970" y="1134277"/>
                          <a:pt x="1031590" y="1130086"/>
                          <a:pt x="1036828" y="1125514"/>
                        </a:cubicBezTo>
                        <a:cubicBezTo>
                          <a:pt x="1039495" y="1123228"/>
                          <a:pt x="1042067" y="1120847"/>
                          <a:pt x="1044544" y="1118370"/>
                        </a:cubicBezTo>
                        <a:cubicBezTo>
                          <a:pt x="1047782" y="1115132"/>
                          <a:pt x="1050830" y="1111798"/>
                          <a:pt x="1053687" y="1108274"/>
                        </a:cubicBezTo>
                        <a:cubicBezTo>
                          <a:pt x="1054354" y="1107416"/>
                          <a:pt x="1055021" y="1106559"/>
                          <a:pt x="1055688" y="1105702"/>
                        </a:cubicBezTo>
                        <a:cubicBezTo>
                          <a:pt x="1057878" y="1102940"/>
                          <a:pt x="1059974" y="1100178"/>
                          <a:pt x="1061879" y="1097320"/>
                        </a:cubicBezTo>
                        <a:cubicBezTo>
                          <a:pt x="1062451" y="1096558"/>
                          <a:pt x="1062927" y="1095701"/>
                          <a:pt x="1063498" y="1094939"/>
                        </a:cubicBezTo>
                        <a:cubicBezTo>
                          <a:pt x="1065593" y="1091796"/>
                          <a:pt x="1067499" y="1088557"/>
                          <a:pt x="1069308" y="1085319"/>
                        </a:cubicBezTo>
                        <a:cubicBezTo>
                          <a:pt x="1069594" y="1084842"/>
                          <a:pt x="1069880" y="1084366"/>
                          <a:pt x="1070166" y="1083795"/>
                        </a:cubicBezTo>
                        <a:cubicBezTo>
                          <a:pt x="1072261" y="1079985"/>
                          <a:pt x="1074166" y="1076079"/>
                          <a:pt x="1075976" y="1072079"/>
                        </a:cubicBezTo>
                        <a:cubicBezTo>
                          <a:pt x="1075881" y="1072079"/>
                          <a:pt x="1075881" y="1071983"/>
                          <a:pt x="1075785" y="1071983"/>
                        </a:cubicBezTo>
                        <a:cubicBezTo>
                          <a:pt x="949960" y="976829"/>
                          <a:pt x="823468" y="882627"/>
                          <a:pt x="692023" y="795377"/>
                        </a:cubicBezTo>
                        <a:cubicBezTo>
                          <a:pt x="666877" y="767850"/>
                          <a:pt x="653447" y="741180"/>
                          <a:pt x="667544" y="721749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1" name="">
                  <a:extLst>
                    <a:ext uri="{FF2B5EF4-FFF2-40B4-BE49-F238E27FC236}">
                      <a16:creationId xmlns:a16="http://schemas.microsoft.com/office/drawing/2014/main" id="{F4769DE7-AF71-75C6-434F-04D7A8D17AC0}"/>
                    </a:ext>
                  </a:extLst>
                </p:cNvPr>
                <p:cNvGrpSpPr/>
                <p:nvPr/>
              </p:nvGrpSpPr>
              <p:grpSpPr>
                <a:xfrm>
                  <a:off x="6484810" y="2555945"/>
                  <a:ext cx="289167" cy="197541"/>
                  <a:chOff x="6484810" y="2555945"/>
                  <a:chExt cx="289167" cy="197541"/>
                </a:xfrm>
              </p:grpSpPr>
              <p:sp>
                <p:nvSpPr>
                  <p:cNvPr id="69" name="">
                    <a:extLst>
                      <a:ext uri="{FF2B5EF4-FFF2-40B4-BE49-F238E27FC236}">
                        <a16:creationId xmlns:a16="http://schemas.microsoft.com/office/drawing/2014/main" id="{C1EF283C-217B-F538-15DA-A88840F5CCF5}"/>
                      </a:ext>
                    </a:extLst>
                  </p:cNvPr>
                  <p:cNvSpPr/>
                  <p:nvPr/>
                </p:nvSpPr>
                <p:spPr>
                  <a:xfrm>
                    <a:off x="6484810" y="2555945"/>
                    <a:ext cx="289167" cy="197541"/>
                  </a:xfrm>
                  <a:custGeom>
                    <a:avLst/>
                    <a:gdLst>
                      <a:gd name="connsiteX0" fmla="*/ 72390 w 289167"/>
                      <a:gd name="connsiteY0" fmla="*/ 197541 h 197541"/>
                      <a:gd name="connsiteX1" fmla="*/ 93726 w 289167"/>
                      <a:gd name="connsiteY1" fmla="*/ 153726 h 197541"/>
                      <a:gd name="connsiteX2" fmla="*/ 161449 w 289167"/>
                      <a:gd name="connsiteY2" fmla="*/ 120484 h 197541"/>
                      <a:gd name="connsiteX3" fmla="*/ 236791 w 289167"/>
                      <a:gd name="connsiteY3" fmla="*/ 104101 h 197541"/>
                      <a:gd name="connsiteX4" fmla="*/ 288226 w 289167"/>
                      <a:gd name="connsiteY4" fmla="*/ 52190 h 197541"/>
                      <a:gd name="connsiteX5" fmla="*/ 288036 w 289167"/>
                      <a:gd name="connsiteY5" fmla="*/ 35997 h 197541"/>
                      <a:gd name="connsiteX6" fmla="*/ 259271 w 289167"/>
                      <a:gd name="connsiteY6" fmla="*/ 11232 h 197541"/>
                      <a:gd name="connsiteX7" fmla="*/ 120491 w 289167"/>
                      <a:gd name="connsiteY7" fmla="*/ 11232 h 197541"/>
                      <a:gd name="connsiteX8" fmla="*/ 19431 w 289167"/>
                      <a:gd name="connsiteY8" fmla="*/ 78574 h 197541"/>
                      <a:gd name="connsiteX9" fmla="*/ 0 w 289167"/>
                      <a:gd name="connsiteY9" fmla="*/ 158965 h 1975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89167" h="197541">
                        <a:moveTo>
                          <a:pt x="72390" y="197541"/>
                        </a:moveTo>
                        <a:cubicBezTo>
                          <a:pt x="76867" y="181825"/>
                          <a:pt x="82963" y="166109"/>
                          <a:pt x="93726" y="153726"/>
                        </a:cubicBezTo>
                        <a:cubicBezTo>
                          <a:pt x="110395" y="134581"/>
                          <a:pt x="136207" y="125627"/>
                          <a:pt x="161449" y="120484"/>
                        </a:cubicBezTo>
                        <a:cubicBezTo>
                          <a:pt x="186690" y="115340"/>
                          <a:pt x="212788" y="113245"/>
                          <a:pt x="236791" y="104101"/>
                        </a:cubicBezTo>
                        <a:cubicBezTo>
                          <a:pt x="260795" y="94957"/>
                          <a:pt x="283083" y="76860"/>
                          <a:pt x="288226" y="52190"/>
                        </a:cubicBezTo>
                        <a:cubicBezTo>
                          <a:pt x="289370" y="46856"/>
                          <a:pt x="289655" y="41236"/>
                          <a:pt x="288036" y="35997"/>
                        </a:cubicBezTo>
                        <a:cubicBezTo>
                          <a:pt x="284321" y="23519"/>
                          <a:pt x="271558" y="15900"/>
                          <a:pt x="259271" y="11232"/>
                        </a:cubicBezTo>
                        <a:cubicBezTo>
                          <a:pt x="215265" y="-5722"/>
                          <a:pt x="165640" y="-1627"/>
                          <a:pt x="120491" y="11232"/>
                        </a:cubicBezTo>
                        <a:cubicBezTo>
                          <a:pt x="80200" y="22662"/>
                          <a:pt x="39719" y="42760"/>
                          <a:pt x="19431" y="78574"/>
                        </a:cubicBezTo>
                        <a:cubicBezTo>
                          <a:pt x="5715" y="102767"/>
                          <a:pt x="2762" y="131247"/>
                          <a:pt x="0" y="158965"/>
                        </a:cubicBezTo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0" name="">
                    <a:extLst>
                      <a:ext uri="{FF2B5EF4-FFF2-40B4-BE49-F238E27FC236}">
                        <a16:creationId xmlns:a16="http://schemas.microsoft.com/office/drawing/2014/main" id="{F965F497-3646-7BE3-6C36-226DEBCE9D51}"/>
                      </a:ext>
                    </a:extLst>
                  </p:cNvPr>
                  <p:cNvSpPr/>
                  <p:nvPr/>
                </p:nvSpPr>
                <p:spPr>
                  <a:xfrm>
                    <a:off x="6717350" y="2560700"/>
                    <a:ext cx="50162" cy="39046"/>
                  </a:xfrm>
                  <a:custGeom>
                    <a:avLst/>
                    <a:gdLst>
                      <a:gd name="connsiteX0" fmla="*/ 40256 w 50162"/>
                      <a:gd name="connsiteY0" fmla="*/ 12764 h 39046"/>
                      <a:gd name="connsiteX1" fmla="*/ 50162 w 50162"/>
                      <a:gd name="connsiteY1" fmla="*/ 20860 h 39046"/>
                      <a:gd name="connsiteX2" fmla="*/ 48734 w 50162"/>
                      <a:gd name="connsiteY2" fmla="*/ 23336 h 39046"/>
                      <a:gd name="connsiteX3" fmla="*/ 44162 w 50162"/>
                      <a:gd name="connsiteY3" fmla="*/ 29051 h 39046"/>
                      <a:gd name="connsiteX4" fmla="*/ 38542 w 50162"/>
                      <a:gd name="connsiteY4" fmla="*/ 33623 h 39046"/>
                      <a:gd name="connsiteX5" fmla="*/ 29112 w 50162"/>
                      <a:gd name="connsiteY5" fmla="*/ 38100 h 39046"/>
                      <a:gd name="connsiteX6" fmla="*/ 19301 w 50162"/>
                      <a:gd name="connsiteY6" fmla="*/ 38862 h 39046"/>
                      <a:gd name="connsiteX7" fmla="*/ 11205 w 50162"/>
                      <a:gd name="connsiteY7" fmla="*/ 36576 h 39046"/>
                      <a:gd name="connsiteX8" fmla="*/ 6252 w 50162"/>
                      <a:gd name="connsiteY8" fmla="*/ 33052 h 39046"/>
                      <a:gd name="connsiteX9" fmla="*/ 1394 w 50162"/>
                      <a:gd name="connsiteY9" fmla="*/ 10668 h 39046"/>
                      <a:gd name="connsiteX10" fmla="*/ 5776 w 50162"/>
                      <a:gd name="connsiteY10" fmla="*/ 0 h 39046"/>
                      <a:gd name="connsiteX11" fmla="*/ 40256 w 50162"/>
                      <a:gd name="connsiteY11" fmla="*/ 12764 h 39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0162" h="39046">
                        <a:moveTo>
                          <a:pt x="40256" y="12764"/>
                        </a:moveTo>
                        <a:cubicBezTo>
                          <a:pt x="43590" y="15431"/>
                          <a:pt x="46829" y="18098"/>
                          <a:pt x="50162" y="20860"/>
                        </a:cubicBezTo>
                        <a:cubicBezTo>
                          <a:pt x="49686" y="21717"/>
                          <a:pt x="49305" y="22574"/>
                          <a:pt x="48734" y="23336"/>
                        </a:cubicBezTo>
                        <a:cubicBezTo>
                          <a:pt x="47305" y="25241"/>
                          <a:pt x="45876" y="27337"/>
                          <a:pt x="44162" y="29051"/>
                        </a:cubicBezTo>
                        <a:cubicBezTo>
                          <a:pt x="42447" y="30766"/>
                          <a:pt x="40447" y="32195"/>
                          <a:pt x="38542" y="33623"/>
                        </a:cubicBezTo>
                        <a:cubicBezTo>
                          <a:pt x="35779" y="35624"/>
                          <a:pt x="32446" y="37052"/>
                          <a:pt x="29112" y="38100"/>
                        </a:cubicBezTo>
                        <a:cubicBezTo>
                          <a:pt x="25874" y="39053"/>
                          <a:pt x="22635" y="39243"/>
                          <a:pt x="19301" y="38862"/>
                        </a:cubicBezTo>
                        <a:cubicBezTo>
                          <a:pt x="16253" y="38481"/>
                          <a:pt x="13967" y="37910"/>
                          <a:pt x="11205" y="36576"/>
                        </a:cubicBezTo>
                        <a:cubicBezTo>
                          <a:pt x="9395" y="35719"/>
                          <a:pt x="7586" y="34481"/>
                          <a:pt x="6252" y="33052"/>
                        </a:cubicBezTo>
                        <a:cubicBezTo>
                          <a:pt x="442" y="26956"/>
                          <a:pt x="-1654" y="18479"/>
                          <a:pt x="1394" y="10668"/>
                        </a:cubicBezTo>
                        <a:cubicBezTo>
                          <a:pt x="2728" y="7049"/>
                          <a:pt x="4252" y="3524"/>
                          <a:pt x="5776" y="0"/>
                        </a:cubicBezTo>
                        <a:cubicBezTo>
                          <a:pt x="17872" y="2477"/>
                          <a:pt x="29493" y="6096"/>
                          <a:pt x="40256" y="12764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" name="">
                  <a:extLst>
                    <a:ext uri="{FF2B5EF4-FFF2-40B4-BE49-F238E27FC236}">
                      <a16:creationId xmlns:a16="http://schemas.microsoft.com/office/drawing/2014/main" id="{5C4920DF-ECF8-0399-7262-D434DFE4F6B9}"/>
                    </a:ext>
                  </a:extLst>
                </p:cNvPr>
                <p:cNvGrpSpPr/>
                <p:nvPr/>
              </p:nvGrpSpPr>
              <p:grpSpPr>
                <a:xfrm>
                  <a:off x="6696018" y="2969014"/>
                  <a:ext cx="1822088" cy="1213914"/>
                  <a:chOff x="6696018" y="2969014"/>
                  <a:chExt cx="1822088" cy="1213914"/>
                </a:xfrm>
              </p:grpSpPr>
              <p:sp>
                <p:nvSpPr>
                  <p:cNvPr id="66" name="">
                    <a:extLst>
                      <a:ext uri="{FF2B5EF4-FFF2-40B4-BE49-F238E27FC236}">
                        <a16:creationId xmlns:a16="http://schemas.microsoft.com/office/drawing/2014/main" id="{A4DD2E7B-056C-3358-8A49-9E24E13D6ADA}"/>
                      </a:ext>
                    </a:extLst>
                  </p:cNvPr>
                  <p:cNvSpPr/>
                  <p:nvPr/>
                </p:nvSpPr>
                <p:spPr>
                  <a:xfrm>
                    <a:off x="6696018" y="2969014"/>
                    <a:ext cx="1822088" cy="1213914"/>
                  </a:xfrm>
                  <a:custGeom>
                    <a:avLst/>
                    <a:gdLst>
                      <a:gd name="connsiteX0" fmla="*/ 1820665 w 1822088"/>
                      <a:gd name="connsiteY0" fmla="*/ 456747 h 1213914"/>
                      <a:gd name="connsiteX1" fmla="*/ 1708271 w 1822088"/>
                      <a:gd name="connsiteY1" fmla="*/ 321778 h 1213914"/>
                      <a:gd name="connsiteX2" fmla="*/ 1530058 w 1822088"/>
                      <a:gd name="connsiteY2" fmla="*/ 284154 h 1213914"/>
                      <a:gd name="connsiteX3" fmla="*/ 895883 w 1822088"/>
                      <a:gd name="connsiteY3" fmla="*/ 243577 h 1213914"/>
                      <a:gd name="connsiteX4" fmla="*/ 888549 w 1822088"/>
                      <a:gd name="connsiteY4" fmla="*/ 245959 h 1213914"/>
                      <a:gd name="connsiteX5" fmla="*/ 853878 w 1822088"/>
                      <a:gd name="connsiteY5" fmla="*/ 236624 h 1213914"/>
                      <a:gd name="connsiteX6" fmla="*/ 659187 w 1822088"/>
                      <a:gd name="connsiteY6" fmla="*/ 223765 h 1213914"/>
                      <a:gd name="connsiteX7" fmla="*/ 659187 w 1822088"/>
                      <a:gd name="connsiteY7" fmla="*/ 223765 h 1213914"/>
                      <a:gd name="connsiteX8" fmla="*/ 447351 w 1822088"/>
                      <a:gd name="connsiteY8" fmla="*/ 186332 h 1213914"/>
                      <a:gd name="connsiteX9" fmla="*/ 368674 w 1822088"/>
                      <a:gd name="connsiteY9" fmla="*/ 166139 h 1213914"/>
                      <a:gd name="connsiteX10" fmla="*/ 304761 w 1822088"/>
                      <a:gd name="connsiteY10" fmla="*/ 128230 h 1213914"/>
                      <a:gd name="connsiteX11" fmla="*/ 65112 w 1822088"/>
                      <a:gd name="connsiteY11" fmla="*/ 6024 h 1213914"/>
                      <a:gd name="connsiteX12" fmla="*/ 23298 w 1822088"/>
                      <a:gd name="connsiteY12" fmla="*/ 4310 h 1213914"/>
                      <a:gd name="connsiteX13" fmla="*/ 8534 w 1822088"/>
                      <a:gd name="connsiteY13" fmla="*/ 27931 h 1213914"/>
                      <a:gd name="connsiteX14" fmla="*/ 39014 w 1822088"/>
                      <a:gd name="connsiteY14" fmla="*/ 289678 h 1213914"/>
                      <a:gd name="connsiteX15" fmla="*/ 63493 w 1822088"/>
                      <a:gd name="connsiteY15" fmla="*/ 399502 h 1213914"/>
                      <a:gd name="connsiteX16" fmla="*/ 251898 w 1822088"/>
                      <a:gd name="connsiteY16" fmla="*/ 502372 h 1213914"/>
                      <a:gd name="connsiteX17" fmla="*/ 420109 w 1822088"/>
                      <a:gd name="connsiteY17" fmla="*/ 527613 h 1213914"/>
                      <a:gd name="connsiteX18" fmla="*/ 412394 w 1822088"/>
                      <a:gd name="connsiteY18" fmla="*/ 547997 h 1213914"/>
                      <a:gd name="connsiteX19" fmla="*/ 353529 w 1822088"/>
                      <a:gd name="connsiteY19" fmla="*/ 815078 h 1213914"/>
                      <a:gd name="connsiteX20" fmla="*/ 365150 w 1822088"/>
                      <a:gd name="connsiteY20" fmla="*/ 951285 h 1213914"/>
                      <a:gd name="connsiteX21" fmla="*/ 530409 w 1822088"/>
                      <a:gd name="connsiteY21" fmla="*/ 1085587 h 1213914"/>
                      <a:gd name="connsiteX22" fmla="*/ 963796 w 1822088"/>
                      <a:gd name="connsiteY22" fmla="*/ 1210365 h 1213914"/>
                      <a:gd name="connsiteX23" fmla="*/ 1057046 w 1822088"/>
                      <a:gd name="connsiteY23" fmla="*/ 1197887 h 1213914"/>
                      <a:gd name="connsiteX24" fmla="*/ 1087907 w 1822088"/>
                      <a:gd name="connsiteY24" fmla="*/ 1147119 h 1213914"/>
                      <a:gd name="connsiteX25" fmla="*/ 1146581 w 1822088"/>
                      <a:gd name="connsiteY25" fmla="*/ 625530 h 1213914"/>
                      <a:gd name="connsiteX26" fmla="*/ 1185919 w 1822088"/>
                      <a:gd name="connsiteY26" fmla="*/ 621149 h 1213914"/>
                      <a:gd name="connsiteX27" fmla="*/ 1287170 w 1822088"/>
                      <a:gd name="connsiteY27" fmla="*/ 801552 h 1213914"/>
                      <a:gd name="connsiteX28" fmla="*/ 1568443 w 1822088"/>
                      <a:gd name="connsiteY28" fmla="*/ 706683 h 1213914"/>
                      <a:gd name="connsiteX29" fmla="*/ 1742465 w 1822088"/>
                      <a:gd name="connsiteY29" fmla="*/ 624482 h 1213914"/>
                      <a:gd name="connsiteX30" fmla="*/ 1820665 w 1822088"/>
                      <a:gd name="connsiteY30" fmla="*/ 456747 h 12139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1822088" h="1213914">
                        <a:moveTo>
                          <a:pt x="1820665" y="456747"/>
                        </a:moveTo>
                        <a:cubicBezTo>
                          <a:pt x="1811902" y="396359"/>
                          <a:pt x="1763611" y="347495"/>
                          <a:pt x="1708271" y="321778"/>
                        </a:cubicBezTo>
                        <a:cubicBezTo>
                          <a:pt x="1652930" y="296060"/>
                          <a:pt x="1590827" y="289488"/>
                          <a:pt x="1530058" y="284154"/>
                        </a:cubicBezTo>
                        <a:cubicBezTo>
                          <a:pt x="1351273" y="268247"/>
                          <a:pt x="1075429" y="246721"/>
                          <a:pt x="895883" y="243577"/>
                        </a:cubicBezTo>
                        <a:cubicBezTo>
                          <a:pt x="895883" y="243577"/>
                          <a:pt x="893026" y="244340"/>
                          <a:pt x="888549" y="245959"/>
                        </a:cubicBezTo>
                        <a:cubicBezTo>
                          <a:pt x="875881" y="242149"/>
                          <a:pt x="864165" y="239006"/>
                          <a:pt x="853878" y="236624"/>
                        </a:cubicBezTo>
                        <a:cubicBezTo>
                          <a:pt x="813206" y="231386"/>
                          <a:pt x="720051" y="228433"/>
                          <a:pt x="659187" y="223765"/>
                        </a:cubicBezTo>
                        <a:cubicBezTo>
                          <a:pt x="659187" y="223765"/>
                          <a:pt x="659187" y="223765"/>
                          <a:pt x="659187" y="223765"/>
                        </a:cubicBezTo>
                        <a:cubicBezTo>
                          <a:pt x="588607" y="211288"/>
                          <a:pt x="518026" y="198810"/>
                          <a:pt x="447351" y="186332"/>
                        </a:cubicBezTo>
                        <a:cubicBezTo>
                          <a:pt x="420585" y="181570"/>
                          <a:pt x="393630" y="176807"/>
                          <a:pt x="368674" y="166139"/>
                        </a:cubicBezTo>
                        <a:cubicBezTo>
                          <a:pt x="345909" y="156328"/>
                          <a:pt x="325431" y="141946"/>
                          <a:pt x="304761" y="128230"/>
                        </a:cubicBezTo>
                        <a:cubicBezTo>
                          <a:pt x="229800" y="78605"/>
                          <a:pt x="149218" y="37552"/>
                          <a:pt x="65112" y="6024"/>
                        </a:cubicBezTo>
                        <a:cubicBezTo>
                          <a:pt x="51492" y="976"/>
                          <a:pt x="35394" y="-3691"/>
                          <a:pt x="23298" y="4310"/>
                        </a:cubicBezTo>
                        <a:cubicBezTo>
                          <a:pt x="15392" y="9548"/>
                          <a:pt x="11392" y="18883"/>
                          <a:pt x="8534" y="27931"/>
                        </a:cubicBezTo>
                        <a:cubicBezTo>
                          <a:pt x="-18041" y="112799"/>
                          <a:pt x="24631" y="201858"/>
                          <a:pt x="39014" y="289678"/>
                        </a:cubicBezTo>
                        <a:cubicBezTo>
                          <a:pt x="45110" y="326826"/>
                          <a:pt x="46443" y="365878"/>
                          <a:pt x="63493" y="399502"/>
                        </a:cubicBezTo>
                        <a:cubicBezTo>
                          <a:pt x="97117" y="465701"/>
                          <a:pt x="178841" y="488941"/>
                          <a:pt x="251898" y="502372"/>
                        </a:cubicBezTo>
                        <a:cubicBezTo>
                          <a:pt x="307714" y="512564"/>
                          <a:pt x="363817" y="520945"/>
                          <a:pt x="420109" y="527613"/>
                        </a:cubicBezTo>
                        <a:cubicBezTo>
                          <a:pt x="417442" y="534376"/>
                          <a:pt x="414775" y="541139"/>
                          <a:pt x="412394" y="547997"/>
                        </a:cubicBezTo>
                        <a:cubicBezTo>
                          <a:pt x="382581" y="634388"/>
                          <a:pt x="362674" y="724114"/>
                          <a:pt x="353529" y="815078"/>
                        </a:cubicBezTo>
                        <a:cubicBezTo>
                          <a:pt x="348862" y="860893"/>
                          <a:pt x="347243" y="908899"/>
                          <a:pt x="365150" y="951285"/>
                        </a:cubicBezTo>
                        <a:cubicBezTo>
                          <a:pt x="393534" y="1018341"/>
                          <a:pt x="463639" y="1056632"/>
                          <a:pt x="530409" y="1085587"/>
                        </a:cubicBezTo>
                        <a:cubicBezTo>
                          <a:pt x="668712" y="1145500"/>
                          <a:pt x="814730" y="1187600"/>
                          <a:pt x="963796" y="1210365"/>
                        </a:cubicBezTo>
                        <a:cubicBezTo>
                          <a:pt x="995705" y="1215223"/>
                          <a:pt x="1031900" y="1218176"/>
                          <a:pt x="1057046" y="1197887"/>
                        </a:cubicBezTo>
                        <a:cubicBezTo>
                          <a:pt x="1072667" y="1185219"/>
                          <a:pt x="1080859" y="1165883"/>
                          <a:pt x="1087907" y="1147119"/>
                        </a:cubicBezTo>
                        <a:cubicBezTo>
                          <a:pt x="1150391" y="981765"/>
                          <a:pt x="1170394" y="800695"/>
                          <a:pt x="1146581" y="625530"/>
                        </a:cubicBezTo>
                        <a:cubicBezTo>
                          <a:pt x="1160583" y="624197"/>
                          <a:pt x="1173823" y="622768"/>
                          <a:pt x="1185919" y="621149"/>
                        </a:cubicBezTo>
                        <a:cubicBezTo>
                          <a:pt x="1219066" y="693920"/>
                          <a:pt x="1287170" y="801552"/>
                          <a:pt x="1287170" y="801552"/>
                        </a:cubicBezTo>
                        <a:cubicBezTo>
                          <a:pt x="1380896" y="769929"/>
                          <a:pt x="1474717" y="738306"/>
                          <a:pt x="1568443" y="706683"/>
                        </a:cubicBezTo>
                        <a:cubicBezTo>
                          <a:pt x="1629594" y="686014"/>
                          <a:pt x="1692078" y="664678"/>
                          <a:pt x="1742465" y="624482"/>
                        </a:cubicBezTo>
                        <a:cubicBezTo>
                          <a:pt x="1793043" y="584096"/>
                          <a:pt x="1829904" y="520660"/>
                          <a:pt x="1820665" y="456747"/>
                        </a:cubicBezTo>
                        <a:close/>
                      </a:path>
                    </a:pathLst>
                  </a:custGeom>
                  <a:solidFill>
                    <a:srgbClr val="0D397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7" name="">
                    <a:extLst>
                      <a:ext uri="{FF2B5EF4-FFF2-40B4-BE49-F238E27FC236}">
                        <a16:creationId xmlns:a16="http://schemas.microsoft.com/office/drawing/2014/main" id="{7B164F10-BA1D-B466-83D3-6A8EC85023C2}"/>
                      </a:ext>
                    </a:extLst>
                  </p:cNvPr>
                  <p:cNvSpPr/>
                  <p:nvPr/>
                </p:nvSpPr>
                <p:spPr>
                  <a:xfrm>
                    <a:off x="7837854" y="3335662"/>
                    <a:ext cx="325267" cy="178986"/>
                  </a:xfrm>
                  <a:custGeom>
                    <a:avLst/>
                    <a:gdLst>
                      <a:gd name="connsiteX0" fmla="*/ 23128 w 325267"/>
                      <a:gd name="connsiteY0" fmla="*/ 166299 h 178986"/>
                      <a:gd name="connsiteX1" fmla="*/ 47131 w 325267"/>
                      <a:gd name="connsiteY1" fmla="*/ 100672 h 178986"/>
                      <a:gd name="connsiteX2" fmla="*/ 124664 w 325267"/>
                      <a:gd name="connsiteY2" fmla="*/ 68858 h 178986"/>
                      <a:gd name="connsiteX3" fmla="*/ 317927 w 325267"/>
                      <a:gd name="connsiteY3" fmla="*/ 20281 h 178986"/>
                      <a:gd name="connsiteX4" fmla="*/ 312402 w 325267"/>
                      <a:gd name="connsiteY4" fmla="*/ 373 h 178986"/>
                      <a:gd name="connsiteX5" fmla="*/ 99233 w 325267"/>
                      <a:gd name="connsiteY5" fmla="*/ 54190 h 178986"/>
                      <a:gd name="connsiteX6" fmla="*/ 22556 w 325267"/>
                      <a:gd name="connsiteY6" fmla="*/ 95814 h 178986"/>
                      <a:gd name="connsiteX7" fmla="*/ 3126 w 325267"/>
                      <a:gd name="connsiteY7" fmla="*/ 171823 h 178986"/>
                      <a:gd name="connsiteX8" fmla="*/ 23128 w 325267"/>
                      <a:gd name="connsiteY8" fmla="*/ 166299 h 178986"/>
                      <a:gd name="connsiteX9" fmla="*/ 23128 w 325267"/>
                      <a:gd name="connsiteY9" fmla="*/ 166299 h 178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5267" h="178986">
                        <a:moveTo>
                          <a:pt x="23128" y="166299"/>
                        </a:moveTo>
                        <a:cubicBezTo>
                          <a:pt x="15318" y="141724"/>
                          <a:pt x="28081" y="116388"/>
                          <a:pt x="47131" y="100672"/>
                        </a:cubicBezTo>
                        <a:cubicBezTo>
                          <a:pt x="68943" y="82669"/>
                          <a:pt x="97899" y="75621"/>
                          <a:pt x="124664" y="68858"/>
                        </a:cubicBezTo>
                        <a:cubicBezTo>
                          <a:pt x="189053" y="52570"/>
                          <a:pt x="253538" y="36473"/>
                          <a:pt x="317927" y="20281"/>
                        </a:cubicBezTo>
                        <a:cubicBezTo>
                          <a:pt x="330785" y="17042"/>
                          <a:pt x="325356" y="-2960"/>
                          <a:pt x="312402" y="373"/>
                        </a:cubicBezTo>
                        <a:cubicBezTo>
                          <a:pt x="241441" y="18185"/>
                          <a:pt x="169718" y="34378"/>
                          <a:pt x="99233" y="54190"/>
                        </a:cubicBezTo>
                        <a:cubicBezTo>
                          <a:pt x="71324" y="62095"/>
                          <a:pt x="42083" y="73335"/>
                          <a:pt x="22556" y="95814"/>
                        </a:cubicBezTo>
                        <a:cubicBezTo>
                          <a:pt x="4459" y="116578"/>
                          <a:pt x="-5447" y="144772"/>
                          <a:pt x="3126" y="171823"/>
                        </a:cubicBezTo>
                        <a:cubicBezTo>
                          <a:pt x="7126" y="184396"/>
                          <a:pt x="27128" y="179062"/>
                          <a:pt x="23128" y="166299"/>
                        </a:cubicBezTo>
                        <a:lnTo>
                          <a:pt x="23128" y="166299"/>
                        </a:lnTo>
                        <a:close/>
                      </a:path>
                    </a:pathLst>
                  </a:custGeom>
                  <a:solidFill>
                    <a:srgbClr val="5D8EC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8" name="">
                    <a:extLst>
                      <a:ext uri="{FF2B5EF4-FFF2-40B4-BE49-F238E27FC236}">
                        <a16:creationId xmlns:a16="http://schemas.microsoft.com/office/drawing/2014/main" id="{45FFDE06-B4E2-386C-03E2-4F3A0A4B1C67}"/>
                      </a:ext>
                    </a:extLst>
                  </p:cNvPr>
                  <p:cNvSpPr/>
                  <p:nvPr/>
                </p:nvSpPr>
                <p:spPr>
                  <a:xfrm>
                    <a:off x="7855172" y="3536261"/>
                    <a:ext cx="176892" cy="209715"/>
                  </a:xfrm>
                  <a:custGeom>
                    <a:avLst/>
                    <a:gdLst>
                      <a:gd name="connsiteX0" fmla="*/ 0 w 176892"/>
                      <a:gd name="connsiteY0" fmla="*/ 37042 h 209715"/>
                      <a:gd name="connsiteX1" fmla="*/ 96203 w 176892"/>
                      <a:gd name="connsiteY1" fmla="*/ 3323 h 209715"/>
                      <a:gd name="connsiteX2" fmla="*/ 170212 w 176892"/>
                      <a:gd name="connsiteY2" fmla="*/ 77904 h 209715"/>
                      <a:gd name="connsiteX3" fmla="*/ 148590 w 176892"/>
                      <a:gd name="connsiteY3" fmla="*/ 203253 h 209715"/>
                      <a:gd name="connsiteX4" fmla="*/ 140684 w 176892"/>
                      <a:gd name="connsiteY4" fmla="*/ 209539 h 209715"/>
                      <a:gd name="connsiteX5" fmla="*/ 133255 w 176892"/>
                      <a:gd name="connsiteY5" fmla="*/ 204587 h 209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6892" h="209715">
                        <a:moveTo>
                          <a:pt x="0" y="37042"/>
                        </a:moveTo>
                        <a:cubicBezTo>
                          <a:pt x="19526" y="6276"/>
                          <a:pt x="61150" y="-6678"/>
                          <a:pt x="96203" y="3323"/>
                        </a:cubicBezTo>
                        <a:cubicBezTo>
                          <a:pt x="131254" y="13325"/>
                          <a:pt x="158591" y="43328"/>
                          <a:pt x="170212" y="77904"/>
                        </a:cubicBezTo>
                        <a:cubicBezTo>
                          <a:pt x="184213" y="119814"/>
                          <a:pt x="175831" y="168487"/>
                          <a:pt x="148590" y="203253"/>
                        </a:cubicBezTo>
                        <a:cubicBezTo>
                          <a:pt x="146495" y="206015"/>
                          <a:pt x="144018" y="208777"/>
                          <a:pt x="140684" y="209539"/>
                        </a:cubicBezTo>
                        <a:cubicBezTo>
                          <a:pt x="137350" y="210397"/>
                          <a:pt x="133064" y="208016"/>
                          <a:pt x="133255" y="204587"/>
                        </a:cubicBezTo>
                      </a:path>
                    </a:pathLst>
                  </a:custGeom>
                  <a:solidFill>
                    <a:srgbClr val="08203A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4CD2E110-539E-CF3A-41E8-865122FC9C47}"/>
                    </a:ext>
                  </a:extLst>
                </p:cNvPr>
                <p:cNvSpPr/>
                <p:nvPr/>
              </p:nvSpPr>
              <p:spPr>
                <a:xfrm>
                  <a:off x="7085019" y="3300691"/>
                  <a:ext cx="184534" cy="187550"/>
                </a:xfrm>
                <a:custGeom>
                  <a:avLst/>
                  <a:gdLst>
                    <a:gd name="connsiteX0" fmla="*/ 159219 w 184534"/>
                    <a:gd name="connsiteY0" fmla="*/ 3340 h 187550"/>
                    <a:gd name="connsiteX1" fmla="*/ 3105 w 184534"/>
                    <a:gd name="connsiteY1" fmla="*/ 162789 h 187550"/>
                    <a:gd name="connsiteX2" fmla="*/ 27965 w 184534"/>
                    <a:gd name="connsiteY2" fmla="*/ 181363 h 187550"/>
                    <a:gd name="connsiteX3" fmla="*/ 178650 w 184534"/>
                    <a:gd name="connsiteY3" fmla="*/ 27629 h 187550"/>
                    <a:gd name="connsiteX4" fmla="*/ 159219 w 184534"/>
                    <a:gd name="connsiteY4" fmla="*/ 3340 h 187550"/>
                    <a:gd name="connsiteX5" fmla="*/ 159219 w 184534"/>
                    <a:gd name="connsiteY5" fmla="*/ 3340 h 187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4534" h="187550">
                      <a:moveTo>
                        <a:pt x="159219" y="3340"/>
                      </a:moveTo>
                      <a:cubicBezTo>
                        <a:pt x="99974" y="48775"/>
                        <a:pt x="47301" y="102591"/>
                        <a:pt x="3105" y="162789"/>
                      </a:cubicBezTo>
                      <a:cubicBezTo>
                        <a:pt x="-8706" y="178886"/>
                        <a:pt x="16154" y="197460"/>
                        <a:pt x="27965" y="181363"/>
                      </a:cubicBezTo>
                      <a:cubicBezTo>
                        <a:pt x="70732" y="123165"/>
                        <a:pt x="121310" y="71539"/>
                        <a:pt x="178650" y="27629"/>
                      </a:cubicBezTo>
                      <a:cubicBezTo>
                        <a:pt x="194462" y="15342"/>
                        <a:pt x="175126" y="-8852"/>
                        <a:pt x="159219" y="3340"/>
                      </a:cubicBezTo>
                      <a:lnTo>
                        <a:pt x="159219" y="3340"/>
                      </a:lnTo>
                      <a:close/>
                    </a:path>
                  </a:pathLst>
                </a:custGeom>
                <a:solidFill>
                  <a:srgbClr val="5D8EC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4" name="">
                  <a:extLst>
                    <a:ext uri="{FF2B5EF4-FFF2-40B4-BE49-F238E27FC236}">
                      <a16:creationId xmlns:a16="http://schemas.microsoft.com/office/drawing/2014/main" id="{62ED1A3A-A7B7-5C47-27E7-5514D2BF1753}"/>
                    </a:ext>
                  </a:extLst>
                </p:cNvPr>
                <p:cNvGrpSpPr/>
                <p:nvPr/>
              </p:nvGrpSpPr>
              <p:grpSpPr>
                <a:xfrm>
                  <a:off x="7106140" y="3167219"/>
                  <a:ext cx="298636" cy="336905"/>
                  <a:chOff x="7106140" y="3167219"/>
                  <a:chExt cx="298636" cy="336905"/>
                </a:xfrm>
              </p:grpSpPr>
              <p:sp>
                <p:nvSpPr>
                  <p:cNvPr id="64" name="">
                    <a:extLst>
                      <a:ext uri="{FF2B5EF4-FFF2-40B4-BE49-F238E27FC236}">
                        <a16:creationId xmlns:a16="http://schemas.microsoft.com/office/drawing/2014/main" id="{65CD6DA4-8C3F-850D-40A4-060EF68A5D79}"/>
                      </a:ext>
                    </a:extLst>
                  </p:cNvPr>
                  <p:cNvSpPr/>
                  <p:nvPr/>
                </p:nvSpPr>
                <p:spPr>
                  <a:xfrm>
                    <a:off x="7106297" y="3167219"/>
                    <a:ext cx="298480" cy="336905"/>
                  </a:xfrm>
                  <a:custGeom>
                    <a:avLst/>
                    <a:gdLst>
                      <a:gd name="connsiteX0" fmla="*/ 297485 w 298480"/>
                      <a:gd name="connsiteY0" fmla="*/ 19178 h 336905"/>
                      <a:gd name="connsiteX1" fmla="*/ 290437 w 298480"/>
                      <a:gd name="connsiteY1" fmla="*/ 12606 h 336905"/>
                      <a:gd name="connsiteX2" fmla="*/ 182138 w 298480"/>
                      <a:gd name="connsiteY2" fmla="*/ 33 h 336905"/>
                      <a:gd name="connsiteX3" fmla="*/ 93269 w 298480"/>
                      <a:gd name="connsiteY3" fmla="*/ 28513 h 336905"/>
                      <a:gd name="connsiteX4" fmla="*/ 37739 w 298480"/>
                      <a:gd name="connsiteY4" fmla="*/ 109952 h 336905"/>
                      <a:gd name="connsiteX5" fmla="*/ 6306 w 298480"/>
                      <a:gd name="connsiteY5" fmla="*/ 205106 h 336905"/>
                      <a:gd name="connsiteX6" fmla="*/ 12212 w 298480"/>
                      <a:gd name="connsiteY6" fmla="*/ 302166 h 336905"/>
                      <a:gd name="connsiteX7" fmla="*/ 79172 w 298480"/>
                      <a:gd name="connsiteY7" fmla="*/ 335789 h 336905"/>
                      <a:gd name="connsiteX8" fmla="*/ 133941 w 298480"/>
                      <a:gd name="connsiteY8" fmla="*/ 283688 h 336905"/>
                      <a:gd name="connsiteX9" fmla="*/ 170041 w 298480"/>
                      <a:gd name="connsiteY9" fmla="*/ 200439 h 336905"/>
                      <a:gd name="connsiteX10" fmla="*/ 294914 w 298480"/>
                      <a:gd name="connsiteY10" fmla="*/ 29846 h 336905"/>
                      <a:gd name="connsiteX11" fmla="*/ 297485 w 298480"/>
                      <a:gd name="connsiteY11" fmla="*/ 19178 h 336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98480" h="336905">
                        <a:moveTo>
                          <a:pt x="297485" y="19178"/>
                        </a:moveTo>
                        <a:cubicBezTo>
                          <a:pt x="296723" y="16130"/>
                          <a:pt x="294437" y="13559"/>
                          <a:pt x="290437" y="12606"/>
                        </a:cubicBezTo>
                        <a:cubicBezTo>
                          <a:pt x="255099" y="4224"/>
                          <a:pt x="218523" y="-443"/>
                          <a:pt x="182138" y="33"/>
                        </a:cubicBezTo>
                        <a:cubicBezTo>
                          <a:pt x="149848" y="414"/>
                          <a:pt x="118320" y="6986"/>
                          <a:pt x="93269" y="28513"/>
                        </a:cubicBezTo>
                        <a:cubicBezTo>
                          <a:pt x="68504" y="49754"/>
                          <a:pt x="51074" y="80615"/>
                          <a:pt x="37739" y="109952"/>
                        </a:cubicBezTo>
                        <a:cubicBezTo>
                          <a:pt x="23832" y="140432"/>
                          <a:pt x="13736" y="172531"/>
                          <a:pt x="6306" y="205106"/>
                        </a:cubicBezTo>
                        <a:cubicBezTo>
                          <a:pt x="-838" y="236825"/>
                          <a:pt x="-5314" y="272924"/>
                          <a:pt x="12212" y="302166"/>
                        </a:cubicBezTo>
                        <a:cubicBezTo>
                          <a:pt x="26023" y="325121"/>
                          <a:pt x="51836" y="341409"/>
                          <a:pt x="79172" y="335789"/>
                        </a:cubicBezTo>
                        <a:cubicBezTo>
                          <a:pt x="105652" y="330360"/>
                          <a:pt x="122797" y="306452"/>
                          <a:pt x="133941" y="283688"/>
                        </a:cubicBezTo>
                        <a:cubicBezTo>
                          <a:pt x="147276" y="256637"/>
                          <a:pt x="157277" y="227871"/>
                          <a:pt x="170041" y="200439"/>
                        </a:cubicBezTo>
                        <a:cubicBezTo>
                          <a:pt x="200235" y="135764"/>
                          <a:pt x="238525" y="74804"/>
                          <a:pt x="294914" y="29846"/>
                        </a:cubicBezTo>
                        <a:cubicBezTo>
                          <a:pt x="298914" y="26703"/>
                          <a:pt x="299200" y="22512"/>
                          <a:pt x="297485" y="19178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5" name="">
                    <a:extLst>
                      <a:ext uri="{FF2B5EF4-FFF2-40B4-BE49-F238E27FC236}">
                        <a16:creationId xmlns:a16="http://schemas.microsoft.com/office/drawing/2014/main" id="{F931F9FD-5D6A-12C9-A851-89493F7C67B4}"/>
                      </a:ext>
                    </a:extLst>
                  </p:cNvPr>
                  <p:cNvSpPr/>
                  <p:nvPr/>
                </p:nvSpPr>
                <p:spPr>
                  <a:xfrm>
                    <a:off x="7106140" y="3304794"/>
                    <a:ext cx="203439" cy="199330"/>
                  </a:xfrm>
                  <a:custGeom>
                    <a:avLst/>
                    <a:gdLst>
                      <a:gd name="connsiteX0" fmla="*/ 5033 w 203439"/>
                      <a:gd name="connsiteY0" fmla="*/ 73533 h 199330"/>
                      <a:gd name="connsiteX1" fmla="*/ 12273 w 203439"/>
                      <a:gd name="connsiteY1" fmla="*/ 164592 h 199330"/>
                      <a:gd name="connsiteX2" fmla="*/ 79233 w 203439"/>
                      <a:gd name="connsiteY2" fmla="*/ 198215 h 199330"/>
                      <a:gd name="connsiteX3" fmla="*/ 134002 w 203439"/>
                      <a:gd name="connsiteY3" fmla="*/ 146113 h 199330"/>
                      <a:gd name="connsiteX4" fmla="*/ 170102 w 203439"/>
                      <a:gd name="connsiteY4" fmla="*/ 62865 h 199330"/>
                      <a:gd name="connsiteX5" fmla="*/ 203439 w 203439"/>
                      <a:gd name="connsiteY5" fmla="*/ 0 h 199330"/>
                      <a:gd name="connsiteX6" fmla="*/ 5033 w 203439"/>
                      <a:gd name="connsiteY6" fmla="*/ 73533 h 1993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03439" h="199330">
                        <a:moveTo>
                          <a:pt x="5033" y="73533"/>
                        </a:moveTo>
                        <a:cubicBezTo>
                          <a:pt x="-1348" y="103727"/>
                          <a:pt x="-4206" y="137160"/>
                          <a:pt x="12273" y="164592"/>
                        </a:cubicBezTo>
                        <a:cubicBezTo>
                          <a:pt x="26084" y="187547"/>
                          <a:pt x="51897" y="203835"/>
                          <a:pt x="79233" y="198215"/>
                        </a:cubicBezTo>
                        <a:cubicBezTo>
                          <a:pt x="105713" y="192786"/>
                          <a:pt x="122858" y="168878"/>
                          <a:pt x="134002" y="146113"/>
                        </a:cubicBezTo>
                        <a:cubicBezTo>
                          <a:pt x="147337" y="119063"/>
                          <a:pt x="157338" y="90297"/>
                          <a:pt x="170102" y="62865"/>
                        </a:cubicBezTo>
                        <a:cubicBezTo>
                          <a:pt x="180103" y="41338"/>
                          <a:pt x="191247" y="20288"/>
                          <a:pt x="203439" y="0"/>
                        </a:cubicBezTo>
                        <a:cubicBezTo>
                          <a:pt x="140003" y="31528"/>
                          <a:pt x="73709" y="57150"/>
                          <a:pt x="5033" y="73533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EA439B36-03A3-D5FC-0A4C-7A862D0B782E}"/>
                    </a:ext>
                  </a:extLst>
                </p:cNvPr>
                <p:cNvSpPr/>
                <p:nvPr/>
              </p:nvSpPr>
              <p:spPr>
                <a:xfrm>
                  <a:off x="7643615" y="3210299"/>
                  <a:ext cx="262324" cy="368211"/>
                </a:xfrm>
                <a:custGeom>
                  <a:avLst/>
                  <a:gdLst>
                    <a:gd name="connsiteX0" fmla="*/ 257943 w 262324"/>
                    <a:gd name="connsiteY0" fmla="*/ 9531 h 368211"/>
                    <a:gd name="connsiteX1" fmla="*/ 160122 w 262324"/>
                    <a:gd name="connsiteY1" fmla="*/ 197 h 368211"/>
                    <a:gd name="connsiteX2" fmla="*/ 86112 w 262324"/>
                    <a:gd name="connsiteY2" fmla="*/ 20675 h 368211"/>
                    <a:gd name="connsiteX3" fmla="*/ 47060 w 262324"/>
                    <a:gd name="connsiteY3" fmla="*/ 71920 h 368211"/>
                    <a:gd name="connsiteX4" fmla="*/ 3150 w 262324"/>
                    <a:gd name="connsiteY4" fmla="*/ 230416 h 368211"/>
                    <a:gd name="connsiteX5" fmla="*/ 7341 w 262324"/>
                    <a:gd name="connsiteY5" fmla="*/ 319760 h 368211"/>
                    <a:gd name="connsiteX6" fmla="*/ 69158 w 262324"/>
                    <a:gd name="connsiteY6" fmla="*/ 367671 h 368211"/>
                    <a:gd name="connsiteX7" fmla="*/ 125165 w 262324"/>
                    <a:gd name="connsiteY7" fmla="*/ 285566 h 368211"/>
                    <a:gd name="connsiteX8" fmla="*/ 262325 w 262324"/>
                    <a:gd name="connsiteY8" fmla="*/ 6197 h 36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62324" h="368211">
                      <a:moveTo>
                        <a:pt x="257943" y="9531"/>
                      </a:moveTo>
                      <a:cubicBezTo>
                        <a:pt x="225654" y="2292"/>
                        <a:pt x="192792" y="-851"/>
                        <a:pt x="160122" y="197"/>
                      </a:cubicBezTo>
                      <a:cubicBezTo>
                        <a:pt x="134214" y="1054"/>
                        <a:pt x="107448" y="4864"/>
                        <a:pt x="86112" y="20675"/>
                      </a:cubicBezTo>
                      <a:cubicBezTo>
                        <a:pt x="69253" y="33058"/>
                        <a:pt x="57061" y="52013"/>
                        <a:pt x="47060" y="71920"/>
                      </a:cubicBezTo>
                      <a:cubicBezTo>
                        <a:pt x="22962" y="119926"/>
                        <a:pt x="10293" y="174980"/>
                        <a:pt x="3150" y="230416"/>
                      </a:cubicBezTo>
                      <a:cubicBezTo>
                        <a:pt x="-660" y="260039"/>
                        <a:pt x="-2756" y="291376"/>
                        <a:pt x="7341" y="319760"/>
                      </a:cubicBezTo>
                      <a:cubicBezTo>
                        <a:pt x="17437" y="348145"/>
                        <a:pt x="43250" y="372148"/>
                        <a:pt x="69158" y="367671"/>
                      </a:cubicBezTo>
                      <a:cubicBezTo>
                        <a:pt x="101352" y="362147"/>
                        <a:pt x="115544" y="320808"/>
                        <a:pt x="125165" y="285566"/>
                      </a:cubicBezTo>
                      <a:cubicBezTo>
                        <a:pt x="153454" y="181838"/>
                        <a:pt x="192031" y="78016"/>
                        <a:pt x="262325" y="6197"/>
                      </a:cubicBezTo>
                    </a:path>
                  </a:pathLst>
                </a:custGeom>
                <a:solidFill>
                  <a:srgbClr val="E60B55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6" name="">
                  <a:extLst>
                    <a:ext uri="{FF2B5EF4-FFF2-40B4-BE49-F238E27FC236}">
                      <a16:creationId xmlns:a16="http://schemas.microsoft.com/office/drawing/2014/main" id="{2AF12C9D-E797-D90C-F3AE-BBF47FAC5E8E}"/>
                    </a:ext>
                  </a:extLst>
                </p:cNvPr>
                <p:cNvGrpSpPr/>
                <p:nvPr/>
              </p:nvGrpSpPr>
              <p:grpSpPr>
                <a:xfrm>
                  <a:off x="3238500" y="1562100"/>
                  <a:ext cx="4762404" cy="3316224"/>
                  <a:chOff x="3238500" y="1562100"/>
                  <a:chExt cx="4762404" cy="3316224"/>
                </a:xfrm>
              </p:grpSpPr>
              <p:sp>
                <p:nvSpPr>
                  <p:cNvPr id="46" name="">
                    <a:extLst>
                      <a:ext uri="{FF2B5EF4-FFF2-40B4-BE49-F238E27FC236}">
                        <a16:creationId xmlns:a16="http://schemas.microsoft.com/office/drawing/2014/main" id="{6292A52A-191A-68CE-FC1B-189515FDE799}"/>
                      </a:ext>
                    </a:extLst>
                  </p:cNvPr>
                  <p:cNvSpPr/>
                  <p:nvPr/>
                </p:nvSpPr>
                <p:spPr>
                  <a:xfrm>
                    <a:off x="6755320" y="2809035"/>
                    <a:ext cx="1161383" cy="974770"/>
                  </a:xfrm>
                  <a:custGeom>
                    <a:avLst/>
                    <a:gdLst>
                      <a:gd name="connsiteX0" fmla="*/ 0 w 1161383"/>
                      <a:gd name="connsiteY0" fmla="*/ 1506 h 974770"/>
                      <a:gd name="connsiteX1" fmla="*/ 351472 w 1161383"/>
                      <a:gd name="connsiteY1" fmla="*/ 634633 h 974770"/>
                      <a:gd name="connsiteX2" fmla="*/ 1161383 w 1161383"/>
                      <a:gd name="connsiteY2" fmla="*/ 812941 h 974770"/>
                      <a:gd name="connsiteX3" fmla="*/ 1049083 w 1161383"/>
                      <a:gd name="connsiteY3" fmla="*/ 974770 h 974770"/>
                      <a:gd name="connsiteX4" fmla="*/ 180213 w 1161383"/>
                      <a:gd name="connsiteY4" fmla="*/ 759029 h 974770"/>
                      <a:gd name="connsiteX5" fmla="*/ 0 w 1161383"/>
                      <a:gd name="connsiteY5" fmla="*/ 1506 h 97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161383" h="974770">
                        <a:moveTo>
                          <a:pt x="0" y="1506"/>
                        </a:moveTo>
                        <a:cubicBezTo>
                          <a:pt x="0" y="1506"/>
                          <a:pt x="442246" y="-61931"/>
                          <a:pt x="351472" y="634633"/>
                        </a:cubicBezTo>
                        <a:cubicBezTo>
                          <a:pt x="351472" y="634633"/>
                          <a:pt x="756952" y="449752"/>
                          <a:pt x="1161383" y="812941"/>
                        </a:cubicBezTo>
                        <a:lnTo>
                          <a:pt x="1049083" y="974770"/>
                        </a:lnTo>
                        <a:lnTo>
                          <a:pt x="180213" y="759029"/>
                        </a:lnTo>
                        <a:lnTo>
                          <a:pt x="0" y="1506"/>
                        </a:lnTo>
                        <a:close/>
                      </a:path>
                    </a:pathLst>
                  </a:custGeom>
                  <a:solidFill>
                    <a:srgbClr val="CCC6B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7" name="">
                    <a:extLst>
                      <a:ext uri="{FF2B5EF4-FFF2-40B4-BE49-F238E27FC236}">
                        <a16:creationId xmlns:a16="http://schemas.microsoft.com/office/drawing/2014/main" id="{BC99415D-9584-73B9-C83A-86203D5BA005}"/>
                      </a:ext>
                    </a:extLst>
                  </p:cNvPr>
                  <p:cNvSpPr/>
                  <p:nvPr/>
                </p:nvSpPr>
                <p:spPr>
                  <a:xfrm>
                    <a:off x="7095934" y="3396666"/>
                    <a:ext cx="778668" cy="189305"/>
                  </a:xfrm>
                  <a:custGeom>
                    <a:avLst/>
                    <a:gdLst>
                      <a:gd name="connsiteX0" fmla="*/ 49149 w 778668"/>
                      <a:gd name="connsiteY0" fmla="*/ 32905 h 189305"/>
                      <a:gd name="connsiteX1" fmla="*/ 0 w 778668"/>
                      <a:gd name="connsiteY1" fmla="*/ 70148 h 189305"/>
                      <a:gd name="connsiteX2" fmla="*/ 25241 w 778668"/>
                      <a:gd name="connsiteY2" fmla="*/ 65766 h 189305"/>
                      <a:gd name="connsiteX3" fmla="*/ 330137 w 778668"/>
                      <a:gd name="connsiteY3" fmla="*/ 73196 h 189305"/>
                      <a:gd name="connsiteX4" fmla="*/ 778669 w 778668"/>
                      <a:gd name="connsiteY4" fmla="*/ 189306 h 189305"/>
                      <a:gd name="connsiteX5" fmla="*/ 49149 w 778668"/>
                      <a:gd name="connsiteY5" fmla="*/ 32905 h 1893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78668" h="189305">
                        <a:moveTo>
                          <a:pt x="49149" y="32905"/>
                        </a:moveTo>
                        <a:cubicBezTo>
                          <a:pt x="32861" y="45478"/>
                          <a:pt x="16478" y="57861"/>
                          <a:pt x="0" y="70148"/>
                        </a:cubicBezTo>
                        <a:cubicBezTo>
                          <a:pt x="8382" y="68529"/>
                          <a:pt x="16764" y="67100"/>
                          <a:pt x="25241" y="65766"/>
                        </a:cubicBezTo>
                        <a:cubicBezTo>
                          <a:pt x="126587" y="50050"/>
                          <a:pt x="228981" y="59956"/>
                          <a:pt x="330137" y="73196"/>
                        </a:cubicBezTo>
                        <a:cubicBezTo>
                          <a:pt x="483870" y="93294"/>
                          <a:pt x="635794" y="129774"/>
                          <a:pt x="778669" y="189306"/>
                        </a:cubicBezTo>
                        <a:cubicBezTo>
                          <a:pt x="462629" y="-65393"/>
                          <a:pt x="154686" y="-813"/>
                          <a:pt x="49149" y="32905"/>
                        </a:cubicBezTo>
                        <a:close/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">
                    <a:extLst>
                      <a:ext uri="{FF2B5EF4-FFF2-40B4-BE49-F238E27FC236}">
                        <a16:creationId xmlns:a16="http://schemas.microsoft.com/office/drawing/2014/main" id="{F9C445A4-2647-C3CC-B6C7-B8B36928D2FA}"/>
                      </a:ext>
                    </a:extLst>
                  </p:cNvPr>
                  <p:cNvSpPr/>
                  <p:nvPr/>
                </p:nvSpPr>
                <p:spPr>
                  <a:xfrm>
                    <a:off x="6986016" y="3536833"/>
                    <a:ext cx="892016" cy="247067"/>
                  </a:xfrm>
                  <a:custGeom>
                    <a:avLst/>
                    <a:gdLst>
                      <a:gd name="connsiteX0" fmla="*/ 425958 w 892016"/>
                      <a:gd name="connsiteY0" fmla="*/ 14086 h 247067"/>
                      <a:gd name="connsiteX1" fmla="*/ 127445 w 892016"/>
                      <a:gd name="connsiteY1" fmla="*/ 10657 h 247067"/>
                      <a:gd name="connsiteX2" fmla="*/ 0 w 892016"/>
                      <a:gd name="connsiteY2" fmla="*/ 43804 h 247067"/>
                      <a:gd name="connsiteX3" fmla="*/ 818293 w 892016"/>
                      <a:gd name="connsiteY3" fmla="*/ 247068 h 247067"/>
                      <a:gd name="connsiteX4" fmla="*/ 892016 w 892016"/>
                      <a:gd name="connsiteY4" fmla="*/ 140864 h 247067"/>
                      <a:gd name="connsiteX5" fmla="*/ 425958 w 892016"/>
                      <a:gd name="connsiteY5" fmla="*/ 14086 h 2470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92016" h="247067">
                        <a:moveTo>
                          <a:pt x="425958" y="14086"/>
                        </a:moveTo>
                        <a:cubicBezTo>
                          <a:pt x="327088" y="1609"/>
                          <a:pt x="225933" y="-8488"/>
                          <a:pt x="127445" y="10657"/>
                        </a:cubicBezTo>
                        <a:cubicBezTo>
                          <a:pt x="84296" y="19040"/>
                          <a:pt x="42005" y="30850"/>
                          <a:pt x="0" y="43804"/>
                        </a:cubicBezTo>
                        <a:lnTo>
                          <a:pt x="818293" y="247068"/>
                        </a:lnTo>
                        <a:lnTo>
                          <a:pt x="892016" y="140864"/>
                        </a:lnTo>
                        <a:cubicBezTo>
                          <a:pt x="745046" y="74094"/>
                          <a:pt x="585788" y="34279"/>
                          <a:pt x="425958" y="14086"/>
                        </a:cubicBezTo>
                        <a:close/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9" name="">
                    <a:extLst>
                      <a:ext uri="{FF2B5EF4-FFF2-40B4-BE49-F238E27FC236}">
                        <a16:creationId xmlns:a16="http://schemas.microsoft.com/office/drawing/2014/main" id="{30332390-3726-682F-7DC2-CB24641429EB}"/>
                      </a:ext>
                    </a:extLst>
                  </p:cNvPr>
                  <p:cNvSpPr/>
                  <p:nvPr/>
                </p:nvSpPr>
                <p:spPr>
                  <a:xfrm>
                    <a:off x="6755320" y="2809138"/>
                    <a:ext cx="277177" cy="124180"/>
                  </a:xfrm>
                  <a:custGeom>
                    <a:avLst/>
                    <a:gdLst>
                      <a:gd name="connsiteX0" fmla="*/ 188214 w 277177"/>
                      <a:gd name="connsiteY0" fmla="*/ 110370 h 124180"/>
                      <a:gd name="connsiteX1" fmla="*/ 277178 w 277177"/>
                      <a:gd name="connsiteY1" fmla="*/ 124181 h 124180"/>
                      <a:gd name="connsiteX2" fmla="*/ 0 w 277177"/>
                      <a:gd name="connsiteY2" fmla="*/ 1499 h 124180"/>
                      <a:gd name="connsiteX3" fmla="*/ 25146 w 277177"/>
                      <a:gd name="connsiteY3" fmla="*/ 107036 h 124180"/>
                      <a:gd name="connsiteX4" fmla="*/ 188214 w 277177"/>
                      <a:gd name="connsiteY4" fmla="*/ 110370 h 1241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177" h="124180">
                        <a:moveTo>
                          <a:pt x="188214" y="110370"/>
                        </a:moveTo>
                        <a:cubicBezTo>
                          <a:pt x="217741" y="113418"/>
                          <a:pt x="247650" y="117799"/>
                          <a:pt x="277178" y="124181"/>
                        </a:cubicBezTo>
                        <a:cubicBezTo>
                          <a:pt x="169640" y="-22790"/>
                          <a:pt x="0" y="1499"/>
                          <a:pt x="0" y="1499"/>
                        </a:cubicBezTo>
                        <a:lnTo>
                          <a:pt x="25146" y="107036"/>
                        </a:lnTo>
                        <a:cubicBezTo>
                          <a:pt x="79629" y="103893"/>
                          <a:pt x="134207" y="104750"/>
                          <a:pt x="188214" y="110370"/>
                        </a:cubicBezTo>
                        <a:close/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" name="">
                    <a:extLst>
                      <a:ext uri="{FF2B5EF4-FFF2-40B4-BE49-F238E27FC236}">
                        <a16:creationId xmlns:a16="http://schemas.microsoft.com/office/drawing/2014/main" id="{C60ED500-7587-21F6-513D-78E8B4AB52A2}"/>
                      </a:ext>
                    </a:extLst>
                  </p:cNvPr>
                  <p:cNvSpPr/>
                  <p:nvPr/>
                </p:nvSpPr>
                <p:spPr>
                  <a:xfrm>
                    <a:off x="6514242" y="2579846"/>
                    <a:ext cx="500199" cy="898493"/>
                  </a:xfrm>
                  <a:custGeom>
                    <a:avLst/>
                    <a:gdLst>
                      <a:gd name="connsiteX0" fmla="*/ 490728 w 500199"/>
                      <a:gd name="connsiteY0" fmla="*/ 898493 h 898493"/>
                      <a:gd name="connsiteX1" fmla="*/ 117538 w 500199"/>
                      <a:gd name="connsiteY1" fmla="*/ 0 h 898493"/>
                      <a:gd name="connsiteX2" fmla="*/ 0 w 500199"/>
                      <a:gd name="connsiteY2" fmla="*/ 267272 h 898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500199" h="898493">
                        <a:moveTo>
                          <a:pt x="490728" y="898493"/>
                        </a:moveTo>
                        <a:cubicBezTo>
                          <a:pt x="570738" y="422053"/>
                          <a:pt x="117538" y="0"/>
                          <a:pt x="117538" y="0"/>
                        </a:cubicBezTo>
                        <a:lnTo>
                          <a:pt x="0" y="267272"/>
                        </a:lnTo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">
                    <a:extLst>
                      <a:ext uri="{FF2B5EF4-FFF2-40B4-BE49-F238E27FC236}">
                        <a16:creationId xmlns:a16="http://schemas.microsoft.com/office/drawing/2014/main" id="{E9E815E9-ACC8-D72A-EE25-1EA6A50D87A2}"/>
                      </a:ext>
                    </a:extLst>
                  </p:cNvPr>
                  <p:cNvSpPr/>
                  <p:nvPr/>
                </p:nvSpPr>
                <p:spPr>
                  <a:xfrm>
                    <a:off x="6450710" y="2733960"/>
                    <a:ext cx="500199" cy="898493"/>
                  </a:xfrm>
                  <a:custGeom>
                    <a:avLst/>
                    <a:gdLst>
                      <a:gd name="connsiteX0" fmla="*/ 490728 w 500199"/>
                      <a:gd name="connsiteY0" fmla="*/ 898493 h 898493"/>
                      <a:gd name="connsiteX1" fmla="*/ 117538 w 500199"/>
                      <a:gd name="connsiteY1" fmla="*/ 0 h 898493"/>
                      <a:gd name="connsiteX2" fmla="*/ 0 w 500199"/>
                      <a:gd name="connsiteY2" fmla="*/ 267271 h 898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500199" h="898493">
                        <a:moveTo>
                          <a:pt x="490728" y="898493"/>
                        </a:moveTo>
                        <a:cubicBezTo>
                          <a:pt x="570738" y="422053"/>
                          <a:pt x="117538" y="0"/>
                          <a:pt x="117538" y="0"/>
                        </a:cubicBezTo>
                        <a:lnTo>
                          <a:pt x="0" y="267271"/>
                        </a:lnTo>
                      </a:path>
                    </a:pathLst>
                  </a:custGeom>
                  <a:solidFill>
                    <a:srgbClr val="EFECE8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2" name="">
                    <a:extLst>
                      <a:ext uri="{FF2B5EF4-FFF2-40B4-BE49-F238E27FC236}">
                        <a16:creationId xmlns:a16="http://schemas.microsoft.com/office/drawing/2014/main" id="{4241448A-2BE9-7EB4-2812-178D0A531836}"/>
                      </a:ext>
                    </a:extLst>
                  </p:cNvPr>
                  <p:cNvSpPr/>
                  <p:nvPr/>
                </p:nvSpPr>
                <p:spPr>
                  <a:xfrm>
                    <a:off x="6206680" y="2699127"/>
                    <a:ext cx="1741741" cy="1154211"/>
                  </a:xfrm>
                  <a:custGeom>
                    <a:avLst/>
                    <a:gdLst>
                      <a:gd name="connsiteX0" fmla="*/ 1741742 w 1741741"/>
                      <a:gd name="connsiteY0" fmla="*/ 1154211 h 1154211"/>
                      <a:gd name="connsiteX1" fmla="*/ 818769 w 1741741"/>
                      <a:gd name="connsiteY1" fmla="*/ 810263 h 1154211"/>
                      <a:gd name="connsiteX2" fmla="*/ 25813 w 1741741"/>
                      <a:gd name="connsiteY2" fmla="*/ 353 h 1154211"/>
                      <a:gd name="connsiteX3" fmla="*/ 0 w 1741741"/>
                      <a:gd name="connsiteY3" fmla="*/ 47216 h 1154211"/>
                      <a:gd name="connsiteX4" fmla="*/ 686753 w 1741741"/>
                      <a:gd name="connsiteY4" fmla="*/ 915800 h 1154211"/>
                      <a:gd name="connsiteX5" fmla="*/ 875157 w 1741741"/>
                      <a:gd name="connsiteY5" fmla="*/ 1010003 h 1154211"/>
                      <a:gd name="connsiteX6" fmla="*/ 1741742 w 1741741"/>
                      <a:gd name="connsiteY6" fmla="*/ 1154211 h 11542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741741" h="1154211">
                        <a:moveTo>
                          <a:pt x="1741742" y="1154211"/>
                        </a:moveTo>
                        <a:cubicBezTo>
                          <a:pt x="1741742" y="1154211"/>
                          <a:pt x="1424750" y="664531"/>
                          <a:pt x="818769" y="810263"/>
                        </a:cubicBezTo>
                        <a:cubicBezTo>
                          <a:pt x="818769" y="810263"/>
                          <a:pt x="392430" y="-19555"/>
                          <a:pt x="25813" y="353"/>
                        </a:cubicBezTo>
                        <a:lnTo>
                          <a:pt x="0" y="47216"/>
                        </a:lnTo>
                        <a:lnTo>
                          <a:pt x="686753" y="915800"/>
                        </a:lnTo>
                        <a:lnTo>
                          <a:pt x="875157" y="1010003"/>
                        </a:lnTo>
                        <a:lnTo>
                          <a:pt x="1741742" y="1154211"/>
                        </a:lnTo>
                        <a:close/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3" name="">
                    <a:extLst>
                      <a:ext uri="{FF2B5EF4-FFF2-40B4-BE49-F238E27FC236}">
                        <a16:creationId xmlns:a16="http://schemas.microsoft.com/office/drawing/2014/main" id="{A5EDB060-473B-5240-48FF-9E119C000189}"/>
                      </a:ext>
                    </a:extLst>
                  </p:cNvPr>
                  <p:cNvSpPr/>
                  <p:nvPr/>
                </p:nvSpPr>
                <p:spPr>
                  <a:xfrm>
                    <a:off x="6248685" y="2699099"/>
                    <a:ext cx="771334" cy="799909"/>
                  </a:xfrm>
                  <a:custGeom>
                    <a:avLst/>
                    <a:gdLst>
                      <a:gd name="connsiteX0" fmla="*/ 771335 w 771334"/>
                      <a:gd name="connsiteY0" fmla="*/ 799910 h 799909"/>
                      <a:gd name="connsiteX1" fmla="*/ 0 w 771334"/>
                      <a:gd name="connsiteY1" fmla="*/ 0 h 799909"/>
                      <a:gd name="connsiteX2" fmla="*/ 169831 w 771334"/>
                      <a:gd name="connsiteY2" fmla="*/ 165830 h 799909"/>
                      <a:gd name="connsiteX3" fmla="*/ 436817 w 771334"/>
                      <a:gd name="connsiteY3" fmla="*/ 434435 h 799909"/>
                      <a:gd name="connsiteX4" fmla="*/ 748570 w 771334"/>
                      <a:gd name="connsiteY4" fmla="*/ 794766 h 799909"/>
                      <a:gd name="connsiteX5" fmla="*/ 771335 w 771334"/>
                      <a:gd name="connsiteY5" fmla="*/ 799910 h 799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71334" h="799909">
                        <a:moveTo>
                          <a:pt x="771335" y="799910"/>
                        </a:moveTo>
                        <a:cubicBezTo>
                          <a:pt x="721805" y="706469"/>
                          <a:pt x="338709" y="4286"/>
                          <a:pt x="0" y="0"/>
                        </a:cubicBezTo>
                        <a:cubicBezTo>
                          <a:pt x="51149" y="60007"/>
                          <a:pt x="113824" y="109633"/>
                          <a:pt x="169831" y="165830"/>
                        </a:cubicBezTo>
                        <a:cubicBezTo>
                          <a:pt x="258889" y="255270"/>
                          <a:pt x="348805" y="343948"/>
                          <a:pt x="436817" y="434435"/>
                        </a:cubicBezTo>
                        <a:cubicBezTo>
                          <a:pt x="547211" y="547973"/>
                          <a:pt x="654082" y="667036"/>
                          <a:pt x="748570" y="794766"/>
                        </a:cubicBezTo>
                        <a:cubicBezTo>
                          <a:pt x="756095" y="796481"/>
                          <a:pt x="763714" y="798290"/>
                          <a:pt x="771335" y="799910"/>
                        </a:cubicBezTo>
                        <a:close/>
                      </a:path>
                    </a:pathLst>
                  </a:custGeom>
                  <a:solidFill>
                    <a:srgbClr val="FBF9E8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4" name="">
                    <a:extLst>
                      <a:ext uri="{FF2B5EF4-FFF2-40B4-BE49-F238E27FC236}">
                        <a16:creationId xmlns:a16="http://schemas.microsoft.com/office/drawing/2014/main" id="{611E0BBD-477B-815B-78B7-B6E29C1B5202}"/>
                      </a:ext>
                    </a:extLst>
                  </p:cNvPr>
                  <p:cNvSpPr/>
                  <p:nvPr/>
                </p:nvSpPr>
                <p:spPr>
                  <a:xfrm>
                    <a:off x="5864828" y="2659951"/>
                    <a:ext cx="1002220" cy="1535906"/>
                  </a:xfrm>
                  <a:custGeom>
                    <a:avLst/>
                    <a:gdLst>
                      <a:gd name="connsiteX0" fmla="*/ 233077 w 1002220"/>
                      <a:gd name="connsiteY0" fmla="*/ 0 h 1535906"/>
                      <a:gd name="connsiteX1" fmla="*/ 0 w 1002220"/>
                      <a:gd name="connsiteY1" fmla="*/ 1074229 h 1535906"/>
                      <a:gd name="connsiteX2" fmla="*/ 595122 w 1002220"/>
                      <a:gd name="connsiteY2" fmla="*/ 1535906 h 1535906"/>
                      <a:gd name="connsiteX3" fmla="*/ 1002221 w 1002220"/>
                      <a:gd name="connsiteY3" fmla="*/ 804100 h 1535906"/>
                      <a:gd name="connsiteX4" fmla="*/ 233077 w 1002220"/>
                      <a:gd name="connsiteY4" fmla="*/ 0 h 1535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2220" h="1535906">
                        <a:moveTo>
                          <a:pt x="233077" y="0"/>
                        </a:moveTo>
                        <a:lnTo>
                          <a:pt x="0" y="1074229"/>
                        </a:lnTo>
                        <a:lnTo>
                          <a:pt x="595122" y="1535906"/>
                        </a:lnTo>
                        <a:lnTo>
                          <a:pt x="1002221" y="804100"/>
                        </a:lnTo>
                        <a:cubicBezTo>
                          <a:pt x="1002221" y="804100"/>
                          <a:pt x="455390" y="143923"/>
                          <a:pt x="233077" y="0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5" name="">
                    <a:extLst>
                      <a:ext uri="{FF2B5EF4-FFF2-40B4-BE49-F238E27FC236}">
                        <a16:creationId xmlns:a16="http://schemas.microsoft.com/office/drawing/2014/main" id="{E4B20B38-0D51-E4C5-DB9C-0AF173B469F0}"/>
                      </a:ext>
                    </a:extLst>
                  </p:cNvPr>
                  <p:cNvSpPr/>
                  <p:nvPr/>
                </p:nvSpPr>
                <p:spPr>
                  <a:xfrm>
                    <a:off x="5904547" y="2659951"/>
                    <a:ext cx="297751" cy="891349"/>
                  </a:xfrm>
                  <a:custGeom>
                    <a:avLst/>
                    <a:gdLst>
                      <a:gd name="connsiteX0" fmla="*/ 297752 w 297751"/>
                      <a:gd name="connsiteY0" fmla="*/ 82486 h 891349"/>
                      <a:gd name="connsiteX1" fmla="*/ 193358 w 297751"/>
                      <a:gd name="connsiteY1" fmla="*/ 0 h 891349"/>
                      <a:gd name="connsiteX2" fmla="*/ 0 w 297751"/>
                      <a:gd name="connsiteY2" fmla="*/ 891349 h 891349"/>
                      <a:gd name="connsiteX3" fmla="*/ 297752 w 297751"/>
                      <a:gd name="connsiteY3" fmla="*/ 82486 h 8913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7751" h="891349">
                        <a:moveTo>
                          <a:pt x="297752" y="82486"/>
                        </a:moveTo>
                        <a:cubicBezTo>
                          <a:pt x="258604" y="47625"/>
                          <a:pt x="223076" y="19145"/>
                          <a:pt x="193358" y="0"/>
                        </a:cubicBezTo>
                        <a:lnTo>
                          <a:pt x="0" y="891349"/>
                        </a:lnTo>
                        <a:cubicBezTo>
                          <a:pt x="110776" y="625983"/>
                          <a:pt x="213074" y="357378"/>
                          <a:pt x="297752" y="82486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6" name="">
                    <a:extLst>
                      <a:ext uri="{FF2B5EF4-FFF2-40B4-BE49-F238E27FC236}">
                        <a16:creationId xmlns:a16="http://schemas.microsoft.com/office/drawing/2014/main" id="{E0E90B81-03DC-A8C8-B489-BDDE9595B6F9}"/>
                      </a:ext>
                    </a:extLst>
                  </p:cNvPr>
                  <p:cNvSpPr/>
                  <p:nvPr/>
                </p:nvSpPr>
                <p:spPr>
                  <a:xfrm>
                    <a:off x="6435947" y="3497865"/>
                    <a:ext cx="662940" cy="894778"/>
                  </a:xfrm>
                  <a:custGeom>
                    <a:avLst/>
                    <a:gdLst>
                      <a:gd name="connsiteX0" fmla="*/ 210407 w 662940"/>
                      <a:gd name="connsiteY0" fmla="*/ 894779 h 894778"/>
                      <a:gd name="connsiteX1" fmla="*/ 662940 w 662940"/>
                      <a:gd name="connsiteY1" fmla="*/ 123063 h 894778"/>
                      <a:gd name="connsiteX2" fmla="*/ 402241 w 662940"/>
                      <a:gd name="connsiteY2" fmla="*/ 0 h 894778"/>
                      <a:gd name="connsiteX3" fmla="*/ 0 w 662940"/>
                      <a:gd name="connsiteY3" fmla="*/ 714375 h 894778"/>
                      <a:gd name="connsiteX4" fmla="*/ 210407 w 662940"/>
                      <a:gd name="connsiteY4" fmla="*/ 894779 h 8947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62940" h="894778">
                        <a:moveTo>
                          <a:pt x="210407" y="894779"/>
                        </a:moveTo>
                        <a:lnTo>
                          <a:pt x="662940" y="123063"/>
                        </a:lnTo>
                        <a:cubicBezTo>
                          <a:pt x="662940" y="123063"/>
                          <a:pt x="531305" y="118110"/>
                          <a:pt x="402241" y="0"/>
                        </a:cubicBezTo>
                        <a:lnTo>
                          <a:pt x="0" y="714375"/>
                        </a:lnTo>
                        <a:cubicBezTo>
                          <a:pt x="0" y="714470"/>
                          <a:pt x="114014" y="843058"/>
                          <a:pt x="210407" y="894779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7" name="">
                    <a:extLst>
                      <a:ext uri="{FF2B5EF4-FFF2-40B4-BE49-F238E27FC236}">
                        <a16:creationId xmlns:a16="http://schemas.microsoft.com/office/drawing/2014/main" id="{09A3E9D2-9F88-14DF-AE3D-0B0517FD0A56}"/>
                      </a:ext>
                    </a:extLst>
                  </p:cNvPr>
                  <p:cNvSpPr/>
                  <p:nvPr/>
                </p:nvSpPr>
                <p:spPr>
                  <a:xfrm>
                    <a:off x="6570725" y="3606165"/>
                    <a:ext cx="528161" cy="786479"/>
                  </a:xfrm>
                  <a:custGeom>
                    <a:avLst/>
                    <a:gdLst>
                      <a:gd name="connsiteX0" fmla="*/ 454057 w 528161"/>
                      <a:gd name="connsiteY0" fmla="*/ 0 h 786479"/>
                      <a:gd name="connsiteX1" fmla="*/ 0 w 528161"/>
                      <a:gd name="connsiteY1" fmla="*/ 734758 h 786479"/>
                      <a:gd name="connsiteX2" fmla="*/ 75629 w 528161"/>
                      <a:gd name="connsiteY2" fmla="*/ 786479 h 786479"/>
                      <a:gd name="connsiteX3" fmla="*/ 528161 w 528161"/>
                      <a:gd name="connsiteY3" fmla="*/ 14764 h 786479"/>
                      <a:gd name="connsiteX4" fmla="*/ 454057 w 528161"/>
                      <a:gd name="connsiteY4" fmla="*/ 0 h 786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28161" h="786479">
                        <a:moveTo>
                          <a:pt x="454057" y="0"/>
                        </a:moveTo>
                        <a:cubicBezTo>
                          <a:pt x="296704" y="240982"/>
                          <a:pt x="133350" y="479298"/>
                          <a:pt x="0" y="734758"/>
                        </a:cubicBezTo>
                        <a:cubicBezTo>
                          <a:pt x="24860" y="754761"/>
                          <a:pt x="50863" y="773144"/>
                          <a:pt x="75629" y="786479"/>
                        </a:cubicBezTo>
                        <a:lnTo>
                          <a:pt x="528161" y="14764"/>
                        </a:lnTo>
                        <a:cubicBezTo>
                          <a:pt x="528161" y="14859"/>
                          <a:pt x="498729" y="13716"/>
                          <a:pt x="454057" y="0"/>
                        </a:cubicBezTo>
                        <a:close/>
                      </a:path>
                    </a:pathLst>
                  </a:custGeom>
                  <a:solidFill>
                    <a:srgbClr val="E60B5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" name="">
                    <a:extLst>
                      <a:ext uri="{FF2B5EF4-FFF2-40B4-BE49-F238E27FC236}">
                        <a16:creationId xmlns:a16="http://schemas.microsoft.com/office/drawing/2014/main" id="{CB15DE58-7433-AE57-D06E-3D300232D985}"/>
                      </a:ext>
                    </a:extLst>
                  </p:cNvPr>
                  <p:cNvSpPr/>
                  <p:nvPr/>
                </p:nvSpPr>
                <p:spPr>
                  <a:xfrm>
                    <a:off x="6435947" y="3497865"/>
                    <a:ext cx="457390" cy="726376"/>
                  </a:xfrm>
                  <a:custGeom>
                    <a:avLst/>
                    <a:gdLst>
                      <a:gd name="connsiteX0" fmla="*/ 457390 w 457390"/>
                      <a:gd name="connsiteY0" fmla="*/ 44006 h 726376"/>
                      <a:gd name="connsiteX1" fmla="*/ 402241 w 457390"/>
                      <a:gd name="connsiteY1" fmla="*/ 0 h 726376"/>
                      <a:gd name="connsiteX2" fmla="*/ 0 w 457390"/>
                      <a:gd name="connsiteY2" fmla="*/ 714375 h 726376"/>
                      <a:gd name="connsiteX3" fmla="*/ 10954 w 457390"/>
                      <a:gd name="connsiteY3" fmla="*/ 726376 h 726376"/>
                      <a:gd name="connsiteX4" fmla="*/ 457390 w 457390"/>
                      <a:gd name="connsiteY4" fmla="*/ 44006 h 7263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57390" h="726376">
                        <a:moveTo>
                          <a:pt x="457390" y="44006"/>
                        </a:moveTo>
                        <a:cubicBezTo>
                          <a:pt x="439198" y="31433"/>
                          <a:pt x="420719" y="16954"/>
                          <a:pt x="402241" y="0"/>
                        </a:cubicBezTo>
                        <a:lnTo>
                          <a:pt x="0" y="714375"/>
                        </a:lnTo>
                        <a:cubicBezTo>
                          <a:pt x="0" y="714375"/>
                          <a:pt x="3905" y="718852"/>
                          <a:pt x="10954" y="726376"/>
                        </a:cubicBezTo>
                        <a:cubicBezTo>
                          <a:pt x="164306" y="502063"/>
                          <a:pt x="315849" y="276320"/>
                          <a:pt x="457390" y="44006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9" name="">
                    <a:extLst>
                      <a:ext uri="{FF2B5EF4-FFF2-40B4-BE49-F238E27FC236}">
                        <a16:creationId xmlns:a16="http://schemas.microsoft.com/office/drawing/2014/main" id="{8BEB14A0-3752-9081-5D4D-75C8D238E515}"/>
                      </a:ext>
                    </a:extLst>
                  </p:cNvPr>
                  <p:cNvSpPr/>
                  <p:nvPr/>
                </p:nvSpPr>
                <p:spPr>
                  <a:xfrm>
                    <a:off x="6652259" y="3562445"/>
                    <a:ext cx="1348644" cy="1315878"/>
                  </a:xfrm>
                  <a:custGeom>
                    <a:avLst/>
                    <a:gdLst>
                      <a:gd name="connsiteX0" fmla="*/ 0 w 1348644"/>
                      <a:gd name="connsiteY0" fmla="*/ 755618 h 1315878"/>
                      <a:gd name="connsiteX1" fmla="*/ 720947 w 1348644"/>
                      <a:gd name="connsiteY1" fmla="*/ 1315879 h 1315878"/>
                      <a:gd name="connsiteX2" fmla="*/ 1348645 w 1348644"/>
                      <a:gd name="connsiteY2" fmla="*/ 281178 h 1315878"/>
                      <a:gd name="connsiteX3" fmla="*/ 408146 w 1348644"/>
                      <a:gd name="connsiteY3" fmla="*/ 0 h 1315878"/>
                      <a:gd name="connsiteX4" fmla="*/ 446722 w 1348644"/>
                      <a:gd name="connsiteY4" fmla="*/ 58579 h 1315878"/>
                      <a:gd name="connsiteX5" fmla="*/ 0 w 1348644"/>
                      <a:gd name="connsiteY5" fmla="*/ 755618 h 1315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48644" h="1315878">
                        <a:moveTo>
                          <a:pt x="0" y="755618"/>
                        </a:moveTo>
                        <a:cubicBezTo>
                          <a:pt x="63722" y="852392"/>
                          <a:pt x="713422" y="1309973"/>
                          <a:pt x="720947" y="1315879"/>
                        </a:cubicBezTo>
                        <a:lnTo>
                          <a:pt x="1348645" y="281178"/>
                        </a:lnTo>
                        <a:lnTo>
                          <a:pt x="408146" y="0"/>
                        </a:lnTo>
                        <a:lnTo>
                          <a:pt x="446722" y="58579"/>
                        </a:lnTo>
                        <a:lnTo>
                          <a:pt x="0" y="755618"/>
                        </a:ln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0" name="">
                    <a:extLst>
                      <a:ext uri="{FF2B5EF4-FFF2-40B4-BE49-F238E27FC236}">
                        <a16:creationId xmlns:a16="http://schemas.microsoft.com/office/drawing/2014/main" id="{45A1A9B1-B598-6044-82E6-287B04671031}"/>
                      </a:ext>
                    </a:extLst>
                  </p:cNvPr>
                  <p:cNvSpPr/>
                  <p:nvPr/>
                </p:nvSpPr>
                <p:spPr>
                  <a:xfrm>
                    <a:off x="7652962" y="3754754"/>
                    <a:ext cx="347942" cy="341661"/>
                  </a:xfrm>
                  <a:custGeom>
                    <a:avLst/>
                    <a:gdLst>
                      <a:gd name="connsiteX0" fmla="*/ 1804 w 347942"/>
                      <a:gd name="connsiteY0" fmla="*/ 138970 h 341661"/>
                      <a:gd name="connsiteX1" fmla="*/ 39999 w 347942"/>
                      <a:gd name="connsiteY1" fmla="*/ 281178 h 341661"/>
                      <a:gd name="connsiteX2" fmla="*/ 194590 w 347942"/>
                      <a:gd name="connsiteY2" fmla="*/ 341662 h 341661"/>
                      <a:gd name="connsiteX3" fmla="*/ 347942 w 347942"/>
                      <a:gd name="connsiteY3" fmla="*/ 88868 h 341661"/>
                      <a:gd name="connsiteX4" fmla="*/ 50572 w 347942"/>
                      <a:gd name="connsiteY4" fmla="*/ 0 h 341661"/>
                      <a:gd name="connsiteX5" fmla="*/ 1804 w 347942"/>
                      <a:gd name="connsiteY5" fmla="*/ 138970 h 341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47942" h="341661">
                        <a:moveTo>
                          <a:pt x="1804" y="138970"/>
                        </a:moveTo>
                        <a:cubicBezTo>
                          <a:pt x="-3244" y="187928"/>
                          <a:pt x="185" y="246983"/>
                          <a:pt x="39999" y="281178"/>
                        </a:cubicBezTo>
                        <a:cubicBezTo>
                          <a:pt x="80957" y="316421"/>
                          <a:pt x="137154" y="333089"/>
                          <a:pt x="194590" y="341662"/>
                        </a:cubicBezTo>
                        <a:lnTo>
                          <a:pt x="347942" y="88868"/>
                        </a:lnTo>
                        <a:lnTo>
                          <a:pt x="50572" y="0"/>
                        </a:lnTo>
                        <a:cubicBezTo>
                          <a:pt x="23711" y="41529"/>
                          <a:pt x="6852" y="89916"/>
                          <a:pt x="1804" y="138970"/>
                        </a:cubicBezTo>
                        <a:close/>
                      </a:path>
                    </a:pathLst>
                  </a:custGeom>
                  <a:solidFill>
                    <a:srgbClr val="BE124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1" name="">
                    <a:extLst>
                      <a:ext uri="{FF2B5EF4-FFF2-40B4-BE49-F238E27FC236}">
                        <a16:creationId xmlns:a16="http://schemas.microsoft.com/office/drawing/2014/main" id="{2C07C93B-5BB6-161A-28CB-72E89EE2233A}"/>
                      </a:ext>
                    </a:extLst>
                  </p:cNvPr>
                  <p:cNvSpPr/>
                  <p:nvPr/>
                </p:nvSpPr>
                <p:spPr>
                  <a:xfrm>
                    <a:off x="6652259" y="3562445"/>
                    <a:ext cx="681990" cy="890301"/>
                  </a:xfrm>
                  <a:custGeom>
                    <a:avLst/>
                    <a:gdLst>
                      <a:gd name="connsiteX0" fmla="*/ 147256 w 681990"/>
                      <a:gd name="connsiteY0" fmla="*/ 890302 h 890301"/>
                      <a:gd name="connsiteX1" fmla="*/ 399002 w 681990"/>
                      <a:gd name="connsiteY1" fmla="*/ 526351 h 890301"/>
                      <a:gd name="connsiteX2" fmla="*/ 681990 w 681990"/>
                      <a:gd name="connsiteY2" fmla="*/ 81915 h 890301"/>
                      <a:gd name="connsiteX3" fmla="*/ 408146 w 681990"/>
                      <a:gd name="connsiteY3" fmla="*/ 0 h 890301"/>
                      <a:gd name="connsiteX4" fmla="*/ 446722 w 681990"/>
                      <a:gd name="connsiteY4" fmla="*/ 58579 h 890301"/>
                      <a:gd name="connsiteX5" fmla="*/ 0 w 681990"/>
                      <a:gd name="connsiteY5" fmla="*/ 755618 h 890301"/>
                      <a:gd name="connsiteX6" fmla="*/ 147256 w 681990"/>
                      <a:gd name="connsiteY6" fmla="*/ 890302 h 8903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81990" h="890301">
                        <a:moveTo>
                          <a:pt x="147256" y="890302"/>
                        </a:moveTo>
                        <a:cubicBezTo>
                          <a:pt x="231362" y="769144"/>
                          <a:pt x="316611" y="648748"/>
                          <a:pt x="399002" y="526351"/>
                        </a:cubicBezTo>
                        <a:cubicBezTo>
                          <a:pt x="497014" y="380714"/>
                          <a:pt x="584930" y="228219"/>
                          <a:pt x="681990" y="81915"/>
                        </a:cubicBezTo>
                        <a:lnTo>
                          <a:pt x="408146" y="0"/>
                        </a:lnTo>
                        <a:lnTo>
                          <a:pt x="446722" y="58579"/>
                        </a:lnTo>
                        <a:lnTo>
                          <a:pt x="0" y="755618"/>
                        </a:lnTo>
                        <a:cubicBezTo>
                          <a:pt x="16574" y="780764"/>
                          <a:pt x="72866" y="830485"/>
                          <a:pt x="147256" y="890302"/>
                        </a:cubicBezTo>
                        <a:close/>
                      </a:path>
                    </a:pathLst>
                  </a:custGeom>
                  <a:solidFill>
                    <a:srgbClr val="F275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">
                    <a:extLst>
                      <a:ext uri="{FF2B5EF4-FFF2-40B4-BE49-F238E27FC236}">
                        <a16:creationId xmlns:a16="http://schemas.microsoft.com/office/drawing/2014/main" id="{6C051889-4452-725E-2DD3-9BB37DC9F40A}"/>
                      </a:ext>
                    </a:extLst>
                  </p:cNvPr>
                  <p:cNvSpPr/>
                  <p:nvPr/>
                </p:nvSpPr>
                <p:spPr>
                  <a:xfrm>
                    <a:off x="3238500" y="1562100"/>
                    <a:ext cx="9525" cy="9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25" h="9525"/>
                    </a:pathLst>
                  </a:custGeom>
                  <a:solidFill>
                    <a:srgbClr val="4C141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3" name="">
                    <a:extLst>
                      <a:ext uri="{FF2B5EF4-FFF2-40B4-BE49-F238E27FC236}">
                        <a16:creationId xmlns:a16="http://schemas.microsoft.com/office/drawing/2014/main" id="{4DD29012-7F61-A9AB-9E48-75F30A1A7A45}"/>
                      </a:ext>
                    </a:extLst>
                  </p:cNvPr>
                  <p:cNvSpPr/>
                  <p:nvPr/>
                </p:nvSpPr>
                <p:spPr>
                  <a:xfrm>
                    <a:off x="6248685" y="2699099"/>
                    <a:ext cx="771334" cy="799909"/>
                  </a:xfrm>
                  <a:custGeom>
                    <a:avLst/>
                    <a:gdLst>
                      <a:gd name="connsiteX0" fmla="*/ 771335 w 771334"/>
                      <a:gd name="connsiteY0" fmla="*/ 799910 h 799909"/>
                      <a:gd name="connsiteX1" fmla="*/ 0 w 771334"/>
                      <a:gd name="connsiteY1" fmla="*/ 0 h 799909"/>
                      <a:gd name="connsiteX2" fmla="*/ 169831 w 771334"/>
                      <a:gd name="connsiteY2" fmla="*/ 165830 h 799909"/>
                      <a:gd name="connsiteX3" fmla="*/ 436817 w 771334"/>
                      <a:gd name="connsiteY3" fmla="*/ 434435 h 799909"/>
                      <a:gd name="connsiteX4" fmla="*/ 748570 w 771334"/>
                      <a:gd name="connsiteY4" fmla="*/ 794766 h 799909"/>
                      <a:gd name="connsiteX5" fmla="*/ 771335 w 771334"/>
                      <a:gd name="connsiteY5" fmla="*/ 799910 h 799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71334" h="799909">
                        <a:moveTo>
                          <a:pt x="771335" y="799910"/>
                        </a:moveTo>
                        <a:cubicBezTo>
                          <a:pt x="721805" y="706469"/>
                          <a:pt x="338709" y="4286"/>
                          <a:pt x="0" y="0"/>
                        </a:cubicBezTo>
                        <a:cubicBezTo>
                          <a:pt x="51149" y="60007"/>
                          <a:pt x="113824" y="109633"/>
                          <a:pt x="169831" y="165830"/>
                        </a:cubicBezTo>
                        <a:cubicBezTo>
                          <a:pt x="258889" y="255270"/>
                          <a:pt x="348805" y="343948"/>
                          <a:pt x="436817" y="434435"/>
                        </a:cubicBezTo>
                        <a:cubicBezTo>
                          <a:pt x="547211" y="547973"/>
                          <a:pt x="654082" y="667036"/>
                          <a:pt x="748570" y="794766"/>
                        </a:cubicBezTo>
                        <a:cubicBezTo>
                          <a:pt x="756095" y="796481"/>
                          <a:pt x="763714" y="798290"/>
                          <a:pt x="771335" y="799910"/>
                        </a:cubicBezTo>
                        <a:close/>
                      </a:path>
                    </a:pathLst>
                  </a:custGeom>
                  <a:solidFill>
                    <a:srgbClr val="FFFFFD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7" name="">
                  <a:extLst>
                    <a:ext uri="{FF2B5EF4-FFF2-40B4-BE49-F238E27FC236}">
                      <a16:creationId xmlns:a16="http://schemas.microsoft.com/office/drawing/2014/main" id="{03C7325B-31D2-8027-9A82-ADFCDFC44497}"/>
                    </a:ext>
                  </a:extLst>
                </p:cNvPr>
                <p:cNvGrpSpPr/>
                <p:nvPr/>
              </p:nvGrpSpPr>
              <p:grpSpPr>
                <a:xfrm>
                  <a:off x="7373207" y="3122104"/>
                  <a:ext cx="284607" cy="259365"/>
                  <a:chOff x="7373207" y="3122104"/>
                  <a:chExt cx="284607" cy="259365"/>
                </a:xfrm>
              </p:grpSpPr>
              <p:sp>
                <p:nvSpPr>
                  <p:cNvPr id="44" name="">
                    <a:extLst>
                      <a:ext uri="{FF2B5EF4-FFF2-40B4-BE49-F238E27FC236}">
                        <a16:creationId xmlns:a16="http://schemas.microsoft.com/office/drawing/2014/main" id="{9105E195-B978-C48A-E879-657B299ECB1C}"/>
                      </a:ext>
                    </a:extLst>
                  </p:cNvPr>
                  <p:cNvSpPr/>
                  <p:nvPr/>
                </p:nvSpPr>
                <p:spPr>
                  <a:xfrm>
                    <a:off x="7373207" y="3122104"/>
                    <a:ext cx="284607" cy="259365"/>
                  </a:xfrm>
                  <a:custGeom>
                    <a:avLst/>
                    <a:gdLst>
                      <a:gd name="connsiteX0" fmla="*/ 227362 w 284607"/>
                      <a:gd name="connsiteY0" fmla="*/ 114014 h 259365"/>
                      <a:gd name="connsiteX1" fmla="*/ 247555 w 284607"/>
                      <a:gd name="connsiteY1" fmla="*/ 0 h 259365"/>
                      <a:gd name="connsiteX2" fmla="*/ 132302 w 284607"/>
                      <a:gd name="connsiteY2" fmla="*/ 0 h 259365"/>
                      <a:gd name="connsiteX3" fmla="*/ 100394 w 284607"/>
                      <a:gd name="connsiteY3" fmla="*/ 101441 h 259365"/>
                      <a:gd name="connsiteX4" fmla="*/ 0 w 284607"/>
                      <a:gd name="connsiteY4" fmla="*/ 178594 h 259365"/>
                      <a:gd name="connsiteX5" fmla="*/ 142304 w 284607"/>
                      <a:gd name="connsiteY5" fmla="*/ 259366 h 259365"/>
                      <a:gd name="connsiteX6" fmla="*/ 284607 w 284607"/>
                      <a:gd name="connsiteY6" fmla="*/ 178594 h 259365"/>
                      <a:gd name="connsiteX7" fmla="*/ 227362 w 284607"/>
                      <a:gd name="connsiteY7" fmla="*/ 114014 h 259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84607" h="259365">
                        <a:moveTo>
                          <a:pt x="227362" y="114014"/>
                        </a:moveTo>
                        <a:cubicBezTo>
                          <a:pt x="244697" y="56293"/>
                          <a:pt x="247555" y="0"/>
                          <a:pt x="247555" y="0"/>
                        </a:cubicBezTo>
                        <a:lnTo>
                          <a:pt x="132302" y="0"/>
                        </a:lnTo>
                        <a:cubicBezTo>
                          <a:pt x="132302" y="0"/>
                          <a:pt x="140398" y="38005"/>
                          <a:pt x="100394" y="101441"/>
                        </a:cubicBezTo>
                        <a:cubicBezTo>
                          <a:pt x="42196" y="111538"/>
                          <a:pt x="0" y="142304"/>
                          <a:pt x="0" y="178594"/>
                        </a:cubicBezTo>
                        <a:cubicBezTo>
                          <a:pt x="0" y="223171"/>
                          <a:pt x="63722" y="259366"/>
                          <a:pt x="142304" y="259366"/>
                        </a:cubicBezTo>
                        <a:cubicBezTo>
                          <a:pt x="220885" y="259366"/>
                          <a:pt x="284607" y="223266"/>
                          <a:pt x="284607" y="178594"/>
                        </a:cubicBezTo>
                        <a:cubicBezTo>
                          <a:pt x="284512" y="152114"/>
                          <a:pt x="262033" y="128683"/>
                          <a:pt x="227362" y="114014"/>
                        </a:cubicBez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5" name="">
                    <a:extLst>
                      <a:ext uri="{FF2B5EF4-FFF2-40B4-BE49-F238E27FC236}">
                        <a16:creationId xmlns:a16="http://schemas.microsoft.com/office/drawing/2014/main" id="{29AFD787-0F6D-DF94-0912-143A3DCD0CD7}"/>
                      </a:ext>
                    </a:extLst>
                  </p:cNvPr>
                  <p:cNvSpPr/>
                  <p:nvPr/>
                </p:nvSpPr>
                <p:spPr>
                  <a:xfrm>
                    <a:off x="7498746" y="3122104"/>
                    <a:ext cx="122015" cy="74009"/>
                  </a:xfrm>
                  <a:custGeom>
                    <a:avLst/>
                    <a:gdLst>
                      <a:gd name="connsiteX0" fmla="*/ 0 w 122015"/>
                      <a:gd name="connsiteY0" fmla="*/ 49816 h 74009"/>
                      <a:gd name="connsiteX1" fmla="*/ 111919 w 122015"/>
                      <a:gd name="connsiteY1" fmla="*/ 74009 h 74009"/>
                      <a:gd name="connsiteX2" fmla="*/ 122015 w 122015"/>
                      <a:gd name="connsiteY2" fmla="*/ 0 h 74009"/>
                      <a:gd name="connsiteX3" fmla="*/ 6763 w 122015"/>
                      <a:gd name="connsiteY3" fmla="*/ 0 h 74009"/>
                      <a:gd name="connsiteX4" fmla="*/ 0 w 122015"/>
                      <a:gd name="connsiteY4" fmla="*/ 49816 h 740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2015" h="74009">
                        <a:moveTo>
                          <a:pt x="0" y="49816"/>
                        </a:moveTo>
                        <a:cubicBezTo>
                          <a:pt x="36290" y="61055"/>
                          <a:pt x="73819" y="68390"/>
                          <a:pt x="111919" y="74009"/>
                        </a:cubicBezTo>
                        <a:cubicBezTo>
                          <a:pt x="120396" y="32766"/>
                          <a:pt x="122015" y="0"/>
                          <a:pt x="122015" y="0"/>
                        </a:cubicBezTo>
                        <a:lnTo>
                          <a:pt x="6763" y="0"/>
                        </a:lnTo>
                        <a:cubicBezTo>
                          <a:pt x="6763" y="0"/>
                          <a:pt x="10573" y="18002"/>
                          <a:pt x="0" y="49816"/>
                        </a:cubicBezTo>
                        <a:close/>
                      </a:path>
                    </a:pathLst>
                  </a:custGeom>
                  <a:solidFill>
                    <a:srgbClr val="E15C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8" name="">
                  <a:extLst>
                    <a:ext uri="{FF2B5EF4-FFF2-40B4-BE49-F238E27FC236}">
                      <a16:creationId xmlns:a16="http://schemas.microsoft.com/office/drawing/2014/main" id="{B3F8C283-415D-B627-AA72-306E15AD3D33}"/>
                    </a:ext>
                  </a:extLst>
                </p:cNvPr>
                <p:cNvGrpSpPr/>
                <p:nvPr/>
              </p:nvGrpSpPr>
              <p:grpSpPr>
                <a:xfrm>
                  <a:off x="6422516" y="2666108"/>
                  <a:ext cx="312891" cy="267120"/>
                  <a:chOff x="6422516" y="2666108"/>
                  <a:chExt cx="312891" cy="267120"/>
                </a:xfrm>
              </p:grpSpPr>
              <p:grpSp>
                <p:nvGrpSpPr>
                  <p:cNvPr id="38" name="">
                    <a:extLst>
                      <a:ext uri="{FF2B5EF4-FFF2-40B4-BE49-F238E27FC236}">
                        <a16:creationId xmlns:a16="http://schemas.microsoft.com/office/drawing/2014/main" id="{99336FBE-EC41-A0FD-EAFE-FFBD67F49683}"/>
                      </a:ext>
                    </a:extLst>
                  </p:cNvPr>
                  <p:cNvGrpSpPr/>
                  <p:nvPr/>
                </p:nvGrpSpPr>
                <p:grpSpPr>
                  <a:xfrm>
                    <a:off x="6460091" y="2666108"/>
                    <a:ext cx="275316" cy="176644"/>
                    <a:chOff x="6460091" y="2666108"/>
                    <a:chExt cx="275316" cy="176644"/>
                  </a:xfrm>
                </p:grpSpPr>
                <p:sp>
                  <p:nvSpPr>
                    <p:cNvPr id="42" name="">
                      <a:extLst>
                        <a:ext uri="{FF2B5EF4-FFF2-40B4-BE49-F238E27FC236}">
                          <a16:creationId xmlns:a16="http://schemas.microsoft.com/office/drawing/2014/main" id="{0841463C-6916-F022-7FA5-D22E48DF7A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60091" y="2666108"/>
                      <a:ext cx="275316" cy="176453"/>
                    </a:xfrm>
                    <a:custGeom>
                      <a:avLst/>
                      <a:gdLst>
                        <a:gd name="connsiteX0" fmla="*/ 15670 w 275316"/>
                        <a:gd name="connsiteY0" fmla="*/ 161197 h 176453"/>
                        <a:gd name="connsiteX1" fmla="*/ 3383 w 275316"/>
                        <a:gd name="connsiteY1" fmla="*/ 88331 h 176453"/>
                        <a:gd name="connsiteX2" fmla="*/ 29386 w 275316"/>
                        <a:gd name="connsiteY2" fmla="*/ 31943 h 176453"/>
                        <a:gd name="connsiteX3" fmla="*/ 135399 w 275316"/>
                        <a:gd name="connsiteY3" fmla="*/ 2796 h 176453"/>
                        <a:gd name="connsiteX4" fmla="*/ 237126 w 275316"/>
                        <a:gd name="connsiteY4" fmla="*/ 54993 h 176453"/>
                        <a:gd name="connsiteX5" fmla="*/ 272083 w 275316"/>
                        <a:gd name="connsiteY5" fmla="*/ 93665 h 176453"/>
                        <a:gd name="connsiteX6" fmla="*/ 243603 w 275316"/>
                        <a:gd name="connsiteY6" fmla="*/ 165007 h 176453"/>
                        <a:gd name="connsiteX7" fmla="*/ 162736 w 275316"/>
                        <a:gd name="connsiteY7" fmla="*/ 170722 h 176453"/>
                        <a:gd name="connsiteX8" fmla="*/ 89298 w 275316"/>
                        <a:gd name="connsiteY8" fmla="*/ 131574 h 1764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5316" h="176453">
                          <a:moveTo>
                            <a:pt x="15670" y="161197"/>
                          </a:moveTo>
                          <a:cubicBezTo>
                            <a:pt x="-2523" y="143004"/>
                            <a:pt x="-2237" y="113381"/>
                            <a:pt x="3383" y="88331"/>
                          </a:cubicBezTo>
                          <a:cubicBezTo>
                            <a:pt x="7955" y="67947"/>
                            <a:pt x="15480" y="47659"/>
                            <a:pt x="29386" y="31943"/>
                          </a:cubicBezTo>
                          <a:cubicBezTo>
                            <a:pt x="54818" y="3177"/>
                            <a:pt x="97775" y="-5015"/>
                            <a:pt x="135399" y="2796"/>
                          </a:cubicBezTo>
                          <a:cubicBezTo>
                            <a:pt x="173023" y="10606"/>
                            <a:pt x="206265" y="32133"/>
                            <a:pt x="237126" y="54993"/>
                          </a:cubicBezTo>
                          <a:cubicBezTo>
                            <a:pt x="251223" y="65471"/>
                            <a:pt x="265701" y="77281"/>
                            <a:pt x="272083" y="93665"/>
                          </a:cubicBezTo>
                          <a:cubicBezTo>
                            <a:pt x="282180" y="119668"/>
                            <a:pt x="267511" y="150719"/>
                            <a:pt x="243603" y="165007"/>
                          </a:cubicBezTo>
                          <a:cubicBezTo>
                            <a:pt x="219696" y="179294"/>
                            <a:pt x="189311" y="179009"/>
                            <a:pt x="162736" y="170722"/>
                          </a:cubicBezTo>
                          <a:cubicBezTo>
                            <a:pt x="136161" y="162435"/>
                            <a:pt x="112539" y="146909"/>
                            <a:pt x="89298" y="131574"/>
                          </a:cubicBezTo>
                        </a:path>
                      </a:pathLst>
                    </a:custGeom>
                    <a:solidFill>
                      <a:srgbClr val="F7AC97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3" name="">
                      <a:extLst>
                        <a:ext uri="{FF2B5EF4-FFF2-40B4-BE49-F238E27FC236}">
                          <a16:creationId xmlns:a16="http://schemas.microsoft.com/office/drawing/2014/main" id="{0A328890-5008-1F7D-B9E3-5FACAB8F1B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60091" y="2721959"/>
                      <a:ext cx="247699" cy="120793"/>
                    </a:xfrm>
                    <a:custGeom>
                      <a:avLst/>
                      <a:gdLst>
                        <a:gd name="connsiteX0" fmla="*/ 32815 w 247699"/>
                        <a:gd name="connsiteY0" fmla="*/ 0 h 120793"/>
                        <a:gd name="connsiteX1" fmla="*/ 247699 w 247699"/>
                        <a:gd name="connsiteY1" fmla="*/ 106394 h 120793"/>
                        <a:gd name="connsiteX2" fmla="*/ 243603 w 247699"/>
                        <a:gd name="connsiteY2" fmla="*/ 109347 h 120793"/>
                        <a:gd name="connsiteX3" fmla="*/ 162736 w 247699"/>
                        <a:gd name="connsiteY3" fmla="*/ 115062 h 120793"/>
                        <a:gd name="connsiteX4" fmla="*/ 89298 w 247699"/>
                        <a:gd name="connsiteY4" fmla="*/ 75914 h 120793"/>
                        <a:gd name="connsiteX5" fmla="*/ 15670 w 247699"/>
                        <a:gd name="connsiteY5" fmla="*/ 105537 h 120793"/>
                        <a:gd name="connsiteX6" fmla="*/ 3383 w 247699"/>
                        <a:gd name="connsiteY6" fmla="*/ 32671 h 120793"/>
                        <a:gd name="connsiteX7" fmla="*/ 5002 w 247699"/>
                        <a:gd name="connsiteY7" fmla="*/ 26003 h 120793"/>
                        <a:gd name="connsiteX8" fmla="*/ 32815 w 247699"/>
                        <a:gd name="connsiteY8" fmla="*/ 0 h 1207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47699" h="120793">
                          <a:moveTo>
                            <a:pt x="32815" y="0"/>
                          </a:moveTo>
                          <a:cubicBezTo>
                            <a:pt x="115111" y="3239"/>
                            <a:pt x="188358" y="48863"/>
                            <a:pt x="247699" y="106394"/>
                          </a:cubicBezTo>
                          <a:cubicBezTo>
                            <a:pt x="246365" y="107347"/>
                            <a:pt x="245032" y="108490"/>
                            <a:pt x="243603" y="109347"/>
                          </a:cubicBezTo>
                          <a:cubicBezTo>
                            <a:pt x="219696" y="123635"/>
                            <a:pt x="189311" y="123349"/>
                            <a:pt x="162736" y="115062"/>
                          </a:cubicBezTo>
                          <a:cubicBezTo>
                            <a:pt x="136161" y="106775"/>
                            <a:pt x="112539" y="91250"/>
                            <a:pt x="89298" y="75914"/>
                          </a:cubicBezTo>
                          <a:lnTo>
                            <a:pt x="15670" y="105537"/>
                          </a:lnTo>
                          <a:cubicBezTo>
                            <a:pt x="-2523" y="87344"/>
                            <a:pt x="-2237" y="57722"/>
                            <a:pt x="3383" y="32671"/>
                          </a:cubicBezTo>
                          <a:cubicBezTo>
                            <a:pt x="3859" y="30480"/>
                            <a:pt x="4430" y="28194"/>
                            <a:pt x="5002" y="26003"/>
                          </a:cubicBezTo>
                          <a:cubicBezTo>
                            <a:pt x="13098" y="14573"/>
                            <a:pt x="22528" y="6096"/>
                            <a:pt x="32815" y="0"/>
                          </a:cubicBezTo>
                          <a:close/>
                        </a:path>
                      </a:pathLst>
                    </a:custGeom>
                    <a:solidFill>
                      <a:srgbClr val="ED9885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9" name="">
                    <a:extLst>
                      <a:ext uri="{FF2B5EF4-FFF2-40B4-BE49-F238E27FC236}">
                        <a16:creationId xmlns:a16="http://schemas.microsoft.com/office/drawing/2014/main" id="{EA6CB200-025B-88F6-0820-DD819F949D03}"/>
                      </a:ext>
                    </a:extLst>
                  </p:cNvPr>
                  <p:cNvSpPr/>
                  <p:nvPr/>
                </p:nvSpPr>
                <p:spPr>
                  <a:xfrm>
                    <a:off x="6422516" y="2756787"/>
                    <a:ext cx="246368" cy="176442"/>
                  </a:xfrm>
                  <a:custGeom>
                    <a:avLst/>
                    <a:gdLst>
                      <a:gd name="connsiteX0" fmla="*/ 243173 w 246368"/>
                      <a:gd name="connsiteY0" fmla="*/ 93664 h 176442"/>
                      <a:gd name="connsiteX1" fmla="*/ 208217 w 246368"/>
                      <a:gd name="connsiteY1" fmla="*/ 54993 h 176442"/>
                      <a:gd name="connsiteX2" fmla="*/ 106489 w 246368"/>
                      <a:gd name="connsiteY2" fmla="*/ 2796 h 176442"/>
                      <a:gd name="connsiteX3" fmla="*/ 476 w 246368"/>
                      <a:gd name="connsiteY3" fmla="*/ 31942 h 176442"/>
                      <a:gd name="connsiteX4" fmla="*/ 0 w 246368"/>
                      <a:gd name="connsiteY4" fmla="*/ 32514 h 176442"/>
                      <a:gd name="connsiteX5" fmla="*/ 146018 w 246368"/>
                      <a:gd name="connsiteY5" fmla="*/ 173865 h 176442"/>
                      <a:gd name="connsiteX6" fmla="*/ 214694 w 246368"/>
                      <a:gd name="connsiteY6" fmla="*/ 165102 h 176442"/>
                      <a:gd name="connsiteX7" fmla="*/ 243173 w 246368"/>
                      <a:gd name="connsiteY7" fmla="*/ 93664 h 1764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46368" h="176442">
                        <a:moveTo>
                          <a:pt x="243173" y="93664"/>
                        </a:moveTo>
                        <a:cubicBezTo>
                          <a:pt x="236792" y="77186"/>
                          <a:pt x="222313" y="65471"/>
                          <a:pt x="208217" y="54993"/>
                        </a:cubicBezTo>
                        <a:cubicBezTo>
                          <a:pt x="177355" y="32038"/>
                          <a:pt x="144113" y="10606"/>
                          <a:pt x="106489" y="2796"/>
                        </a:cubicBezTo>
                        <a:cubicBezTo>
                          <a:pt x="68866" y="-5015"/>
                          <a:pt x="25908" y="3177"/>
                          <a:pt x="476" y="31942"/>
                        </a:cubicBezTo>
                        <a:cubicBezTo>
                          <a:pt x="286" y="32133"/>
                          <a:pt x="190" y="32324"/>
                          <a:pt x="0" y="32514"/>
                        </a:cubicBezTo>
                        <a:cubicBezTo>
                          <a:pt x="53816" y="73852"/>
                          <a:pt x="100394" y="123001"/>
                          <a:pt x="146018" y="173865"/>
                        </a:cubicBezTo>
                        <a:cubicBezTo>
                          <a:pt x="169354" y="178723"/>
                          <a:pt x="194405" y="177199"/>
                          <a:pt x="214694" y="165102"/>
                        </a:cubicBezTo>
                        <a:cubicBezTo>
                          <a:pt x="238601" y="150719"/>
                          <a:pt x="253174" y="119572"/>
                          <a:pt x="243173" y="93664"/>
                        </a:cubicBezTo>
                        <a:close/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0" name="">
                    <a:extLst>
                      <a:ext uri="{FF2B5EF4-FFF2-40B4-BE49-F238E27FC236}">
                        <a16:creationId xmlns:a16="http://schemas.microsoft.com/office/drawing/2014/main" id="{61C25221-8681-9305-B7E0-E36D88FEE07A}"/>
                      </a:ext>
                    </a:extLst>
                  </p:cNvPr>
                  <p:cNvSpPr/>
                  <p:nvPr/>
                </p:nvSpPr>
                <p:spPr>
                  <a:xfrm>
                    <a:off x="6604669" y="2830007"/>
                    <a:ext cx="54771" cy="67396"/>
                  </a:xfrm>
                  <a:custGeom>
                    <a:avLst/>
                    <a:gdLst>
                      <a:gd name="connsiteX0" fmla="*/ 41590 w 54771"/>
                      <a:gd name="connsiteY0" fmla="*/ 2347 h 67396"/>
                      <a:gd name="connsiteX1" fmla="*/ 50543 w 54771"/>
                      <a:gd name="connsiteY1" fmla="*/ 13301 h 67396"/>
                      <a:gd name="connsiteX2" fmla="*/ 51210 w 54771"/>
                      <a:gd name="connsiteY2" fmla="*/ 17873 h 67396"/>
                      <a:gd name="connsiteX3" fmla="*/ 53115 w 54771"/>
                      <a:gd name="connsiteY3" fmla="*/ 21873 h 67396"/>
                      <a:gd name="connsiteX4" fmla="*/ 54544 w 54771"/>
                      <a:gd name="connsiteY4" fmla="*/ 29017 h 67396"/>
                      <a:gd name="connsiteX5" fmla="*/ 54734 w 54771"/>
                      <a:gd name="connsiteY5" fmla="*/ 32065 h 67396"/>
                      <a:gd name="connsiteX6" fmla="*/ 53210 w 54771"/>
                      <a:gd name="connsiteY6" fmla="*/ 42161 h 67396"/>
                      <a:gd name="connsiteX7" fmla="*/ 48733 w 54771"/>
                      <a:gd name="connsiteY7" fmla="*/ 51686 h 67396"/>
                      <a:gd name="connsiteX8" fmla="*/ 44162 w 54771"/>
                      <a:gd name="connsiteY8" fmla="*/ 57401 h 67396"/>
                      <a:gd name="connsiteX9" fmla="*/ 38542 w 54771"/>
                      <a:gd name="connsiteY9" fmla="*/ 61973 h 67396"/>
                      <a:gd name="connsiteX10" fmla="*/ 29112 w 54771"/>
                      <a:gd name="connsiteY10" fmla="*/ 66450 h 67396"/>
                      <a:gd name="connsiteX11" fmla="*/ 19301 w 54771"/>
                      <a:gd name="connsiteY11" fmla="*/ 67212 h 67396"/>
                      <a:gd name="connsiteX12" fmla="*/ 11205 w 54771"/>
                      <a:gd name="connsiteY12" fmla="*/ 64926 h 67396"/>
                      <a:gd name="connsiteX13" fmla="*/ 6252 w 54771"/>
                      <a:gd name="connsiteY13" fmla="*/ 61402 h 67396"/>
                      <a:gd name="connsiteX14" fmla="*/ 1394 w 54771"/>
                      <a:gd name="connsiteY14" fmla="*/ 39018 h 67396"/>
                      <a:gd name="connsiteX15" fmla="*/ 6442 w 54771"/>
                      <a:gd name="connsiteY15" fmla="*/ 26826 h 67396"/>
                      <a:gd name="connsiteX16" fmla="*/ 15872 w 54771"/>
                      <a:gd name="connsiteY16" fmla="*/ 9300 h 67396"/>
                      <a:gd name="connsiteX17" fmla="*/ 27016 w 54771"/>
                      <a:gd name="connsiteY17" fmla="*/ 728 h 67396"/>
                      <a:gd name="connsiteX18" fmla="*/ 41590 w 54771"/>
                      <a:gd name="connsiteY18" fmla="*/ 2347 h 673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771" h="67396">
                        <a:moveTo>
                          <a:pt x="41590" y="2347"/>
                        </a:moveTo>
                        <a:cubicBezTo>
                          <a:pt x="45686" y="4823"/>
                          <a:pt x="49305" y="8633"/>
                          <a:pt x="50543" y="13301"/>
                        </a:cubicBezTo>
                        <a:cubicBezTo>
                          <a:pt x="50924" y="14825"/>
                          <a:pt x="51115" y="16349"/>
                          <a:pt x="51210" y="17873"/>
                        </a:cubicBezTo>
                        <a:cubicBezTo>
                          <a:pt x="51972" y="19111"/>
                          <a:pt x="52639" y="20444"/>
                          <a:pt x="53115" y="21873"/>
                        </a:cubicBezTo>
                        <a:cubicBezTo>
                          <a:pt x="53877" y="24159"/>
                          <a:pt x="54163" y="26636"/>
                          <a:pt x="54544" y="29017"/>
                        </a:cubicBezTo>
                        <a:cubicBezTo>
                          <a:pt x="54734" y="30065"/>
                          <a:pt x="54830" y="31017"/>
                          <a:pt x="54734" y="32065"/>
                        </a:cubicBezTo>
                        <a:cubicBezTo>
                          <a:pt x="54639" y="35399"/>
                          <a:pt x="54353" y="39018"/>
                          <a:pt x="53210" y="42161"/>
                        </a:cubicBezTo>
                        <a:cubicBezTo>
                          <a:pt x="52067" y="45400"/>
                          <a:pt x="50829" y="48829"/>
                          <a:pt x="48733" y="51686"/>
                        </a:cubicBezTo>
                        <a:cubicBezTo>
                          <a:pt x="47305" y="53591"/>
                          <a:pt x="45876" y="55687"/>
                          <a:pt x="44162" y="57401"/>
                        </a:cubicBezTo>
                        <a:cubicBezTo>
                          <a:pt x="42447" y="59116"/>
                          <a:pt x="40447" y="60545"/>
                          <a:pt x="38542" y="61973"/>
                        </a:cubicBezTo>
                        <a:cubicBezTo>
                          <a:pt x="35780" y="63974"/>
                          <a:pt x="32446" y="65402"/>
                          <a:pt x="29112" y="66450"/>
                        </a:cubicBezTo>
                        <a:cubicBezTo>
                          <a:pt x="25874" y="67403"/>
                          <a:pt x="22635" y="67593"/>
                          <a:pt x="19301" y="67212"/>
                        </a:cubicBezTo>
                        <a:cubicBezTo>
                          <a:pt x="16253" y="66831"/>
                          <a:pt x="13967" y="66260"/>
                          <a:pt x="11205" y="64926"/>
                        </a:cubicBezTo>
                        <a:cubicBezTo>
                          <a:pt x="9395" y="64069"/>
                          <a:pt x="7586" y="62831"/>
                          <a:pt x="6252" y="61402"/>
                        </a:cubicBezTo>
                        <a:cubicBezTo>
                          <a:pt x="442" y="55306"/>
                          <a:pt x="-1654" y="46829"/>
                          <a:pt x="1394" y="39018"/>
                        </a:cubicBezTo>
                        <a:cubicBezTo>
                          <a:pt x="3014" y="34922"/>
                          <a:pt x="4633" y="30827"/>
                          <a:pt x="6442" y="26826"/>
                        </a:cubicBezTo>
                        <a:cubicBezTo>
                          <a:pt x="9205" y="20825"/>
                          <a:pt x="12348" y="14920"/>
                          <a:pt x="15872" y="9300"/>
                        </a:cubicBezTo>
                        <a:cubicBezTo>
                          <a:pt x="18349" y="5300"/>
                          <a:pt x="22254" y="2061"/>
                          <a:pt x="27016" y="728"/>
                        </a:cubicBezTo>
                        <a:cubicBezTo>
                          <a:pt x="31398" y="-606"/>
                          <a:pt x="37494" y="-130"/>
                          <a:pt x="41590" y="2347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1" name="">
                    <a:extLst>
                      <a:ext uri="{FF2B5EF4-FFF2-40B4-BE49-F238E27FC236}">
                        <a16:creationId xmlns:a16="http://schemas.microsoft.com/office/drawing/2014/main" id="{1435E899-48DA-EE7E-45FE-BA946208F4D2}"/>
                      </a:ext>
                    </a:extLst>
                  </p:cNvPr>
                  <p:cNvSpPr/>
                  <p:nvPr/>
                </p:nvSpPr>
                <p:spPr>
                  <a:xfrm>
                    <a:off x="6675821" y="2740948"/>
                    <a:ext cx="54771" cy="67396"/>
                  </a:xfrm>
                  <a:custGeom>
                    <a:avLst/>
                    <a:gdLst>
                      <a:gd name="connsiteX0" fmla="*/ 41590 w 54771"/>
                      <a:gd name="connsiteY0" fmla="*/ 2347 h 67396"/>
                      <a:gd name="connsiteX1" fmla="*/ 50543 w 54771"/>
                      <a:gd name="connsiteY1" fmla="*/ 13301 h 67396"/>
                      <a:gd name="connsiteX2" fmla="*/ 51210 w 54771"/>
                      <a:gd name="connsiteY2" fmla="*/ 17873 h 67396"/>
                      <a:gd name="connsiteX3" fmla="*/ 53115 w 54771"/>
                      <a:gd name="connsiteY3" fmla="*/ 21873 h 67396"/>
                      <a:gd name="connsiteX4" fmla="*/ 54544 w 54771"/>
                      <a:gd name="connsiteY4" fmla="*/ 29017 h 67396"/>
                      <a:gd name="connsiteX5" fmla="*/ 54734 w 54771"/>
                      <a:gd name="connsiteY5" fmla="*/ 32065 h 67396"/>
                      <a:gd name="connsiteX6" fmla="*/ 53210 w 54771"/>
                      <a:gd name="connsiteY6" fmla="*/ 42161 h 67396"/>
                      <a:gd name="connsiteX7" fmla="*/ 48733 w 54771"/>
                      <a:gd name="connsiteY7" fmla="*/ 51686 h 67396"/>
                      <a:gd name="connsiteX8" fmla="*/ 44162 w 54771"/>
                      <a:gd name="connsiteY8" fmla="*/ 57401 h 67396"/>
                      <a:gd name="connsiteX9" fmla="*/ 38542 w 54771"/>
                      <a:gd name="connsiteY9" fmla="*/ 61973 h 67396"/>
                      <a:gd name="connsiteX10" fmla="*/ 29112 w 54771"/>
                      <a:gd name="connsiteY10" fmla="*/ 66450 h 67396"/>
                      <a:gd name="connsiteX11" fmla="*/ 19301 w 54771"/>
                      <a:gd name="connsiteY11" fmla="*/ 67212 h 67396"/>
                      <a:gd name="connsiteX12" fmla="*/ 11205 w 54771"/>
                      <a:gd name="connsiteY12" fmla="*/ 64926 h 67396"/>
                      <a:gd name="connsiteX13" fmla="*/ 6252 w 54771"/>
                      <a:gd name="connsiteY13" fmla="*/ 61402 h 67396"/>
                      <a:gd name="connsiteX14" fmla="*/ 1394 w 54771"/>
                      <a:gd name="connsiteY14" fmla="*/ 39018 h 67396"/>
                      <a:gd name="connsiteX15" fmla="*/ 6442 w 54771"/>
                      <a:gd name="connsiteY15" fmla="*/ 26826 h 67396"/>
                      <a:gd name="connsiteX16" fmla="*/ 15872 w 54771"/>
                      <a:gd name="connsiteY16" fmla="*/ 9300 h 67396"/>
                      <a:gd name="connsiteX17" fmla="*/ 27016 w 54771"/>
                      <a:gd name="connsiteY17" fmla="*/ 728 h 67396"/>
                      <a:gd name="connsiteX18" fmla="*/ 41590 w 54771"/>
                      <a:gd name="connsiteY18" fmla="*/ 2347 h 673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771" h="67396">
                        <a:moveTo>
                          <a:pt x="41590" y="2347"/>
                        </a:moveTo>
                        <a:cubicBezTo>
                          <a:pt x="45686" y="4823"/>
                          <a:pt x="49305" y="8633"/>
                          <a:pt x="50543" y="13301"/>
                        </a:cubicBezTo>
                        <a:cubicBezTo>
                          <a:pt x="50924" y="14825"/>
                          <a:pt x="51115" y="16349"/>
                          <a:pt x="51210" y="17873"/>
                        </a:cubicBezTo>
                        <a:cubicBezTo>
                          <a:pt x="51972" y="19111"/>
                          <a:pt x="52639" y="20444"/>
                          <a:pt x="53115" y="21873"/>
                        </a:cubicBezTo>
                        <a:cubicBezTo>
                          <a:pt x="53877" y="24159"/>
                          <a:pt x="54163" y="26636"/>
                          <a:pt x="54544" y="29017"/>
                        </a:cubicBezTo>
                        <a:cubicBezTo>
                          <a:pt x="54734" y="30065"/>
                          <a:pt x="54830" y="31017"/>
                          <a:pt x="54734" y="32065"/>
                        </a:cubicBezTo>
                        <a:cubicBezTo>
                          <a:pt x="54639" y="35399"/>
                          <a:pt x="54353" y="39018"/>
                          <a:pt x="53210" y="42161"/>
                        </a:cubicBezTo>
                        <a:cubicBezTo>
                          <a:pt x="52067" y="45400"/>
                          <a:pt x="50829" y="48829"/>
                          <a:pt x="48733" y="51686"/>
                        </a:cubicBezTo>
                        <a:cubicBezTo>
                          <a:pt x="47305" y="53591"/>
                          <a:pt x="45876" y="55687"/>
                          <a:pt x="44162" y="57401"/>
                        </a:cubicBezTo>
                        <a:cubicBezTo>
                          <a:pt x="42447" y="59116"/>
                          <a:pt x="40447" y="60545"/>
                          <a:pt x="38542" y="61973"/>
                        </a:cubicBezTo>
                        <a:cubicBezTo>
                          <a:pt x="35780" y="63974"/>
                          <a:pt x="32446" y="65402"/>
                          <a:pt x="29112" y="66450"/>
                        </a:cubicBezTo>
                        <a:cubicBezTo>
                          <a:pt x="25874" y="67403"/>
                          <a:pt x="22635" y="67593"/>
                          <a:pt x="19301" y="67212"/>
                        </a:cubicBezTo>
                        <a:cubicBezTo>
                          <a:pt x="16253" y="66831"/>
                          <a:pt x="13967" y="66260"/>
                          <a:pt x="11205" y="64926"/>
                        </a:cubicBezTo>
                        <a:cubicBezTo>
                          <a:pt x="9395" y="64069"/>
                          <a:pt x="7586" y="62831"/>
                          <a:pt x="6252" y="61402"/>
                        </a:cubicBezTo>
                        <a:cubicBezTo>
                          <a:pt x="442" y="55306"/>
                          <a:pt x="-1654" y="46829"/>
                          <a:pt x="1394" y="39018"/>
                        </a:cubicBezTo>
                        <a:cubicBezTo>
                          <a:pt x="3014" y="34922"/>
                          <a:pt x="4633" y="30827"/>
                          <a:pt x="6442" y="26826"/>
                        </a:cubicBezTo>
                        <a:cubicBezTo>
                          <a:pt x="9205" y="20825"/>
                          <a:pt x="12348" y="14920"/>
                          <a:pt x="15872" y="9300"/>
                        </a:cubicBezTo>
                        <a:cubicBezTo>
                          <a:pt x="18349" y="5300"/>
                          <a:pt x="22254" y="2061"/>
                          <a:pt x="27016" y="728"/>
                        </a:cubicBezTo>
                        <a:cubicBezTo>
                          <a:pt x="31398" y="-606"/>
                          <a:pt x="37494" y="-130"/>
                          <a:pt x="41590" y="2347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9" name="">
                  <a:extLst>
                    <a:ext uri="{FF2B5EF4-FFF2-40B4-BE49-F238E27FC236}">
                      <a16:creationId xmlns:a16="http://schemas.microsoft.com/office/drawing/2014/main" id="{75012793-4446-C478-6521-C9B44D0F619A}"/>
                    </a:ext>
                  </a:extLst>
                </p:cNvPr>
                <p:cNvGrpSpPr/>
                <p:nvPr/>
              </p:nvGrpSpPr>
              <p:grpSpPr>
                <a:xfrm>
                  <a:off x="7558163" y="3530517"/>
                  <a:ext cx="442362" cy="468899"/>
                  <a:chOff x="7558163" y="3530517"/>
                  <a:chExt cx="442362" cy="468899"/>
                </a:xfrm>
              </p:grpSpPr>
              <p:sp>
                <p:nvSpPr>
                  <p:cNvPr id="30" name="">
                    <a:extLst>
                      <a:ext uri="{FF2B5EF4-FFF2-40B4-BE49-F238E27FC236}">
                        <a16:creationId xmlns:a16="http://schemas.microsoft.com/office/drawing/2014/main" id="{8037BD86-7CB0-A447-7900-06FDD29E074D}"/>
                      </a:ext>
                    </a:extLst>
                  </p:cNvPr>
                  <p:cNvSpPr/>
                  <p:nvPr/>
                </p:nvSpPr>
                <p:spPr>
                  <a:xfrm>
                    <a:off x="7603570" y="3530517"/>
                    <a:ext cx="396956" cy="468899"/>
                  </a:xfrm>
                  <a:custGeom>
                    <a:avLst/>
                    <a:gdLst>
                      <a:gd name="connsiteX0" fmla="*/ 288749 w 396956"/>
                      <a:gd name="connsiteY0" fmla="*/ 54692 h 468899"/>
                      <a:gd name="connsiteX1" fmla="*/ 101012 w 396956"/>
                      <a:gd name="connsiteY1" fmla="*/ 6401 h 468899"/>
                      <a:gd name="connsiteX2" fmla="*/ 45671 w 396956"/>
                      <a:gd name="connsiteY2" fmla="*/ 4591 h 468899"/>
                      <a:gd name="connsiteX3" fmla="*/ 15572 w 396956"/>
                      <a:gd name="connsiteY3" fmla="*/ 87268 h 468899"/>
                      <a:gd name="connsiteX4" fmla="*/ 118728 w 396956"/>
                      <a:gd name="connsiteY4" fmla="*/ 155372 h 468899"/>
                      <a:gd name="connsiteX5" fmla="*/ 78723 w 396956"/>
                      <a:gd name="connsiteY5" fmla="*/ 201758 h 468899"/>
                      <a:gd name="connsiteX6" fmla="*/ 72341 w 396956"/>
                      <a:gd name="connsiteY6" fmla="*/ 209093 h 468899"/>
                      <a:gd name="connsiteX7" fmla="*/ 37861 w 396956"/>
                      <a:gd name="connsiteY7" fmla="*/ 249003 h 468899"/>
                      <a:gd name="connsiteX8" fmla="*/ 16715 w 396956"/>
                      <a:gd name="connsiteY8" fmla="*/ 302724 h 468899"/>
                      <a:gd name="connsiteX9" fmla="*/ 36623 w 396956"/>
                      <a:gd name="connsiteY9" fmla="*/ 357873 h 468899"/>
                      <a:gd name="connsiteX10" fmla="*/ 63007 w 396956"/>
                      <a:gd name="connsiteY10" fmla="*/ 367494 h 468899"/>
                      <a:gd name="connsiteX11" fmla="*/ 122824 w 396956"/>
                      <a:gd name="connsiteY11" fmla="*/ 357778 h 468899"/>
                      <a:gd name="connsiteX12" fmla="*/ 175021 w 396956"/>
                      <a:gd name="connsiteY12" fmla="*/ 336252 h 468899"/>
                      <a:gd name="connsiteX13" fmla="*/ 155399 w 396956"/>
                      <a:gd name="connsiteY13" fmla="*/ 368065 h 468899"/>
                      <a:gd name="connsiteX14" fmla="*/ 163115 w 396956"/>
                      <a:gd name="connsiteY14" fmla="*/ 453504 h 468899"/>
                      <a:gd name="connsiteX15" fmla="*/ 192071 w 396956"/>
                      <a:gd name="connsiteY15" fmla="*/ 468554 h 468899"/>
                      <a:gd name="connsiteX16" fmla="*/ 249887 w 396956"/>
                      <a:gd name="connsiteY16" fmla="*/ 429787 h 468899"/>
                      <a:gd name="connsiteX17" fmla="*/ 367140 w 396956"/>
                      <a:gd name="connsiteY17" fmla="*/ 230429 h 468899"/>
                      <a:gd name="connsiteX18" fmla="*/ 359711 w 396956"/>
                      <a:gd name="connsiteY18" fmla="*/ 233953 h 468899"/>
                      <a:gd name="connsiteX19" fmla="*/ 387143 w 396956"/>
                      <a:gd name="connsiteY19" fmla="*/ 216332 h 468899"/>
                      <a:gd name="connsiteX20" fmla="*/ 288749 w 396956"/>
                      <a:gd name="connsiteY20" fmla="*/ 54692 h 4688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96956" h="468899">
                        <a:moveTo>
                          <a:pt x="288749" y="54692"/>
                        </a:moveTo>
                        <a:cubicBezTo>
                          <a:pt x="224074" y="35547"/>
                          <a:pt x="159781" y="33357"/>
                          <a:pt x="101012" y="6401"/>
                        </a:cubicBezTo>
                        <a:cubicBezTo>
                          <a:pt x="83676" y="-1600"/>
                          <a:pt x="63674" y="-1981"/>
                          <a:pt x="45671" y="4591"/>
                        </a:cubicBezTo>
                        <a:cubicBezTo>
                          <a:pt x="7571" y="18498"/>
                          <a:pt x="-17956" y="47834"/>
                          <a:pt x="15572" y="87268"/>
                        </a:cubicBezTo>
                        <a:cubicBezTo>
                          <a:pt x="44814" y="121558"/>
                          <a:pt x="86343" y="142894"/>
                          <a:pt x="118728" y="155372"/>
                        </a:cubicBezTo>
                        <a:lnTo>
                          <a:pt x="78723" y="201758"/>
                        </a:lnTo>
                        <a:cubicBezTo>
                          <a:pt x="77008" y="204235"/>
                          <a:pt x="74913" y="206712"/>
                          <a:pt x="72341" y="209093"/>
                        </a:cubicBezTo>
                        <a:lnTo>
                          <a:pt x="37861" y="249003"/>
                        </a:lnTo>
                        <a:cubicBezTo>
                          <a:pt x="26621" y="265862"/>
                          <a:pt x="18144" y="284436"/>
                          <a:pt x="16715" y="302724"/>
                        </a:cubicBezTo>
                        <a:cubicBezTo>
                          <a:pt x="15668" y="316440"/>
                          <a:pt x="27574" y="357778"/>
                          <a:pt x="36623" y="357873"/>
                        </a:cubicBezTo>
                        <a:cubicBezTo>
                          <a:pt x="47767" y="357969"/>
                          <a:pt x="56530" y="361683"/>
                          <a:pt x="63007" y="367494"/>
                        </a:cubicBezTo>
                        <a:cubicBezTo>
                          <a:pt x="80914" y="368446"/>
                          <a:pt x="100821" y="365779"/>
                          <a:pt x="122824" y="357778"/>
                        </a:cubicBezTo>
                        <a:cubicBezTo>
                          <a:pt x="139778" y="351587"/>
                          <a:pt x="157304" y="344253"/>
                          <a:pt x="175021" y="336252"/>
                        </a:cubicBezTo>
                        <a:cubicBezTo>
                          <a:pt x="167496" y="346253"/>
                          <a:pt x="160638" y="356635"/>
                          <a:pt x="155399" y="368065"/>
                        </a:cubicBezTo>
                        <a:cubicBezTo>
                          <a:pt x="142826" y="395497"/>
                          <a:pt x="140826" y="429692"/>
                          <a:pt x="163115" y="453504"/>
                        </a:cubicBezTo>
                        <a:cubicBezTo>
                          <a:pt x="170735" y="461696"/>
                          <a:pt x="181022" y="467220"/>
                          <a:pt x="192071" y="468554"/>
                        </a:cubicBezTo>
                        <a:cubicBezTo>
                          <a:pt x="220265" y="471888"/>
                          <a:pt x="237219" y="450552"/>
                          <a:pt x="249887" y="429787"/>
                        </a:cubicBezTo>
                        <a:cubicBezTo>
                          <a:pt x="290369" y="363874"/>
                          <a:pt x="313514" y="286150"/>
                          <a:pt x="367140" y="230429"/>
                        </a:cubicBezTo>
                        <a:lnTo>
                          <a:pt x="359711" y="233953"/>
                        </a:lnTo>
                        <a:cubicBezTo>
                          <a:pt x="369998" y="227476"/>
                          <a:pt x="379141" y="221570"/>
                          <a:pt x="387143" y="216332"/>
                        </a:cubicBezTo>
                        <a:cubicBezTo>
                          <a:pt x="425243" y="154133"/>
                          <a:pt x="343899" y="70980"/>
                          <a:pt x="288749" y="54692"/>
                        </a:cubicBezTo>
                        <a:close/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" name="">
                    <a:extLst>
                      <a:ext uri="{FF2B5EF4-FFF2-40B4-BE49-F238E27FC236}">
                        <a16:creationId xmlns:a16="http://schemas.microsoft.com/office/drawing/2014/main" id="{73158855-0D09-0096-2CF9-3D4FD2FD44B4}"/>
                      </a:ext>
                    </a:extLst>
                  </p:cNvPr>
                  <p:cNvSpPr/>
                  <p:nvPr/>
                </p:nvSpPr>
                <p:spPr>
                  <a:xfrm>
                    <a:off x="7774843" y="3932009"/>
                    <a:ext cx="69562" cy="50107"/>
                  </a:xfrm>
                  <a:custGeom>
                    <a:avLst/>
                    <a:gdLst>
                      <a:gd name="connsiteX0" fmla="*/ 69280 w 69562"/>
                      <a:gd name="connsiteY0" fmla="*/ 25723 h 50107"/>
                      <a:gd name="connsiteX1" fmla="*/ 61946 w 69562"/>
                      <a:gd name="connsiteY1" fmla="*/ 37820 h 50107"/>
                      <a:gd name="connsiteX2" fmla="*/ 57850 w 69562"/>
                      <a:gd name="connsiteY2" fmla="*/ 40010 h 50107"/>
                      <a:gd name="connsiteX3" fmla="*/ 54707 w 69562"/>
                      <a:gd name="connsiteY3" fmla="*/ 43154 h 50107"/>
                      <a:gd name="connsiteX4" fmla="*/ 48420 w 69562"/>
                      <a:gd name="connsiteY4" fmla="*/ 46868 h 50107"/>
                      <a:gd name="connsiteX5" fmla="*/ 45658 w 69562"/>
                      <a:gd name="connsiteY5" fmla="*/ 48107 h 50107"/>
                      <a:gd name="connsiteX6" fmla="*/ 35562 w 69562"/>
                      <a:gd name="connsiteY6" fmla="*/ 50107 h 50107"/>
                      <a:gd name="connsiteX7" fmla="*/ 25084 w 69562"/>
                      <a:gd name="connsiteY7" fmla="*/ 49155 h 50107"/>
                      <a:gd name="connsiteX8" fmla="*/ 18226 w 69562"/>
                      <a:gd name="connsiteY8" fmla="*/ 46773 h 50107"/>
                      <a:gd name="connsiteX9" fmla="*/ 12035 w 69562"/>
                      <a:gd name="connsiteY9" fmla="*/ 42963 h 50107"/>
                      <a:gd name="connsiteX10" fmla="*/ 4701 w 69562"/>
                      <a:gd name="connsiteY10" fmla="*/ 35629 h 50107"/>
                      <a:gd name="connsiteX11" fmla="*/ 700 w 69562"/>
                      <a:gd name="connsiteY11" fmla="*/ 26580 h 50107"/>
                      <a:gd name="connsiteX12" fmla="*/ 129 w 69562"/>
                      <a:gd name="connsiteY12" fmla="*/ 18103 h 50107"/>
                      <a:gd name="connsiteX13" fmla="*/ 1748 w 69562"/>
                      <a:gd name="connsiteY13" fmla="*/ 12198 h 50107"/>
                      <a:gd name="connsiteX14" fmla="*/ 21179 w 69562"/>
                      <a:gd name="connsiteY14" fmla="*/ 6 h 50107"/>
                      <a:gd name="connsiteX15" fmla="*/ 34323 w 69562"/>
                      <a:gd name="connsiteY15" fmla="*/ 577 h 50107"/>
                      <a:gd name="connsiteX16" fmla="*/ 53945 w 69562"/>
                      <a:gd name="connsiteY16" fmla="*/ 3530 h 50107"/>
                      <a:gd name="connsiteX17" fmla="*/ 65756 w 69562"/>
                      <a:gd name="connsiteY17" fmla="*/ 11150 h 50107"/>
                      <a:gd name="connsiteX18" fmla="*/ 69280 w 69562"/>
                      <a:gd name="connsiteY18" fmla="*/ 25723 h 501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69562" h="50107">
                        <a:moveTo>
                          <a:pt x="69280" y="25723"/>
                        </a:moveTo>
                        <a:cubicBezTo>
                          <a:pt x="68328" y="30390"/>
                          <a:pt x="65946" y="35153"/>
                          <a:pt x="61946" y="37820"/>
                        </a:cubicBezTo>
                        <a:cubicBezTo>
                          <a:pt x="60708" y="38677"/>
                          <a:pt x="59279" y="39344"/>
                          <a:pt x="57850" y="40010"/>
                        </a:cubicBezTo>
                        <a:cubicBezTo>
                          <a:pt x="56898" y="41154"/>
                          <a:pt x="55945" y="42201"/>
                          <a:pt x="54707" y="43154"/>
                        </a:cubicBezTo>
                        <a:cubicBezTo>
                          <a:pt x="52802" y="44678"/>
                          <a:pt x="50611" y="45726"/>
                          <a:pt x="48420" y="46868"/>
                        </a:cubicBezTo>
                        <a:cubicBezTo>
                          <a:pt x="47468" y="47345"/>
                          <a:pt x="46611" y="47821"/>
                          <a:pt x="45658" y="48107"/>
                        </a:cubicBezTo>
                        <a:cubicBezTo>
                          <a:pt x="42515" y="49155"/>
                          <a:pt x="38991" y="50107"/>
                          <a:pt x="35562" y="50107"/>
                        </a:cubicBezTo>
                        <a:cubicBezTo>
                          <a:pt x="32133" y="50107"/>
                          <a:pt x="28513" y="50107"/>
                          <a:pt x="25084" y="49155"/>
                        </a:cubicBezTo>
                        <a:cubicBezTo>
                          <a:pt x="22798" y="48488"/>
                          <a:pt x="20417" y="47821"/>
                          <a:pt x="18226" y="46773"/>
                        </a:cubicBezTo>
                        <a:cubicBezTo>
                          <a:pt x="16035" y="45726"/>
                          <a:pt x="14035" y="44297"/>
                          <a:pt x="12035" y="42963"/>
                        </a:cubicBezTo>
                        <a:cubicBezTo>
                          <a:pt x="9177" y="41058"/>
                          <a:pt x="6701" y="38391"/>
                          <a:pt x="4701" y="35629"/>
                        </a:cubicBezTo>
                        <a:cubicBezTo>
                          <a:pt x="2700" y="32867"/>
                          <a:pt x="1462" y="29914"/>
                          <a:pt x="700" y="26580"/>
                        </a:cubicBezTo>
                        <a:cubicBezTo>
                          <a:pt x="33" y="23627"/>
                          <a:pt x="-157" y="21246"/>
                          <a:pt x="129" y="18103"/>
                        </a:cubicBezTo>
                        <a:cubicBezTo>
                          <a:pt x="319" y="16103"/>
                          <a:pt x="891" y="14007"/>
                          <a:pt x="1748" y="12198"/>
                        </a:cubicBezTo>
                        <a:cubicBezTo>
                          <a:pt x="5558" y="4577"/>
                          <a:pt x="12892" y="-185"/>
                          <a:pt x="21179" y="6"/>
                        </a:cubicBezTo>
                        <a:cubicBezTo>
                          <a:pt x="25560" y="101"/>
                          <a:pt x="29942" y="291"/>
                          <a:pt x="34323" y="577"/>
                        </a:cubicBezTo>
                        <a:cubicBezTo>
                          <a:pt x="40896" y="1148"/>
                          <a:pt x="47468" y="2101"/>
                          <a:pt x="53945" y="3530"/>
                        </a:cubicBezTo>
                        <a:cubicBezTo>
                          <a:pt x="58612" y="4577"/>
                          <a:pt x="62898" y="7149"/>
                          <a:pt x="65756" y="11150"/>
                        </a:cubicBezTo>
                        <a:cubicBezTo>
                          <a:pt x="68709" y="15150"/>
                          <a:pt x="70233" y="21056"/>
                          <a:pt x="69280" y="25723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" name="">
                    <a:extLst>
                      <a:ext uri="{FF2B5EF4-FFF2-40B4-BE49-F238E27FC236}">
                        <a16:creationId xmlns:a16="http://schemas.microsoft.com/office/drawing/2014/main" id="{3424610E-B81F-BF45-7D83-826E74F6815C}"/>
                      </a:ext>
                    </a:extLst>
                  </p:cNvPr>
                  <p:cNvSpPr/>
                  <p:nvPr/>
                </p:nvSpPr>
                <p:spPr>
                  <a:xfrm>
                    <a:off x="7644992" y="3762279"/>
                    <a:ext cx="201607" cy="199090"/>
                  </a:xfrm>
                  <a:custGeom>
                    <a:avLst/>
                    <a:gdLst>
                      <a:gd name="connsiteX0" fmla="*/ 201607 w 201607"/>
                      <a:gd name="connsiteY0" fmla="*/ 11525 h 199090"/>
                      <a:gd name="connsiteX1" fmla="*/ 116263 w 201607"/>
                      <a:gd name="connsiteY1" fmla="*/ 137255 h 199090"/>
                      <a:gd name="connsiteX2" fmla="*/ 68829 w 201607"/>
                      <a:gd name="connsiteY2" fmla="*/ 197263 h 199090"/>
                      <a:gd name="connsiteX3" fmla="*/ 6821 w 201607"/>
                      <a:gd name="connsiteY3" fmla="*/ 164878 h 199090"/>
                      <a:gd name="connsiteX4" fmla="*/ 7297 w 201607"/>
                      <a:gd name="connsiteY4" fmla="*/ 90202 h 199090"/>
                      <a:gd name="connsiteX5" fmla="*/ 58256 w 201607"/>
                      <a:gd name="connsiteY5" fmla="*/ 0 h 199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1607" h="199090">
                        <a:moveTo>
                          <a:pt x="201607" y="11525"/>
                        </a:moveTo>
                        <a:cubicBezTo>
                          <a:pt x="162840" y="44863"/>
                          <a:pt x="136266" y="90297"/>
                          <a:pt x="116263" y="137255"/>
                        </a:cubicBezTo>
                        <a:cubicBezTo>
                          <a:pt x="105881" y="161544"/>
                          <a:pt x="94070" y="189452"/>
                          <a:pt x="68829" y="197263"/>
                        </a:cubicBezTo>
                        <a:cubicBezTo>
                          <a:pt x="44540" y="204788"/>
                          <a:pt x="17394" y="188119"/>
                          <a:pt x="6821" y="164878"/>
                        </a:cubicBezTo>
                        <a:cubicBezTo>
                          <a:pt x="-3752" y="141732"/>
                          <a:pt x="-799" y="114395"/>
                          <a:pt x="7297" y="90202"/>
                        </a:cubicBezTo>
                        <a:cubicBezTo>
                          <a:pt x="18251" y="57340"/>
                          <a:pt x="37968" y="28099"/>
                          <a:pt x="58256" y="0"/>
                        </a:cubicBezTo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">
                    <a:extLst>
                      <a:ext uri="{FF2B5EF4-FFF2-40B4-BE49-F238E27FC236}">
                        <a16:creationId xmlns:a16="http://schemas.microsoft.com/office/drawing/2014/main" id="{0FA518B2-9E53-C9BE-2A67-A8F3A01C9D64}"/>
                      </a:ext>
                    </a:extLst>
                  </p:cNvPr>
                  <p:cNvSpPr/>
                  <p:nvPr/>
                </p:nvSpPr>
                <p:spPr>
                  <a:xfrm>
                    <a:off x="7558163" y="3685889"/>
                    <a:ext cx="242334" cy="220736"/>
                  </a:xfrm>
                  <a:custGeom>
                    <a:avLst/>
                    <a:gdLst>
                      <a:gd name="connsiteX0" fmla="*/ 242335 w 242334"/>
                      <a:gd name="connsiteY0" fmla="*/ 111442 h 220736"/>
                      <a:gd name="connsiteX1" fmla="*/ 110509 w 242334"/>
                      <a:gd name="connsiteY1" fmla="*/ 187071 h 220736"/>
                      <a:gd name="connsiteX2" fmla="*/ 41548 w 242334"/>
                      <a:gd name="connsiteY2" fmla="*/ 220218 h 220736"/>
                      <a:gd name="connsiteX3" fmla="*/ 19 w 242334"/>
                      <a:gd name="connsiteY3" fmla="*/ 163925 h 220736"/>
                      <a:gd name="connsiteX4" fmla="*/ 33166 w 242334"/>
                      <a:gd name="connsiteY4" fmla="*/ 97060 h 220736"/>
                      <a:gd name="connsiteX5" fmla="*/ 164230 w 242334"/>
                      <a:gd name="connsiteY5" fmla="*/ 0 h 220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42334" h="220736">
                        <a:moveTo>
                          <a:pt x="242335" y="111442"/>
                        </a:moveTo>
                        <a:cubicBezTo>
                          <a:pt x="192900" y="124396"/>
                          <a:pt x="149180" y="153638"/>
                          <a:pt x="110509" y="187071"/>
                        </a:cubicBezTo>
                        <a:cubicBezTo>
                          <a:pt x="90601" y="204311"/>
                          <a:pt x="67646" y="224218"/>
                          <a:pt x="41548" y="220218"/>
                        </a:cubicBezTo>
                        <a:cubicBezTo>
                          <a:pt x="16402" y="216408"/>
                          <a:pt x="-648" y="189452"/>
                          <a:pt x="19" y="163925"/>
                        </a:cubicBezTo>
                        <a:cubicBezTo>
                          <a:pt x="685" y="138493"/>
                          <a:pt x="15259" y="115253"/>
                          <a:pt x="33166" y="97060"/>
                        </a:cubicBezTo>
                        <a:cubicBezTo>
                          <a:pt x="57455" y="72295"/>
                          <a:pt x="124130" y="46387"/>
                          <a:pt x="164230" y="0"/>
                        </a:cubicBezTo>
                      </a:path>
                    </a:pathLst>
                  </a:custGeom>
                  <a:solidFill>
                    <a:srgbClr val="F7AC9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" name="">
                    <a:extLst>
                      <a:ext uri="{FF2B5EF4-FFF2-40B4-BE49-F238E27FC236}">
                        <a16:creationId xmlns:a16="http://schemas.microsoft.com/office/drawing/2014/main" id="{C1C75FBB-E1A9-F9F8-9601-1941B9FC7807}"/>
                      </a:ext>
                    </a:extLst>
                  </p:cNvPr>
                  <p:cNvSpPr/>
                  <p:nvPr/>
                </p:nvSpPr>
                <p:spPr>
                  <a:xfrm>
                    <a:off x="7672163" y="3907054"/>
                    <a:ext cx="69553" cy="50106"/>
                  </a:xfrm>
                  <a:custGeom>
                    <a:avLst/>
                    <a:gdLst>
                      <a:gd name="connsiteX0" fmla="*/ 69280 w 69553"/>
                      <a:gd name="connsiteY0" fmla="*/ 25723 h 50106"/>
                      <a:gd name="connsiteX1" fmla="*/ 61946 w 69553"/>
                      <a:gd name="connsiteY1" fmla="*/ 37820 h 50106"/>
                      <a:gd name="connsiteX2" fmla="*/ 57850 w 69553"/>
                      <a:gd name="connsiteY2" fmla="*/ 40010 h 50106"/>
                      <a:gd name="connsiteX3" fmla="*/ 54707 w 69553"/>
                      <a:gd name="connsiteY3" fmla="*/ 43154 h 50106"/>
                      <a:gd name="connsiteX4" fmla="*/ 48420 w 69553"/>
                      <a:gd name="connsiteY4" fmla="*/ 46868 h 50106"/>
                      <a:gd name="connsiteX5" fmla="*/ 45658 w 69553"/>
                      <a:gd name="connsiteY5" fmla="*/ 48107 h 50106"/>
                      <a:gd name="connsiteX6" fmla="*/ 35562 w 69553"/>
                      <a:gd name="connsiteY6" fmla="*/ 50107 h 50106"/>
                      <a:gd name="connsiteX7" fmla="*/ 25084 w 69553"/>
                      <a:gd name="connsiteY7" fmla="*/ 49155 h 50106"/>
                      <a:gd name="connsiteX8" fmla="*/ 18226 w 69553"/>
                      <a:gd name="connsiteY8" fmla="*/ 46773 h 50106"/>
                      <a:gd name="connsiteX9" fmla="*/ 12035 w 69553"/>
                      <a:gd name="connsiteY9" fmla="*/ 42963 h 50106"/>
                      <a:gd name="connsiteX10" fmla="*/ 4701 w 69553"/>
                      <a:gd name="connsiteY10" fmla="*/ 35629 h 50106"/>
                      <a:gd name="connsiteX11" fmla="*/ 700 w 69553"/>
                      <a:gd name="connsiteY11" fmla="*/ 26580 h 50106"/>
                      <a:gd name="connsiteX12" fmla="*/ 129 w 69553"/>
                      <a:gd name="connsiteY12" fmla="*/ 18103 h 50106"/>
                      <a:gd name="connsiteX13" fmla="*/ 1748 w 69553"/>
                      <a:gd name="connsiteY13" fmla="*/ 12198 h 50106"/>
                      <a:gd name="connsiteX14" fmla="*/ 21179 w 69553"/>
                      <a:gd name="connsiteY14" fmla="*/ 6 h 50106"/>
                      <a:gd name="connsiteX15" fmla="*/ 34323 w 69553"/>
                      <a:gd name="connsiteY15" fmla="*/ 577 h 50106"/>
                      <a:gd name="connsiteX16" fmla="*/ 53945 w 69553"/>
                      <a:gd name="connsiteY16" fmla="*/ 3530 h 50106"/>
                      <a:gd name="connsiteX17" fmla="*/ 65756 w 69553"/>
                      <a:gd name="connsiteY17" fmla="*/ 11150 h 50106"/>
                      <a:gd name="connsiteX18" fmla="*/ 69280 w 69553"/>
                      <a:gd name="connsiteY18" fmla="*/ 25723 h 50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69553" h="50106">
                        <a:moveTo>
                          <a:pt x="69280" y="25723"/>
                        </a:moveTo>
                        <a:cubicBezTo>
                          <a:pt x="68328" y="30485"/>
                          <a:pt x="65946" y="35153"/>
                          <a:pt x="61946" y="37820"/>
                        </a:cubicBezTo>
                        <a:cubicBezTo>
                          <a:pt x="60708" y="38677"/>
                          <a:pt x="59279" y="39344"/>
                          <a:pt x="57850" y="40010"/>
                        </a:cubicBezTo>
                        <a:cubicBezTo>
                          <a:pt x="56898" y="41153"/>
                          <a:pt x="55945" y="42201"/>
                          <a:pt x="54707" y="43154"/>
                        </a:cubicBezTo>
                        <a:cubicBezTo>
                          <a:pt x="52802" y="44678"/>
                          <a:pt x="50611" y="45726"/>
                          <a:pt x="48420" y="46868"/>
                        </a:cubicBezTo>
                        <a:cubicBezTo>
                          <a:pt x="47468" y="47345"/>
                          <a:pt x="46611" y="47821"/>
                          <a:pt x="45658" y="48107"/>
                        </a:cubicBezTo>
                        <a:cubicBezTo>
                          <a:pt x="42515" y="49155"/>
                          <a:pt x="38991" y="50107"/>
                          <a:pt x="35562" y="50107"/>
                        </a:cubicBezTo>
                        <a:cubicBezTo>
                          <a:pt x="32133" y="50107"/>
                          <a:pt x="28513" y="50107"/>
                          <a:pt x="25084" y="49155"/>
                        </a:cubicBezTo>
                        <a:cubicBezTo>
                          <a:pt x="22798" y="48488"/>
                          <a:pt x="20417" y="47821"/>
                          <a:pt x="18226" y="46773"/>
                        </a:cubicBezTo>
                        <a:cubicBezTo>
                          <a:pt x="16035" y="45726"/>
                          <a:pt x="14035" y="44297"/>
                          <a:pt x="12035" y="42963"/>
                        </a:cubicBezTo>
                        <a:cubicBezTo>
                          <a:pt x="9177" y="41058"/>
                          <a:pt x="6701" y="38391"/>
                          <a:pt x="4701" y="35629"/>
                        </a:cubicBezTo>
                        <a:cubicBezTo>
                          <a:pt x="2700" y="32867"/>
                          <a:pt x="1462" y="29914"/>
                          <a:pt x="700" y="26580"/>
                        </a:cubicBezTo>
                        <a:cubicBezTo>
                          <a:pt x="33" y="23627"/>
                          <a:pt x="-157" y="21246"/>
                          <a:pt x="129" y="18103"/>
                        </a:cubicBezTo>
                        <a:cubicBezTo>
                          <a:pt x="319" y="16103"/>
                          <a:pt x="891" y="14007"/>
                          <a:pt x="1748" y="12198"/>
                        </a:cubicBezTo>
                        <a:cubicBezTo>
                          <a:pt x="5558" y="4577"/>
                          <a:pt x="12892" y="-185"/>
                          <a:pt x="21179" y="6"/>
                        </a:cubicBezTo>
                        <a:cubicBezTo>
                          <a:pt x="25560" y="101"/>
                          <a:pt x="29942" y="291"/>
                          <a:pt x="34323" y="577"/>
                        </a:cubicBezTo>
                        <a:cubicBezTo>
                          <a:pt x="40896" y="1148"/>
                          <a:pt x="47468" y="2101"/>
                          <a:pt x="53945" y="3530"/>
                        </a:cubicBezTo>
                        <a:cubicBezTo>
                          <a:pt x="58612" y="4577"/>
                          <a:pt x="62898" y="7149"/>
                          <a:pt x="65756" y="11150"/>
                        </a:cubicBezTo>
                        <a:cubicBezTo>
                          <a:pt x="68613" y="15150"/>
                          <a:pt x="70233" y="21056"/>
                          <a:pt x="69280" y="25723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" name="">
                    <a:extLst>
                      <a:ext uri="{FF2B5EF4-FFF2-40B4-BE49-F238E27FC236}">
                        <a16:creationId xmlns:a16="http://schemas.microsoft.com/office/drawing/2014/main" id="{F969F7EA-E18F-5010-C351-8BE49FBEB6CD}"/>
                      </a:ext>
                    </a:extLst>
                  </p:cNvPr>
                  <p:cNvSpPr/>
                  <p:nvPr/>
                </p:nvSpPr>
                <p:spPr>
                  <a:xfrm>
                    <a:off x="7575484" y="3851618"/>
                    <a:ext cx="69562" cy="50107"/>
                  </a:xfrm>
                  <a:custGeom>
                    <a:avLst/>
                    <a:gdLst>
                      <a:gd name="connsiteX0" fmla="*/ 69280 w 69562"/>
                      <a:gd name="connsiteY0" fmla="*/ 25723 h 50107"/>
                      <a:gd name="connsiteX1" fmla="*/ 61946 w 69562"/>
                      <a:gd name="connsiteY1" fmla="*/ 37820 h 50107"/>
                      <a:gd name="connsiteX2" fmla="*/ 57850 w 69562"/>
                      <a:gd name="connsiteY2" fmla="*/ 40011 h 50107"/>
                      <a:gd name="connsiteX3" fmla="*/ 54707 w 69562"/>
                      <a:gd name="connsiteY3" fmla="*/ 43154 h 50107"/>
                      <a:gd name="connsiteX4" fmla="*/ 48420 w 69562"/>
                      <a:gd name="connsiteY4" fmla="*/ 46868 h 50107"/>
                      <a:gd name="connsiteX5" fmla="*/ 45658 w 69562"/>
                      <a:gd name="connsiteY5" fmla="*/ 48107 h 50107"/>
                      <a:gd name="connsiteX6" fmla="*/ 35562 w 69562"/>
                      <a:gd name="connsiteY6" fmla="*/ 50107 h 50107"/>
                      <a:gd name="connsiteX7" fmla="*/ 25084 w 69562"/>
                      <a:gd name="connsiteY7" fmla="*/ 49155 h 50107"/>
                      <a:gd name="connsiteX8" fmla="*/ 18226 w 69562"/>
                      <a:gd name="connsiteY8" fmla="*/ 46773 h 50107"/>
                      <a:gd name="connsiteX9" fmla="*/ 12035 w 69562"/>
                      <a:gd name="connsiteY9" fmla="*/ 42963 h 50107"/>
                      <a:gd name="connsiteX10" fmla="*/ 4701 w 69562"/>
                      <a:gd name="connsiteY10" fmla="*/ 35629 h 50107"/>
                      <a:gd name="connsiteX11" fmla="*/ 700 w 69562"/>
                      <a:gd name="connsiteY11" fmla="*/ 26580 h 50107"/>
                      <a:gd name="connsiteX12" fmla="*/ 129 w 69562"/>
                      <a:gd name="connsiteY12" fmla="*/ 18103 h 50107"/>
                      <a:gd name="connsiteX13" fmla="*/ 1748 w 69562"/>
                      <a:gd name="connsiteY13" fmla="*/ 12197 h 50107"/>
                      <a:gd name="connsiteX14" fmla="*/ 21179 w 69562"/>
                      <a:gd name="connsiteY14" fmla="*/ 6 h 50107"/>
                      <a:gd name="connsiteX15" fmla="*/ 34323 w 69562"/>
                      <a:gd name="connsiteY15" fmla="*/ 672 h 50107"/>
                      <a:gd name="connsiteX16" fmla="*/ 53945 w 69562"/>
                      <a:gd name="connsiteY16" fmla="*/ 3625 h 50107"/>
                      <a:gd name="connsiteX17" fmla="*/ 65756 w 69562"/>
                      <a:gd name="connsiteY17" fmla="*/ 11245 h 50107"/>
                      <a:gd name="connsiteX18" fmla="*/ 69280 w 69562"/>
                      <a:gd name="connsiteY18" fmla="*/ 25723 h 501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69562" h="50107">
                        <a:moveTo>
                          <a:pt x="69280" y="25723"/>
                        </a:moveTo>
                        <a:cubicBezTo>
                          <a:pt x="68328" y="30486"/>
                          <a:pt x="65946" y="35153"/>
                          <a:pt x="61946" y="37820"/>
                        </a:cubicBezTo>
                        <a:cubicBezTo>
                          <a:pt x="60708" y="38677"/>
                          <a:pt x="59279" y="39344"/>
                          <a:pt x="57850" y="40011"/>
                        </a:cubicBezTo>
                        <a:cubicBezTo>
                          <a:pt x="56898" y="41154"/>
                          <a:pt x="55945" y="42201"/>
                          <a:pt x="54707" y="43154"/>
                        </a:cubicBezTo>
                        <a:cubicBezTo>
                          <a:pt x="52802" y="44678"/>
                          <a:pt x="50611" y="45726"/>
                          <a:pt x="48420" y="46868"/>
                        </a:cubicBezTo>
                        <a:cubicBezTo>
                          <a:pt x="47468" y="47345"/>
                          <a:pt x="46611" y="47821"/>
                          <a:pt x="45658" y="48107"/>
                        </a:cubicBezTo>
                        <a:cubicBezTo>
                          <a:pt x="42515" y="49155"/>
                          <a:pt x="38991" y="50107"/>
                          <a:pt x="35562" y="50107"/>
                        </a:cubicBezTo>
                        <a:cubicBezTo>
                          <a:pt x="32133" y="50107"/>
                          <a:pt x="28513" y="50107"/>
                          <a:pt x="25084" y="49155"/>
                        </a:cubicBezTo>
                        <a:cubicBezTo>
                          <a:pt x="22798" y="48488"/>
                          <a:pt x="20417" y="47821"/>
                          <a:pt x="18226" y="46773"/>
                        </a:cubicBezTo>
                        <a:cubicBezTo>
                          <a:pt x="16035" y="45726"/>
                          <a:pt x="14035" y="44297"/>
                          <a:pt x="12035" y="42963"/>
                        </a:cubicBezTo>
                        <a:cubicBezTo>
                          <a:pt x="9177" y="41058"/>
                          <a:pt x="6701" y="38391"/>
                          <a:pt x="4701" y="35629"/>
                        </a:cubicBezTo>
                        <a:cubicBezTo>
                          <a:pt x="2700" y="32867"/>
                          <a:pt x="1462" y="29914"/>
                          <a:pt x="700" y="26580"/>
                        </a:cubicBezTo>
                        <a:cubicBezTo>
                          <a:pt x="33" y="23628"/>
                          <a:pt x="-157" y="21246"/>
                          <a:pt x="129" y="18103"/>
                        </a:cubicBezTo>
                        <a:cubicBezTo>
                          <a:pt x="319" y="16103"/>
                          <a:pt x="891" y="14007"/>
                          <a:pt x="1748" y="12197"/>
                        </a:cubicBezTo>
                        <a:cubicBezTo>
                          <a:pt x="5558" y="4578"/>
                          <a:pt x="12892" y="-185"/>
                          <a:pt x="21179" y="6"/>
                        </a:cubicBezTo>
                        <a:cubicBezTo>
                          <a:pt x="25560" y="101"/>
                          <a:pt x="29942" y="291"/>
                          <a:pt x="34323" y="672"/>
                        </a:cubicBezTo>
                        <a:cubicBezTo>
                          <a:pt x="40896" y="1244"/>
                          <a:pt x="47468" y="2196"/>
                          <a:pt x="53945" y="3625"/>
                        </a:cubicBezTo>
                        <a:cubicBezTo>
                          <a:pt x="58612" y="4673"/>
                          <a:pt x="62898" y="7245"/>
                          <a:pt x="65756" y="11245"/>
                        </a:cubicBezTo>
                        <a:cubicBezTo>
                          <a:pt x="68709" y="15150"/>
                          <a:pt x="70233" y="20961"/>
                          <a:pt x="69280" y="25723"/>
                        </a:cubicBezTo>
                        <a:close/>
                      </a:path>
                    </a:pathLst>
                  </a:custGeom>
                  <a:solidFill>
                    <a:srgbClr val="FDD9C9">
                      <a:alpha val="43000"/>
                    </a:srgbClr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" name="">
                    <a:extLst>
                      <a:ext uri="{FF2B5EF4-FFF2-40B4-BE49-F238E27FC236}">
                        <a16:creationId xmlns:a16="http://schemas.microsoft.com/office/drawing/2014/main" id="{E70B43BF-4A82-0E11-7AA2-48D68BEB4BA5}"/>
                      </a:ext>
                    </a:extLst>
                  </p:cNvPr>
                  <p:cNvSpPr/>
                  <p:nvPr/>
                </p:nvSpPr>
                <p:spPr>
                  <a:xfrm>
                    <a:off x="7745879" y="3770844"/>
                    <a:ext cx="116759" cy="168986"/>
                  </a:xfrm>
                  <a:custGeom>
                    <a:avLst/>
                    <a:gdLst>
                      <a:gd name="connsiteX0" fmla="*/ 99577 w 116759"/>
                      <a:gd name="connsiteY0" fmla="*/ 3437 h 168986"/>
                      <a:gd name="connsiteX1" fmla="*/ 1184 w 116759"/>
                      <a:gd name="connsiteY1" fmla="*/ 153265 h 168986"/>
                      <a:gd name="connsiteX2" fmla="*/ 18995 w 116759"/>
                      <a:gd name="connsiteY2" fmla="*/ 163743 h 168986"/>
                      <a:gd name="connsiteX3" fmla="*/ 114150 w 116759"/>
                      <a:gd name="connsiteY3" fmla="*/ 18010 h 168986"/>
                      <a:gd name="connsiteX4" fmla="*/ 99577 w 116759"/>
                      <a:gd name="connsiteY4" fmla="*/ 3437 h 168986"/>
                      <a:gd name="connsiteX5" fmla="*/ 99577 w 116759"/>
                      <a:gd name="connsiteY5" fmla="*/ 3437 h 168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16759" h="168986">
                        <a:moveTo>
                          <a:pt x="99577" y="3437"/>
                        </a:moveTo>
                        <a:cubicBezTo>
                          <a:pt x="60905" y="49347"/>
                          <a:pt x="27758" y="99544"/>
                          <a:pt x="1184" y="153265"/>
                        </a:cubicBezTo>
                        <a:cubicBezTo>
                          <a:pt x="-4722" y="165171"/>
                          <a:pt x="13090" y="175649"/>
                          <a:pt x="18995" y="163743"/>
                        </a:cubicBezTo>
                        <a:cubicBezTo>
                          <a:pt x="44808" y="111546"/>
                          <a:pt x="76717" y="62587"/>
                          <a:pt x="114150" y="18010"/>
                        </a:cubicBezTo>
                        <a:cubicBezTo>
                          <a:pt x="122723" y="8009"/>
                          <a:pt x="108149" y="-6755"/>
                          <a:pt x="99577" y="3437"/>
                        </a:cubicBezTo>
                        <a:lnTo>
                          <a:pt x="99577" y="3437"/>
                        </a:ln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" name="">
                    <a:extLst>
                      <a:ext uri="{FF2B5EF4-FFF2-40B4-BE49-F238E27FC236}">
                        <a16:creationId xmlns:a16="http://schemas.microsoft.com/office/drawing/2014/main" id="{5B71BA64-02A5-57B0-FD4E-F8D6D668AD6D}"/>
                      </a:ext>
                    </a:extLst>
                  </p:cNvPr>
                  <p:cNvSpPr/>
                  <p:nvPr/>
                </p:nvSpPr>
                <p:spPr>
                  <a:xfrm>
                    <a:off x="7656407" y="3764171"/>
                    <a:ext cx="90348" cy="97979"/>
                  </a:xfrm>
                  <a:custGeom>
                    <a:avLst/>
                    <a:gdLst>
                      <a:gd name="connsiteX0" fmla="*/ 72749 w 90348"/>
                      <a:gd name="connsiteY0" fmla="*/ 2966 h 97979"/>
                      <a:gd name="connsiteX1" fmla="*/ 2931 w 90348"/>
                      <a:gd name="connsiteY1" fmla="*/ 80309 h 97979"/>
                      <a:gd name="connsiteX2" fmla="*/ 2931 w 90348"/>
                      <a:gd name="connsiteY2" fmla="*/ 94977 h 97979"/>
                      <a:gd name="connsiteX3" fmla="*/ 17599 w 90348"/>
                      <a:gd name="connsiteY3" fmla="*/ 94977 h 97979"/>
                      <a:gd name="connsiteX4" fmla="*/ 87417 w 90348"/>
                      <a:gd name="connsiteY4" fmla="*/ 17634 h 97979"/>
                      <a:gd name="connsiteX5" fmla="*/ 87417 w 90348"/>
                      <a:gd name="connsiteY5" fmla="*/ 2966 h 97979"/>
                      <a:gd name="connsiteX6" fmla="*/ 72749 w 90348"/>
                      <a:gd name="connsiteY6" fmla="*/ 2966 h 97979"/>
                      <a:gd name="connsiteX7" fmla="*/ 72749 w 90348"/>
                      <a:gd name="connsiteY7" fmla="*/ 2966 h 979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0348" h="97979">
                        <a:moveTo>
                          <a:pt x="72749" y="2966"/>
                        </a:moveTo>
                        <a:cubicBezTo>
                          <a:pt x="49508" y="28778"/>
                          <a:pt x="26172" y="54591"/>
                          <a:pt x="2931" y="80309"/>
                        </a:cubicBezTo>
                        <a:cubicBezTo>
                          <a:pt x="-784" y="84500"/>
                          <a:pt x="-1165" y="90881"/>
                          <a:pt x="2931" y="94977"/>
                        </a:cubicBezTo>
                        <a:cubicBezTo>
                          <a:pt x="6741" y="98787"/>
                          <a:pt x="13789" y="99168"/>
                          <a:pt x="17599" y="94977"/>
                        </a:cubicBezTo>
                        <a:cubicBezTo>
                          <a:pt x="40840" y="69164"/>
                          <a:pt x="64176" y="43352"/>
                          <a:pt x="87417" y="17634"/>
                        </a:cubicBezTo>
                        <a:cubicBezTo>
                          <a:pt x="91132" y="13443"/>
                          <a:pt x="91513" y="7061"/>
                          <a:pt x="87417" y="2966"/>
                        </a:cubicBezTo>
                        <a:cubicBezTo>
                          <a:pt x="83512" y="-844"/>
                          <a:pt x="76464" y="-1130"/>
                          <a:pt x="72749" y="2966"/>
                        </a:cubicBezTo>
                        <a:lnTo>
                          <a:pt x="72749" y="2966"/>
                        </a:lnTo>
                        <a:close/>
                      </a:path>
                    </a:pathLst>
                  </a:custGeom>
                  <a:solidFill>
                    <a:srgbClr val="ED988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64285621"/>
      </p:ext>
    </p:extLst>
  </p:cSld>
  <p:clrMapOvr>
    <a:masterClrMapping/>
  </p:clrMapOvr>
</p:sld>
</file>

<file path=ppt/slides/slide5.xml><?xml version="1.0" encoding="utf-8"?>
<p:sld xmlns:a16="http://schemas.microsoft.com/office/drawing/2014/main" xmlns:a14="http://schemas.microsoft.com/office/drawing/2010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/>
          <p:cNvGrpSpPr/>
          <p:nvPr/>
        </p:nvGrpSpPr>
        <p:grpSpPr>
          <a:xfrm>
            <a:off x="0" y="1130300"/>
            <a:ext cx="12192000" cy="4348824"/>
            <a:chOff x="0" y="871390"/>
            <a:chExt cx="12192000" cy="4348824"/>
          </a:xfrm>
        </p:grpSpPr>
        <p:sp>
          <p:nvSpPr>
            <p:cNvPr id="56" name="">
              <a:extLst>
                <a:ext uri="{FF2B5EF4-FFF2-40B4-BE49-F238E27FC236}">
                  <a16:creationId xmlns:a16="http://schemas.microsoft.com/office/drawing/2014/main" id="{8FA913AE-8633-4824-8453-3463A73C9391}"/>
                </a:ext>
              </a:extLst>
            </p:cNvPr>
            <p:cNvSpPr/>
            <p:nvPr/>
          </p:nvSpPr>
          <p:spPr>
            <a:xfrm>
              <a:off x="1357968" y="1615395"/>
              <a:ext cx="5540924" cy="7974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</a:rPr>
                <a:t>Lorem ipsum dolor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consectetuer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adipiscing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elit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Maecenas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porttitor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congue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massa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Fusce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posuere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magna sed pulvinar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ultricies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purus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lectus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malesuada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libero,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commodo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magna eros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quis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urna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57" name="">
              <a:extLst>
                <a:ext uri="{FF2B5EF4-FFF2-40B4-BE49-F238E27FC236}">
                  <a16:creationId xmlns:a16="http://schemas.microsoft.com/office/drawing/2014/main" id="{0CAF51CB-9868-409B-84B7-BF59961E8588}"/>
                </a:ext>
              </a:extLst>
            </p:cNvPr>
            <p:cNvSpPr/>
            <p:nvPr/>
          </p:nvSpPr>
          <p:spPr>
            <a:xfrm>
              <a:off x="1357966" y="929947"/>
              <a:ext cx="5540924" cy="679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b" anchorCtr="0">
              <a:spAutoFit/>
            </a:bodyPr>
            <a:lstStyle/>
            <a:p>
              <a:r>
                <a:rPr kumimoji="1" lang="en-US" altLang="zh-CN" sz="3000" b="1" dirty="0">
                  <a:solidFill>
                    <a:schemeClr val="tx1"/>
                  </a:solidFill>
                </a:rPr>
                <a:t>Supporting text here.</a:t>
              </a:r>
            </a:p>
          </p:txBody>
        </p:sp>
        <p:pic>
          <p:nvPicPr>
            <p:cNvPr id="58" name="" descr="前引号">
              <a:extLst>
                <a:ext uri="{FF2B5EF4-FFF2-40B4-BE49-F238E27FC236}">
                  <a16:creationId xmlns:a16="http://schemas.microsoft.com/office/drawing/2014/main" id="{F0FC156A-09E1-4BF7-87B9-11D9ED05A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0676" y="871390"/>
              <a:ext cx="914400" cy="914400"/>
            </a:xfrm>
            <a:prstGeom prst="rect">
              <a:avLst/>
            </a:prstGeom>
          </p:spPr>
        </p:pic>
        <p:cxnSp>
          <p:nvCxnSpPr>
            <p:cNvPr id="61" name="">
              <a:extLst>
                <a:ext uri="{FF2B5EF4-FFF2-40B4-BE49-F238E27FC236}">
                  <a16:creationId xmlns:a16="http://schemas.microsoft.com/office/drawing/2014/main" id="{968F52B0-D1AB-401C-97B1-A41C056BE53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05120"/>
              <a:ext cx="6096000" cy="0"/>
            </a:xfrm>
            <a:prstGeom prst="straightConnector1">
              <a:avLst/>
            </a:prstGeom>
            <a:ln w="12700"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">
              <a:extLst>
                <a:ext uri="{FF2B5EF4-FFF2-40B4-BE49-F238E27FC236}">
                  <a16:creationId xmlns:a16="http://schemas.microsoft.com/office/drawing/2014/main" id="{96E2AB1C-E8B4-426B-A08E-E052B555267D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04307" y="4364878"/>
              <a:ext cx="4275280" cy="855326"/>
              <a:chOff x="7119256" y="4816418"/>
              <a:chExt cx="2338272" cy="617163"/>
            </a:xfrm>
            <a:noFill/>
          </p:grpSpPr>
          <p:sp>
            <p:nvSpPr>
              <p:cNvPr id="69" name="">
                <a:extLst>
                  <a:ext uri="{FF2B5EF4-FFF2-40B4-BE49-F238E27FC236}">
                    <a16:creationId xmlns:a16="http://schemas.microsoft.com/office/drawing/2014/main" id="{9B5E08FE-2D67-43F9-B475-CF4C95B98A5A}"/>
                  </a:ext>
                </a:extLst>
              </p:cNvPr>
              <p:cNvSpPr/>
              <p:nvPr/>
            </p:nvSpPr>
            <p:spPr>
              <a:xfrm>
                <a:off x="7119256" y="4816418"/>
                <a:ext cx="2338272" cy="3088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tIns="90000" bIns="90000" rtlCol="0" anchor="b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</a:t>
                </a:r>
                <a:r>
                  <a:rPr kumimoji="1" lang="zh-CN" altLang="en-US" sz="1600" b="1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here</a:t>
                </a:r>
              </a:p>
            </p:txBody>
          </p:sp>
          <p:sp>
            <p:nvSpPr>
              <p:cNvPr id="70" name="">
                <a:extLst>
                  <a:ext uri="{FF2B5EF4-FFF2-40B4-BE49-F238E27FC236}">
                    <a16:creationId xmlns:a16="http://schemas.microsoft.com/office/drawing/2014/main" id="{A33EF168-DC14-4F93-81A3-AD6E9FCEFB56}"/>
                  </a:ext>
                </a:extLst>
              </p:cNvPr>
              <p:cNvSpPr/>
              <p:nvPr/>
            </p:nvSpPr>
            <p:spPr>
              <a:xfrm>
                <a:off x="7119256" y="5120981"/>
                <a:ext cx="2338272" cy="312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kumimoji="1" lang="en-US" altLang="zh-CN" sz="12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. Fusce est.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Vivamus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a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tellus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p:grpSp>
        <p:cxnSp>
          <p:nvCxnSpPr>
            <p:cNvPr id="51" name="">
              <a:extLst>
                <a:ext uri="{FF2B5EF4-FFF2-40B4-BE49-F238E27FC236}">
                  <a16:creationId xmlns:a16="http://schemas.microsoft.com/office/drawing/2014/main" id="{77787B86-E6A2-4D89-8ADB-BA48DB872D2F}"/>
                </a:ext>
              </a:extLst>
            </p:cNvPr>
            <p:cNvCxnSpPr>
              <a:cxnSpLocks/>
            </p:cNvCxnSpPr>
            <p:nvPr/>
          </p:nvCxnSpPr>
          <p:spPr>
            <a:xfrm>
              <a:off x="6125029" y="3705120"/>
              <a:ext cx="6066971" cy="0"/>
            </a:xfrm>
            <a:prstGeom prst="straightConnector1">
              <a:avLst/>
            </a:prstGeom>
            <a:ln w="1587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">
              <a:extLst>
                <a:ext uri="{FF2B5EF4-FFF2-40B4-BE49-F238E27FC236}">
                  <a16:creationId xmlns:a16="http://schemas.microsoft.com/office/drawing/2014/main" id="{1C00A065-2600-4302-9F7C-014D9F99C079}"/>
                </a:ext>
              </a:extLst>
            </p:cNvPr>
            <p:cNvGrpSpPr>
              <a:grpSpLocks/>
            </p:cNvGrpSpPr>
            <p:nvPr/>
          </p:nvGrpSpPr>
          <p:grpSpPr>
            <a:xfrm>
              <a:off x="6899710" y="4364887"/>
              <a:ext cx="4275280" cy="855327"/>
              <a:chOff x="7119256" y="4816418"/>
              <a:chExt cx="2338272" cy="617163"/>
            </a:xfrm>
            <a:noFill/>
          </p:grpSpPr>
          <p:sp>
            <p:nvSpPr>
              <p:cNvPr id="97" name="">
                <a:extLst>
                  <a:ext uri="{FF2B5EF4-FFF2-40B4-BE49-F238E27FC236}">
                    <a16:creationId xmlns:a16="http://schemas.microsoft.com/office/drawing/2014/main" id="{8CB3BC90-7418-4F9D-B3DE-1E3ACE08170E}"/>
                  </a:ext>
                </a:extLst>
              </p:cNvPr>
              <p:cNvSpPr/>
              <p:nvPr/>
            </p:nvSpPr>
            <p:spPr>
              <a:xfrm>
                <a:off x="7119256" y="4816418"/>
                <a:ext cx="2338272" cy="3088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tIns="90000" bIns="90000" rtlCol="0" anchor="b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</a:t>
                </a:r>
                <a:r>
                  <a:rPr kumimoji="1" lang="zh-CN" altLang="en-US" sz="1600" b="1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here</a:t>
                </a:r>
              </a:p>
            </p:txBody>
          </p:sp>
          <p:sp>
            <p:nvSpPr>
              <p:cNvPr id="98" name="">
                <a:extLst>
                  <a:ext uri="{FF2B5EF4-FFF2-40B4-BE49-F238E27FC236}">
                    <a16:creationId xmlns:a16="http://schemas.microsoft.com/office/drawing/2014/main" id="{E0090075-628F-4580-895F-BEF6C4FF5CA4}"/>
                  </a:ext>
                </a:extLst>
              </p:cNvPr>
              <p:cNvSpPr/>
              <p:nvPr/>
            </p:nvSpPr>
            <p:spPr>
              <a:xfrm>
                <a:off x="7119256" y="5120981"/>
                <a:ext cx="2338272" cy="312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kumimoji="1" lang="en-US" altLang="zh-CN" sz="1200" dirty="0">
                    <a:solidFill>
                      <a:schemeClr val="tx1"/>
                    </a:solidFill>
                  </a:rPr>
                  <a:t>Nunc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viverra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imperdiet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enim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. Fusce est.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Vivamus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 a </a:t>
                </a:r>
                <a:r>
                  <a:rPr kumimoji="1" lang="en-US" altLang="zh-CN" sz="1200" dirty="0" err="1">
                    <a:solidFill>
                      <a:schemeClr val="tx1"/>
                    </a:solidFill>
                  </a:rPr>
                  <a:t>tellus</a:t>
                </a:r>
                <a:r>
                  <a:rPr kumimoji="1" lang="en-US" altLang="zh-CN" sz="12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p:grpSp>
        <p:grpSp>
          <p:nvGrpSpPr>
            <p:cNvPr id="23" name="">
              <a:extLst>
                <a:ext uri="{FF2B5EF4-FFF2-40B4-BE49-F238E27FC236}">
                  <a16:creationId xmlns:a16="http://schemas.microsoft.com/office/drawing/2014/main" id="{A3C69264-E063-39D1-4768-809C916988EC}"/>
                </a:ext>
              </a:extLst>
            </p:cNvPr>
            <p:cNvGrpSpPr/>
            <p:nvPr/>
          </p:nvGrpSpPr>
          <p:grpSpPr>
            <a:xfrm>
              <a:off x="2946400" y="3423608"/>
              <a:ext cx="500385" cy="500385"/>
              <a:chOff x="775841" y="2923362"/>
              <a:chExt cx="500385" cy="500385"/>
            </a:xfrm>
          </p:grpSpPr>
          <p:sp>
            <p:nvSpPr>
              <p:cNvPr id="24" name="">
                <a:extLst>
                  <a:ext uri="{FF2B5EF4-FFF2-40B4-BE49-F238E27FC236}">
                    <a16:creationId xmlns:a16="http://schemas.microsoft.com/office/drawing/2014/main" id="{4521757D-46C6-AA3E-7555-EFF684DC3DD0}"/>
                  </a:ext>
                </a:extLst>
              </p:cNvPr>
              <p:cNvSpPr/>
              <p:nvPr/>
            </p:nvSpPr>
            <p:spPr bwMode="auto">
              <a:xfrm>
                <a:off x="775841" y="2923362"/>
                <a:ext cx="500385" cy="50038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25" name="">
                <a:extLst>
                  <a:ext uri="{FF2B5EF4-FFF2-40B4-BE49-F238E27FC236}">
                    <a16:creationId xmlns:a16="http://schemas.microsoft.com/office/drawing/2014/main" id="{32748EAA-A677-C896-2033-202876FCDD99}"/>
                  </a:ext>
                </a:extLst>
              </p:cNvPr>
              <p:cNvSpPr txBox="1"/>
              <p:nvPr/>
            </p:nvSpPr>
            <p:spPr>
              <a:xfrm>
                <a:off x="809625" y="301228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</a:rPr>
                  <a:t>01</a:t>
                </a:r>
                <a:endParaRPr lang="zh-CN" altLang="en-US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">
              <a:extLst>
                <a:ext uri="{FF2B5EF4-FFF2-40B4-BE49-F238E27FC236}">
                  <a16:creationId xmlns:a16="http://schemas.microsoft.com/office/drawing/2014/main" id="{184E3ACC-E210-2A1B-26D6-F61F5630AACC}"/>
                </a:ext>
              </a:extLst>
            </p:cNvPr>
            <p:cNvGrpSpPr/>
            <p:nvPr/>
          </p:nvGrpSpPr>
          <p:grpSpPr>
            <a:xfrm>
              <a:off x="8778488" y="3423608"/>
              <a:ext cx="500385" cy="500385"/>
              <a:chOff x="775841" y="2923362"/>
              <a:chExt cx="500385" cy="500385"/>
            </a:xfrm>
          </p:grpSpPr>
          <p:sp>
            <p:nvSpPr>
              <p:cNvPr id="27" name="">
                <a:extLst>
                  <a:ext uri="{FF2B5EF4-FFF2-40B4-BE49-F238E27FC236}">
                    <a16:creationId xmlns:a16="http://schemas.microsoft.com/office/drawing/2014/main" id="{72AA9B98-E4E9-B4B6-48C7-8826A461B8EC}"/>
                  </a:ext>
                </a:extLst>
              </p:cNvPr>
              <p:cNvSpPr/>
              <p:nvPr/>
            </p:nvSpPr>
            <p:spPr bwMode="auto">
              <a:xfrm>
                <a:off x="775841" y="2923362"/>
                <a:ext cx="500385" cy="500385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28" name="">
                <a:extLst>
                  <a:ext uri="{FF2B5EF4-FFF2-40B4-BE49-F238E27FC236}">
                    <a16:creationId xmlns:a16="http://schemas.microsoft.com/office/drawing/2014/main" id="{D0C811BB-E4DC-03E8-51EA-2BAF50CA4EFC}"/>
                  </a:ext>
                </a:extLst>
              </p:cNvPr>
              <p:cNvSpPr txBox="1"/>
              <p:nvPr/>
            </p:nvSpPr>
            <p:spPr>
              <a:xfrm>
                <a:off x="809625" y="3012282"/>
                <a:ext cx="441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</a:rPr>
                  <a:t>02</a:t>
                </a:r>
                <a:endParaRPr lang="zh-CN" altLang="en-US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" name="">
            <a:extLst>
              <a:ext uri="{FF2B5EF4-FFF2-40B4-BE49-F238E27FC236}">
                <a16:creationId xmlns:a16="http://schemas.microsoft.com/office/drawing/2014/main" id="{039AA15A-D5D2-411D-DA8F-92373857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心理健康的含义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371426"/>
      </p:ext>
    </p:extLst>
  </p:cSld>
  <p:clrMapOvr>
    <a:masterClrMapping/>
  </p:clrMapOvr>
</p:sld>
</file>

<file path=ppt/slides/slide6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"/>
          <p:cNvGrpSpPr/>
          <p:nvPr/>
        </p:nvGrpSpPr>
        <p:grpSpPr>
          <a:xfrm>
            <a:off x="946977" y="1130300"/>
            <a:ext cx="10298045" cy="4993735"/>
            <a:chOff x="940627" y="885342"/>
            <a:chExt cx="10298045" cy="4993735"/>
          </a:xfrm>
        </p:grpSpPr>
        <p:sp>
          <p:nvSpPr>
            <p:cNvPr id="39" name="">
              <a:extLst>
                <a:ext uri="{FF2B5EF4-FFF2-40B4-BE49-F238E27FC236}">
                  <a16:creationId xmlns:a16="http://schemas.microsoft.com/office/drawing/2014/main" id="{FD43571E-EABC-0D1E-BACF-D576EFAEBA1A}"/>
                </a:ext>
              </a:extLst>
            </p:cNvPr>
            <p:cNvSpPr/>
            <p:nvPr/>
          </p:nvSpPr>
          <p:spPr>
            <a:xfrm>
              <a:off x="2415244" y="1615395"/>
              <a:ext cx="7348812" cy="597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</a:rPr>
                <a:t>Lorem ipsum dolor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consectetuer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adipiscing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elit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Maecenas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porttitor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congue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massa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 Fusce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posuere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magna sed pulvinar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ultricies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,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purus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lectus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malesuada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libero, sit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amet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commodo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magna eros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quis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 </a:t>
              </a:r>
              <a:r>
                <a:rPr kumimoji="1" lang="en-US" altLang="zh-CN" sz="1000" dirty="0" err="1">
                  <a:solidFill>
                    <a:schemeClr val="tx1"/>
                  </a:solidFill>
                </a:rPr>
                <a:t>urna</a:t>
              </a:r>
              <a:r>
                <a:rPr kumimoji="1" lang="en-US" altLang="zh-CN" sz="10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0" name="">
              <a:extLst>
                <a:ext uri="{FF2B5EF4-FFF2-40B4-BE49-F238E27FC236}">
                  <a16:creationId xmlns:a16="http://schemas.microsoft.com/office/drawing/2014/main" id="{01AB1CFC-0512-6201-CCA0-745621F400B3}"/>
                </a:ext>
              </a:extLst>
            </p:cNvPr>
            <p:cNvSpPr/>
            <p:nvPr/>
          </p:nvSpPr>
          <p:spPr>
            <a:xfrm>
              <a:off x="2448698" y="885342"/>
              <a:ext cx="7348812" cy="6797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b" anchorCtr="0">
              <a:spAutoFit/>
            </a:bodyPr>
            <a:lstStyle/>
            <a:p>
              <a:pPr algn="ctr"/>
              <a:r>
                <a:rPr kumimoji="1" lang="en-US" altLang="zh-CN" sz="3000" b="1" dirty="0">
                  <a:solidFill>
                    <a:schemeClr val="accent2"/>
                  </a:solidFill>
                </a:rPr>
                <a:t>Supporting text here.</a:t>
              </a:r>
            </a:p>
          </p:txBody>
        </p:sp>
        <p:grpSp>
          <p:nvGrpSpPr>
            <p:cNvPr id="48" name="">
              <a:extLst>
                <a:ext uri="{FF2B5EF4-FFF2-40B4-BE49-F238E27FC236}">
                  <a16:creationId xmlns:a16="http://schemas.microsoft.com/office/drawing/2014/main" id="{4CBCF6E0-77B2-82B9-D248-1D12A0C971DB}"/>
                </a:ext>
              </a:extLst>
            </p:cNvPr>
            <p:cNvGrpSpPr/>
            <p:nvPr/>
          </p:nvGrpSpPr>
          <p:grpSpPr>
            <a:xfrm>
              <a:off x="940627" y="3288397"/>
              <a:ext cx="1682303" cy="2212814"/>
              <a:chOff x="2508697" y="3240813"/>
              <a:chExt cx="1682303" cy="2212814"/>
            </a:xfrm>
          </p:grpSpPr>
          <p:grpSp>
            <p:nvGrpSpPr>
              <p:cNvPr id="36" name="">
                <a:extLst>
                  <a:ext uri="{FF2B5EF4-FFF2-40B4-BE49-F238E27FC236}">
                    <a16:creationId xmlns:a16="http://schemas.microsoft.com/office/drawing/2014/main" id="{FA282963-8105-B6C6-9415-39B2F425355F}"/>
                  </a:ext>
                </a:extLst>
              </p:cNvPr>
              <p:cNvGrpSpPr/>
              <p:nvPr/>
            </p:nvGrpSpPr>
            <p:grpSpPr>
              <a:xfrm>
                <a:off x="2526661" y="3240813"/>
                <a:ext cx="1646374" cy="1646374"/>
                <a:chOff x="2428875" y="2724411"/>
                <a:chExt cx="1815579" cy="1815579"/>
              </a:xfrm>
            </p:grpSpPr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1A5B78A1-5FA9-0B37-2134-2F017EEEBC25}"/>
                    </a:ext>
                  </a:extLst>
                </p:cNvPr>
                <p:cNvSpPr/>
                <p:nvPr/>
              </p:nvSpPr>
              <p:spPr bwMode="auto">
                <a:xfrm flipV="1">
                  <a:off x="2428875" y="2724411"/>
                  <a:ext cx="1815579" cy="1815579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2">
                    <a:alpha val="7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34" name="">
                  <a:extLst>
                    <a:ext uri="{FF2B5EF4-FFF2-40B4-BE49-F238E27FC236}">
                      <a16:creationId xmlns:a16="http://schemas.microsoft.com/office/drawing/2014/main" id="{57F744F7-9FA9-22AE-BF57-4CDEB0BDA4CB}"/>
                    </a:ext>
                  </a:extLst>
                </p:cNvPr>
                <p:cNvSpPr/>
                <p:nvPr/>
              </p:nvSpPr>
              <p:spPr>
                <a:xfrm>
                  <a:off x="3019760" y="3290919"/>
                  <a:ext cx="633808" cy="682563"/>
                </a:xfrm>
                <a:custGeom>
                  <a:avLst/>
                  <a:gdLst>
                    <a:gd name="connsiteX0" fmla="*/ 362430 w 495300"/>
                    <a:gd name="connsiteY0" fmla="*/ 621 h 533400"/>
                    <a:gd name="connsiteX1" fmla="*/ 400530 w 495300"/>
                    <a:gd name="connsiteY1" fmla="*/ 38721 h 533400"/>
                    <a:gd name="connsiteX2" fmla="*/ 400530 w 495300"/>
                    <a:gd name="connsiteY2" fmla="*/ 38721 h 533400"/>
                    <a:gd name="connsiteX3" fmla="*/ 400530 w 495300"/>
                    <a:gd name="connsiteY3" fmla="*/ 124446 h 533400"/>
                    <a:gd name="connsiteX4" fmla="*/ 362430 w 495300"/>
                    <a:gd name="connsiteY4" fmla="*/ 162546 h 533400"/>
                    <a:gd name="connsiteX5" fmla="*/ 362430 w 495300"/>
                    <a:gd name="connsiteY5" fmla="*/ 162546 h 533400"/>
                    <a:gd name="connsiteX6" fmla="*/ 257655 w 495300"/>
                    <a:gd name="connsiteY6" fmla="*/ 162546 h 533400"/>
                    <a:gd name="connsiteX7" fmla="*/ 257655 w 495300"/>
                    <a:gd name="connsiteY7" fmla="*/ 295896 h 533400"/>
                    <a:gd name="connsiteX8" fmla="*/ 419580 w 495300"/>
                    <a:gd name="connsiteY8" fmla="*/ 295896 h 533400"/>
                    <a:gd name="connsiteX9" fmla="*/ 457680 w 495300"/>
                    <a:gd name="connsiteY9" fmla="*/ 332091 h 533400"/>
                    <a:gd name="connsiteX10" fmla="*/ 457680 w 495300"/>
                    <a:gd name="connsiteY10" fmla="*/ 333996 h 533400"/>
                    <a:gd name="connsiteX11" fmla="*/ 457680 w 495300"/>
                    <a:gd name="connsiteY11" fmla="*/ 438771 h 533400"/>
                    <a:gd name="connsiteX12" fmla="*/ 467205 w 495300"/>
                    <a:gd name="connsiteY12" fmla="*/ 438771 h 533400"/>
                    <a:gd name="connsiteX13" fmla="*/ 495780 w 495300"/>
                    <a:gd name="connsiteY13" fmla="*/ 465441 h 533400"/>
                    <a:gd name="connsiteX14" fmla="*/ 495780 w 495300"/>
                    <a:gd name="connsiteY14" fmla="*/ 467346 h 533400"/>
                    <a:gd name="connsiteX15" fmla="*/ 495780 w 495300"/>
                    <a:gd name="connsiteY15" fmla="*/ 505446 h 533400"/>
                    <a:gd name="connsiteX16" fmla="*/ 467205 w 495300"/>
                    <a:gd name="connsiteY16" fmla="*/ 534021 h 533400"/>
                    <a:gd name="connsiteX17" fmla="*/ 467205 w 495300"/>
                    <a:gd name="connsiteY17" fmla="*/ 534021 h 533400"/>
                    <a:gd name="connsiteX18" fmla="*/ 429105 w 495300"/>
                    <a:gd name="connsiteY18" fmla="*/ 534021 h 533400"/>
                    <a:gd name="connsiteX19" fmla="*/ 400530 w 495300"/>
                    <a:gd name="connsiteY19" fmla="*/ 505446 h 533400"/>
                    <a:gd name="connsiteX20" fmla="*/ 400530 w 495300"/>
                    <a:gd name="connsiteY20" fmla="*/ 505446 h 533400"/>
                    <a:gd name="connsiteX21" fmla="*/ 400530 w 495300"/>
                    <a:gd name="connsiteY21" fmla="*/ 467346 h 533400"/>
                    <a:gd name="connsiteX22" fmla="*/ 429105 w 495300"/>
                    <a:gd name="connsiteY22" fmla="*/ 438771 h 533400"/>
                    <a:gd name="connsiteX23" fmla="*/ 429105 w 495300"/>
                    <a:gd name="connsiteY23" fmla="*/ 438771 h 533400"/>
                    <a:gd name="connsiteX24" fmla="*/ 438630 w 495300"/>
                    <a:gd name="connsiteY24" fmla="*/ 438771 h 533400"/>
                    <a:gd name="connsiteX25" fmla="*/ 438630 w 495300"/>
                    <a:gd name="connsiteY25" fmla="*/ 333996 h 533400"/>
                    <a:gd name="connsiteX26" fmla="*/ 420533 w 495300"/>
                    <a:gd name="connsiteY26" fmla="*/ 314946 h 533400"/>
                    <a:gd name="connsiteX27" fmla="*/ 419580 w 495300"/>
                    <a:gd name="connsiteY27" fmla="*/ 314946 h 533400"/>
                    <a:gd name="connsiteX28" fmla="*/ 257655 w 495300"/>
                    <a:gd name="connsiteY28" fmla="*/ 314946 h 533400"/>
                    <a:gd name="connsiteX29" fmla="*/ 257655 w 495300"/>
                    <a:gd name="connsiteY29" fmla="*/ 438771 h 533400"/>
                    <a:gd name="connsiteX30" fmla="*/ 267180 w 495300"/>
                    <a:gd name="connsiteY30" fmla="*/ 438771 h 533400"/>
                    <a:gd name="connsiteX31" fmla="*/ 295755 w 495300"/>
                    <a:gd name="connsiteY31" fmla="*/ 465441 h 533400"/>
                    <a:gd name="connsiteX32" fmla="*/ 295755 w 495300"/>
                    <a:gd name="connsiteY32" fmla="*/ 467346 h 533400"/>
                    <a:gd name="connsiteX33" fmla="*/ 295755 w 495300"/>
                    <a:gd name="connsiteY33" fmla="*/ 505446 h 533400"/>
                    <a:gd name="connsiteX34" fmla="*/ 267180 w 495300"/>
                    <a:gd name="connsiteY34" fmla="*/ 534021 h 533400"/>
                    <a:gd name="connsiteX35" fmla="*/ 267180 w 495300"/>
                    <a:gd name="connsiteY35" fmla="*/ 534021 h 533400"/>
                    <a:gd name="connsiteX36" fmla="*/ 229080 w 495300"/>
                    <a:gd name="connsiteY36" fmla="*/ 534021 h 533400"/>
                    <a:gd name="connsiteX37" fmla="*/ 200505 w 495300"/>
                    <a:gd name="connsiteY37" fmla="*/ 505446 h 533400"/>
                    <a:gd name="connsiteX38" fmla="*/ 200505 w 495300"/>
                    <a:gd name="connsiteY38" fmla="*/ 505446 h 533400"/>
                    <a:gd name="connsiteX39" fmla="*/ 200505 w 495300"/>
                    <a:gd name="connsiteY39" fmla="*/ 467346 h 533400"/>
                    <a:gd name="connsiteX40" fmla="*/ 229080 w 495300"/>
                    <a:gd name="connsiteY40" fmla="*/ 438771 h 533400"/>
                    <a:gd name="connsiteX41" fmla="*/ 229080 w 495300"/>
                    <a:gd name="connsiteY41" fmla="*/ 438771 h 533400"/>
                    <a:gd name="connsiteX42" fmla="*/ 238605 w 495300"/>
                    <a:gd name="connsiteY42" fmla="*/ 438771 h 533400"/>
                    <a:gd name="connsiteX43" fmla="*/ 238605 w 495300"/>
                    <a:gd name="connsiteY43" fmla="*/ 314946 h 533400"/>
                    <a:gd name="connsiteX44" fmla="*/ 76680 w 495300"/>
                    <a:gd name="connsiteY44" fmla="*/ 314946 h 533400"/>
                    <a:gd name="connsiteX45" fmla="*/ 57630 w 495300"/>
                    <a:gd name="connsiteY45" fmla="*/ 333044 h 533400"/>
                    <a:gd name="connsiteX46" fmla="*/ 57630 w 495300"/>
                    <a:gd name="connsiteY46" fmla="*/ 333996 h 533400"/>
                    <a:gd name="connsiteX47" fmla="*/ 57630 w 495300"/>
                    <a:gd name="connsiteY47" fmla="*/ 438771 h 533400"/>
                    <a:gd name="connsiteX48" fmla="*/ 67155 w 495300"/>
                    <a:gd name="connsiteY48" fmla="*/ 438771 h 533400"/>
                    <a:gd name="connsiteX49" fmla="*/ 95730 w 495300"/>
                    <a:gd name="connsiteY49" fmla="*/ 465441 h 533400"/>
                    <a:gd name="connsiteX50" fmla="*/ 95730 w 495300"/>
                    <a:gd name="connsiteY50" fmla="*/ 467346 h 533400"/>
                    <a:gd name="connsiteX51" fmla="*/ 95730 w 495300"/>
                    <a:gd name="connsiteY51" fmla="*/ 505446 h 533400"/>
                    <a:gd name="connsiteX52" fmla="*/ 67155 w 495300"/>
                    <a:gd name="connsiteY52" fmla="*/ 534021 h 533400"/>
                    <a:gd name="connsiteX53" fmla="*/ 67155 w 495300"/>
                    <a:gd name="connsiteY53" fmla="*/ 534021 h 533400"/>
                    <a:gd name="connsiteX54" fmla="*/ 29055 w 495300"/>
                    <a:gd name="connsiteY54" fmla="*/ 534021 h 533400"/>
                    <a:gd name="connsiteX55" fmla="*/ 480 w 495300"/>
                    <a:gd name="connsiteY55" fmla="*/ 505446 h 533400"/>
                    <a:gd name="connsiteX56" fmla="*/ 480 w 495300"/>
                    <a:gd name="connsiteY56" fmla="*/ 505446 h 533400"/>
                    <a:gd name="connsiteX57" fmla="*/ 480 w 495300"/>
                    <a:gd name="connsiteY57" fmla="*/ 467346 h 533400"/>
                    <a:gd name="connsiteX58" fmla="*/ 29055 w 495300"/>
                    <a:gd name="connsiteY58" fmla="*/ 438771 h 533400"/>
                    <a:gd name="connsiteX59" fmla="*/ 29055 w 495300"/>
                    <a:gd name="connsiteY59" fmla="*/ 438771 h 533400"/>
                    <a:gd name="connsiteX60" fmla="*/ 38580 w 495300"/>
                    <a:gd name="connsiteY60" fmla="*/ 438771 h 533400"/>
                    <a:gd name="connsiteX61" fmla="*/ 38580 w 495300"/>
                    <a:gd name="connsiteY61" fmla="*/ 333996 h 533400"/>
                    <a:gd name="connsiteX62" fmla="*/ 74775 w 495300"/>
                    <a:gd name="connsiteY62" fmla="*/ 295896 h 533400"/>
                    <a:gd name="connsiteX63" fmla="*/ 76680 w 495300"/>
                    <a:gd name="connsiteY63" fmla="*/ 295896 h 533400"/>
                    <a:gd name="connsiteX64" fmla="*/ 238605 w 495300"/>
                    <a:gd name="connsiteY64" fmla="*/ 295896 h 533400"/>
                    <a:gd name="connsiteX65" fmla="*/ 238605 w 495300"/>
                    <a:gd name="connsiteY65" fmla="*/ 162546 h 533400"/>
                    <a:gd name="connsiteX66" fmla="*/ 133830 w 495300"/>
                    <a:gd name="connsiteY66" fmla="*/ 162546 h 533400"/>
                    <a:gd name="connsiteX67" fmla="*/ 95730 w 495300"/>
                    <a:gd name="connsiteY67" fmla="*/ 126351 h 533400"/>
                    <a:gd name="connsiteX68" fmla="*/ 95730 w 495300"/>
                    <a:gd name="connsiteY68" fmla="*/ 124446 h 533400"/>
                    <a:gd name="connsiteX69" fmla="*/ 95730 w 495300"/>
                    <a:gd name="connsiteY69" fmla="*/ 38721 h 533400"/>
                    <a:gd name="connsiteX70" fmla="*/ 133830 w 495300"/>
                    <a:gd name="connsiteY70" fmla="*/ 621 h 533400"/>
                    <a:gd name="connsiteX71" fmla="*/ 133830 w 495300"/>
                    <a:gd name="connsiteY71" fmla="*/ 621 h 533400"/>
                    <a:gd name="connsiteX72" fmla="*/ 362430 w 495300"/>
                    <a:gd name="connsiteY72" fmla="*/ 621 h 533400"/>
                    <a:gd name="connsiteX73" fmla="*/ 67155 w 495300"/>
                    <a:gd name="connsiteY73" fmla="*/ 457821 h 533400"/>
                    <a:gd name="connsiteX74" fmla="*/ 29055 w 495300"/>
                    <a:gd name="connsiteY74" fmla="*/ 457821 h 533400"/>
                    <a:gd name="connsiteX75" fmla="*/ 19530 w 495300"/>
                    <a:gd name="connsiteY75" fmla="*/ 467346 h 533400"/>
                    <a:gd name="connsiteX76" fmla="*/ 19530 w 495300"/>
                    <a:gd name="connsiteY76" fmla="*/ 467346 h 533400"/>
                    <a:gd name="connsiteX77" fmla="*/ 19530 w 495300"/>
                    <a:gd name="connsiteY77" fmla="*/ 505446 h 533400"/>
                    <a:gd name="connsiteX78" fmla="*/ 29055 w 495300"/>
                    <a:gd name="connsiteY78" fmla="*/ 514971 h 533400"/>
                    <a:gd name="connsiteX79" fmla="*/ 29055 w 495300"/>
                    <a:gd name="connsiteY79" fmla="*/ 514971 h 533400"/>
                    <a:gd name="connsiteX80" fmla="*/ 67155 w 495300"/>
                    <a:gd name="connsiteY80" fmla="*/ 514971 h 533400"/>
                    <a:gd name="connsiteX81" fmla="*/ 76680 w 495300"/>
                    <a:gd name="connsiteY81" fmla="*/ 505446 h 533400"/>
                    <a:gd name="connsiteX82" fmla="*/ 76680 w 495300"/>
                    <a:gd name="connsiteY82" fmla="*/ 505446 h 533400"/>
                    <a:gd name="connsiteX83" fmla="*/ 76680 w 495300"/>
                    <a:gd name="connsiteY83" fmla="*/ 467346 h 533400"/>
                    <a:gd name="connsiteX84" fmla="*/ 67155 w 495300"/>
                    <a:gd name="connsiteY84" fmla="*/ 457821 h 533400"/>
                    <a:gd name="connsiteX85" fmla="*/ 67155 w 495300"/>
                    <a:gd name="connsiteY85" fmla="*/ 457821 h 533400"/>
                    <a:gd name="connsiteX86" fmla="*/ 267180 w 495300"/>
                    <a:gd name="connsiteY86" fmla="*/ 457821 h 533400"/>
                    <a:gd name="connsiteX87" fmla="*/ 229080 w 495300"/>
                    <a:gd name="connsiteY87" fmla="*/ 457821 h 533400"/>
                    <a:gd name="connsiteX88" fmla="*/ 219555 w 495300"/>
                    <a:gd name="connsiteY88" fmla="*/ 467346 h 533400"/>
                    <a:gd name="connsiteX89" fmla="*/ 219555 w 495300"/>
                    <a:gd name="connsiteY89" fmla="*/ 467346 h 533400"/>
                    <a:gd name="connsiteX90" fmla="*/ 219555 w 495300"/>
                    <a:gd name="connsiteY90" fmla="*/ 505446 h 533400"/>
                    <a:gd name="connsiteX91" fmla="*/ 229080 w 495300"/>
                    <a:gd name="connsiteY91" fmla="*/ 514971 h 533400"/>
                    <a:gd name="connsiteX92" fmla="*/ 229080 w 495300"/>
                    <a:gd name="connsiteY92" fmla="*/ 514971 h 533400"/>
                    <a:gd name="connsiteX93" fmla="*/ 267180 w 495300"/>
                    <a:gd name="connsiteY93" fmla="*/ 514971 h 533400"/>
                    <a:gd name="connsiteX94" fmla="*/ 276705 w 495300"/>
                    <a:gd name="connsiteY94" fmla="*/ 505446 h 533400"/>
                    <a:gd name="connsiteX95" fmla="*/ 276705 w 495300"/>
                    <a:gd name="connsiteY95" fmla="*/ 505446 h 533400"/>
                    <a:gd name="connsiteX96" fmla="*/ 276705 w 495300"/>
                    <a:gd name="connsiteY96" fmla="*/ 467346 h 533400"/>
                    <a:gd name="connsiteX97" fmla="*/ 267180 w 495300"/>
                    <a:gd name="connsiteY97" fmla="*/ 457821 h 533400"/>
                    <a:gd name="connsiteX98" fmla="*/ 267180 w 495300"/>
                    <a:gd name="connsiteY98" fmla="*/ 457821 h 533400"/>
                    <a:gd name="connsiteX99" fmla="*/ 467205 w 495300"/>
                    <a:gd name="connsiteY99" fmla="*/ 457821 h 533400"/>
                    <a:gd name="connsiteX100" fmla="*/ 429105 w 495300"/>
                    <a:gd name="connsiteY100" fmla="*/ 457821 h 533400"/>
                    <a:gd name="connsiteX101" fmla="*/ 419580 w 495300"/>
                    <a:gd name="connsiteY101" fmla="*/ 467346 h 533400"/>
                    <a:gd name="connsiteX102" fmla="*/ 419580 w 495300"/>
                    <a:gd name="connsiteY102" fmla="*/ 467346 h 533400"/>
                    <a:gd name="connsiteX103" fmla="*/ 419580 w 495300"/>
                    <a:gd name="connsiteY103" fmla="*/ 505446 h 533400"/>
                    <a:gd name="connsiteX104" fmla="*/ 429105 w 495300"/>
                    <a:gd name="connsiteY104" fmla="*/ 514971 h 533400"/>
                    <a:gd name="connsiteX105" fmla="*/ 429105 w 495300"/>
                    <a:gd name="connsiteY105" fmla="*/ 514971 h 533400"/>
                    <a:gd name="connsiteX106" fmla="*/ 467205 w 495300"/>
                    <a:gd name="connsiteY106" fmla="*/ 514971 h 533400"/>
                    <a:gd name="connsiteX107" fmla="*/ 476730 w 495300"/>
                    <a:gd name="connsiteY107" fmla="*/ 505446 h 533400"/>
                    <a:gd name="connsiteX108" fmla="*/ 476730 w 495300"/>
                    <a:gd name="connsiteY108" fmla="*/ 505446 h 533400"/>
                    <a:gd name="connsiteX109" fmla="*/ 476730 w 495300"/>
                    <a:gd name="connsiteY109" fmla="*/ 467346 h 533400"/>
                    <a:gd name="connsiteX110" fmla="*/ 467205 w 495300"/>
                    <a:gd name="connsiteY110" fmla="*/ 457821 h 533400"/>
                    <a:gd name="connsiteX111" fmla="*/ 467205 w 495300"/>
                    <a:gd name="connsiteY111" fmla="*/ 457821 h 533400"/>
                    <a:gd name="connsiteX112" fmla="*/ 362430 w 495300"/>
                    <a:gd name="connsiteY112" fmla="*/ 19671 h 533400"/>
                    <a:gd name="connsiteX113" fmla="*/ 133830 w 495300"/>
                    <a:gd name="connsiteY113" fmla="*/ 19671 h 533400"/>
                    <a:gd name="connsiteX114" fmla="*/ 114780 w 495300"/>
                    <a:gd name="connsiteY114" fmla="*/ 38721 h 533400"/>
                    <a:gd name="connsiteX115" fmla="*/ 114780 w 495300"/>
                    <a:gd name="connsiteY115" fmla="*/ 38721 h 533400"/>
                    <a:gd name="connsiteX116" fmla="*/ 114780 w 495300"/>
                    <a:gd name="connsiteY116" fmla="*/ 124446 h 533400"/>
                    <a:gd name="connsiteX117" fmla="*/ 133830 w 495300"/>
                    <a:gd name="connsiteY117" fmla="*/ 143496 h 533400"/>
                    <a:gd name="connsiteX118" fmla="*/ 133830 w 495300"/>
                    <a:gd name="connsiteY118" fmla="*/ 143496 h 533400"/>
                    <a:gd name="connsiteX119" fmla="*/ 362430 w 495300"/>
                    <a:gd name="connsiteY119" fmla="*/ 143496 h 533400"/>
                    <a:gd name="connsiteX120" fmla="*/ 381480 w 495300"/>
                    <a:gd name="connsiteY120" fmla="*/ 124446 h 533400"/>
                    <a:gd name="connsiteX121" fmla="*/ 381480 w 495300"/>
                    <a:gd name="connsiteY121" fmla="*/ 124446 h 533400"/>
                    <a:gd name="connsiteX122" fmla="*/ 381480 w 495300"/>
                    <a:gd name="connsiteY122" fmla="*/ 38721 h 533400"/>
                    <a:gd name="connsiteX123" fmla="*/ 362430 w 495300"/>
                    <a:gd name="connsiteY123" fmla="*/ 19671 h 533400"/>
                    <a:gd name="connsiteX124" fmla="*/ 362430 w 495300"/>
                    <a:gd name="connsiteY124" fmla="*/ 19671 h 533400"/>
                    <a:gd name="connsiteX125" fmla="*/ 157643 w 495300"/>
                    <a:gd name="connsiteY125" fmla="*/ 86346 h 533400"/>
                    <a:gd name="connsiteX126" fmla="*/ 171930 w 495300"/>
                    <a:gd name="connsiteY126" fmla="*/ 100634 h 533400"/>
                    <a:gd name="connsiteX127" fmla="*/ 157643 w 495300"/>
                    <a:gd name="connsiteY127" fmla="*/ 114921 h 533400"/>
                    <a:gd name="connsiteX128" fmla="*/ 143355 w 495300"/>
                    <a:gd name="connsiteY128" fmla="*/ 100634 h 533400"/>
                    <a:gd name="connsiteX129" fmla="*/ 157643 w 495300"/>
                    <a:gd name="connsiteY129" fmla="*/ 86346 h 533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</a:cxnLst>
                  <a:rect l="l" t="t" r="r" b="b"/>
                  <a:pathLst>
                    <a:path w="495300" h="533400">
                      <a:moveTo>
                        <a:pt x="362430" y="621"/>
                      </a:moveTo>
                      <a:cubicBezTo>
                        <a:pt x="383385" y="621"/>
                        <a:pt x="400530" y="17766"/>
                        <a:pt x="400530" y="38721"/>
                      </a:cubicBezTo>
                      <a:lnTo>
                        <a:pt x="400530" y="38721"/>
                      </a:lnTo>
                      <a:lnTo>
                        <a:pt x="400530" y="124446"/>
                      </a:lnTo>
                      <a:cubicBezTo>
                        <a:pt x="400530" y="145401"/>
                        <a:pt x="383385" y="162546"/>
                        <a:pt x="362430" y="162546"/>
                      </a:cubicBezTo>
                      <a:lnTo>
                        <a:pt x="362430" y="162546"/>
                      </a:lnTo>
                      <a:lnTo>
                        <a:pt x="257655" y="162546"/>
                      </a:lnTo>
                      <a:lnTo>
                        <a:pt x="257655" y="295896"/>
                      </a:lnTo>
                      <a:lnTo>
                        <a:pt x="419580" y="295896"/>
                      </a:lnTo>
                      <a:cubicBezTo>
                        <a:pt x="439583" y="295896"/>
                        <a:pt x="456727" y="312089"/>
                        <a:pt x="457680" y="332091"/>
                      </a:cubicBezTo>
                      <a:lnTo>
                        <a:pt x="457680" y="333996"/>
                      </a:lnTo>
                      <a:lnTo>
                        <a:pt x="457680" y="438771"/>
                      </a:lnTo>
                      <a:lnTo>
                        <a:pt x="467205" y="438771"/>
                      </a:lnTo>
                      <a:cubicBezTo>
                        <a:pt x="482445" y="438771"/>
                        <a:pt x="494827" y="450201"/>
                        <a:pt x="495780" y="465441"/>
                      </a:cubicBezTo>
                      <a:lnTo>
                        <a:pt x="495780" y="467346"/>
                      </a:lnTo>
                      <a:lnTo>
                        <a:pt x="495780" y="505446"/>
                      </a:lnTo>
                      <a:cubicBezTo>
                        <a:pt x="495780" y="521639"/>
                        <a:pt x="483398" y="534021"/>
                        <a:pt x="467205" y="534021"/>
                      </a:cubicBezTo>
                      <a:lnTo>
                        <a:pt x="467205" y="534021"/>
                      </a:lnTo>
                      <a:lnTo>
                        <a:pt x="429105" y="534021"/>
                      </a:lnTo>
                      <a:cubicBezTo>
                        <a:pt x="412912" y="534021"/>
                        <a:pt x="400530" y="521639"/>
                        <a:pt x="400530" y="505446"/>
                      </a:cubicBezTo>
                      <a:lnTo>
                        <a:pt x="400530" y="505446"/>
                      </a:lnTo>
                      <a:lnTo>
                        <a:pt x="400530" y="467346"/>
                      </a:lnTo>
                      <a:cubicBezTo>
                        <a:pt x="400530" y="451154"/>
                        <a:pt x="412912" y="438771"/>
                        <a:pt x="429105" y="438771"/>
                      </a:cubicBezTo>
                      <a:lnTo>
                        <a:pt x="429105" y="438771"/>
                      </a:lnTo>
                      <a:lnTo>
                        <a:pt x="438630" y="438771"/>
                      </a:lnTo>
                      <a:lnTo>
                        <a:pt x="438630" y="333996"/>
                      </a:lnTo>
                      <a:cubicBezTo>
                        <a:pt x="438630" y="323519"/>
                        <a:pt x="431010" y="315899"/>
                        <a:pt x="420533" y="314946"/>
                      </a:cubicBezTo>
                      <a:lnTo>
                        <a:pt x="419580" y="314946"/>
                      </a:lnTo>
                      <a:lnTo>
                        <a:pt x="257655" y="314946"/>
                      </a:lnTo>
                      <a:lnTo>
                        <a:pt x="257655" y="438771"/>
                      </a:lnTo>
                      <a:lnTo>
                        <a:pt x="267180" y="438771"/>
                      </a:lnTo>
                      <a:cubicBezTo>
                        <a:pt x="282420" y="438771"/>
                        <a:pt x="294802" y="450201"/>
                        <a:pt x="295755" y="465441"/>
                      </a:cubicBezTo>
                      <a:lnTo>
                        <a:pt x="295755" y="467346"/>
                      </a:lnTo>
                      <a:lnTo>
                        <a:pt x="295755" y="505446"/>
                      </a:lnTo>
                      <a:cubicBezTo>
                        <a:pt x="295755" y="521639"/>
                        <a:pt x="283373" y="534021"/>
                        <a:pt x="267180" y="534021"/>
                      </a:cubicBezTo>
                      <a:lnTo>
                        <a:pt x="267180" y="534021"/>
                      </a:lnTo>
                      <a:lnTo>
                        <a:pt x="229080" y="534021"/>
                      </a:lnTo>
                      <a:cubicBezTo>
                        <a:pt x="212887" y="534021"/>
                        <a:pt x="200505" y="521639"/>
                        <a:pt x="200505" y="505446"/>
                      </a:cubicBezTo>
                      <a:lnTo>
                        <a:pt x="200505" y="505446"/>
                      </a:lnTo>
                      <a:lnTo>
                        <a:pt x="200505" y="467346"/>
                      </a:lnTo>
                      <a:cubicBezTo>
                        <a:pt x="200505" y="451154"/>
                        <a:pt x="212887" y="438771"/>
                        <a:pt x="229080" y="438771"/>
                      </a:cubicBezTo>
                      <a:lnTo>
                        <a:pt x="229080" y="438771"/>
                      </a:lnTo>
                      <a:lnTo>
                        <a:pt x="238605" y="438771"/>
                      </a:lnTo>
                      <a:lnTo>
                        <a:pt x="238605" y="314946"/>
                      </a:lnTo>
                      <a:lnTo>
                        <a:pt x="76680" y="314946"/>
                      </a:lnTo>
                      <a:cubicBezTo>
                        <a:pt x="66202" y="314946"/>
                        <a:pt x="58583" y="322566"/>
                        <a:pt x="57630" y="333044"/>
                      </a:cubicBezTo>
                      <a:lnTo>
                        <a:pt x="57630" y="333996"/>
                      </a:lnTo>
                      <a:lnTo>
                        <a:pt x="57630" y="438771"/>
                      </a:lnTo>
                      <a:lnTo>
                        <a:pt x="67155" y="438771"/>
                      </a:lnTo>
                      <a:cubicBezTo>
                        <a:pt x="82395" y="438771"/>
                        <a:pt x="94777" y="450201"/>
                        <a:pt x="95730" y="465441"/>
                      </a:cubicBezTo>
                      <a:lnTo>
                        <a:pt x="95730" y="467346"/>
                      </a:lnTo>
                      <a:lnTo>
                        <a:pt x="95730" y="505446"/>
                      </a:lnTo>
                      <a:cubicBezTo>
                        <a:pt x="95730" y="521639"/>
                        <a:pt x="83348" y="534021"/>
                        <a:pt x="67155" y="534021"/>
                      </a:cubicBezTo>
                      <a:lnTo>
                        <a:pt x="67155" y="534021"/>
                      </a:lnTo>
                      <a:lnTo>
                        <a:pt x="29055" y="534021"/>
                      </a:lnTo>
                      <a:cubicBezTo>
                        <a:pt x="12862" y="534021"/>
                        <a:pt x="480" y="521639"/>
                        <a:pt x="480" y="505446"/>
                      </a:cubicBezTo>
                      <a:lnTo>
                        <a:pt x="480" y="505446"/>
                      </a:lnTo>
                      <a:lnTo>
                        <a:pt x="480" y="467346"/>
                      </a:lnTo>
                      <a:cubicBezTo>
                        <a:pt x="480" y="451154"/>
                        <a:pt x="12862" y="438771"/>
                        <a:pt x="29055" y="438771"/>
                      </a:cubicBezTo>
                      <a:lnTo>
                        <a:pt x="29055" y="438771"/>
                      </a:lnTo>
                      <a:lnTo>
                        <a:pt x="38580" y="438771"/>
                      </a:lnTo>
                      <a:lnTo>
                        <a:pt x="38580" y="333996"/>
                      </a:lnTo>
                      <a:cubicBezTo>
                        <a:pt x="38580" y="313994"/>
                        <a:pt x="54773" y="296849"/>
                        <a:pt x="74775" y="295896"/>
                      </a:cubicBezTo>
                      <a:lnTo>
                        <a:pt x="76680" y="295896"/>
                      </a:lnTo>
                      <a:lnTo>
                        <a:pt x="238605" y="295896"/>
                      </a:lnTo>
                      <a:lnTo>
                        <a:pt x="238605" y="162546"/>
                      </a:lnTo>
                      <a:lnTo>
                        <a:pt x="133830" y="162546"/>
                      </a:lnTo>
                      <a:cubicBezTo>
                        <a:pt x="113827" y="162546"/>
                        <a:pt x="96683" y="146354"/>
                        <a:pt x="95730" y="126351"/>
                      </a:cubicBezTo>
                      <a:lnTo>
                        <a:pt x="95730" y="124446"/>
                      </a:lnTo>
                      <a:lnTo>
                        <a:pt x="95730" y="38721"/>
                      </a:lnTo>
                      <a:cubicBezTo>
                        <a:pt x="95730" y="17766"/>
                        <a:pt x="112875" y="621"/>
                        <a:pt x="133830" y="621"/>
                      </a:cubicBezTo>
                      <a:lnTo>
                        <a:pt x="133830" y="621"/>
                      </a:lnTo>
                      <a:lnTo>
                        <a:pt x="362430" y="621"/>
                      </a:lnTo>
                      <a:close/>
                      <a:moveTo>
                        <a:pt x="67155" y="457821"/>
                      </a:moveTo>
                      <a:lnTo>
                        <a:pt x="29055" y="457821"/>
                      </a:lnTo>
                      <a:cubicBezTo>
                        <a:pt x="23340" y="457821"/>
                        <a:pt x="19530" y="461631"/>
                        <a:pt x="19530" y="467346"/>
                      </a:cubicBezTo>
                      <a:lnTo>
                        <a:pt x="19530" y="467346"/>
                      </a:lnTo>
                      <a:lnTo>
                        <a:pt x="19530" y="505446"/>
                      </a:lnTo>
                      <a:cubicBezTo>
                        <a:pt x="19530" y="511161"/>
                        <a:pt x="23340" y="514971"/>
                        <a:pt x="29055" y="514971"/>
                      </a:cubicBezTo>
                      <a:lnTo>
                        <a:pt x="29055" y="514971"/>
                      </a:lnTo>
                      <a:lnTo>
                        <a:pt x="67155" y="514971"/>
                      </a:lnTo>
                      <a:cubicBezTo>
                        <a:pt x="72870" y="514971"/>
                        <a:pt x="76680" y="511161"/>
                        <a:pt x="76680" y="505446"/>
                      </a:cubicBezTo>
                      <a:lnTo>
                        <a:pt x="76680" y="505446"/>
                      </a:lnTo>
                      <a:lnTo>
                        <a:pt x="76680" y="467346"/>
                      </a:lnTo>
                      <a:cubicBezTo>
                        <a:pt x="76680" y="461631"/>
                        <a:pt x="72870" y="457821"/>
                        <a:pt x="67155" y="457821"/>
                      </a:cubicBezTo>
                      <a:lnTo>
                        <a:pt x="67155" y="457821"/>
                      </a:lnTo>
                      <a:close/>
                      <a:moveTo>
                        <a:pt x="267180" y="457821"/>
                      </a:moveTo>
                      <a:lnTo>
                        <a:pt x="229080" y="457821"/>
                      </a:lnTo>
                      <a:cubicBezTo>
                        <a:pt x="223365" y="457821"/>
                        <a:pt x="219555" y="461631"/>
                        <a:pt x="219555" y="467346"/>
                      </a:cubicBezTo>
                      <a:lnTo>
                        <a:pt x="219555" y="467346"/>
                      </a:lnTo>
                      <a:lnTo>
                        <a:pt x="219555" y="505446"/>
                      </a:lnTo>
                      <a:cubicBezTo>
                        <a:pt x="219555" y="511161"/>
                        <a:pt x="223365" y="514971"/>
                        <a:pt x="229080" y="514971"/>
                      </a:cubicBezTo>
                      <a:lnTo>
                        <a:pt x="229080" y="514971"/>
                      </a:lnTo>
                      <a:lnTo>
                        <a:pt x="267180" y="514971"/>
                      </a:lnTo>
                      <a:cubicBezTo>
                        <a:pt x="272895" y="514971"/>
                        <a:pt x="276705" y="511161"/>
                        <a:pt x="276705" y="505446"/>
                      </a:cubicBezTo>
                      <a:lnTo>
                        <a:pt x="276705" y="505446"/>
                      </a:lnTo>
                      <a:lnTo>
                        <a:pt x="276705" y="467346"/>
                      </a:lnTo>
                      <a:cubicBezTo>
                        <a:pt x="276705" y="461631"/>
                        <a:pt x="272895" y="457821"/>
                        <a:pt x="267180" y="457821"/>
                      </a:cubicBezTo>
                      <a:lnTo>
                        <a:pt x="267180" y="457821"/>
                      </a:lnTo>
                      <a:close/>
                      <a:moveTo>
                        <a:pt x="467205" y="457821"/>
                      </a:moveTo>
                      <a:lnTo>
                        <a:pt x="429105" y="457821"/>
                      </a:lnTo>
                      <a:cubicBezTo>
                        <a:pt x="423390" y="457821"/>
                        <a:pt x="419580" y="461631"/>
                        <a:pt x="419580" y="467346"/>
                      </a:cubicBezTo>
                      <a:lnTo>
                        <a:pt x="419580" y="467346"/>
                      </a:lnTo>
                      <a:lnTo>
                        <a:pt x="419580" y="505446"/>
                      </a:lnTo>
                      <a:cubicBezTo>
                        <a:pt x="419580" y="511161"/>
                        <a:pt x="423390" y="514971"/>
                        <a:pt x="429105" y="514971"/>
                      </a:cubicBezTo>
                      <a:lnTo>
                        <a:pt x="429105" y="514971"/>
                      </a:lnTo>
                      <a:lnTo>
                        <a:pt x="467205" y="514971"/>
                      </a:lnTo>
                      <a:cubicBezTo>
                        <a:pt x="472920" y="514971"/>
                        <a:pt x="476730" y="511161"/>
                        <a:pt x="476730" y="505446"/>
                      </a:cubicBezTo>
                      <a:lnTo>
                        <a:pt x="476730" y="505446"/>
                      </a:lnTo>
                      <a:lnTo>
                        <a:pt x="476730" y="467346"/>
                      </a:lnTo>
                      <a:cubicBezTo>
                        <a:pt x="476730" y="461631"/>
                        <a:pt x="472920" y="457821"/>
                        <a:pt x="467205" y="457821"/>
                      </a:cubicBezTo>
                      <a:lnTo>
                        <a:pt x="467205" y="457821"/>
                      </a:lnTo>
                      <a:close/>
                      <a:moveTo>
                        <a:pt x="362430" y="19671"/>
                      </a:moveTo>
                      <a:lnTo>
                        <a:pt x="133830" y="19671"/>
                      </a:lnTo>
                      <a:cubicBezTo>
                        <a:pt x="123352" y="19671"/>
                        <a:pt x="114780" y="28244"/>
                        <a:pt x="114780" y="38721"/>
                      </a:cubicBezTo>
                      <a:lnTo>
                        <a:pt x="114780" y="38721"/>
                      </a:lnTo>
                      <a:lnTo>
                        <a:pt x="114780" y="124446"/>
                      </a:lnTo>
                      <a:cubicBezTo>
                        <a:pt x="114780" y="134924"/>
                        <a:pt x="123352" y="143496"/>
                        <a:pt x="133830" y="143496"/>
                      </a:cubicBezTo>
                      <a:lnTo>
                        <a:pt x="133830" y="143496"/>
                      </a:lnTo>
                      <a:lnTo>
                        <a:pt x="362430" y="143496"/>
                      </a:lnTo>
                      <a:cubicBezTo>
                        <a:pt x="372908" y="143496"/>
                        <a:pt x="381480" y="134924"/>
                        <a:pt x="381480" y="124446"/>
                      </a:cubicBezTo>
                      <a:lnTo>
                        <a:pt x="381480" y="124446"/>
                      </a:lnTo>
                      <a:lnTo>
                        <a:pt x="381480" y="38721"/>
                      </a:lnTo>
                      <a:cubicBezTo>
                        <a:pt x="381480" y="28244"/>
                        <a:pt x="372908" y="19671"/>
                        <a:pt x="362430" y="19671"/>
                      </a:cubicBezTo>
                      <a:lnTo>
                        <a:pt x="362430" y="19671"/>
                      </a:lnTo>
                      <a:close/>
                      <a:moveTo>
                        <a:pt x="157643" y="86346"/>
                      </a:moveTo>
                      <a:cubicBezTo>
                        <a:pt x="165262" y="86346"/>
                        <a:pt x="171930" y="93014"/>
                        <a:pt x="171930" y="100634"/>
                      </a:cubicBezTo>
                      <a:cubicBezTo>
                        <a:pt x="171930" y="108254"/>
                        <a:pt x="165262" y="114921"/>
                        <a:pt x="157643" y="114921"/>
                      </a:cubicBezTo>
                      <a:cubicBezTo>
                        <a:pt x="150023" y="114921"/>
                        <a:pt x="143355" y="108254"/>
                        <a:pt x="143355" y="100634"/>
                      </a:cubicBezTo>
                      <a:cubicBezTo>
                        <a:pt x="143355" y="93014"/>
                        <a:pt x="150023" y="86346"/>
                        <a:pt x="157643" y="8634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42" name="">
                <a:extLst>
                  <a:ext uri="{FF2B5EF4-FFF2-40B4-BE49-F238E27FC236}">
                    <a16:creationId xmlns:a16="http://schemas.microsoft.com/office/drawing/2014/main" id="{AB2BE259-6F30-C3A4-A834-0A4AA04C0361}"/>
                  </a:ext>
                </a:extLst>
              </p:cNvPr>
              <p:cNvSpPr/>
              <p:nvPr/>
            </p:nvSpPr>
            <p:spPr>
              <a:xfrm>
                <a:off x="2508697" y="4989034"/>
                <a:ext cx="1682303" cy="4645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 here.</a:t>
                </a:r>
              </a:p>
            </p:txBody>
          </p:sp>
        </p:grpSp>
        <p:grpSp>
          <p:nvGrpSpPr>
            <p:cNvPr id="47" name="">
              <a:extLst>
                <a:ext uri="{FF2B5EF4-FFF2-40B4-BE49-F238E27FC236}">
                  <a16:creationId xmlns:a16="http://schemas.microsoft.com/office/drawing/2014/main" id="{A8B72480-0625-A87C-C610-D93C17466249}"/>
                </a:ext>
              </a:extLst>
            </p:cNvPr>
            <p:cNvGrpSpPr/>
            <p:nvPr/>
          </p:nvGrpSpPr>
          <p:grpSpPr>
            <a:xfrm>
              <a:off x="2938404" y="2910532"/>
              <a:ext cx="2306935" cy="2968545"/>
              <a:chOff x="4936182" y="2910532"/>
              <a:chExt cx="2306935" cy="2968545"/>
            </a:xfrm>
          </p:grpSpPr>
          <p:grpSp>
            <p:nvGrpSpPr>
              <p:cNvPr id="37" name="">
                <a:extLst>
                  <a:ext uri="{FF2B5EF4-FFF2-40B4-BE49-F238E27FC236}">
                    <a16:creationId xmlns:a16="http://schemas.microsoft.com/office/drawing/2014/main" id="{88B665E4-7296-E60D-1932-E84718E0C4A1}"/>
                  </a:ext>
                </a:extLst>
              </p:cNvPr>
              <p:cNvGrpSpPr/>
              <p:nvPr/>
            </p:nvGrpSpPr>
            <p:grpSpPr>
              <a:xfrm>
                <a:off x="4936182" y="2910532"/>
                <a:ext cx="2306935" cy="2306935"/>
                <a:chOff x="5019675" y="2562225"/>
                <a:chExt cx="2139950" cy="2139950"/>
              </a:xfrm>
            </p:grpSpPr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E42F2013-A221-71A8-6160-4D474C67D054}"/>
                    </a:ext>
                  </a:extLst>
                </p:cNvPr>
                <p:cNvSpPr/>
                <p:nvPr/>
              </p:nvSpPr>
              <p:spPr bwMode="auto">
                <a:xfrm>
                  <a:off x="5019675" y="2562225"/>
                  <a:ext cx="2139950" cy="2139950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">
                  <a:extLst>
                    <a:ext uri="{FF2B5EF4-FFF2-40B4-BE49-F238E27FC236}">
                      <a16:creationId xmlns:a16="http://schemas.microsoft.com/office/drawing/2014/main" id="{B19C1916-9123-176B-9FD1-E915B4446876}"/>
                    </a:ext>
                  </a:extLst>
                </p:cNvPr>
                <p:cNvSpPr/>
                <p:nvPr/>
              </p:nvSpPr>
              <p:spPr>
                <a:xfrm>
                  <a:off x="5809312" y="3290919"/>
                  <a:ext cx="560677" cy="682563"/>
                </a:xfrm>
                <a:custGeom>
                  <a:avLst/>
                  <a:gdLst>
                    <a:gd name="connsiteX0" fmla="*/ 284197 w 438150"/>
                    <a:gd name="connsiteY0" fmla="*/ 621 h 533400"/>
                    <a:gd name="connsiteX1" fmla="*/ 310867 w 438150"/>
                    <a:gd name="connsiteY1" fmla="*/ 12051 h 533400"/>
                    <a:gd name="connsiteX2" fmla="*/ 310867 w 438150"/>
                    <a:gd name="connsiteY2" fmla="*/ 12051 h 533400"/>
                    <a:gd name="connsiteX3" fmla="*/ 427072 w 438150"/>
                    <a:gd name="connsiteY3" fmla="*/ 128256 h 533400"/>
                    <a:gd name="connsiteX4" fmla="*/ 438502 w 438150"/>
                    <a:gd name="connsiteY4" fmla="*/ 154926 h 533400"/>
                    <a:gd name="connsiteX5" fmla="*/ 438502 w 438150"/>
                    <a:gd name="connsiteY5" fmla="*/ 154926 h 533400"/>
                    <a:gd name="connsiteX6" fmla="*/ 438502 w 438150"/>
                    <a:gd name="connsiteY6" fmla="*/ 495921 h 533400"/>
                    <a:gd name="connsiteX7" fmla="*/ 400402 w 438150"/>
                    <a:gd name="connsiteY7" fmla="*/ 534021 h 533400"/>
                    <a:gd name="connsiteX8" fmla="*/ 400402 w 438150"/>
                    <a:gd name="connsiteY8" fmla="*/ 534021 h 533400"/>
                    <a:gd name="connsiteX9" fmla="*/ 38452 w 438150"/>
                    <a:gd name="connsiteY9" fmla="*/ 534021 h 533400"/>
                    <a:gd name="connsiteX10" fmla="*/ 352 w 438150"/>
                    <a:gd name="connsiteY10" fmla="*/ 495921 h 533400"/>
                    <a:gd name="connsiteX11" fmla="*/ 352 w 438150"/>
                    <a:gd name="connsiteY11" fmla="*/ 495921 h 533400"/>
                    <a:gd name="connsiteX12" fmla="*/ 352 w 438150"/>
                    <a:gd name="connsiteY12" fmla="*/ 38721 h 533400"/>
                    <a:gd name="connsiteX13" fmla="*/ 38452 w 438150"/>
                    <a:gd name="connsiteY13" fmla="*/ 621 h 533400"/>
                    <a:gd name="connsiteX14" fmla="*/ 38452 w 438150"/>
                    <a:gd name="connsiteY14" fmla="*/ 621 h 533400"/>
                    <a:gd name="connsiteX15" fmla="*/ 284197 w 438150"/>
                    <a:gd name="connsiteY15" fmla="*/ 621 h 533400"/>
                    <a:gd name="connsiteX16" fmla="*/ 284197 w 438150"/>
                    <a:gd name="connsiteY16" fmla="*/ 19671 h 533400"/>
                    <a:gd name="connsiteX17" fmla="*/ 38452 w 438150"/>
                    <a:gd name="connsiteY17" fmla="*/ 19671 h 533400"/>
                    <a:gd name="connsiteX18" fmla="*/ 19402 w 438150"/>
                    <a:gd name="connsiteY18" fmla="*/ 38721 h 533400"/>
                    <a:gd name="connsiteX19" fmla="*/ 19402 w 438150"/>
                    <a:gd name="connsiteY19" fmla="*/ 38721 h 533400"/>
                    <a:gd name="connsiteX20" fmla="*/ 19402 w 438150"/>
                    <a:gd name="connsiteY20" fmla="*/ 495921 h 533400"/>
                    <a:gd name="connsiteX21" fmla="*/ 38452 w 438150"/>
                    <a:gd name="connsiteY21" fmla="*/ 514971 h 533400"/>
                    <a:gd name="connsiteX22" fmla="*/ 38452 w 438150"/>
                    <a:gd name="connsiteY22" fmla="*/ 514971 h 533400"/>
                    <a:gd name="connsiteX23" fmla="*/ 400402 w 438150"/>
                    <a:gd name="connsiteY23" fmla="*/ 514971 h 533400"/>
                    <a:gd name="connsiteX24" fmla="*/ 419452 w 438150"/>
                    <a:gd name="connsiteY24" fmla="*/ 495921 h 533400"/>
                    <a:gd name="connsiteX25" fmla="*/ 419452 w 438150"/>
                    <a:gd name="connsiteY25" fmla="*/ 495921 h 533400"/>
                    <a:gd name="connsiteX26" fmla="*/ 419452 w 438150"/>
                    <a:gd name="connsiteY26" fmla="*/ 154926 h 533400"/>
                    <a:gd name="connsiteX27" fmla="*/ 419452 w 438150"/>
                    <a:gd name="connsiteY27" fmla="*/ 153021 h 533400"/>
                    <a:gd name="connsiteX28" fmla="*/ 314677 w 438150"/>
                    <a:gd name="connsiteY28" fmla="*/ 153021 h 533400"/>
                    <a:gd name="connsiteX29" fmla="*/ 286102 w 438150"/>
                    <a:gd name="connsiteY29" fmla="*/ 126351 h 533400"/>
                    <a:gd name="connsiteX30" fmla="*/ 286102 w 438150"/>
                    <a:gd name="connsiteY30" fmla="*/ 124446 h 533400"/>
                    <a:gd name="connsiteX31" fmla="*/ 286102 w 438150"/>
                    <a:gd name="connsiteY31" fmla="*/ 19671 h 533400"/>
                    <a:gd name="connsiteX32" fmla="*/ 284197 w 438150"/>
                    <a:gd name="connsiteY32" fmla="*/ 19671 h 533400"/>
                    <a:gd name="connsiteX33" fmla="*/ 284197 w 438150"/>
                    <a:gd name="connsiteY33" fmla="*/ 19671 h 533400"/>
                    <a:gd name="connsiteX34" fmla="*/ 248002 w 438150"/>
                    <a:gd name="connsiteY34" fmla="*/ 200646 h 533400"/>
                    <a:gd name="connsiteX35" fmla="*/ 305152 w 438150"/>
                    <a:gd name="connsiteY35" fmla="*/ 257796 h 533400"/>
                    <a:gd name="connsiteX36" fmla="*/ 248002 w 438150"/>
                    <a:gd name="connsiteY36" fmla="*/ 314946 h 533400"/>
                    <a:gd name="connsiteX37" fmla="*/ 248002 w 438150"/>
                    <a:gd name="connsiteY37" fmla="*/ 314946 h 533400"/>
                    <a:gd name="connsiteX38" fmla="*/ 171802 w 438150"/>
                    <a:gd name="connsiteY38" fmla="*/ 314946 h 533400"/>
                    <a:gd name="connsiteX39" fmla="*/ 171802 w 438150"/>
                    <a:gd name="connsiteY39" fmla="*/ 410196 h 533400"/>
                    <a:gd name="connsiteX40" fmla="*/ 152752 w 438150"/>
                    <a:gd name="connsiteY40" fmla="*/ 410196 h 533400"/>
                    <a:gd name="connsiteX41" fmla="*/ 152752 w 438150"/>
                    <a:gd name="connsiteY41" fmla="*/ 200646 h 533400"/>
                    <a:gd name="connsiteX42" fmla="*/ 248002 w 438150"/>
                    <a:gd name="connsiteY42" fmla="*/ 200646 h 533400"/>
                    <a:gd name="connsiteX43" fmla="*/ 248002 w 438150"/>
                    <a:gd name="connsiteY43" fmla="*/ 219696 h 533400"/>
                    <a:gd name="connsiteX44" fmla="*/ 171802 w 438150"/>
                    <a:gd name="connsiteY44" fmla="*/ 219696 h 533400"/>
                    <a:gd name="connsiteX45" fmla="*/ 171802 w 438150"/>
                    <a:gd name="connsiteY45" fmla="*/ 295896 h 533400"/>
                    <a:gd name="connsiteX46" fmla="*/ 248002 w 438150"/>
                    <a:gd name="connsiteY46" fmla="*/ 295896 h 533400"/>
                    <a:gd name="connsiteX47" fmla="*/ 286102 w 438150"/>
                    <a:gd name="connsiteY47" fmla="*/ 257796 h 533400"/>
                    <a:gd name="connsiteX48" fmla="*/ 248002 w 438150"/>
                    <a:gd name="connsiteY48" fmla="*/ 219696 h 533400"/>
                    <a:gd name="connsiteX49" fmla="*/ 248002 w 438150"/>
                    <a:gd name="connsiteY49" fmla="*/ 219696 h 533400"/>
                    <a:gd name="connsiteX50" fmla="*/ 305152 w 438150"/>
                    <a:gd name="connsiteY50" fmla="*/ 33006 h 533400"/>
                    <a:gd name="connsiteX51" fmla="*/ 305152 w 438150"/>
                    <a:gd name="connsiteY51" fmla="*/ 124446 h 533400"/>
                    <a:gd name="connsiteX52" fmla="*/ 313724 w 438150"/>
                    <a:gd name="connsiteY52" fmla="*/ 133971 h 533400"/>
                    <a:gd name="connsiteX53" fmla="*/ 314677 w 438150"/>
                    <a:gd name="connsiteY53" fmla="*/ 133971 h 533400"/>
                    <a:gd name="connsiteX54" fmla="*/ 406117 w 438150"/>
                    <a:gd name="connsiteY54" fmla="*/ 133971 h 533400"/>
                    <a:gd name="connsiteX55" fmla="*/ 305152 w 438150"/>
                    <a:gd name="connsiteY55" fmla="*/ 33006 h 533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438150" h="533400">
                      <a:moveTo>
                        <a:pt x="284197" y="621"/>
                      </a:moveTo>
                      <a:cubicBezTo>
                        <a:pt x="294674" y="621"/>
                        <a:pt x="304199" y="4431"/>
                        <a:pt x="310867" y="12051"/>
                      </a:cubicBezTo>
                      <a:lnTo>
                        <a:pt x="310867" y="12051"/>
                      </a:lnTo>
                      <a:lnTo>
                        <a:pt x="427072" y="128256"/>
                      </a:lnTo>
                      <a:cubicBezTo>
                        <a:pt x="434692" y="135876"/>
                        <a:pt x="438502" y="145401"/>
                        <a:pt x="438502" y="154926"/>
                      </a:cubicBezTo>
                      <a:lnTo>
                        <a:pt x="438502" y="154926"/>
                      </a:lnTo>
                      <a:lnTo>
                        <a:pt x="438502" y="495921"/>
                      </a:lnTo>
                      <a:cubicBezTo>
                        <a:pt x="438502" y="516876"/>
                        <a:pt x="421357" y="534021"/>
                        <a:pt x="400402" y="534021"/>
                      </a:cubicBezTo>
                      <a:lnTo>
                        <a:pt x="400402" y="534021"/>
                      </a:lnTo>
                      <a:lnTo>
                        <a:pt x="38452" y="534021"/>
                      </a:lnTo>
                      <a:cubicBezTo>
                        <a:pt x="17497" y="534021"/>
                        <a:pt x="352" y="516876"/>
                        <a:pt x="352" y="495921"/>
                      </a:cubicBezTo>
                      <a:lnTo>
                        <a:pt x="352" y="495921"/>
                      </a:lnTo>
                      <a:lnTo>
                        <a:pt x="352" y="38721"/>
                      </a:lnTo>
                      <a:cubicBezTo>
                        <a:pt x="352" y="17766"/>
                        <a:pt x="17497" y="621"/>
                        <a:pt x="38452" y="621"/>
                      </a:cubicBezTo>
                      <a:lnTo>
                        <a:pt x="38452" y="621"/>
                      </a:lnTo>
                      <a:lnTo>
                        <a:pt x="284197" y="621"/>
                      </a:lnTo>
                      <a:close/>
                      <a:moveTo>
                        <a:pt x="284197" y="19671"/>
                      </a:moveTo>
                      <a:lnTo>
                        <a:pt x="38452" y="19671"/>
                      </a:lnTo>
                      <a:cubicBezTo>
                        <a:pt x="27974" y="19671"/>
                        <a:pt x="19402" y="28244"/>
                        <a:pt x="19402" y="38721"/>
                      </a:cubicBezTo>
                      <a:lnTo>
                        <a:pt x="19402" y="38721"/>
                      </a:lnTo>
                      <a:lnTo>
                        <a:pt x="19402" y="495921"/>
                      </a:lnTo>
                      <a:cubicBezTo>
                        <a:pt x="19402" y="506399"/>
                        <a:pt x="27974" y="514971"/>
                        <a:pt x="38452" y="514971"/>
                      </a:cubicBezTo>
                      <a:lnTo>
                        <a:pt x="38452" y="514971"/>
                      </a:lnTo>
                      <a:lnTo>
                        <a:pt x="400402" y="514971"/>
                      </a:lnTo>
                      <a:cubicBezTo>
                        <a:pt x="410880" y="514971"/>
                        <a:pt x="419452" y="506399"/>
                        <a:pt x="419452" y="495921"/>
                      </a:cubicBezTo>
                      <a:lnTo>
                        <a:pt x="419452" y="495921"/>
                      </a:lnTo>
                      <a:lnTo>
                        <a:pt x="419452" y="154926"/>
                      </a:lnTo>
                      <a:cubicBezTo>
                        <a:pt x="419452" y="153974"/>
                        <a:pt x="419452" y="153021"/>
                        <a:pt x="419452" y="153021"/>
                      </a:cubicBezTo>
                      <a:lnTo>
                        <a:pt x="314677" y="153021"/>
                      </a:lnTo>
                      <a:cubicBezTo>
                        <a:pt x="299437" y="153021"/>
                        <a:pt x="287055" y="141591"/>
                        <a:pt x="286102" y="126351"/>
                      </a:cubicBezTo>
                      <a:lnTo>
                        <a:pt x="286102" y="124446"/>
                      </a:lnTo>
                      <a:lnTo>
                        <a:pt x="286102" y="19671"/>
                      </a:lnTo>
                      <a:cubicBezTo>
                        <a:pt x="285149" y="19671"/>
                        <a:pt x="284197" y="19671"/>
                        <a:pt x="284197" y="19671"/>
                      </a:cubicBezTo>
                      <a:lnTo>
                        <a:pt x="284197" y="19671"/>
                      </a:lnTo>
                      <a:close/>
                      <a:moveTo>
                        <a:pt x="248002" y="200646"/>
                      </a:moveTo>
                      <a:cubicBezTo>
                        <a:pt x="279434" y="200646"/>
                        <a:pt x="305152" y="226364"/>
                        <a:pt x="305152" y="257796"/>
                      </a:cubicBezTo>
                      <a:cubicBezTo>
                        <a:pt x="305152" y="289229"/>
                        <a:pt x="279434" y="314946"/>
                        <a:pt x="248002" y="314946"/>
                      </a:cubicBezTo>
                      <a:lnTo>
                        <a:pt x="248002" y="314946"/>
                      </a:lnTo>
                      <a:lnTo>
                        <a:pt x="171802" y="314946"/>
                      </a:lnTo>
                      <a:lnTo>
                        <a:pt x="171802" y="410196"/>
                      </a:lnTo>
                      <a:lnTo>
                        <a:pt x="152752" y="410196"/>
                      </a:lnTo>
                      <a:lnTo>
                        <a:pt x="152752" y="200646"/>
                      </a:lnTo>
                      <a:lnTo>
                        <a:pt x="248002" y="200646"/>
                      </a:lnTo>
                      <a:close/>
                      <a:moveTo>
                        <a:pt x="248002" y="219696"/>
                      </a:moveTo>
                      <a:lnTo>
                        <a:pt x="171802" y="219696"/>
                      </a:lnTo>
                      <a:lnTo>
                        <a:pt x="171802" y="295896"/>
                      </a:lnTo>
                      <a:lnTo>
                        <a:pt x="248002" y="295896"/>
                      </a:lnTo>
                      <a:cubicBezTo>
                        <a:pt x="268957" y="295896"/>
                        <a:pt x="286102" y="278751"/>
                        <a:pt x="286102" y="257796"/>
                      </a:cubicBezTo>
                      <a:cubicBezTo>
                        <a:pt x="286102" y="236841"/>
                        <a:pt x="268957" y="219696"/>
                        <a:pt x="248002" y="219696"/>
                      </a:cubicBezTo>
                      <a:lnTo>
                        <a:pt x="248002" y="219696"/>
                      </a:lnTo>
                      <a:close/>
                      <a:moveTo>
                        <a:pt x="305152" y="33006"/>
                      </a:moveTo>
                      <a:lnTo>
                        <a:pt x="305152" y="124446"/>
                      </a:lnTo>
                      <a:cubicBezTo>
                        <a:pt x="305152" y="129209"/>
                        <a:pt x="308962" y="133019"/>
                        <a:pt x="313724" y="133971"/>
                      </a:cubicBezTo>
                      <a:lnTo>
                        <a:pt x="314677" y="133971"/>
                      </a:lnTo>
                      <a:lnTo>
                        <a:pt x="406117" y="133971"/>
                      </a:lnTo>
                      <a:lnTo>
                        <a:pt x="305152" y="330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44" name="">
                <a:extLst>
                  <a:ext uri="{FF2B5EF4-FFF2-40B4-BE49-F238E27FC236}">
                    <a16:creationId xmlns:a16="http://schemas.microsoft.com/office/drawing/2014/main" id="{4CC979C0-3274-AF1E-8A59-52D523BFADCB}"/>
                  </a:ext>
                </a:extLst>
              </p:cNvPr>
              <p:cNvSpPr/>
              <p:nvPr/>
            </p:nvSpPr>
            <p:spPr>
              <a:xfrm>
                <a:off x="5248498" y="5414484"/>
                <a:ext cx="1682303" cy="4645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 here.</a:t>
                </a:r>
              </a:p>
            </p:txBody>
          </p:sp>
        </p:grpSp>
        <p:grpSp>
          <p:nvGrpSpPr>
            <p:cNvPr id="46" name="">
              <a:extLst>
                <a:ext uri="{FF2B5EF4-FFF2-40B4-BE49-F238E27FC236}">
                  <a16:creationId xmlns:a16="http://schemas.microsoft.com/office/drawing/2014/main" id="{4733B149-1AB8-0249-A38A-C20EC6D3FEE7}"/>
                </a:ext>
              </a:extLst>
            </p:cNvPr>
            <p:cNvGrpSpPr/>
            <p:nvPr/>
          </p:nvGrpSpPr>
          <p:grpSpPr>
            <a:xfrm>
              <a:off x="5560814" y="3288397"/>
              <a:ext cx="1682303" cy="2212814"/>
              <a:chOff x="7999205" y="3240813"/>
              <a:chExt cx="1682303" cy="2212814"/>
            </a:xfrm>
          </p:grpSpPr>
          <p:grpSp>
            <p:nvGrpSpPr>
              <p:cNvPr id="38" name="">
                <a:extLst>
                  <a:ext uri="{FF2B5EF4-FFF2-40B4-BE49-F238E27FC236}">
                    <a16:creationId xmlns:a16="http://schemas.microsoft.com/office/drawing/2014/main" id="{2F0AF5A4-BFE6-31F1-D1B4-FA39A69FC94B}"/>
                  </a:ext>
                </a:extLst>
              </p:cNvPr>
              <p:cNvGrpSpPr/>
              <p:nvPr/>
            </p:nvGrpSpPr>
            <p:grpSpPr>
              <a:xfrm>
                <a:off x="8017169" y="3240813"/>
                <a:ext cx="1646374" cy="1646374"/>
                <a:chOff x="7877175" y="2724411"/>
                <a:chExt cx="1815579" cy="1815579"/>
              </a:xfrm>
            </p:grpSpPr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E49E57D9-4320-9B93-FAA3-B6572A5AD2D5}"/>
                    </a:ext>
                  </a:extLst>
                </p:cNvPr>
                <p:cNvSpPr/>
                <p:nvPr/>
              </p:nvSpPr>
              <p:spPr bwMode="auto">
                <a:xfrm flipV="1">
                  <a:off x="7877175" y="2724411"/>
                  <a:ext cx="1815579" cy="1815579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3">
                    <a:alpha val="7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35" name="">
                  <a:extLst>
                    <a:ext uri="{FF2B5EF4-FFF2-40B4-BE49-F238E27FC236}">
                      <a16:creationId xmlns:a16="http://schemas.microsoft.com/office/drawing/2014/main" id="{548279B1-80C6-8737-28D6-1391CFB84905}"/>
                    </a:ext>
                  </a:extLst>
                </p:cNvPr>
                <p:cNvSpPr/>
                <p:nvPr/>
              </p:nvSpPr>
              <p:spPr>
                <a:xfrm>
                  <a:off x="8443683" y="3376239"/>
                  <a:ext cx="682563" cy="511922"/>
                </a:xfrm>
                <a:custGeom>
                  <a:avLst/>
                  <a:gdLst>
                    <a:gd name="connsiteX0" fmla="*/ 495908 w 533400"/>
                    <a:gd name="connsiteY0" fmla="*/ 621 h 400050"/>
                    <a:gd name="connsiteX1" fmla="*/ 534008 w 533400"/>
                    <a:gd name="connsiteY1" fmla="*/ 38721 h 400050"/>
                    <a:gd name="connsiteX2" fmla="*/ 534008 w 533400"/>
                    <a:gd name="connsiteY2" fmla="*/ 38721 h 400050"/>
                    <a:gd name="connsiteX3" fmla="*/ 534008 w 533400"/>
                    <a:gd name="connsiteY3" fmla="*/ 362571 h 400050"/>
                    <a:gd name="connsiteX4" fmla="*/ 495908 w 533400"/>
                    <a:gd name="connsiteY4" fmla="*/ 400671 h 400050"/>
                    <a:gd name="connsiteX5" fmla="*/ 495908 w 533400"/>
                    <a:gd name="connsiteY5" fmla="*/ 400671 h 400050"/>
                    <a:gd name="connsiteX6" fmla="*/ 38708 w 533400"/>
                    <a:gd name="connsiteY6" fmla="*/ 400671 h 400050"/>
                    <a:gd name="connsiteX7" fmla="*/ 608 w 533400"/>
                    <a:gd name="connsiteY7" fmla="*/ 362571 h 400050"/>
                    <a:gd name="connsiteX8" fmla="*/ 608 w 533400"/>
                    <a:gd name="connsiteY8" fmla="*/ 362571 h 400050"/>
                    <a:gd name="connsiteX9" fmla="*/ 608 w 533400"/>
                    <a:gd name="connsiteY9" fmla="*/ 38721 h 400050"/>
                    <a:gd name="connsiteX10" fmla="*/ 38708 w 533400"/>
                    <a:gd name="connsiteY10" fmla="*/ 621 h 400050"/>
                    <a:gd name="connsiteX11" fmla="*/ 38708 w 533400"/>
                    <a:gd name="connsiteY11" fmla="*/ 621 h 400050"/>
                    <a:gd name="connsiteX12" fmla="*/ 495908 w 533400"/>
                    <a:gd name="connsiteY12" fmla="*/ 621 h 400050"/>
                    <a:gd name="connsiteX13" fmla="*/ 361605 w 533400"/>
                    <a:gd name="connsiteY13" fmla="*/ 172071 h 400050"/>
                    <a:gd name="connsiteX14" fmla="*/ 360653 w 533400"/>
                    <a:gd name="connsiteY14" fmla="*/ 173024 h 400050"/>
                    <a:gd name="connsiteX15" fmla="*/ 274928 w 533400"/>
                    <a:gd name="connsiteY15" fmla="*/ 284466 h 400050"/>
                    <a:gd name="connsiteX16" fmla="*/ 272071 w 533400"/>
                    <a:gd name="connsiteY16" fmla="*/ 288276 h 400050"/>
                    <a:gd name="connsiteX17" fmla="*/ 219683 w 533400"/>
                    <a:gd name="connsiteY17" fmla="*/ 290181 h 400050"/>
                    <a:gd name="connsiteX18" fmla="*/ 217778 w 533400"/>
                    <a:gd name="connsiteY18" fmla="*/ 289229 h 400050"/>
                    <a:gd name="connsiteX19" fmla="*/ 154913 w 533400"/>
                    <a:gd name="connsiteY19" fmla="*/ 228269 h 400050"/>
                    <a:gd name="connsiteX20" fmla="*/ 153961 w 533400"/>
                    <a:gd name="connsiteY20" fmla="*/ 227316 h 400050"/>
                    <a:gd name="connsiteX21" fmla="*/ 128243 w 533400"/>
                    <a:gd name="connsiteY21" fmla="*/ 228269 h 400050"/>
                    <a:gd name="connsiteX22" fmla="*/ 127290 w 533400"/>
                    <a:gd name="connsiteY22" fmla="*/ 229221 h 400050"/>
                    <a:gd name="connsiteX23" fmla="*/ 19658 w 533400"/>
                    <a:gd name="connsiteY23" fmla="*/ 354951 h 400050"/>
                    <a:gd name="connsiteX24" fmla="*/ 19658 w 533400"/>
                    <a:gd name="connsiteY24" fmla="*/ 361619 h 400050"/>
                    <a:gd name="connsiteX25" fmla="*/ 37755 w 533400"/>
                    <a:gd name="connsiteY25" fmla="*/ 380669 h 400050"/>
                    <a:gd name="connsiteX26" fmla="*/ 38708 w 533400"/>
                    <a:gd name="connsiteY26" fmla="*/ 380669 h 400050"/>
                    <a:gd name="connsiteX27" fmla="*/ 495908 w 533400"/>
                    <a:gd name="connsiteY27" fmla="*/ 380669 h 400050"/>
                    <a:gd name="connsiteX28" fmla="*/ 514958 w 533400"/>
                    <a:gd name="connsiteY28" fmla="*/ 361619 h 400050"/>
                    <a:gd name="connsiteX29" fmla="*/ 514958 w 533400"/>
                    <a:gd name="connsiteY29" fmla="*/ 361619 h 400050"/>
                    <a:gd name="connsiteX30" fmla="*/ 514958 w 533400"/>
                    <a:gd name="connsiteY30" fmla="*/ 337806 h 400050"/>
                    <a:gd name="connsiteX31" fmla="*/ 391133 w 533400"/>
                    <a:gd name="connsiteY31" fmla="*/ 173024 h 400050"/>
                    <a:gd name="connsiteX32" fmla="*/ 387323 w 533400"/>
                    <a:gd name="connsiteY32" fmla="*/ 169214 h 400050"/>
                    <a:gd name="connsiteX33" fmla="*/ 361605 w 533400"/>
                    <a:gd name="connsiteY33" fmla="*/ 172071 h 400050"/>
                    <a:gd name="connsiteX34" fmla="*/ 495908 w 533400"/>
                    <a:gd name="connsiteY34" fmla="*/ 19671 h 400050"/>
                    <a:gd name="connsiteX35" fmla="*/ 38708 w 533400"/>
                    <a:gd name="connsiteY35" fmla="*/ 19671 h 400050"/>
                    <a:gd name="connsiteX36" fmla="*/ 19658 w 533400"/>
                    <a:gd name="connsiteY36" fmla="*/ 38721 h 400050"/>
                    <a:gd name="connsiteX37" fmla="*/ 19658 w 533400"/>
                    <a:gd name="connsiteY37" fmla="*/ 38721 h 400050"/>
                    <a:gd name="connsiteX38" fmla="*/ 19658 w 533400"/>
                    <a:gd name="connsiteY38" fmla="*/ 327329 h 400050"/>
                    <a:gd name="connsiteX39" fmla="*/ 113003 w 533400"/>
                    <a:gd name="connsiteY39" fmla="*/ 217791 h 400050"/>
                    <a:gd name="connsiteX40" fmla="*/ 166343 w 533400"/>
                    <a:gd name="connsiteY40" fmla="*/ 213981 h 400050"/>
                    <a:gd name="connsiteX41" fmla="*/ 167296 w 533400"/>
                    <a:gd name="connsiteY41" fmla="*/ 214934 h 400050"/>
                    <a:gd name="connsiteX42" fmla="*/ 168248 w 533400"/>
                    <a:gd name="connsiteY42" fmla="*/ 215886 h 400050"/>
                    <a:gd name="connsiteX43" fmla="*/ 231113 w 533400"/>
                    <a:gd name="connsiteY43" fmla="*/ 276846 h 400050"/>
                    <a:gd name="connsiteX44" fmla="*/ 257783 w 533400"/>
                    <a:gd name="connsiteY44" fmla="*/ 276846 h 400050"/>
                    <a:gd name="connsiteX45" fmla="*/ 258736 w 533400"/>
                    <a:gd name="connsiteY45" fmla="*/ 275894 h 400050"/>
                    <a:gd name="connsiteX46" fmla="*/ 259688 w 533400"/>
                    <a:gd name="connsiteY46" fmla="*/ 274941 h 400050"/>
                    <a:gd name="connsiteX47" fmla="*/ 345413 w 533400"/>
                    <a:gd name="connsiteY47" fmla="*/ 163499 h 400050"/>
                    <a:gd name="connsiteX48" fmla="*/ 398753 w 533400"/>
                    <a:gd name="connsiteY48" fmla="*/ 156831 h 400050"/>
                    <a:gd name="connsiteX49" fmla="*/ 404468 w 533400"/>
                    <a:gd name="connsiteY49" fmla="*/ 162546 h 400050"/>
                    <a:gd name="connsiteX50" fmla="*/ 406373 w 533400"/>
                    <a:gd name="connsiteY50" fmla="*/ 164451 h 400050"/>
                    <a:gd name="connsiteX51" fmla="*/ 515911 w 533400"/>
                    <a:gd name="connsiteY51" fmla="*/ 309231 h 400050"/>
                    <a:gd name="connsiteX52" fmla="*/ 515911 w 533400"/>
                    <a:gd name="connsiteY52" fmla="*/ 40626 h 400050"/>
                    <a:gd name="connsiteX53" fmla="*/ 497813 w 533400"/>
                    <a:gd name="connsiteY53" fmla="*/ 21576 h 400050"/>
                    <a:gd name="connsiteX54" fmla="*/ 495908 w 533400"/>
                    <a:gd name="connsiteY54" fmla="*/ 19671 h 400050"/>
                    <a:gd name="connsiteX55" fmla="*/ 95858 w 533400"/>
                    <a:gd name="connsiteY55" fmla="*/ 48246 h 400050"/>
                    <a:gd name="connsiteX56" fmla="*/ 143483 w 533400"/>
                    <a:gd name="connsiteY56" fmla="*/ 95871 h 400050"/>
                    <a:gd name="connsiteX57" fmla="*/ 95858 w 533400"/>
                    <a:gd name="connsiteY57" fmla="*/ 143496 h 400050"/>
                    <a:gd name="connsiteX58" fmla="*/ 48233 w 533400"/>
                    <a:gd name="connsiteY58" fmla="*/ 95871 h 400050"/>
                    <a:gd name="connsiteX59" fmla="*/ 95858 w 533400"/>
                    <a:gd name="connsiteY59" fmla="*/ 48246 h 400050"/>
                    <a:gd name="connsiteX60" fmla="*/ 95858 w 533400"/>
                    <a:gd name="connsiteY60" fmla="*/ 67296 h 400050"/>
                    <a:gd name="connsiteX61" fmla="*/ 67283 w 533400"/>
                    <a:gd name="connsiteY61" fmla="*/ 95871 h 400050"/>
                    <a:gd name="connsiteX62" fmla="*/ 95858 w 533400"/>
                    <a:gd name="connsiteY62" fmla="*/ 124446 h 400050"/>
                    <a:gd name="connsiteX63" fmla="*/ 124433 w 533400"/>
                    <a:gd name="connsiteY63" fmla="*/ 95871 h 400050"/>
                    <a:gd name="connsiteX64" fmla="*/ 95858 w 533400"/>
                    <a:gd name="connsiteY64" fmla="*/ 67296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</a:cxnLst>
                  <a:rect l="l" t="t" r="r" b="b"/>
                  <a:pathLst>
                    <a:path w="533400" h="400050">
                      <a:moveTo>
                        <a:pt x="495908" y="621"/>
                      </a:moveTo>
                      <a:cubicBezTo>
                        <a:pt x="516863" y="621"/>
                        <a:pt x="534008" y="17766"/>
                        <a:pt x="534008" y="38721"/>
                      </a:cubicBezTo>
                      <a:lnTo>
                        <a:pt x="534008" y="38721"/>
                      </a:lnTo>
                      <a:lnTo>
                        <a:pt x="534008" y="362571"/>
                      </a:lnTo>
                      <a:cubicBezTo>
                        <a:pt x="534008" y="383526"/>
                        <a:pt x="516863" y="400671"/>
                        <a:pt x="495908" y="400671"/>
                      </a:cubicBezTo>
                      <a:lnTo>
                        <a:pt x="495908" y="400671"/>
                      </a:lnTo>
                      <a:lnTo>
                        <a:pt x="38708" y="400671"/>
                      </a:lnTo>
                      <a:cubicBezTo>
                        <a:pt x="17753" y="400671"/>
                        <a:pt x="608" y="383526"/>
                        <a:pt x="608" y="362571"/>
                      </a:cubicBezTo>
                      <a:lnTo>
                        <a:pt x="608" y="362571"/>
                      </a:lnTo>
                      <a:lnTo>
                        <a:pt x="608" y="38721"/>
                      </a:lnTo>
                      <a:cubicBezTo>
                        <a:pt x="608" y="17766"/>
                        <a:pt x="17753" y="621"/>
                        <a:pt x="38708" y="621"/>
                      </a:cubicBezTo>
                      <a:lnTo>
                        <a:pt x="38708" y="621"/>
                      </a:lnTo>
                      <a:lnTo>
                        <a:pt x="495908" y="621"/>
                      </a:lnTo>
                      <a:close/>
                      <a:moveTo>
                        <a:pt x="361605" y="172071"/>
                      </a:moveTo>
                      <a:lnTo>
                        <a:pt x="360653" y="173024"/>
                      </a:lnTo>
                      <a:lnTo>
                        <a:pt x="274928" y="284466"/>
                      </a:lnTo>
                      <a:cubicBezTo>
                        <a:pt x="273976" y="285419"/>
                        <a:pt x="273023" y="286371"/>
                        <a:pt x="272071" y="288276"/>
                      </a:cubicBezTo>
                      <a:cubicBezTo>
                        <a:pt x="257783" y="302564"/>
                        <a:pt x="234923" y="303516"/>
                        <a:pt x="219683" y="290181"/>
                      </a:cubicBezTo>
                      <a:lnTo>
                        <a:pt x="217778" y="289229"/>
                      </a:lnTo>
                      <a:lnTo>
                        <a:pt x="154913" y="228269"/>
                      </a:lnTo>
                      <a:cubicBezTo>
                        <a:pt x="154913" y="228269"/>
                        <a:pt x="153961" y="227316"/>
                        <a:pt x="153961" y="227316"/>
                      </a:cubicBezTo>
                      <a:cubicBezTo>
                        <a:pt x="146340" y="220649"/>
                        <a:pt x="134911" y="221601"/>
                        <a:pt x="128243" y="228269"/>
                      </a:cubicBezTo>
                      <a:lnTo>
                        <a:pt x="127290" y="229221"/>
                      </a:lnTo>
                      <a:lnTo>
                        <a:pt x="19658" y="354951"/>
                      </a:lnTo>
                      <a:lnTo>
                        <a:pt x="19658" y="361619"/>
                      </a:lnTo>
                      <a:cubicBezTo>
                        <a:pt x="19658" y="372096"/>
                        <a:pt x="27278" y="379716"/>
                        <a:pt x="37755" y="380669"/>
                      </a:cubicBezTo>
                      <a:lnTo>
                        <a:pt x="38708" y="380669"/>
                      </a:lnTo>
                      <a:lnTo>
                        <a:pt x="495908" y="380669"/>
                      </a:lnTo>
                      <a:cubicBezTo>
                        <a:pt x="506386" y="380669"/>
                        <a:pt x="514958" y="372096"/>
                        <a:pt x="514958" y="361619"/>
                      </a:cubicBezTo>
                      <a:lnTo>
                        <a:pt x="514958" y="361619"/>
                      </a:lnTo>
                      <a:lnTo>
                        <a:pt x="514958" y="337806"/>
                      </a:lnTo>
                      <a:lnTo>
                        <a:pt x="391133" y="173024"/>
                      </a:lnTo>
                      <a:cubicBezTo>
                        <a:pt x="390180" y="172071"/>
                        <a:pt x="389228" y="170166"/>
                        <a:pt x="387323" y="169214"/>
                      </a:cubicBezTo>
                      <a:cubicBezTo>
                        <a:pt x="378751" y="164451"/>
                        <a:pt x="368273" y="165404"/>
                        <a:pt x="361605" y="172071"/>
                      </a:cubicBezTo>
                      <a:close/>
                      <a:moveTo>
                        <a:pt x="495908" y="19671"/>
                      </a:moveTo>
                      <a:lnTo>
                        <a:pt x="38708" y="19671"/>
                      </a:lnTo>
                      <a:cubicBezTo>
                        <a:pt x="28230" y="19671"/>
                        <a:pt x="19658" y="28244"/>
                        <a:pt x="19658" y="38721"/>
                      </a:cubicBezTo>
                      <a:lnTo>
                        <a:pt x="19658" y="38721"/>
                      </a:lnTo>
                      <a:lnTo>
                        <a:pt x="19658" y="327329"/>
                      </a:lnTo>
                      <a:lnTo>
                        <a:pt x="113003" y="217791"/>
                      </a:lnTo>
                      <a:cubicBezTo>
                        <a:pt x="126338" y="201599"/>
                        <a:pt x="151103" y="199694"/>
                        <a:pt x="166343" y="213981"/>
                      </a:cubicBezTo>
                      <a:lnTo>
                        <a:pt x="167296" y="214934"/>
                      </a:lnTo>
                      <a:lnTo>
                        <a:pt x="168248" y="215886"/>
                      </a:lnTo>
                      <a:lnTo>
                        <a:pt x="231113" y="276846"/>
                      </a:lnTo>
                      <a:cubicBezTo>
                        <a:pt x="238733" y="284466"/>
                        <a:pt x="251115" y="284466"/>
                        <a:pt x="257783" y="276846"/>
                      </a:cubicBezTo>
                      <a:lnTo>
                        <a:pt x="258736" y="275894"/>
                      </a:lnTo>
                      <a:lnTo>
                        <a:pt x="259688" y="274941"/>
                      </a:lnTo>
                      <a:lnTo>
                        <a:pt x="345413" y="163499"/>
                      </a:lnTo>
                      <a:cubicBezTo>
                        <a:pt x="357796" y="146354"/>
                        <a:pt x="382561" y="143496"/>
                        <a:pt x="398753" y="156831"/>
                      </a:cubicBezTo>
                      <a:cubicBezTo>
                        <a:pt x="400658" y="158736"/>
                        <a:pt x="402563" y="160641"/>
                        <a:pt x="404468" y="162546"/>
                      </a:cubicBezTo>
                      <a:lnTo>
                        <a:pt x="406373" y="164451"/>
                      </a:lnTo>
                      <a:lnTo>
                        <a:pt x="515911" y="309231"/>
                      </a:lnTo>
                      <a:lnTo>
                        <a:pt x="515911" y="40626"/>
                      </a:lnTo>
                      <a:cubicBezTo>
                        <a:pt x="515911" y="30149"/>
                        <a:pt x="508290" y="22529"/>
                        <a:pt x="497813" y="21576"/>
                      </a:cubicBezTo>
                      <a:lnTo>
                        <a:pt x="495908" y="19671"/>
                      </a:lnTo>
                      <a:close/>
                      <a:moveTo>
                        <a:pt x="95858" y="48246"/>
                      </a:moveTo>
                      <a:cubicBezTo>
                        <a:pt x="122528" y="48246"/>
                        <a:pt x="143483" y="69201"/>
                        <a:pt x="143483" y="95871"/>
                      </a:cubicBezTo>
                      <a:cubicBezTo>
                        <a:pt x="143483" y="122541"/>
                        <a:pt x="122528" y="143496"/>
                        <a:pt x="95858" y="143496"/>
                      </a:cubicBezTo>
                      <a:cubicBezTo>
                        <a:pt x="69188" y="143496"/>
                        <a:pt x="48233" y="122541"/>
                        <a:pt x="48233" y="95871"/>
                      </a:cubicBezTo>
                      <a:cubicBezTo>
                        <a:pt x="48233" y="69201"/>
                        <a:pt x="69188" y="48246"/>
                        <a:pt x="95858" y="48246"/>
                      </a:cubicBezTo>
                      <a:close/>
                      <a:moveTo>
                        <a:pt x="95858" y="67296"/>
                      </a:moveTo>
                      <a:cubicBezTo>
                        <a:pt x="79665" y="67296"/>
                        <a:pt x="67283" y="79679"/>
                        <a:pt x="67283" y="95871"/>
                      </a:cubicBezTo>
                      <a:cubicBezTo>
                        <a:pt x="67283" y="112064"/>
                        <a:pt x="79665" y="124446"/>
                        <a:pt x="95858" y="124446"/>
                      </a:cubicBezTo>
                      <a:cubicBezTo>
                        <a:pt x="112051" y="124446"/>
                        <a:pt x="124433" y="112064"/>
                        <a:pt x="124433" y="95871"/>
                      </a:cubicBezTo>
                      <a:cubicBezTo>
                        <a:pt x="124433" y="79679"/>
                        <a:pt x="112051" y="67296"/>
                        <a:pt x="95858" y="6729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45" name="">
                <a:extLst>
                  <a:ext uri="{FF2B5EF4-FFF2-40B4-BE49-F238E27FC236}">
                    <a16:creationId xmlns:a16="http://schemas.microsoft.com/office/drawing/2014/main" id="{DF75E790-159B-BE70-9775-1DE98AB31470}"/>
                  </a:ext>
                </a:extLst>
              </p:cNvPr>
              <p:cNvSpPr/>
              <p:nvPr/>
            </p:nvSpPr>
            <p:spPr>
              <a:xfrm>
                <a:off x="7999205" y="4989034"/>
                <a:ext cx="1682303" cy="4645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 here.</a:t>
                </a:r>
              </a:p>
            </p:txBody>
          </p:sp>
        </p:grpSp>
        <p:grpSp>
          <p:nvGrpSpPr>
            <p:cNvPr id="3" name="">
              <a:extLst>
                <a:ext uri="{FF2B5EF4-FFF2-40B4-BE49-F238E27FC236}">
                  <a16:creationId xmlns:a16="http://schemas.microsoft.com/office/drawing/2014/main" id="{8A882BE6-93D6-D8DA-2949-CC2E65BBDB75}"/>
                </a:ext>
              </a:extLst>
            </p:cNvPr>
            <p:cNvGrpSpPr/>
            <p:nvPr/>
          </p:nvGrpSpPr>
          <p:grpSpPr>
            <a:xfrm>
              <a:off x="9556369" y="3288397"/>
              <a:ext cx="1682303" cy="2212814"/>
              <a:chOff x="8715688" y="3288397"/>
              <a:chExt cx="1682303" cy="2212814"/>
            </a:xfrm>
          </p:grpSpPr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105453ED-9ACF-3248-D938-1EFF1B6FB122}"/>
                  </a:ext>
                </a:extLst>
              </p:cNvPr>
              <p:cNvSpPr/>
              <p:nvPr/>
            </p:nvSpPr>
            <p:spPr bwMode="auto">
              <a:xfrm flipV="1">
                <a:off x="8733652" y="3288397"/>
                <a:ext cx="1646374" cy="1646374"/>
              </a:xfrm>
              <a:custGeom>
                <a:avLst/>
                <a:gdLst>
                  <a:gd name="T0" fmla="*/ 283 w 566"/>
                  <a:gd name="T1" fmla="*/ 566 h 566"/>
                  <a:gd name="T2" fmla="*/ 0 w 566"/>
                  <a:gd name="T3" fmla="*/ 383 h 566"/>
                  <a:gd name="T4" fmla="*/ 97 w 566"/>
                  <a:gd name="T5" fmla="*/ 136 h 566"/>
                  <a:gd name="T6" fmla="*/ 283 w 566"/>
                  <a:gd name="T7" fmla="*/ 0 h 566"/>
                  <a:gd name="T8" fmla="*/ 469 w 566"/>
                  <a:gd name="T9" fmla="*/ 136 h 566"/>
                  <a:gd name="T10" fmla="*/ 566 w 566"/>
                  <a:gd name="T11" fmla="*/ 383 h 566"/>
                  <a:gd name="T12" fmla="*/ 283 w 566"/>
                  <a:gd name="T13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566">
                    <a:moveTo>
                      <a:pt x="283" y="566"/>
                    </a:moveTo>
                    <a:cubicBezTo>
                      <a:pt x="93" y="566"/>
                      <a:pt x="0" y="506"/>
                      <a:pt x="0" y="383"/>
                    </a:cubicBezTo>
                    <a:cubicBezTo>
                      <a:pt x="0" y="314"/>
                      <a:pt x="37" y="219"/>
                      <a:pt x="97" y="136"/>
                    </a:cubicBezTo>
                    <a:cubicBezTo>
                      <a:pt x="158" y="51"/>
                      <a:pt x="228" y="0"/>
                      <a:pt x="283" y="0"/>
                    </a:cubicBezTo>
                    <a:cubicBezTo>
                      <a:pt x="338" y="0"/>
                      <a:pt x="408" y="51"/>
                      <a:pt x="469" y="136"/>
                    </a:cubicBezTo>
                    <a:cubicBezTo>
                      <a:pt x="529" y="219"/>
                      <a:pt x="566" y="314"/>
                      <a:pt x="566" y="383"/>
                    </a:cubicBezTo>
                    <a:cubicBezTo>
                      <a:pt x="566" y="506"/>
                      <a:pt x="473" y="566"/>
                      <a:pt x="283" y="566"/>
                    </a:cubicBezTo>
                    <a:close/>
                  </a:path>
                </a:pathLst>
              </a:custGeom>
              <a:solidFill>
                <a:schemeClr val="accent4">
                  <a:alpha val="7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D7D93D09-C9DD-BF33-3A4E-A2A636EBC8DF}"/>
                  </a:ext>
                </a:extLst>
              </p:cNvPr>
              <p:cNvSpPr/>
              <p:nvPr/>
            </p:nvSpPr>
            <p:spPr>
              <a:xfrm>
                <a:off x="8715688" y="5036618"/>
                <a:ext cx="1682303" cy="4645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 here.</a:t>
                </a:r>
              </a:p>
            </p:txBody>
          </p:sp>
          <p:sp>
            <p:nvSpPr>
              <p:cNvPr id="58" name="">
                <a:extLst>
                  <a:ext uri="{FF2B5EF4-FFF2-40B4-BE49-F238E27FC236}">
                    <a16:creationId xmlns:a16="http://schemas.microsoft.com/office/drawing/2014/main" id="{286646A2-3D16-95F1-F447-AE9829C94A51}"/>
                  </a:ext>
                </a:extLst>
              </p:cNvPr>
              <p:cNvSpPr/>
              <p:nvPr/>
            </p:nvSpPr>
            <p:spPr>
              <a:xfrm>
                <a:off x="9260846" y="3744436"/>
                <a:ext cx="539901" cy="591195"/>
              </a:xfrm>
              <a:custGeom>
                <a:avLst/>
                <a:gdLst>
                  <a:gd name="connsiteX0" fmla="*/ 367478 w 487121"/>
                  <a:gd name="connsiteY0" fmla="*/ 621 h 533400"/>
                  <a:gd name="connsiteX1" fmla="*/ 367478 w 487121"/>
                  <a:gd name="connsiteY1" fmla="*/ 19671 h 533400"/>
                  <a:gd name="connsiteX2" fmla="*/ 338903 w 487121"/>
                  <a:gd name="connsiteY2" fmla="*/ 19671 h 533400"/>
                  <a:gd name="connsiteX3" fmla="*/ 338903 w 487121"/>
                  <a:gd name="connsiteY3" fmla="*/ 135876 h 533400"/>
                  <a:gd name="connsiteX4" fmla="*/ 340808 w 487121"/>
                  <a:gd name="connsiteY4" fmla="*/ 145401 h 533400"/>
                  <a:gd name="connsiteX5" fmla="*/ 341761 w 487121"/>
                  <a:gd name="connsiteY5" fmla="*/ 147306 h 533400"/>
                  <a:gd name="connsiteX6" fmla="*/ 482731 w 487121"/>
                  <a:gd name="connsiteY6" fmla="*/ 464489 h 533400"/>
                  <a:gd name="connsiteX7" fmla="*/ 483683 w 487121"/>
                  <a:gd name="connsiteY7" fmla="*/ 509256 h 533400"/>
                  <a:gd name="connsiteX8" fmla="*/ 447488 w 487121"/>
                  <a:gd name="connsiteY8" fmla="*/ 534021 h 533400"/>
                  <a:gd name="connsiteX9" fmla="*/ 447488 w 487121"/>
                  <a:gd name="connsiteY9" fmla="*/ 534021 h 533400"/>
                  <a:gd name="connsiteX10" fmla="*/ 40771 w 487121"/>
                  <a:gd name="connsiteY10" fmla="*/ 534021 h 533400"/>
                  <a:gd name="connsiteX11" fmla="*/ 4576 w 487121"/>
                  <a:gd name="connsiteY11" fmla="*/ 509256 h 533400"/>
                  <a:gd name="connsiteX12" fmla="*/ 5528 w 487121"/>
                  <a:gd name="connsiteY12" fmla="*/ 464489 h 533400"/>
                  <a:gd name="connsiteX13" fmla="*/ 5528 w 487121"/>
                  <a:gd name="connsiteY13" fmla="*/ 464489 h 533400"/>
                  <a:gd name="connsiteX14" fmla="*/ 146498 w 487121"/>
                  <a:gd name="connsiteY14" fmla="*/ 147306 h 533400"/>
                  <a:gd name="connsiteX15" fmla="*/ 149356 w 487121"/>
                  <a:gd name="connsiteY15" fmla="*/ 135876 h 533400"/>
                  <a:gd name="connsiteX16" fmla="*/ 149356 w 487121"/>
                  <a:gd name="connsiteY16" fmla="*/ 135876 h 533400"/>
                  <a:gd name="connsiteX17" fmla="*/ 149356 w 487121"/>
                  <a:gd name="connsiteY17" fmla="*/ 19671 h 533400"/>
                  <a:gd name="connsiteX18" fmla="*/ 120781 w 487121"/>
                  <a:gd name="connsiteY18" fmla="*/ 19671 h 533400"/>
                  <a:gd name="connsiteX19" fmla="*/ 120781 w 487121"/>
                  <a:gd name="connsiteY19" fmla="*/ 621 h 533400"/>
                  <a:gd name="connsiteX20" fmla="*/ 367478 w 487121"/>
                  <a:gd name="connsiteY20" fmla="*/ 621 h 533400"/>
                  <a:gd name="connsiteX21" fmla="*/ 252226 w 487121"/>
                  <a:gd name="connsiteY21" fmla="*/ 415911 h 533400"/>
                  <a:gd name="connsiteX22" fmla="*/ 249368 w 487121"/>
                  <a:gd name="connsiteY22" fmla="*/ 417816 h 533400"/>
                  <a:gd name="connsiteX23" fmla="*/ 50296 w 487121"/>
                  <a:gd name="connsiteY23" fmla="*/ 409244 h 533400"/>
                  <a:gd name="connsiteX24" fmla="*/ 22673 w 487121"/>
                  <a:gd name="connsiteY24" fmla="*/ 471156 h 533400"/>
                  <a:gd name="connsiteX25" fmla="*/ 21721 w 487121"/>
                  <a:gd name="connsiteY25" fmla="*/ 501636 h 533400"/>
                  <a:gd name="connsiteX26" fmla="*/ 39818 w 487121"/>
                  <a:gd name="connsiteY26" fmla="*/ 514019 h 533400"/>
                  <a:gd name="connsiteX27" fmla="*/ 39818 w 487121"/>
                  <a:gd name="connsiteY27" fmla="*/ 514019 h 533400"/>
                  <a:gd name="connsiteX28" fmla="*/ 446536 w 487121"/>
                  <a:gd name="connsiteY28" fmla="*/ 514019 h 533400"/>
                  <a:gd name="connsiteX29" fmla="*/ 464633 w 487121"/>
                  <a:gd name="connsiteY29" fmla="*/ 501636 h 533400"/>
                  <a:gd name="connsiteX30" fmla="*/ 463681 w 487121"/>
                  <a:gd name="connsiteY30" fmla="*/ 471156 h 533400"/>
                  <a:gd name="connsiteX31" fmla="*/ 463681 w 487121"/>
                  <a:gd name="connsiteY31" fmla="*/ 471156 h 533400"/>
                  <a:gd name="connsiteX32" fmla="*/ 435106 w 487121"/>
                  <a:gd name="connsiteY32" fmla="*/ 407339 h 533400"/>
                  <a:gd name="connsiteX33" fmla="*/ 434153 w 487121"/>
                  <a:gd name="connsiteY33" fmla="*/ 407339 h 533400"/>
                  <a:gd name="connsiteX34" fmla="*/ 252226 w 487121"/>
                  <a:gd name="connsiteY34" fmla="*/ 415911 h 533400"/>
                  <a:gd name="connsiteX35" fmla="*/ 319853 w 487121"/>
                  <a:gd name="connsiteY35" fmla="*/ 19671 h 533400"/>
                  <a:gd name="connsiteX36" fmla="*/ 167453 w 487121"/>
                  <a:gd name="connsiteY36" fmla="*/ 19671 h 533400"/>
                  <a:gd name="connsiteX37" fmla="*/ 167453 w 487121"/>
                  <a:gd name="connsiteY37" fmla="*/ 135876 h 533400"/>
                  <a:gd name="connsiteX38" fmla="*/ 164596 w 487121"/>
                  <a:gd name="connsiteY38" fmla="*/ 153021 h 533400"/>
                  <a:gd name="connsiteX39" fmla="*/ 164596 w 487121"/>
                  <a:gd name="connsiteY39" fmla="*/ 153021 h 533400"/>
                  <a:gd name="connsiteX40" fmla="*/ 163643 w 487121"/>
                  <a:gd name="connsiteY40" fmla="*/ 155879 h 533400"/>
                  <a:gd name="connsiteX41" fmla="*/ 57916 w 487121"/>
                  <a:gd name="connsiteY41" fmla="*/ 393051 h 533400"/>
                  <a:gd name="connsiteX42" fmla="*/ 235081 w 487121"/>
                  <a:gd name="connsiteY42" fmla="*/ 405434 h 533400"/>
                  <a:gd name="connsiteX43" fmla="*/ 237938 w 487121"/>
                  <a:gd name="connsiteY43" fmla="*/ 403529 h 533400"/>
                  <a:gd name="connsiteX44" fmla="*/ 424628 w 487121"/>
                  <a:gd name="connsiteY44" fmla="*/ 383526 h 533400"/>
                  <a:gd name="connsiteX45" fmla="*/ 323663 w 487121"/>
                  <a:gd name="connsiteY45" fmla="*/ 155879 h 533400"/>
                  <a:gd name="connsiteX46" fmla="*/ 319853 w 487121"/>
                  <a:gd name="connsiteY46" fmla="*/ 136829 h 533400"/>
                  <a:gd name="connsiteX47" fmla="*/ 319853 w 487121"/>
                  <a:gd name="connsiteY47" fmla="*/ 136829 h 533400"/>
                  <a:gd name="connsiteX48" fmla="*/ 319853 w 487121"/>
                  <a:gd name="connsiteY48" fmla="*/ 19671 h 533400"/>
                  <a:gd name="connsiteX49" fmla="*/ 305566 w 487121"/>
                  <a:gd name="connsiteY49" fmla="*/ 248271 h 533400"/>
                  <a:gd name="connsiteX50" fmla="*/ 348428 w 487121"/>
                  <a:gd name="connsiteY50" fmla="*/ 291134 h 533400"/>
                  <a:gd name="connsiteX51" fmla="*/ 305566 w 487121"/>
                  <a:gd name="connsiteY51" fmla="*/ 333996 h 533400"/>
                  <a:gd name="connsiteX52" fmla="*/ 262703 w 487121"/>
                  <a:gd name="connsiteY52" fmla="*/ 291134 h 533400"/>
                  <a:gd name="connsiteX53" fmla="*/ 305566 w 487121"/>
                  <a:gd name="connsiteY53" fmla="*/ 248271 h 533400"/>
                  <a:gd name="connsiteX54" fmla="*/ 305566 w 487121"/>
                  <a:gd name="connsiteY54" fmla="*/ 267321 h 533400"/>
                  <a:gd name="connsiteX55" fmla="*/ 281753 w 487121"/>
                  <a:gd name="connsiteY55" fmla="*/ 291134 h 533400"/>
                  <a:gd name="connsiteX56" fmla="*/ 305566 w 487121"/>
                  <a:gd name="connsiteY56" fmla="*/ 314946 h 533400"/>
                  <a:gd name="connsiteX57" fmla="*/ 329378 w 487121"/>
                  <a:gd name="connsiteY57" fmla="*/ 291134 h 533400"/>
                  <a:gd name="connsiteX58" fmla="*/ 305566 w 487121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7121" h="533400">
                    <a:moveTo>
                      <a:pt x="367478" y="621"/>
                    </a:moveTo>
                    <a:lnTo>
                      <a:pt x="367478" y="19671"/>
                    </a:lnTo>
                    <a:lnTo>
                      <a:pt x="338903" y="19671"/>
                    </a:lnTo>
                    <a:lnTo>
                      <a:pt x="338903" y="135876"/>
                    </a:lnTo>
                    <a:cubicBezTo>
                      <a:pt x="338903" y="138734"/>
                      <a:pt x="339856" y="142544"/>
                      <a:pt x="340808" y="145401"/>
                    </a:cubicBezTo>
                    <a:lnTo>
                      <a:pt x="341761" y="147306"/>
                    </a:lnTo>
                    <a:lnTo>
                      <a:pt x="482731" y="464489"/>
                    </a:lnTo>
                    <a:cubicBezTo>
                      <a:pt x="489398" y="478776"/>
                      <a:pt x="489398" y="494969"/>
                      <a:pt x="483683" y="509256"/>
                    </a:cubicBezTo>
                    <a:cubicBezTo>
                      <a:pt x="477968" y="524496"/>
                      <a:pt x="463681" y="534021"/>
                      <a:pt x="447488" y="534021"/>
                    </a:cubicBezTo>
                    <a:lnTo>
                      <a:pt x="447488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7478" y="621"/>
                    </a:lnTo>
                    <a:close/>
                    <a:moveTo>
                      <a:pt x="252226" y="415911"/>
                    </a:moveTo>
                    <a:lnTo>
                      <a:pt x="249368" y="417816"/>
                    </a:lnTo>
                    <a:cubicBezTo>
                      <a:pt x="194123" y="456869"/>
                      <a:pt x="118876" y="453059"/>
                      <a:pt x="50296" y="409244"/>
                    </a:cubicBezTo>
                    <a:lnTo>
                      <a:pt x="22673" y="471156"/>
                    </a:lnTo>
                    <a:cubicBezTo>
                      <a:pt x="18863" y="480681"/>
                      <a:pt x="17911" y="491159"/>
                      <a:pt x="21721" y="501636"/>
                    </a:cubicBezTo>
                    <a:cubicBezTo>
                      <a:pt x="24578" y="509256"/>
                      <a:pt x="32198" y="514019"/>
                      <a:pt x="39818" y="514019"/>
                    </a:cubicBezTo>
                    <a:lnTo>
                      <a:pt x="39818" y="514019"/>
                    </a:lnTo>
                    <a:lnTo>
                      <a:pt x="446536" y="514019"/>
                    </a:lnTo>
                    <a:cubicBezTo>
                      <a:pt x="455108" y="514019"/>
                      <a:pt x="461776" y="509256"/>
                      <a:pt x="464633" y="501636"/>
                    </a:cubicBezTo>
                    <a:cubicBezTo>
                      <a:pt x="468443" y="492111"/>
                      <a:pt x="468443" y="480681"/>
                      <a:pt x="463681" y="471156"/>
                    </a:cubicBezTo>
                    <a:lnTo>
                      <a:pt x="463681" y="471156"/>
                    </a:lnTo>
                    <a:lnTo>
                      <a:pt x="435106" y="407339"/>
                    </a:lnTo>
                    <a:lnTo>
                      <a:pt x="434153" y="407339"/>
                    </a:lnTo>
                    <a:cubicBezTo>
                      <a:pt x="374146" y="378764"/>
                      <a:pt x="301756" y="382574"/>
                      <a:pt x="252226" y="415911"/>
                    </a:cubicBezTo>
                    <a:close/>
                    <a:moveTo>
                      <a:pt x="319853" y="19671"/>
                    </a:moveTo>
                    <a:lnTo>
                      <a:pt x="167453" y="19671"/>
                    </a:lnTo>
                    <a:lnTo>
                      <a:pt x="167453" y="135876"/>
                    </a:lnTo>
                    <a:cubicBezTo>
                      <a:pt x="167453" y="141591"/>
                      <a:pt x="166501" y="147306"/>
                      <a:pt x="164596" y="153021"/>
                    </a:cubicBezTo>
                    <a:lnTo>
                      <a:pt x="164596" y="153021"/>
                    </a:lnTo>
                    <a:lnTo>
                      <a:pt x="163643" y="155879"/>
                    </a:lnTo>
                    <a:lnTo>
                      <a:pt x="57916" y="393051"/>
                    </a:lnTo>
                    <a:cubicBezTo>
                      <a:pt x="119828" y="433056"/>
                      <a:pt x="186503" y="437819"/>
                      <a:pt x="235081" y="405434"/>
                    </a:cubicBezTo>
                    <a:lnTo>
                      <a:pt x="237938" y="403529"/>
                    </a:lnTo>
                    <a:cubicBezTo>
                      <a:pt x="289373" y="367334"/>
                      <a:pt x="360811" y="360666"/>
                      <a:pt x="424628" y="383526"/>
                    </a:cubicBezTo>
                    <a:lnTo>
                      <a:pt x="323663" y="155879"/>
                    </a:lnTo>
                    <a:cubicBezTo>
                      <a:pt x="320806" y="150164"/>
                      <a:pt x="319853" y="143496"/>
                      <a:pt x="319853" y="136829"/>
                    </a:cubicBezTo>
                    <a:lnTo>
                      <a:pt x="319853" y="136829"/>
                    </a:lnTo>
                    <a:lnTo>
                      <a:pt x="319853" y="19671"/>
                    </a:lnTo>
                    <a:close/>
                    <a:moveTo>
                      <a:pt x="305566" y="248271"/>
                    </a:moveTo>
                    <a:cubicBezTo>
                      <a:pt x="329378" y="248271"/>
                      <a:pt x="348428" y="267321"/>
                      <a:pt x="348428" y="291134"/>
                    </a:cubicBezTo>
                    <a:cubicBezTo>
                      <a:pt x="348428" y="314946"/>
                      <a:pt x="329378" y="333996"/>
                      <a:pt x="305566" y="333996"/>
                    </a:cubicBezTo>
                    <a:cubicBezTo>
                      <a:pt x="281753" y="333996"/>
                      <a:pt x="262703" y="314946"/>
                      <a:pt x="262703" y="291134"/>
                    </a:cubicBezTo>
                    <a:cubicBezTo>
                      <a:pt x="262703" y="267321"/>
                      <a:pt x="281753" y="248271"/>
                      <a:pt x="305566" y="248271"/>
                    </a:cubicBezTo>
                    <a:close/>
                    <a:moveTo>
                      <a:pt x="305566" y="267321"/>
                    </a:moveTo>
                    <a:cubicBezTo>
                      <a:pt x="292231" y="267321"/>
                      <a:pt x="281753" y="277799"/>
                      <a:pt x="281753" y="291134"/>
                    </a:cubicBezTo>
                    <a:cubicBezTo>
                      <a:pt x="281753" y="304469"/>
                      <a:pt x="292231" y="314946"/>
                      <a:pt x="305566" y="314946"/>
                    </a:cubicBezTo>
                    <a:cubicBezTo>
                      <a:pt x="318901" y="314946"/>
                      <a:pt x="329378" y="304469"/>
                      <a:pt x="329378" y="291134"/>
                    </a:cubicBezTo>
                    <a:cubicBezTo>
                      <a:pt x="329378" y="277799"/>
                      <a:pt x="318901" y="267321"/>
                      <a:pt x="305566" y="26732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grpSp>
          <p:nvGrpSpPr>
            <p:cNvPr id="4" name="">
              <a:extLst>
                <a:ext uri="{FF2B5EF4-FFF2-40B4-BE49-F238E27FC236}">
                  <a16:creationId xmlns:a16="http://schemas.microsoft.com/office/drawing/2014/main" id="{406086B6-6C83-125E-A803-AF9388C7E1B2}"/>
                </a:ext>
              </a:extLst>
            </p:cNvPr>
            <p:cNvGrpSpPr/>
            <p:nvPr/>
          </p:nvGrpSpPr>
          <p:grpSpPr>
            <a:xfrm>
              <a:off x="7558592" y="3288397"/>
              <a:ext cx="1682303" cy="2212814"/>
              <a:chOff x="7123956" y="3321850"/>
              <a:chExt cx="1682303" cy="2212814"/>
            </a:xfrm>
          </p:grpSpPr>
          <p:sp>
            <p:nvSpPr>
              <p:cNvPr id="57" name="">
                <a:extLst>
                  <a:ext uri="{FF2B5EF4-FFF2-40B4-BE49-F238E27FC236}">
                    <a16:creationId xmlns:a16="http://schemas.microsoft.com/office/drawing/2014/main" id="{94413A02-CBA3-E619-26CC-200E99FC56AB}"/>
                  </a:ext>
                </a:extLst>
              </p:cNvPr>
              <p:cNvSpPr/>
              <p:nvPr/>
            </p:nvSpPr>
            <p:spPr>
              <a:xfrm>
                <a:off x="7123956" y="5070071"/>
                <a:ext cx="1682303" cy="4645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/>
              <a:p>
                <a:pPr algn="ctr"/>
                <a:r>
                  <a:rPr kumimoji="1" lang="en-US" altLang="zh-CN" sz="1600" b="1" dirty="0">
                    <a:solidFill>
                      <a:schemeClr val="tx1"/>
                    </a:solidFill>
                  </a:rPr>
                  <a:t>Text here.</a:t>
                </a:r>
              </a:p>
            </p:txBody>
          </p:sp>
          <p:grpSp>
            <p:nvGrpSpPr>
              <p:cNvPr id="2" name="">
                <a:extLst>
                  <a:ext uri="{FF2B5EF4-FFF2-40B4-BE49-F238E27FC236}">
                    <a16:creationId xmlns:a16="http://schemas.microsoft.com/office/drawing/2014/main" id="{4DC04136-B231-E704-BA11-29E8357BE280}"/>
                  </a:ext>
                </a:extLst>
              </p:cNvPr>
              <p:cNvGrpSpPr/>
              <p:nvPr/>
            </p:nvGrpSpPr>
            <p:grpSpPr>
              <a:xfrm>
                <a:off x="7141920" y="3321850"/>
                <a:ext cx="1646374" cy="1646374"/>
                <a:chOff x="7141920" y="3321850"/>
                <a:chExt cx="1646374" cy="1646374"/>
              </a:xfrm>
            </p:grpSpPr>
            <p:sp>
              <p:nvSpPr>
                <p:cNvPr id="49" name="">
                  <a:extLst>
                    <a:ext uri="{FF2B5EF4-FFF2-40B4-BE49-F238E27FC236}">
                      <a16:creationId xmlns:a16="http://schemas.microsoft.com/office/drawing/2014/main" id="{D5ABA785-65CF-9BEB-AFFC-11B064CE0DB4}"/>
                    </a:ext>
                  </a:extLst>
                </p:cNvPr>
                <p:cNvSpPr/>
                <p:nvPr/>
              </p:nvSpPr>
              <p:spPr bwMode="auto">
                <a:xfrm flipV="1">
                  <a:off x="7141920" y="3321850"/>
                  <a:ext cx="1646374" cy="1646374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1">
                    <a:alpha val="7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60" name="">
                  <a:extLst>
                    <a:ext uri="{FF2B5EF4-FFF2-40B4-BE49-F238E27FC236}">
                      <a16:creationId xmlns:a16="http://schemas.microsoft.com/office/drawing/2014/main" id="{2AF8D474-EBFF-9980-055B-BF5F25624A63}"/>
                    </a:ext>
                  </a:extLst>
                </p:cNvPr>
                <p:cNvSpPr/>
                <p:nvPr/>
              </p:nvSpPr>
              <p:spPr>
                <a:xfrm>
                  <a:off x="7671688" y="3816443"/>
                  <a:ext cx="552641" cy="552641"/>
                </a:xfrm>
                <a:custGeom>
                  <a:avLst/>
                  <a:gdLst>
                    <a:gd name="connsiteX0" fmla="*/ 343764 w 533400"/>
                    <a:gd name="connsiteY0" fmla="*/ 621 h 533400"/>
                    <a:gd name="connsiteX1" fmla="*/ 381864 w 533400"/>
                    <a:gd name="connsiteY1" fmla="*/ 38721 h 533400"/>
                    <a:gd name="connsiteX2" fmla="*/ 381864 w 533400"/>
                    <a:gd name="connsiteY2" fmla="*/ 38721 h 533400"/>
                    <a:gd name="connsiteX3" fmla="*/ 381864 w 533400"/>
                    <a:gd name="connsiteY3" fmla="*/ 114921 h 533400"/>
                    <a:gd name="connsiteX4" fmla="*/ 496164 w 533400"/>
                    <a:gd name="connsiteY4" fmla="*/ 114921 h 533400"/>
                    <a:gd name="connsiteX5" fmla="*/ 534264 w 533400"/>
                    <a:gd name="connsiteY5" fmla="*/ 151116 h 533400"/>
                    <a:gd name="connsiteX6" fmla="*/ 534264 w 533400"/>
                    <a:gd name="connsiteY6" fmla="*/ 153021 h 533400"/>
                    <a:gd name="connsiteX7" fmla="*/ 534264 w 533400"/>
                    <a:gd name="connsiteY7" fmla="*/ 381621 h 533400"/>
                    <a:gd name="connsiteX8" fmla="*/ 498069 w 533400"/>
                    <a:gd name="connsiteY8" fmla="*/ 419721 h 533400"/>
                    <a:gd name="connsiteX9" fmla="*/ 496164 w 533400"/>
                    <a:gd name="connsiteY9" fmla="*/ 419721 h 533400"/>
                    <a:gd name="connsiteX10" fmla="*/ 381864 w 533400"/>
                    <a:gd name="connsiteY10" fmla="*/ 419721 h 533400"/>
                    <a:gd name="connsiteX11" fmla="*/ 381864 w 533400"/>
                    <a:gd name="connsiteY11" fmla="*/ 495921 h 533400"/>
                    <a:gd name="connsiteX12" fmla="*/ 345669 w 533400"/>
                    <a:gd name="connsiteY12" fmla="*/ 534021 h 533400"/>
                    <a:gd name="connsiteX13" fmla="*/ 343764 w 533400"/>
                    <a:gd name="connsiteY13" fmla="*/ 534021 h 533400"/>
                    <a:gd name="connsiteX14" fmla="*/ 191364 w 533400"/>
                    <a:gd name="connsiteY14" fmla="*/ 534021 h 533400"/>
                    <a:gd name="connsiteX15" fmla="*/ 153264 w 533400"/>
                    <a:gd name="connsiteY15" fmla="*/ 495921 h 533400"/>
                    <a:gd name="connsiteX16" fmla="*/ 153264 w 533400"/>
                    <a:gd name="connsiteY16" fmla="*/ 495921 h 533400"/>
                    <a:gd name="connsiteX17" fmla="*/ 153264 w 533400"/>
                    <a:gd name="connsiteY17" fmla="*/ 419721 h 533400"/>
                    <a:gd name="connsiteX18" fmla="*/ 38964 w 533400"/>
                    <a:gd name="connsiteY18" fmla="*/ 419721 h 533400"/>
                    <a:gd name="connsiteX19" fmla="*/ 864 w 533400"/>
                    <a:gd name="connsiteY19" fmla="*/ 383526 h 533400"/>
                    <a:gd name="connsiteX20" fmla="*/ 864 w 533400"/>
                    <a:gd name="connsiteY20" fmla="*/ 381621 h 533400"/>
                    <a:gd name="connsiteX21" fmla="*/ 864 w 533400"/>
                    <a:gd name="connsiteY21" fmla="*/ 197789 h 533400"/>
                    <a:gd name="connsiteX22" fmla="*/ 9436 w 533400"/>
                    <a:gd name="connsiteY22" fmla="*/ 173976 h 533400"/>
                    <a:gd name="connsiteX23" fmla="*/ 11342 w 533400"/>
                    <a:gd name="connsiteY23" fmla="*/ 172071 h 533400"/>
                    <a:gd name="connsiteX24" fmla="*/ 52299 w 533400"/>
                    <a:gd name="connsiteY24" fmla="*/ 127304 h 533400"/>
                    <a:gd name="connsiteX25" fmla="*/ 78017 w 533400"/>
                    <a:gd name="connsiteY25" fmla="*/ 114921 h 533400"/>
                    <a:gd name="connsiteX26" fmla="*/ 79921 w 533400"/>
                    <a:gd name="connsiteY26" fmla="*/ 114921 h 533400"/>
                    <a:gd name="connsiteX27" fmla="*/ 153264 w 533400"/>
                    <a:gd name="connsiteY27" fmla="*/ 114921 h 533400"/>
                    <a:gd name="connsiteX28" fmla="*/ 153264 w 533400"/>
                    <a:gd name="connsiteY28" fmla="*/ 38721 h 533400"/>
                    <a:gd name="connsiteX29" fmla="*/ 189459 w 533400"/>
                    <a:gd name="connsiteY29" fmla="*/ 621 h 533400"/>
                    <a:gd name="connsiteX30" fmla="*/ 191364 w 533400"/>
                    <a:gd name="connsiteY30" fmla="*/ 621 h 533400"/>
                    <a:gd name="connsiteX31" fmla="*/ 343764 w 533400"/>
                    <a:gd name="connsiteY31" fmla="*/ 621 h 533400"/>
                    <a:gd name="connsiteX32" fmla="*/ 343764 w 533400"/>
                    <a:gd name="connsiteY32" fmla="*/ 286371 h 533400"/>
                    <a:gd name="connsiteX33" fmla="*/ 191364 w 533400"/>
                    <a:gd name="connsiteY33" fmla="*/ 286371 h 533400"/>
                    <a:gd name="connsiteX34" fmla="*/ 172314 w 533400"/>
                    <a:gd name="connsiteY34" fmla="*/ 305421 h 533400"/>
                    <a:gd name="connsiteX35" fmla="*/ 172314 w 533400"/>
                    <a:gd name="connsiteY35" fmla="*/ 305421 h 533400"/>
                    <a:gd name="connsiteX36" fmla="*/ 172314 w 533400"/>
                    <a:gd name="connsiteY36" fmla="*/ 495921 h 533400"/>
                    <a:gd name="connsiteX37" fmla="*/ 191364 w 533400"/>
                    <a:gd name="connsiteY37" fmla="*/ 514971 h 533400"/>
                    <a:gd name="connsiteX38" fmla="*/ 191364 w 533400"/>
                    <a:gd name="connsiteY38" fmla="*/ 514971 h 533400"/>
                    <a:gd name="connsiteX39" fmla="*/ 343764 w 533400"/>
                    <a:gd name="connsiteY39" fmla="*/ 514971 h 533400"/>
                    <a:gd name="connsiteX40" fmla="*/ 362814 w 533400"/>
                    <a:gd name="connsiteY40" fmla="*/ 495921 h 533400"/>
                    <a:gd name="connsiteX41" fmla="*/ 362814 w 533400"/>
                    <a:gd name="connsiteY41" fmla="*/ 495921 h 533400"/>
                    <a:gd name="connsiteX42" fmla="*/ 362814 w 533400"/>
                    <a:gd name="connsiteY42" fmla="*/ 305421 h 533400"/>
                    <a:gd name="connsiteX43" fmla="*/ 343764 w 533400"/>
                    <a:gd name="connsiteY43" fmla="*/ 286371 h 533400"/>
                    <a:gd name="connsiteX44" fmla="*/ 343764 w 533400"/>
                    <a:gd name="connsiteY44" fmla="*/ 286371 h 533400"/>
                    <a:gd name="connsiteX45" fmla="*/ 496164 w 533400"/>
                    <a:gd name="connsiteY45" fmla="*/ 133971 h 533400"/>
                    <a:gd name="connsiteX46" fmla="*/ 79921 w 533400"/>
                    <a:gd name="connsiteY46" fmla="*/ 133971 h 533400"/>
                    <a:gd name="connsiteX47" fmla="*/ 67539 w 533400"/>
                    <a:gd name="connsiteY47" fmla="*/ 138734 h 533400"/>
                    <a:gd name="connsiteX48" fmla="*/ 66586 w 533400"/>
                    <a:gd name="connsiteY48" fmla="*/ 139686 h 533400"/>
                    <a:gd name="connsiteX49" fmla="*/ 25629 w 533400"/>
                    <a:gd name="connsiteY49" fmla="*/ 184454 h 533400"/>
                    <a:gd name="connsiteX50" fmla="*/ 20867 w 533400"/>
                    <a:gd name="connsiteY50" fmla="*/ 195884 h 533400"/>
                    <a:gd name="connsiteX51" fmla="*/ 20867 w 533400"/>
                    <a:gd name="connsiteY51" fmla="*/ 197789 h 533400"/>
                    <a:gd name="connsiteX52" fmla="*/ 20867 w 533400"/>
                    <a:gd name="connsiteY52" fmla="*/ 381621 h 533400"/>
                    <a:gd name="connsiteX53" fmla="*/ 38964 w 533400"/>
                    <a:gd name="connsiteY53" fmla="*/ 400671 h 533400"/>
                    <a:gd name="connsiteX54" fmla="*/ 39917 w 533400"/>
                    <a:gd name="connsiteY54" fmla="*/ 400671 h 533400"/>
                    <a:gd name="connsiteX55" fmla="*/ 154217 w 533400"/>
                    <a:gd name="connsiteY55" fmla="*/ 400671 h 533400"/>
                    <a:gd name="connsiteX56" fmla="*/ 154217 w 533400"/>
                    <a:gd name="connsiteY56" fmla="*/ 305421 h 533400"/>
                    <a:gd name="connsiteX57" fmla="*/ 190411 w 533400"/>
                    <a:gd name="connsiteY57" fmla="*/ 267321 h 533400"/>
                    <a:gd name="connsiteX58" fmla="*/ 192317 w 533400"/>
                    <a:gd name="connsiteY58" fmla="*/ 267321 h 533400"/>
                    <a:gd name="connsiteX59" fmla="*/ 344717 w 533400"/>
                    <a:gd name="connsiteY59" fmla="*/ 267321 h 533400"/>
                    <a:gd name="connsiteX60" fmla="*/ 382817 w 533400"/>
                    <a:gd name="connsiteY60" fmla="*/ 305421 h 533400"/>
                    <a:gd name="connsiteX61" fmla="*/ 382817 w 533400"/>
                    <a:gd name="connsiteY61" fmla="*/ 305421 h 533400"/>
                    <a:gd name="connsiteX62" fmla="*/ 382817 w 533400"/>
                    <a:gd name="connsiteY62" fmla="*/ 400671 h 533400"/>
                    <a:gd name="connsiteX63" fmla="*/ 497117 w 533400"/>
                    <a:gd name="connsiteY63" fmla="*/ 400671 h 533400"/>
                    <a:gd name="connsiteX64" fmla="*/ 516167 w 533400"/>
                    <a:gd name="connsiteY64" fmla="*/ 382574 h 533400"/>
                    <a:gd name="connsiteX65" fmla="*/ 516167 w 533400"/>
                    <a:gd name="connsiteY65" fmla="*/ 381621 h 533400"/>
                    <a:gd name="connsiteX66" fmla="*/ 516167 w 533400"/>
                    <a:gd name="connsiteY66" fmla="*/ 153021 h 533400"/>
                    <a:gd name="connsiteX67" fmla="*/ 498069 w 533400"/>
                    <a:gd name="connsiteY67" fmla="*/ 133971 h 533400"/>
                    <a:gd name="connsiteX68" fmla="*/ 496164 w 533400"/>
                    <a:gd name="connsiteY68" fmla="*/ 133971 h 533400"/>
                    <a:gd name="connsiteX69" fmla="*/ 462827 w 533400"/>
                    <a:gd name="connsiteY69" fmla="*/ 172071 h 533400"/>
                    <a:gd name="connsiteX70" fmla="*/ 477114 w 533400"/>
                    <a:gd name="connsiteY70" fmla="*/ 186359 h 533400"/>
                    <a:gd name="connsiteX71" fmla="*/ 462827 w 533400"/>
                    <a:gd name="connsiteY71" fmla="*/ 200646 h 533400"/>
                    <a:gd name="connsiteX72" fmla="*/ 448539 w 533400"/>
                    <a:gd name="connsiteY72" fmla="*/ 186359 h 533400"/>
                    <a:gd name="connsiteX73" fmla="*/ 462827 w 533400"/>
                    <a:gd name="connsiteY73" fmla="*/ 172071 h 533400"/>
                    <a:gd name="connsiteX74" fmla="*/ 343764 w 533400"/>
                    <a:gd name="connsiteY74" fmla="*/ 19671 h 533400"/>
                    <a:gd name="connsiteX75" fmla="*/ 191364 w 533400"/>
                    <a:gd name="connsiteY75" fmla="*/ 19671 h 533400"/>
                    <a:gd name="connsiteX76" fmla="*/ 172314 w 533400"/>
                    <a:gd name="connsiteY76" fmla="*/ 38721 h 533400"/>
                    <a:gd name="connsiteX77" fmla="*/ 172314 w 533400"/>
                    <a:gd name="connsiteY77" fmla="*/ 38721 h 533400"/>
                    <a:gd name="connsiteX78" fmla="*/ 172314 w 533400"/>
                    <a:gd name="connsiteY78" fmla="*/ 114921 h 533400"/>
                    <a:gd name="connsiteX79" fmla="*/ 362814 w 533400"/>
                    <a:gd name="connsiteY79" fmla="*/ 114921 h 533400"/>
                    <a:gd name="connsiteX80" fmla="*/ 362814 w 533400"/>
                    <a:gd name="connsiteY80" fmla="*/ 38721 h 533400"/>
                    <a:gd name="connsiteX81" fmla="*/ 344717 w 533400"/>
                    <a:gd name="connsiteY81" fmla="*/ 19671 h 533400"/>
                    <a:gd name="connsiteX82" fmla="*/ 344717 w 533400"/>
                    <a:gd name="connsiteY82" fmla="*/ 19671 h 533400"/>
                    <a:gd name="connsiteX83" fmla="*/ 343764 w 533400"/>
                    <a:gd name="connsiteY83" fmla="*/ 19671 h 533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</a:cxnLst>
                  <a:rect l="l" t="t" r="r" b="b"/>
                  <a:pathLst>
                    <a:path w="533400" h="533400">
                      <a:moveTo>
                        <a:pt x="343764" y="621"/>
                      </a:moveTo>
                      <a:cubicBezTo>
                        <a:pt x="364719" y="621"/>
                        <a:pt x="381864" y="17766"/>
                        <a:pt x="381864" y="38721"/>
                      </a:cubicBezTo>
                      <a:lnTo>
                        <a:pt x="381864" y="38721"/>
                      </a:lnTo>
                      <a:lnTo>
                        <a:pt x="381864" y="114921"/>
                      </a:lnTo>
                      <a:lnTo>
                        <a:pt x="496164" y="114921"/>
                      </a:lnTo>
                      <a:cubicBezTo>
                        <a:pt x="516167" y="114921"/>
                        <a:pt x="533311" y="131114"/>
                        <a:pt x="534264" y="151116"/>
                      </a:cubicBezTo>
                      <a:lnTo>
                        <a:pt x="534264" y="153021"/>
                      </a:lnTo>
                      <a:lnTo>
                        <a:pt x="534264" y="381621"/>
                      </a:lnTo>
                      <a:cubicBezTo>
                        <a:pt x="534264" y="401624"/>
                        <a:pt x="518071" y="418769"/>
                        <a:pt x="498069" y="419721"/>
                      </a:cubicBezTo>
                      <a:lnTo>
                        <a:pt x="496164" y="419721"/>
                      </a:lnTo>
                      <a:lnTo>
                        <a:pt x="381864" y="419721"/>
                      </a:lnTo>
                      <a:lnTo>
                        <a:pt x="381864" y="495921"/>
                      </a:lnTo>
                      <a:cubicBezTo>
                        <a:pt x="381864" y="515924"/>
                        <a:pt x="365671" y="533069"/>
                        <a:pt x="345669" y="534021"/>
                      </a:cubicBezTo>
                      <a:lnTo>
                        <a:pt x="343764" y="534021"/>
                      </a:lnTo>
                      <a:lnTo>
                        <a:pt x="191364" y="534021"/>
                      </a:lnTo>
                      <a:cubicBezTo>
                        <a:pt x="170409" y="534021"/>
                        <a:pt x="153264" y="516876"/>
                        <a:pt x="153264" y="495921"/>
                      </a:cubicBezTo>
                      <a:lnTo>
                        <a:pt x="153264" y="495921"/>
                      </a:lnTo>
                      <a:lnTo>
                        <a:pt x="153264" y="419721"/>
                      </a:lnTo>
                      <a:lnTo>
                        <a:pt x="38964" y="419721"/>
                      </a:lnTo>
                      <a:cubicBezTo>
                        <a:pt x="18961" y="419721"/>
                        <a:pt x="1817" y="403529"/>
                        <a:pt x="864" y="383526"/>
                      </a:cubicBezTo>
                      <a:lnTo>
                        <a:pt x="864" y="381621"/>
                      </a:lnTo>
                      <a:lnTo>
                        <a:pt x="864" y="197789"/>
                      </a:lnTo>
                      <a:cubicBezTo>
                        <a:pt x="864" y="189216"/>
                        <a:pt x="3721" y="180644"/>
                        <a:pt x="9436" y="173976"/>
                      </a:cubicBezTo>
                      <a:lnTo>
                        <a:pt x="11342" y="172071"/>
                      </a:lnTo>
                      <a:lnTo>
                        <a:pt x="52299" y="127304"/>
                      </a:lnTo>
                      <a:cubicBezTo>
                        <a:pt x="58967" y="119684"/>
                        <a:pt x="68492" y="115874"/>
                        <a:pt x="78017" y="114921"/>
                      </a:cubicBezTo>
                      <a:lnTo>
                        <a:pt x="79921" y="114921"/>
                      </a:lnTo>
                      <a:lnTo>
                        <a:pt x="153264" y="114921"/>
                      </a:lnTo>
                      <a:lnTo>
                        <a:pt x="153264" y="38721"/>
                      </a:lnTo>
                      <a:cubicBezTo>
                        <a:pt x="153264" y="18719"/>
                        <a:pt x="169457" y="1574"/>
                        <a:pt x="189459" y="621"/>
                      </a:cubicBezTo>
                      <a:lnTo>
                        <a:pt x="191364" y="621"/>
                      </a:lnTo>
                      <a:lnTo>
                        <a:pt x="343764" y="621"/>
                      </a:lnTo>
                      <a:close/>
                      <a:moveTo>
                        <a:pt x="343764" y="286371"/>
                      </a:moveTo>
                      <a:lnTo>
                        <a:pt x="191364" y="286371"/>
                      </a:lnTo>
                      <a:cubicBezTo>
                        <a:pt x="180886" y="286371"/>
                        <a:pt x="172314" y="294944"/>
                        <a:pt x="172314" y="305421"/>
                      </a:cubicBezTo>
                      <a:lnTo>
                        <a:pt x="172314" y="305421"/>
                      </a:lnTo>
                      <a:lnTo>
                        <a:pt x="172314" y="495921"/>
                      </a:lnTo>
                      <a:cubicBezTo>
                        <a:pt x="172314" y="506399"/>
                        <a:pt x="180886" y="514971"/>
                        <a:pt x="191364" y="514971"/>
                      </a:cubicBezTo>
                      <a:lnTo>
                        <a:pt x="191364" y="514971"/>
                      </a:lnTo>
                      <a:lnTo>
                        <a:pt x="343764" y="514971"/>
                      </a:lnTo>
                      <a:cubicBezTo>
                        <a:pt x="354242" y="514971"/>
                        <a:pt x="362814" y="506399"/>
                        <a:pt x="362814" y="495921"/>
                      </a:cubicBezTo>
                      <a:lnTo>
                        <a:pt x="362814" y="495921"/>
                      </a:lnTo>
                      <a:lnTo>
                        <a:pt x="362814" y="305421"/>
                      </a:lnTo>
                      <a:cubicBezTo>
                        <a:pt x="362814" y="294944"/>
                        <a:pt x="354242" y="286371"/>
                        <a:pt x="343764" y="286371"/>
                      </a:cubicBezTo>
                      <a:lnTo>
                        <a:pt x="343764" y="286371"/>
                      </a:lnTo>
                      <a:close/>
                      <a:moveTo>
                        <a:pt x="496164" y="133971"/>
                      </a:moveTo>
                      <a:lnTo>
                        <a:pt x="79921" y="133971"/>
                      </a:lnTo>
                      <a:cubicBezTo>
                        <a:pt x="75159" y="133971"/>
                        <a:pt x="70396" y="135876"/>
                        <a:pt x="67539" y="138734"/>
                      </a:cubicBezTo>
                      <a:lnTo>
                        <a:pt x="66586" y="139686"/>
                      </a:lnTo>
                      <a:lnTo>
                        <a:pt x="25629" y="184454"/>
                      </a:lnTo>
                      <a:cubicBezTo>
                        <a:pt x="22771" y="187311"/>
                        <a:pt x="20867" y="191121"/>
                        <a:pt x="20867" y="195884"/>
                      </a:cubicBezTo>
                      <a:lnTo>
                        <a:pt x="20867" y="197789"/>
                      </a:lnTo>
                      <a:lnTo>
                        <a:pt x="20867" y="381621"/>
                      </a:lnTo>
                      <a:cubicBezTo>
                        <a:pt x="20867" y="392099"/>
                        <a:pt x="28486" y="399719"/>
                        <a:pt x="38964" y="400671"/>
                      </a:cubicBezTo>
                      <a:lnTo>
                        <a:pt x="39917" y="400671"/>
                      </a:lnTo>
                      <a:lnTo>
                        <a:pt x="154217" y="400671"/>
                      </a:lnTo>
                      <a:lnTo>
                        <a:pt x="154217" y="305421"/>
                      </a:lnTo>
                      <a:cubicBezTo>
                        <a:pt x="154217" y="285419"/>
                        <a:pt x="170409" y="268274"/>
                        <a:pt x="190411" y="267321"/>
                      </a:cubicBezTo>
                      <a:lnTo>
                        <a:pt x="192317" y="267321"/>
                      </a:lnTo>
                      <a:lnTo>
                        <a:pt x="344717" y="267321"/>
                      </a:lnTo>
                      <a:cubicBezTo>
                        <a:pt x="365671" y="267321"/>
                        <a:pt x="382817" y="284466"/>
                        <a:pt x="382817" y="305421"/>
                      </a:cubicBezTo>
                      <a:lnTo>
                        <a:pt x="382817" y="305421"/>
                      </a:lnTo>
                      <a:lnTo>
                        <a:pt x="382817" y="400671"/>
                      </a:lnTo>
                      <a:lnTo>
                        <a:pt x="497117" y="400671"/>
                      </a:lnTo>
                      <a:cubicBezTo>
                        <a:pt x="507594" y="400671"/>
                        <a:pt x="515214" y="393051"/>
                        <a:pt x="516167" y="382574"/>
                      </a:cubicBezTo>
                      <a:lnTo>
                        <a:pt x="516167" y="381621"/>
                      </a:lnTo>
                      <a:lnTo>
                        <a:pt x="516167" y="153021"/>
                      </a:lnTo>
                      <a:cubicBezTo>
                        <a:pt x="516167" y="142544"/>
                        <a:pt x="508546" y="134924"/>
                        <a:pt x="498069" y="133971"/>
                      </a:cubicBezTo>
                      <a:lnTo>
                        <a:pt x="496164" y="133971"/>
                      </a:lnTo>
                      <a:close/>
                      <a:moveTo>
                        <a:pt x="462827" y="172071"/>
                      </a:moveTo>
                      <a:cubicBezTo>
                        <a:pt x="470446" y="172071"/>
                        <a:pt x="477114" y="178739"/>
                        <a:pt x="477114" y="186359"/>
                      </a:cubicBezTo>
                      <a:cubicBezTo>
                        <a:pt x="477114" y="193979"/>
                        <a:pt x="470446" y="200646"/>
                        <a:pt x="462827" y="200646"/>
                      </a:cubicBezTo>
                      <a:cubicBezTo>
                        <a:pt x="455207" y="200646"/>
                        <a:pt x="448539" y="193979"/>
                        <a:pt x="448539" y="186359"/>
                      </a:cubicBezTo>
                      <a:cubicBezTo>
                        <a:pt x="448539" y="178739"/>
                        <a:pt x="455207" y="172071"/>
                        <a:pt x="462827" y="172071"/>
                      </a:cubicBezTo>
                      <a:close/>
                      <a:moveTo>
                        <a:pt x="343764" y="19671"/>
                      </a:moveTo>
                      <a:lnTo>
                        <a:pt x="191364" y="19671"/>
                      </a:lnTo>
                      <a:cubicBezTo>
                        <a:pt x="180886" y="19671"/>
                        <a:pt x="172314" y="28244"/>
                        <a:pt x="172314" y="38721"/>
                      </a:cubicBezTo>
                      <a:lnTo>
                        <a:pt x="172314" y="38721"/>
                      </a:lnTo>
                      <a:lnTo>
                        <a:pt x="172314" y="114921"/>
                      </a:lnTo>
                      <a:lnTo>
                        <a:pt x="362814" y="114921"/>
                      </a:lnTo>
                      <a:lnTo>
                        <a:pt x="362814" y="38721"/>
                      </a:lnTo>
                      <a:cubicBezTo>
                        <a:pt x="362814" y="28244"/>
                        <a:pt x="355194" y="20624"/>
                        <a:pt x="344717" y="19671"/>
                      </a:cubicBezTo>
                      <a:lnTo>
                        <a:pt x="344717" y="19671"/>
                      </a:lnTo>
                      <a:lnTo>
                        <a:pt x="343764" y="1967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</p:grpSp>
      <p:sp>
        <p:nvSpPr>
          <p:cNvPr id="6" name="">
            <a:extLst>
              <a:ext uri="{FF2B5EF4-FFF2-40B4-BE49-F238E27FC236}">
                <a16:creationId xmlns:a16="http://schemas.microsoft.com/office/drawing/2014/main" id="{8B9150A1-83D3-B451-5BE6-4D654D19D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心理健康的含义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0205271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3107890"/>
            <a:ext cx="5731164" cy="642219"/>
          </a:xfrm>
        </p:spPr>
        <p:txBody>
          <a:bodyPr/>
          <a:lstStyle/>
          <a:p>
            <a:r>
              <a:rPr lang="zh-CN" altLang="en-US" dirty="0"/>
              <a:t>影响心理健康的因素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237F8F28-AB27-044B-B3C2-44D4440CA0A3}"/>
              </a:ext>
            </a:extLst>
          </p:cNvPr>
          <p:cNvSpPr txBox="1"/>
          <p:nvPr/>
        </p:nvSpPr>
        <p:spPr>
          <a:xfrm>
            <a:off x="660400" y="2463615"/>
            <a:ext cx="755335" cy="646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zh-CN" altLang="en-US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02</a:t>
            </a:r>
            <a:endParaRPr lang="zh-CN" alt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71759008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B5A5C4BC-D55F-65C7-FA83-0D83950F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9163"/>
            <a:r>
              <a:rPr lang="zh-CN" altLang="en-US" dirty="0"/>
              <a:t>影响心理健康的因素</a:t>
            </a:r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72F7EA39-1916-E6D3-A75C-716B6BCF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8</a:t>
            </a:fld>
            <a:endParaRPr lang="zh-CN" altLang="en-US"/>
          </a:p>
        </p:txBody>
      </p:sp>
      <p:grpSp>
        <p:nvGrpSpPr>
          <p:cNvPr id="4" name="">
            <a:extLst>
              <a:ext uri="{FF2B5EF4-FFF2-40B4-BE49-F238E27FC236}">
                <a16:creationId xmlns:a16="http://schemas.microsoft.com/office/drawing/2014/main" id="{4F15F54D-0FE0-E466-D044-2F382114D90C}"/>
              </a:ext>
            </a:extLst>
          </p:cNvPr>
          <p:cNvGrpSpPr/>
          <p:nvPr/>
        </p:nvGrpSpPr>
        <p:grpSpPr>
          <a:xfrm>
            <a:off x="573902" y="1228505"/>
            <a:ext cx="11018773" cy="4770700"/>
            <a:chOff x="573902" y="1228505"/>
            <a:chExt cx="11018773" cy="4770700"/>
          </a:xfrm>
        </p:grpSpPr>
        <p:sp>
          <p:nvSpPr>
            <p:cNvPr id="5" name="">
              <a:extLst>
                <a:ext uri="{FF2B5EF4-FFF2-40B4-BE49-F238E27FC236}">
                  <a16:creationId xmlns:a16="http://schemas.microsoft.com/office/drawing/2014/main" id="{E95274B3-FBD8-C311-C432-ECC820106837}"/>
                </a:ext>
              </a:extLst>
            </p:cNvPr>
            <p:cNvSpPr/>
            <p:nvPr/>
          </p:nvSpPr>
          <p:spPr bwMode="auto">
            <a:xfrm>
              <a:off x="6468075" y="4569275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">
              <a:extLst>
                <a:ext uri="{FF2B5EF4-FFF2-40B4-BE49-F238E27FC236}">
                  <a16:creationId xmlns:a16="http://schemas.microsoft.com/office/drawing/2014/main" id="{BEDFC046-722F-4670-D270-1CA132444EF9}"/>
                </a:ext>
              </a:extLst>
            </p:cNvPr>
            <p:cNvSpPr/>
            <p:nvPr/>
          </p:nvSpPr>
          <p:spPr bwMode="auto">
            <a:xfrm>
              <a:off x="8315410" y="4569275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" name="">
              <a:extLst>
                <a:ext uri="{FF2B5EF4-FFF2-40B4-BE49-F238E27FC236}">
                  <a16:creationId xmlns:a16="http://schemas.microsoft.com/office/drawing/2014/main" id="{71A9456F-EE1D-8A6F-48E9-E17ADB9EB12A}"/>
                </a:ext>
              </a:extLst>
            </p:cNvPr>
            <p:cNvSpPr/>
            <p:nvPr/>
          </p:nvSpPr>
          <p:spPr bwMode="auto">
            <a:xfrm>
              <a:off x="10162745" y="4569275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" name="">
              <a:extLst>
                <a:ext uri="{FF2B5EF4-FFF2-40B4-BE49-F238E27FC236}">
                  <a16:creationId xmlns:a16="http://schemas.microsoft.com/office/drawing/2014/main" id="{38777510-79F7-FE01-6202-4C24A5C0EDE7}"/>
                </a:ext>
              </a:extLst>
            </p:cNvPr>
            <p:cNvSpPr/>
            <p:nvPr/>
          </p:nvSpPr>
          <p:spPr bwMode="auto">
            <a:xfrm>
              <a:off x="7814962" y="1240862"/>
              <a:ext cx="2441146" cy="2441146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" name="">
              <a:extLst>
                <a:ext uri="{FF2B5EF4-FFF2-40B4-BE49-F238E27FC236}">
                  <a16:creationId xmlns:a16="http://schemas.microsoft.com/office/drawing/2014/main" id="{35247987-9683-A0A3-DB1D-5C884FC97F70}"/>
                </a:ext>
              </a:extLst>
            </p:cNvPr>
            <p:cNvSpPr/>
            <p:nvPr/>
          </p:nvSpPr>
          <p:spPr bwMode="auto">
            <a:xfrm>
              <a:off x="573902" y="4556918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">
              <a:extLst>
                <a:ext uri="{FF2B5EF4-FFF2-40B4-BE49-F238E27FC236}">
                  <a16:creationId xmlns:a16="http://schemas.microsoft.com/office/drawing/2014/main" id="{C94AF7D3-A75C-0B0B-A73D-049F62FCB738}"/>
                </a:ext>
              </a:extLst>
            </p:cNvPr>
            <p:cNvSpPr/>
            <p:nvPr/>
          </p:nvSpPr>
          <p:spPr bwMode="auto">
            <a:xfrm>
              <a:off x="2421237" y="4556918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" name="">
              <a:extLst>
                <a:ext uri="{FF2B5EF4-FFF2-40B4-BE49-F238E27FC236}">
                  <a16:creationId xmlns:a16="http://schemas.microsoft.com/office/drawing/2014/main" id="{909DBE66-F9B6-A93C-DEEE-0FDE657CE4E0}"/>
                </a:ext>
              </a:extLst>
            </p:cNvPr>
            <p:cNvSpPr/>
            <p:nvPr/>
          </p:nvSpPr>
          <p:spPr bwMode="auto">
            <a:xfrm>
              <a:off x="4268572" y="4556918"/>
              <a:ext cx="1429930" cy="1429930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">
              <a:extLst>
                <a:ext uri="{FF2B5EF4-FFF2-40B4-BE49-F238E27FC236}">
                  <a16:creationId xmlns:a16="http://schemas.microsoft.com/office/drawing/2014/main" id="{E16FB4F6-262B-08BE-0ABF-3EF66D02CBFB}"/>
                </a:ext>
              </a:extLst>
            </p:cNvPr>
            <p:cNvSpPr/>
            <p:nvPr/>
          </p:nvSpPr>
          <p:spPr bwMode="auto">
            <a:xfrm>
              <a:off x="1920789" y="1228505"/>
              <a:ext cx="2441146" cy="2441146"/>
            </a:xfrm>
            <a:custGeom>
              <a:avLst/>
              <a:gdLst>
                <a:gd name="T0" fmla="*/ 283 w 566"/>
                <a:gd name="T1" fmla="*/ 566 h 566"/>
                <a:gd name="T2" fmla="*/ 0 w 566"/>
                <a:gd name="T3" fmla="*/ 383 h 566"/>
                <a:gd name="T4" fmla="*/ 97 w 566"/>
                <a:gd name="T5" fmla="*/ 136 h 566"/>
                <a:gd name="T6" fmla="*/ 283 w 566"/>
                <a:gd name="T7" fmla="*/ 0 h 566"/>
                <a:gd name="T8" fmla="*/ 469 w 566"/>
                <a:gd name="T9" fmla="*/ 136 h 566"/>
                <a:gd name="T10" fmla="*/ 566 w 566"/>
                <a:gd name="T11" fmla="*/ 383 h 566"/>
                <a:gd name="T12" fmla="*/ 283 w 566"/>
                <a:gd name="T13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566">
                  <a:moveTo>
                    <a:pt x="283" y="566"/>
                  </a:moveTo>
                  <a:cubicBezTo>
                    <a:pt x="93" y="566"/>
                    <a:pt x="0" y="506"/>
                    <a:pt x="0" y="383"/>
                  </a:cubicBezTo>
                  <a:cubicBezTo>
                    <a:pt x="0" y="314"/>
                    <a:pt x="37" y="219"/>
                    <a:pt x="97" y="136"/>
                  </a:cubicBezTo>
                  <a:cubicBezTo>
                    <a:pt x="158" y="51"/>
                    <a:pt x="228" y="0"/>
                    <a:pt x="283" y="0"/>
                  </a:cubicBezTo>
                  <a:cubicBezTo>
                    <a:pt x="338" y="0"/>
                    <a:pt x="408" y="51"/>
                    <a:pt x="469" y="136"/>
                  </a:cubicBezTo>
                  <a:cubicBezTo>
                    <a:pt x="529" y="219"/>
                    <a:pt x="566" y="314"/>
                    <a:pt x="566" y="383"/>
                  </a:cubicBezTo>
                  <a:cubicBezTo>
                    <a:pt x="566" y="506"/>
                    <a:pt x="473" y="566"/>
                    <a:pt x="283" y="56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60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" name="">
              <a:extLst>
                <a:ext uri="{FF2B5EF4-FFF2-40B4-BE49-F238E27FC236}">
                  <a16:creationId xmlns:a16="http://schemas.microsoft.com/office/drawing/2014/main" id="{94221594-C2C3-EC64-1F86-033137B09B17}"/>
                </a:ext>
              </a:extLst>
            </p:cNvPr>
            <p:cNvSpPr txBox="1"/>
            <p:nvPr/>
          </p:nvSpPr>
          <p:spPr>
            <a:xfrm>
              <a:off x="2296639" y="2242773"/>
              <a:ext cx="1691408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>
                  <a:solidFill>
                    <a:schemeClr val="accent1"/>
                  </a:solidFill>
                </a:rPr>
                <a:t>text here</a:t>
              </a:r>
            </a:p>
          </p:txBody>
        </p:sp>
        <p:sp>
          <p:nvSpPr>
            <p:cNvPr id="14" name="">
              <a:extLst>
                <a:ext uri="{FF2B5EF4-FFF2-40B4-BE49-F238E27FC236}">
                  <a16:creationId xmlns:a16="http://schemas.microsoft.com/office/drawing/2014/main" id="{B2B4E700-BED3-9A62-E41C-C1739A8A910F}"/>
                </a:ext>
              </a:extLst>
            </p:cNvPr>
            <p:cNvSpPr txBox="1"/>
            <p:nvPr/>
          </p:nvSpPr>
          <p:spPr>
            <a:xfrm>
              <a:off x="2296639" y="2718516"/>
              <a:ext cx="1691408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fr-FR" dirty="0"/>
                <a:t>Fusce est. Vivamus a tellus.</a:t>
              </a:r>
            </a:p>
          </p:txBody>
        </p:sp>
        <p:cxnSp>
          <p:nvCxnSpPr>
            <p:cNvPr id="15" name="">
              <a:extLst>
                <a:ext uri="{FF2B5EF4-FFF2-40B4-BE49-F238E27FC236}">
                  <a16:creationId xmlns:a16="http://schemas.microsoft.com/office/drawing/2014/main" id="{E86423B0-B21E-E238-FB81-1F9B790A1581}"/>
                </a:ext>
              </a:extLst>
            </p:cNvPr>
            <p:cNvCxnSpPr>
              <a:cxnSpLocks/>
            </p:cNvCxnSpPr>
            <p:nvPr/>
          </p:nvCxnSpPr>
          <p:spPr>
            <a:xfrm>
              <a:off x="3032057" y="1898506"/>
              <a:ext cx="220573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">
              <a:extLst>
                <a:ext uri="{FF2B5EF4-FFF2-40B4-BE49-F238E27FC236}">
                  <a16:creationId xmlns:a16="http://schemas.microsoft.com/office/drawing/2014/main" id="{0DCC07DF-A14A-0690-9DD7-E53C8B777CF9}"/>
                </a:ext>
              </a:extLst>
            </p:cNvPr>
            <p:cNvSpPr txBox="1"/>
            <p:nvPr/>
          </p:nvSpPr>
          <p:spPr>
            <a:xfrm>
              <a:off x="773609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/>
                <a:t>01</a:t>
              </a:r>
            </a:p>
          </p:txBody>
        </p:sp>
        <p:sp>
          <p:nvSpPr>
            <p:cNvPr id="17" name="">
              <a:extLst>
                <a:ext uri="{FF2B5EF4-FFF2-40B4-BE49-F238E27FC236}">
                  <a16:creationId xmlns:a16="http://schemas.microsoft.com/office/drawing/2014/main" id="{3D45EBD0-26B8-0E75-94F3-AEBF5A42FB07}"/>
                </a:ext>
              </a:extLst>
            </p:cNvPr>
            <p:cNvSpPr txBox="1"/>
            <p:nvPr/>
          </p:nvSpPr>
          <p:spPr>
            <a:xfrm>
              <a:off x="773609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18" name="">
              <a:extLst>
                <a:ext uri="{FF2B5EF4-FFF2-40B4-BE49-F238E27FC236}">
                  <a16:creationId xmlns:a16="http://schemas.microsoft.com/office/drawing/2014/main" id="{785A8DDE-7918-286D-D489-BDB4BC804D10}"/>
                </a:ext>
              </a:extLst>
            </p:cNvPr>
            <p:cNvCxnSpPr>
              <a:cxnSpLocks/>
            </p:cNvCxnSpPr>
            <p:nvPr/>
          </p:nvCxnSpPr>
          <p:spPr>
            <a:xfrm>
              <a:off x="1205267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">
              <a:extLst>
                <a:ext uri="{FF2B5EF4-FFF2-40B4-BE49-F238E27FC236}">
                  <a16:creationId xmlns:a16="http://schemas.microsoft.com/office/drawing/2014/main" id="{A6D85355-D402-AE48-E215-B45411A770C0}"/>
                </a:ext>
              </a:extLst>
            </p:cNvPr>
            <p:cNvSpPr txBox="1"/>
            <p:nvPr/>
          </p:nvSpPr>
          <p:spPr>
            <a:xfrm>
              <a:off x="2645952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>
                  <a:solidFill>
                    <a:schemeClr val="accent1"/>
                  </a:solidFill>
                </a:rPr>
                <a:t>02</a:t>
              </a:r>
            </a:p>
          </p:txBody>
        </p:sp>
        <p:sp>
          <p:nvSpPr>
            <p:cNvPr id="20" name="">
              <a:extLst>
                <a:ext uri="{FF2B5EF4-FFF2-40B4-BE49-F238E27FC236}">
                  <a16:creationId xmlns:a16="http://schemas.microsoft.com/office/drawing/2014/main" id="{03CBEDEA-EF32-39CC-5495-61DB137CFD7B}"/>
                </a:ext>
              </a:extLst>
            </p:cNvPr>
            <p:cNvSpPr txBox="1"/>
            <p:nvPr/>
          </p:nvSpPr>
          <p:spPr>
            <a:xfrm>
              <a:off x="2645952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21" name="">
              <a:extLst>
                <a:ext uri="{FF2B5EF4-FFF2-40B4-BE49-F238E27FC236}">
                  <a16:creationId xmlns:a16="http://schemas.microsoft.com/office/drawing/2014/main" id="{1F9E988D-2FC2-6462-1311-B082C15B78F1}"/>
                </a:ext>
              </a:extLst>
            </p:cNvPr>
            <p:cNvCxnSpPr>
              <a:cxnSpLocks/>
            </p:cNvCxnSpPr>
            <p:nvPr/>
          </p:nvCxnSpPr>
          <p:spPr>
            <a:xfrm>
              <a:off x="3077610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">
              <a:extLst>
                <a:ext uri="{FF2B5EF4-FFF2-40B4-BE49-F238E27FC236}">
                  <a16:creationId xmlns:a16="http://schemas.microsoft.com/office/drawing/2014/main" id="{0D7F5FDB-40F3-8C60-9A34-68923FB3C3A2}"/>
                </a:ext>
              </a:extLst>
            </p:cNvPr>
            <p:cNvSpPr txBox="1"/>
            <p:nvPr/>
          </p:nvSpPr>
          <p:spPr>
            <a:xfrm>
              <a:off x="4518295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/>
                <a:t>03</a:t>
              </a:r>
            </a:p>
          </p:txBody>
        </p:sp>
        <p:sp>
          <p:nvSpPr>
            <p:cNvPr id="23" name="">
              <a:extLst>
                <a:ext uri="{FF2B5EF4-FFF2-40B4-BE49-F238E27FC236}">
                  <a16:creationId xmlns:a16="http://schemas.microsoft.com/office/drawing/2014/main" id="{477DEDC8-2BC0-F56F-2CB8-DECEE4DE7E10}"/>
                </a:ext>
              </a:extLst>
            </p:cNvPr>
            <p:cNvSpPr txBox="1"/>
            <p:nvPr/>
          </p:nvSpPr>
          <p:spPr>
            <a:xfrm>
              <a:off x="4518295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24" name="">
              <a:extLst>
                <a:ext uri="{FF2B5EF4-FFF2-40B4-BE49-F238E27FC236}">
                  <a16:creationId xmlns:a16="http://schemas.microsoft.com/office/drawing/2014/main" id="{E03737F2-5F23-7255-7576-34184FCD7189}"/>
                </a:ext>
              </a:extLst>
            </p:cNvPr>
            <p:cNvCxnSpPr>
              <a:cxnSpLocks/>
            </p:cNvCxnSpPr>
            <p:nvPr/>
          </p:nvCxnSpPr>
          <p:spPr>
            <a:xfrm>
              <a:off x="4949953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">
              <a:extLst>
                <a:ext uri="{FF2B5EF4-FFF2-40B4-BE49-F238E27FC236}">
                  <a16:creationId xmlns:a16="http://schemas.microsoft.com/office/drawing/2014/main" id="{E817CE2B-4343-CF68-BE22-B4F7A8B30DE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343" y="4000512"/>
              <a:ext cx="0" cy="244332"/>
            </a:xfrm>
            <a:prstGeom prst="line">
              <a:avLst/>
            </a:prstGeom>
            <a:ln w="12700" cap="rnd">
              <a:solidFill>
                <a:schemeClr val="tx1">
                  <a:alpha val="20000"/>
                </a:schemeClr>
              </a:solidFill>
              <a:round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">
              <a:extLst>
                <a:ext uri="{FF2B5EF4-FFF2-40B4-BE49-F238E27FC236}">
                  <a16:creationId xmlns:a16="http://schemas.microsoft.com/office/drawing/2014/main" id="{C09255C0-7BA2-E86F-4B75-2F8981D17E20}"/>
                </a:ext>
              </a:extLst>
            </p:cNvPr>
            <p:cNvSpPr/>
            <p:nvPr/>
          </p:nvSpPr>
          <p:spPr>
            <a:xfrm rot="5400000">
              <a:off x="3021810" y="2251968"/>
              <a:ext cx="244332" cy="3741420"/>
            </a:xfrm>
            <a:prstGeom prst="leftBracket">
              <a:avLst>
                <a:gd name="adj" fmla="val 60000"/>
              </a:avLst>
            </a:prstGeom>
            <a:ln w="12700" cap="rnd">
              <a:solidFill>
                <a:schemeClr val="tx1">
                  <a:alpha val="20000"/>
                </a:schemeClr>
              </a:solidFill>
              <a:round/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">
              <a:extLst>
                <a:ext uri="{FF2B5EF4-FFF2-40B4-BE49-F238E27FC236}">
                  <a16:creationId xmlns:a16="http://schemas.microsoft.com/office/drawing/2014/main" id="{D673DD35-B238-135E-5A9D-7B6D2C7FBEB1}"/>
                </a:ext>
              </a:extLst>
            </p:cNvPr>
            <p:cNvSpPr txBox="1"/>
            <p:nvPr/>
          </p:nvSpPr>
          <p:spPr>
            <a:xfrm>
              <a:off x="8203954" y="2242773"/>
              <a:ext cx="1691408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>
                  <a:solidFill>
                    <a:schemeClr val="accent1"/>
                  </a:solidFill>
                </a:rPr>
                <a:t>text here</a:t>
              </a:r>
            </a:p>
          </p:txBody>
        </p:sp>
        <p:sp>
          <p:nvSpPr>
            <p:cNvPr id="28" name="">
              <a:extLst>
                <a:ext uri="{FF2B5EF4-FFF2-40B4-BE49-F238E27FC236}">
                  <a16:creationId xmlns:a16="http://schemas.microsoft.com/office/drawing/2014/main" id="{9A640ED8-C96F-391B-F0C5-CA5CA698AAB6}"/>
                </a:ext>
              </a:extLst>
            </p:cNvPr>
            <p:cNvSpPr txBox="1"/>
            <p:nvPr/>
          </p:nvSpPr>
          <p:spPr>
            <a:xfrm>
              <a:off x="8203954" y="2718516"/>
              <a:ext cx="1691408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fr-FR" dirty="0"/>
                <a:t>Fusce est. Vivamus a tellus.</a:t>
              </a:r>
            </a:p>
          </p:txBody>
        </p:sp>
        <p:cxnSp>
          <p:nvCxnSpPr>
            <p:cNvPr id="29" name="">
              <a:extLst>
                <a:ext uri="{FF2B5EF4-FFF2-40B4-BE49-F238E27FC236}">
                  <a16:creationId xmlns:a16="http://schemas.microsoft.com/office/drawing/2014/main" id="{FC36C3EB-87BF-56EC-8D65-1A32A5DD4185}"/>
                </a:ext>
              </a:extLst>
            </p:cNvPr>
            <p:cNvCxnSpPr>
              <a:cxnSpLocks/>
            </p:cNvCxnSpPr>
            <p:nvPr/>
          </p:nvCxnSpPr>
          <p:spPr>
            <a:xfrm>
              <a:off x="8939372" y="1898506"/>
              <a:ext cx="220573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">
              <a:extLst>
                <a:ext uri="{FF2B5EF4-FFF2-40B4-BE49-F238E27FC236}">
                  <a16:creationId xmlns:a16="http://schemas.microsoft.com/office/drawing/2014/main" id="{1346D01F-F929-3F26-B0AD-E472BDF99BFC}"/>
                </a:ext>
              </a:extLst>
            </p:cNvPr>
            <p:cNvSpPr txBox="1"/>
            <p:nvPr/>
          </p:nvSpPr>
          <p:spPr>
            <a:xfrm>
              <a:off x="6680924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/>
                <a:t>01</a:t>
              </a:r>
            </a:p>
          </p:txBody>
        </p:sp>
        <p:sp>
          <p:nvSpPr>
            <p:cNvPr id="31" name="">
              <a:extLst>
                <a:ext uri="{FF2B5EF4-FFF2-40B4-BE49-F238E27FC236}">
                  <a16:creationId xmlns:a16="http://schemas.microsoft.com/office/drawing/2014/main" id="{B49E8472-ABF1-8354-EA9F-4E68BD32896B}"/>
                </a:ext>
              </a:extLst>
            </p:cNvPr>
            <p:cNvSpPr txBox="1"/>
            <p:nvPr/>
          </p:nvSpPr>
          <p:spPr>
            <a:xfrm>
              <a:off x="6680924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32" name="">
              <a:extLst>
                <a:ext uri="{FF2B5EF4-FFF2-40B4-BE49-F238E27FC236}">
                  <a16:creationId xmlns:a16="http://schemas.microsoft.com/office/drawing/2014/main" id="{59F22F2E-EA5C-BB39-A9CF-4586EFC1E406}"/>
                </a:ext>
              </a:extLst>
            </p:cNvPr>
            <p:cNvCxnSpPr>
              <a:cxnSpLocks/>
            </p:cNvCxnSpPr>
            <p:nvPr/>
          </p:nvCxnSpPr>
          <p:spPr>
            <a:xfrm>
              <a:off x="7112582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">
              <a:extLst>
                <a:ext uri="{FF2B5EF4-FFF2-40B4-BE49-F238E27FC236}">
                  <a16:creationId xmlns:a16="http://schemas.microsoft.com/office/drawing/2014/main" id="{8A568D0B-DFE6-FB1D-E07F-5CFAD9E0DB77}"/>
                </a:ext>
              </a:extLst>
            </p:cNvPr>
            <p:cNvSpPr txBox="1"/>
            <p:nvPr/>
          </p:nvSpPr>
          <p:spPr>
            <a:xfrm>
              <a:off x="8553267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>
                  <a:solidFill>
                    <a:schemeClr val="accent1"/>
                  </a:solidFill>
                </a:rPr>
                <a:t>02</a:t>
              </a:r>
            </a:p>
          </p:txBody>
        </p:sp>
        <p:sp>
          <p:nvSpPr>
            <p:cNvPr id="34" name="">
              <a:extLst>
                <a:ext uri="{FF2B5EF4-FFF2-40B4-BE49-F238E27FC236}">
                  <a16:creationId xmlns:a16="http://schemas.microsoft.com/office/drawing/2014/main" id="{5371FA02-37F9-479F-F5C8-C3455DD52B22}"/>
                </a:ext>
              </a:extLst>
            </p:cNvPr>
            <p:cNvSpPr txBox="1"/>
            <p:nvPr/>
          </p:nvSpPr>
          <p:spPr>
            <a:xfrm>
              <a:off x="8553267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35" name="">
              <a:extLst>
                <a:ext uri="{FF2B5EF4-FFF2-40B4-BE49-F238E27FC236}">
                  <a16:creationId xmlns:a16="http://schemas.microsoft.com/office/drawing/2014/main" id="{38C6C125-667B-0470-72EA-F4E25092C67E}"/>
                </a:ext>
              </a:extLst>
            </p:cNvPr>
            <p:cNvCxnSpPr>
              <a:cxnSpLocks/>
            </p:cNvCxnSpPr>
            <p:nvPr/>
          </p:nvCxnSpPr>
          <p:spPr>
            <a:xfrm>
              <a:off x="8984925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">
              <a:extLst>
                <a:ext uri="{FF2B5EF4-FFF2-40B4-BE49-F238E27FC236}">
                  <a16:creationId xmlns:a16="http://schemas.microsoft.com/office/drawing/2014/main" id="{AF508FCF-EA62-ED17-B1D6-42343D67005B}"/>
                </a:ext>
              </a:extLst>
            </p:cNvPr>
            <p:cNvSpPr txBox="1"/>
            <p:nvPr/>
          </p:nvSpPr>
          <p:spPr>
            <a:xfrm>
              <a:off x="10425610" y="5095356"/>
              <a:ext cx="992783" cy="394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800" b="1" dirty="0"/>
                <a:t>03</a:t>
              </a:r>
            </a:p>
          </p:txBody>
        </p:sp>
        <p:sp>
          <p:nvSpPr>
            <p:cNvPr id="37" name="">
              <a:extLst>
                <a:ext uri="{FF2B5EF4-FFF2-40B4-BE49-F238E27FC236}">
                  <a16:creationId xmlns:a16="http://schemas.microsoft.com/office/drawing/2014/main" id="{99139367-2D65-773B-6CD1-50556452A8B8}"/>
                </a:ext>
              </a:extLst>
            </p:cNvPr>
            <p:cNvSpPr txBox="1"/>
            <p:nvPr/>
          </p:nvSpPr>
          <p:spPr>
            <a:xfrm>
              <a:off x="10425610" y="5374597"/>
              <a:ext cx="992783" cy="482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/>
              </a:lvl1pPr>
            </a:lstStyle>
            <a:p>
              <a:r>
                <a:rPr lang="en-GB" sz="900" dirty="0"/>
                <a:t>Supporting text here.</a:t>
              </a:r>
            </a:p>
          </p:txBody>
        </p:sp>
        <p:cxnSp>
          <p:nvCxnSpPr>
            <p:cNvPr id="38" name="">
              <a:extLst>
                <a:ext uri="{FF2B5EF4-FFF2-40B4-BE49-F238E27FC236}">
                  <a16:creationId xmlns:a16="http://schemas.microsoft.com/office/drawing/2014/main" id="{7A8B5B0F-39E8-A3B7-C704-725FE1BB074B}"/>
                </a:ext>
              </a:extLst>
            </p:cNvPr>
            <p:cNvCxnSpPr>
              <a:cxnSpLocks/>
            </p:cNvCxnSpPr>
            <p:nvPr/>
          </p:nvCxnSpPr>
          <p:spPr>
            <a:xfrm>
              <a:off x="10857268" y="4893287"/>
              <a:ext cx="129467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">
              <a:extLst>
                <a:ext uri="{FF2B5EF4-FFF2-40B4-BE49-F238E27FC236}">
                  <a16:creationId xmlns:a16="http://schemas.microsoft.com/office/drawing/2014/main" id="{E3F98913-B37C-1168-1F7A-F9C100636974}"/>
                </a:ext>
              </a:extLst>
            </p:cNvPr>
            <p:cNvCxnSpPr>
              <a:cxnSpLocks/>
            </p:cNvCxnSpPr>
            <p:nvPr/>
          </p:nvCxnSpPr>
          <p:spPr>
            <a:xfrm>
              <a:off x="9049658" y="4000512"/>
              <a:ext cx="0" cy="244332"/>
            </a:xfrm>
            <a:prstGeom prst="line">
              <a:avLst/>
            </a:prstGeom>
            <a:ln w="12700" cap="rnd">
              <a:solidFill>
                <a:schemeClr val="tx1">
                  <a:alpha val="20000"/>
                </a:schemeClr>
              </a:solidFill>
              <a:round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">
              <a:extLst>
                <a:ext uri="{FF2B5EF4-FFF2-40B4-BE49-F238E27FC236}">
                  <a16:creationId xmlns:a16="http://schemas.microsoft.com/office/drawing/2014/main" id="{D105574B-5DC6-33F9-505C-23CE3DBA5FC5}"/>
                </a:ext>
              </a:extLst>
            </p:cNvPr>
            <p:cNvSpPr/>
            <p:nvPr/>
          </p:nvSpPr>
          <p:spPr>
            <a:xfrm rot="5400000">
              <a:off x="8929125" y="2251968"/>
              <a:ext cx="244332" cy="3741420"/>
            </a:xfrm>
            <a:prstGeom prst="leftBracket">
              <a:avLst>
                <a:gd name="adj" fmla="val 60000"/>
              </a:avLst>
            </a:prstGeom>
            <a:ln w="12700" cap="rnd">
              <a:solidFill>
                <a:schemeClr val="tx1">
                  <a:alpha val="20000"/>
                </a:schemeClr>
              </a:solidFill>
              <a:round/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32849673"/>
      </p:ext>
    </p:extLst>
  </p:cSld>
  <p:clrMapOvr>
    <a:masterClrMapping/>
  </p:clrMapOvr>
</p:sld>
</file>

<file path=ppt/slides/slide9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/>
          <p:cNvGrpSpPr/>
          <p:nvPr/>
        </p:nvGrpSpPr>
        <p:grpSpPr>
          <a:xfrm>
            <a:off x="660398" y="1172500"/>
            <a:ext cx="10858502" cy="4512999"/>
            <a:chOff x="660398" y="1026886"/>
            <a:chExt cx="10858502" cy="4512999"/>
          </a:xfrm>
        </p:grpSpPr>
        <p:sp>
          <p:nvSpPr>
            <p:cNvPr id="38" name="">
              <a:extLst>
                <a:ext uri="{FF2B5EF4-FFF2-40B4-BE49-F238E27FC236}">
                  <a16:creationId xmlns:a16="http://schemas.microsoft.com/office/drawing/2014/main" id="{A1275FA1-770E-4A66-BEDB-2AF2CAA64DB1}"/>
                </a:ext>
              </a:extLst>
            </p:cNvPr>
            <p:cNvSpPr/>
            <p:nvPr/>
          </p:nvSpPr>
          <p:spPr>
            <a:xfrm>
              <a:off x="660400" y="1026886"/>
              <a:ext cx="10858500" cy="660125"/>
            </a:xfrm>
            <a:prstGeom prst="rect">
              <a:avLst/>
            </a:prstGeom>
          </p:spPr>
          <p:txBody>
            <a:bodyPr wrap="square" anchor="b" anchorCtr="0">
              <a:noAutofit/>
            </a:bodyPr>
            <a:lstStyle/>
            <a:p>
              <a:pPr algn="ctr">
                <a:buSzPct val="25000"/>
              </a:pPr>
              <a:r>
                <a:rPr lang="en-US" altLang="zh-CN" sz="3200" b="1" dirty="0">
                  <a:solidFill>
                    <a:schemeClr val="accent2"/>
                  </a:solidFill>
                </a:rPr>
                <a:t>Unified fonts</a:t>
              </a:r>
              <a:r>
                <a:rPr lang="zh-CN" altLang="en-US" sz="3200" b="1" dirty="0">
                  <a:solidFill>
                    <a:schemeClr val="accent2"/>
                  </a:solidFill>
                </a:rPr>
                <a:t> </a:t>
              </a:r>
              <a:r>
                <a:rPr lang="en-US" altLang="zh-CN" sz="3200" b="1" dirty="0">
                  <a:solidFill>
                    <a:schemeClr val="accent2"/>
                  </a:solidFill>
                </a:rPr>
                <a:t>make reading more fluent.</a:t>
              </a:r>
            </a:p>
          </p:txBody>
        </p:sp>
        <p:sp>
          <p:nvSpPr>
            <p:cNvPr id="39" name="">
              <a:extLst>
                <a:ext uri="{FF2B5EF4-FFF2-40B4-BE49-F238E27FC236}">
                  <a16:creationId xmlns:a16="http://schemas.microsoft.com/office/drawing/2014/main" id="{D88D1C2D-A7C8-4A73-B8E3-380B5F8B138C}"/>
                </a:ext>
              </a:extLst>
            </p:cNvPr>
            <p:cNvSpPr txBox="1"/>
            <p:nvPr/>
          </p:nvSpPr>
          <p:spPr>
            <a:xfrm>
              <a:off x="660398" y="1705241"/>
              <a:ext cx="10858501" cy="271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000" dirty="0">
                  <a:solidFill>
                    <a:schemeClr val="tx1"/>
                  </a:solidFill>
                </a:rPr>
                <a:t>Theme color makes PPT more convenient to change. Adjust the spacing to adapt to Chinese typesetting, use the reference line in PPT……</a:t>
              </a:r>
            </a:p>
          </p:txBody>
        </p:sp>
        <p:grpSp>
          <p:nvGrpSpPr>
            <p:cNvPr id="9" name="">
              <a:extLst>
                <a:ext uri="{FF2B5EF4-FFF2-40B4-BE49-F238E27FC236}">
                  <a16:creationId xmlns:a16="http://schemas.microsoft.com/office/drawing/2014/main" id="{D204B039-28BC-65DF-ED3D-D0849086925D}"/>
                </a:ext>
              </a:extLst>
            </p:cNvPr>
            <p:cNvGrpSpPr/>
            <p:nvPr/>
          </p:nvGrpSpPr>
          <p:grpSpPr>
            <a:xfrm>
              <a:off x="966854" y="2907639"/>
              <a:ext cx="2435654" cy="2632246"/>
              <a:chOff x="1093930" y="2912211"/>
              <a:chExt cx="2435654" cy="2632246"/>
            </a:xfrm>
          </p:grpSpPr>
          <p:grpSp>
            <p:nvGrpSpPr>
              <p:cNvPr id="5" name="">
                <a:extLst>
                  <a:ext uri="{FF2B5EF4-FFF2-40B4-BE49-F238E27FC236}">
                    <a16:creationId xmlns:a16="http://schemas.microsoft.com/office/drawing/2014/main" id="{1B3651B5-FDC8-ACA8-2AFB-138030319187}"/>
                  </a:ext>
                </a:extLst>
              </p:cNvPr>
              <p:cNvGrpSpPr/>
              <p:nvPr/>
            </p:nvGrpSpPr>
            <p:grpSpPr>
              <a:xfrm>
                <a:off x="1668561" y="2943760"/>
                <a:ext cx="1861023" cy="2600697"/>
                <a:chOff x="1668561" y="2943760"/>
                <a:chExt cx="2070995" cy="2600697"/>
              </a:xfrm>
            </p:grpSpPr>
            <p:sp>
              <p:nvSpPr>
                <p:cNvPr id="49" name="">
                  <a:extLst>
                    <a:ext uri="{FF2B5EF4-FFF2-40B4-BE49-F238E27FC236}">
                      <a16:creationId xmlns:a16="http://schemas.microsoft.com/office/drawing/2014/main" id="{6A0474F3-0B19-4EFE-B105-77AA44985C02}"/>
                    </a:ext>
                  </a:extLst>
                </p:cNvPr>
                <p:cNvSpPr txBox="1"/>
                <p:nvPr/>
              </p:nvSpPr>
              <p:spPr>
                <a:xfrm>
                  <a:off x="1668564" y="2943760"/>
                  <a:ext cx="1763626" cy="463846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ctr" anchorCtr="0">
                  <a:spAutoFit/>
                </a:bodyPr>
                <a:lstStyle/>
                <a:p>
                  <a:r>
                    <a:rPr lang="en-US" altLang="zh-CN" sz="2400" b="1" dirty="0"/>
                    <a:t>Text here</a:t>
                  </a:r>
                  <a:endParaRPr lang="zh-CN" altLang="en-US" sz="2400" b="1" dirty="0"/>
                </a:p>
              </p:txBody>
            </p:sp>
            <p:sp>
              <p:nvSpPr>
                <p:cNvPr id="68" name="">
                  <a:extLst>
                    <a:ext uri="{FF2B5EF4-FFF2-40B4-BE49-F238E27FC236}">
                      <a16:creationId xmlns:a16="http://schemas.microsoft.com/office/drawing/2014/main" id="{54A3E48A-5CC1-4131-B9F9-52C9B7BECD0D}"/>
                    </a:ext>
                  </a:extLst>
                </p:cNvPr>
                <p:cNvSpPr/>
                <p:nvPr/>
              </p:nvSpPr>
              <p:spPr>
                <a:xfrm flipH="1">
                  <a:off x="1668561" y="3714202"/>
                  <a:ext cx="2070995" cy="1830255"/>
                </a:xfrm>
                <a:prstGeom prst="rect">
                  <a:avLst/>
                </a:prstGeom>
                <a:noFill/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0000" tIns="46800" rIns="90000" bIns="46800" numCol="1" spcCol="0" rtlCol="0" fromWordArt="0" anchor="t" anchorCtr="0" forceAA="0" compatLnSpc="1">
                  <a:noAutofit/>
                </a:bodyPr>
                <a:lstStyle/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" name="">
                <a:extLst>
                  <a:ext uri="{FF2B5EF4-FFF2-40B4-BE49-F238E27FC236}">
                    <a16:creationId xmlns:a16="http://schemas.microsoft.com/office/drawing/2014/main" id="{FC21BCB8-E35A-AECD-9DEF-03FBEBE3FF0A}"/>
                  </a:ext>
                </a:extLst>
              </p:cNvPr>
              <p:cNvGrpSpPr/>
              <p:nvPr/>
            </p:nvGrpSpPr>
            <p:grpSpPr>
              <a:xfrm>
                <a:off x="1093930" y="2912211"/>
                <a:ext cx="500385" cy="500385"/>
                <a:chOff x="775841" y="2923362"/>
                <a:chExt cx="500385" cy="500385"/>
              </a:xfrm>
            </p:grpSpPr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F0C839D-2994-E10C-4C73-2EBE3B6849CB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6D4DC6C8-5532-9BB4-AF9F-2600872A4261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01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8" name="">
              <a:extLst>
                <a:ext uri="{FF2B5EF4-FFF2-40B4-BE49-F238E27FC236}">
                  <a16:creationId xmlns:a16="http://schemas.microsoft.com/office/drawing/2014/main" id="{0DC3663E-C063-5015-48B5-4EB005F81881}"/>
                </a:ext>
              </a:extLst>
            </p:cNvPr>
            <p:cNvGrpSpPr/>
            <p:nvPr/>
          </p:nvGrpSpPr>
          <p:grpSpPr>
            <a:xfrm>
              <a:off x="3601800" y="2907639"/>
              <a:ext cx="2395202" cy="2632246"/>
              <a:chOff x="4838664" y="2912211"/>
              <a:chExt cx="2395202" cy="2632246"/>
            </a:xfrm>
          </p:grpSpPr>
          <p:grpSp>
            <p:nvGrpSpPr>
              <p:cNvPr id="6" name="">
                <a:extLst>
                  <a:ext uri="{FF2B5EF4-FFF2-40B4-BE49-F238E27FC236}">
                    <a16:creationId xmlns:a16="http://schemas.microsoft.com/office/drawing/2014/main" id="{A953C820-665F-93B8-755B-18A6CFDC1B0F}"/>
                  </a:ext>
                </a:extLst>
              </p:cNvPr>
              <p:cNvGrpSpPr/>
              <p:nvPr/>
            </p:nvGrpSpPr>
            <p:grpSpPr>
              <a:xfrm>
                <a:off x="5372843" y="2943760"/>
                <a:ext cx="1861023" cy="2600697"/>
                <a:chOff x="5372843" y="2943760"/>
                <a:chExt cx="2070995" cy="2600697"/>
              </a:xfrm>
            </p:grpSpPr>
            <p:sp>
              <p:nvSpPr>
                <p:cNvPr id="81" name="">
                  <a:extLst>
                    <a:ext uri="{FF2B5EF4-FFF2-40B4-BE49-F238E27FC236}">
                      <a16:creationId xmlns:a16="http://schemas.microsoft.com/office/drawing/2014/main" id="{0ACDC43C-5871-4E00-883C-E96895F27C1B}"/>
                    </a:ext>
                  </a:extLst>
                </p:cNvPr>
                <p:cNvSpPr txBox="1"/>
                <p:nvPr/>
              </p:nvSpPr>
              <p:spPr>
                <a:xfrm>
                  <a:off x="5372846" y="2943760"/>
                  <a:ext cx="1763626" cy="463846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ctr" anchorCtr="0">
                  <a:spAutoFit/>
                </a:bodyPr>
                <a:lstStyle/>
                <a:p>
                  <a:r>
                    <a:rPr lang="en-US" altLang="zh-CN" sz="2400" b="1" dirty="0"/>
                    <a:t>Text here</a:t>
                  </a:r>
                  <a:endParaRPr lang="zh-CN" altLang="en-US" sz="2400" b="1" dirty="0"/>
                </a:p>
              </p:txBody>
            </p:sp>
            <p:sp>
              <p:nvSpPr>
                <p:cNvPr id="82" name="">
                  <a:extLst>
                    <a:ext uri="{FF2B5EF4-FFF2-40B4-BE49-F238E27FC236}">
                      <a16:creationId xmlns:a16="http://schemas.microsoft.com/office/drawing/2014/main" id="{8FC915E0-7802-4DCF-9098-44A43AAA18A6}"/>
                    </a:ext>
                  </a:extLst>
                </p:cNvPr>
                <p:cNvSpPr/>
                <p:nvPr/>
              </p:nvSpPr>
              <p:spPr>
                <a:xfrm flipH="1">
                  <a:off x="5372843" y="3714202"/>
                  <a:ext cx="2070995" cy="1830255"/>
                </a:xfrm>
                <a:prstGeom prst="rect">
                  <a:avLst/>
                </a:prstGeom>
                <a:noFill/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0000" tIns="46800" rIns="90000" bIns="46800" numCol="1" spcCol="0" rtlCol="0" fromWordArt="0" anchor="t" anchorCtr="0" forceAA="0" compatLnSpc="1">
                  <a:noAutofit/>
                </a:bodyPr>
                <a:lstStyle/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" name="">
                <a:extLst>
                  <a:ext uri="{FF2B5EF4-FFF2-40B4-BE49-F238E27FC236}">
                    <a16:creationId xmlns:a16="http://schemas.microsoft.com/office/drawing/2014/main" id="{1C2F7B4B-2F02-C9E4-AB5A-37E03A75BC8E}"/>
                  </a:ext>
                </a:extLst>
              </p:cNvPr>
              <p:cNvGrpSpPr/>
              <p:nvPr/>
            </p:nvGrpSpPr>
            <p:grpSpPr>
              <a:xfrm>
                <a:off x="4838664" y="2912211"/>
                <a:ext cx="500385" cy="500385"/>
                <a:chOff x="775841" y="2923362"/>
                <a:chExt cx="500385" cy="500385"/>
              </a:xfrm>
            </p:grpSpPr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F690F431-6338-8B71-FE64-2120F660DFA7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A8E8CAFF-360B-96B3-D756-4A82EB95BC81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02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0" name="">
              <a:extLst>
                <a:ext uri="{FF2B5EF4-FFF2-40B4-BE49-F238E27FC236}">
                  <a16:creationId xmlns:a16="http://schemas.microsoft.com/office/drawing/2014/main" id="{4FAF61AF-42FA-4130-B4A1-7FAEBC850783}"/>
                </a:ext>
              </a:extLst>
            </p:cNvPr>
            <p:cNvGrpSpPr/>
            <p:nvPr/>
          </p:nvGrpSpPr>
          <p:grpSpPr>
            <a:xfrm>
              <a:off x="6196294" y="2907639"/>
              <a:ext cx="2421658" cy="2632246"/>
              <a:chOff x="8542947" y="2912211"/>
              <a:chExt cx="2421658" cy="2632246"/>
            </a:xfrm>
          </p:grpSpPr>
          <p:grpSp>
            <p:nvGrpSpPr>
              <p:cNvPr id="7" name="">
                <a:extLst>
                  <a:ext uri="{FF2B5EF4-FFF2-40B4-BE49-F238E27FC236}">
                    <a16:creationId xmlns:a16="http://schemas.microsoft.com/office/drawing/2014/main" id="{FCA1506C-B256-BCB7-3675-6626CA7226DF}"/>
                  </a:ext>
                </a:extLst>
              </p:cNvPr>
              <p:cNvGrpSpPr/>
              <p:nvPr/>
            </p:nvGrpSpPr>
            <p:grpSpPr>
              <a:xfrm>
                <a:off x="9103582" y="2943760"/>
                <a:ext cx="1861023" cy="2600697"/>
                <a:chOff x="9103582" y="2943760"/>
                <a:chExt cx="2070995" cy="2600697"/>
              </a:xfrm>
            </p:grpSpPr>
            <p:sp>
              <p:nvSpPr>
                <p:cNvPr id="89" name="">
                  <a:extLst>
                    <a:ext uri="{FF2B5EF4-FFF2-40B4-BE49-F238E27FC236}">
                      <a16:creationId xmlns:a16="http://schemas.microsoft.com/office/drawing/2014/main" id="{B2808E97-3318-4123-8B14-5823C7A71602}"/>
                    </a:ext>
                  </a:extLst>
                </p:cNvPr>
                <p:cNvSpPr txBox="1"/>
                <p:nvPr/>
              </p:nvSpPr>
              <p:spPr>
                <a:xfrm>
                  <a:off x="9103585" y="2943760"/>
                  <a:ext cx="1763626" cy="463846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ctr" anchorCtr="0">
                  <a:spAutoFit/>
                </a:bodyPr>
                <a:lstStyle/>
                <a:p>
                  <a:r>
                    <a:rPr lang="en-US" altLang="zh-CN" sz="2400" b="1" dirty="0"/>
                    <a:t>Text here</a:t>
                  </a:r>
                  <a:endParaRPr lang="zh-CN" altLang="en-US" sz="2400" b="1" dirty="0"/>
                </a:p>
              </p:txBody>
            </p:sp>
            <p:sp>
              <p:nvSpPr>
                <p:cNvPr id="90" name="">
                  <a:extLst>
                    <a:ext uri="{FF2B5EF4-FFF2-40B4-BE49-F238E27FC236}">
                      <a16:creationId xmlns:a16="http://schemas.microsoft.com/office/drawing/2014/main" id="{54D237C9-E6C4-4BB6-A269-4D4B9985A2F8}"/>
                    </a:ext>
                  </a:extLst>
                </p:cNvPr>
                <p:cNvSpPr/>
                <p:nvPr/>
              </p:nvSpPr>
              <p:spPr>
                <a:xfrm flipH="1">
                  <a:off x="9103582" y="3714202"/>
                  <a:ext cx="2070995" cy="1830255"/>
                </a:xfrm>
                <a:prstGeom prst="rect">
                  <a:avLst/>
                </a:prstGeom>
                <a:noFill/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0000" tIns="46800" rIns="90000" bIns="46800" numCol="1" spcCol="0" rtlCol="0" fromWordArt="0" anchor="t" anchorCtr="0" forceAA="0" compatLnSpc="1">
                  <a:noAutofit/>
                </a:bodyPr>
                <a:lstStyle/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1" name="">
                <a:extLst>
                  <a:ext uri="{FF2B5EF4-FFF2-40B4-BE49-F238E27FC236}">
                    <a16:creationId xmlns:a16="http://schemas.microsoft.com/office/drawing/2014/main" id="{D08DADC2-B715-D6C7-E630-7F2EBBA09D14}"/>
                  </a:ext>
                </a:extLst>
              </p:cNvPr>
              <p:cNvGrpSpPr/>
              <p:nvPr/>
            </p:nvGrpSpPr>
            <p:grpSpPr>
              <a:xfrm>
                <a:off x="8542947" y="2912211"/>
                <a:ext cx="500385" cy="500385"/>
                <a:chOff x="775841" y="2923362"/>
                <a:chExt cx="500385" cy="500385"/>
              </a:xfrm>
            </p:grpSpPr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BFFE0343-FFC4-1BDA-FC17-1CAA05B9A4C6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FD67B69C-3BE3-6174-527B-E9C64B53A77F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03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34" name="">
              <a:extLst>
                <a:ext uri="{FF2B5EF4-FFF2-40B4-BE49-F238E27FC236}">
                  <a16:creationId xmlns:a16="http://schemas.microsoft.com/office/drawing/2014/main" id="{03A83E95-3933-5455-ABAA-B98BFD7D3F4A}"/>
                </a:ext>
              </a:extLst>
            </p:cNvPr>
            <p:cNvGrpSpPr/>
            <p:nvPr/>
          </p:nvGrpSpPr>
          <p:grpSpPr>
            <a:xfrm>
              <a:off x="8817244" y="2907639"/>
              <a:ext cx="2395202" cy="2632246"/>
              <a:chOff x="4838664" y="2912211"/>
              <a:chExt cx="2395202" cy="2632246"/>
            </a:xfrm>
          </p:grpSpPr>
          <p:grpSp>
            <p:nvGrpSpPr>
              <p:cNvPr id="35" name="">
                <a:extLst>
                  <a:ext uri="{FF2B5EF4-FFF2-40B4-BE49-F238E27FC236}">
                    <a16:creationId xmlns:a16="http://schemas.microsoft.com/office/drawing/2014/main" id="{0264C3C6-630F-586C-8A4D-DB1F02756A64}"/>
                  </a:ext>
                </a:extLst>
              </p:cNvPr>
              <p:cNvGrpSpPr/>
              <p:nvPr/>
            </p:nvGrpSpPr>
            <p:grpSpPr>
              <a:xfrm>
                <a:off x="5372843" y="2943760"/>
                <a:ext cx="1861023" cy="2600697"/>
                <a:chOff x="5372843" y="2943760"/>
                <a:chExt cx="2070995" cy="2600697"/>
              </a:xfrm>
            </p:grpSpPr>
            <p:sp>
              <p:nvSpPr>
                <p:cNvPr id="41" name="">
                  <a:extLst>
                    <a:ext uri="{FF2B5EF4-FFF2-40B4-BE49-F238E27FC236}">
                      <a16:creationId xmlns:a16="http://schemas.microsoft.com/office/drawing/2014/main" id="{E2992632-F58F-7A15-8ED7-F319F1052C90}"/>
                    </a:ext>
                  </a:extLst>
                </p:cNvPr>
                <p:cNvSpPr txBox="1"/>
                <p:nvPr/>
              </p:nvSpPr>
              <p:spPr>
                <a:xfrm>
                  <a:off x="5372846" y="2943760"/>
                  <a:ext cx="1763626" cy="463846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ctr" anchorCtr="0">
                  <a:spAutoFit/>
                </a:bodyPr>
                <a:lstStyle/>
                <a:p>
                  <a:r>
                    <a:rPr lang="en-US" altLang="zh-CN" sz="2400" b="1" dirty="0"/>
                    <a:t>Text here</a:t>
                  </a:r>
                  <a:endParaRPr lang="zh-CN" altLang="en-US" sz="2400" b="1" dirty="0"/>
                </a:p>
              </p:txBody>
            </p:sp>
            <p:sp>
              <p:nvSpPr>
                <p:cNvPr id="42" name="">
                  <a:extLst>
                    <a:ext uri="{FF2B5EF4-FFF2-40B4-BE49-F238E27FC236}">
                      <a16:creationId xmlns:a16="http://schemas.microsoft.com/office/drawing/2014/main" id="{B0B507F4-C0FB-B9D4-C6B3-F24ABB84DE03}"/>
                    </a:ext>
                  </a:extLst>
                </p:cNvPr>
                <p:cNvSpPr/>
                <p:nvPr/>
              </p:nvSpPr>
              <p:spPr>
                <a:xfrm flipH="1">
                  <a:off x="5372843" y="3714202"/>
                  <a:ext cx="2070995" cy="1830255"/>
                </a:xfrm>
                <a:prstGeom prst="rect">
                  <a:avLst/>
                </a:prstGeom>
                <a:noFill/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0000" tIns="46800" rIns="90000" bIns="46800" numCol="1" spcCol="0" rtlCol="0" fromWordArt="0" anchor="t" anchorCtr="0" forceAA="0" compatLnSpc="1">
                  <a:noAutofit/>
                </a:bodyPr>
                <a:lstStyle/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Nunc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viverra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imperdiet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enim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. </a:t>
                  </a:r>
                  <a:r>
                    <a:rPr lang="en-US" altLang="zh-CN" sz="1000" dirty="0" err="1">
                      <a:solidFill>
                        <a:schemeClr val="tx1"/>
                      </a:solidFill>
                    </a:rPr>
                    <a:t>Fusce</a:t>
                  </a:r>
                  <a:r>
                    <a:rPr lang="en-US" altLang="zh-CN" sz="1000" dirty="0">
                      <a:solidFill>
                        <a:schemeClr val="tx1"/>
                      </a:solidFill>
                    </a:rPr>
                    <a:t> est.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lang="en-US" altLang="zh-CN" sz="10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6" name="">
                <a:extLst>
                  <a:ext uri="{FF2B5EF4-FFF2-40B4-BE49-F238E27FC236}">
                    <a16:creationId xmlns:a16="http://schemas.microsoft.com/office/drawing/2014/main" id="{BAEAC4FC-209C-595E-BEE4-C0B3130679AC}"/>
                  </a:ext>
                </a:extLst>
              </p:cNvPr>
              <p:cNvGrpSpPr/>
              <p:nvPr/>
            </p:nvGrpSpPr>
            <p:grpSpPr>
              <a:xfrm>
                <a:off x="4838664" y="2912211"/>
                <a:ext cx="500385" cy="500385"/>
                <a:chOff x="775841" y="2923362"/>
                <a:chExt cx="500385" cy="500385"/>
              </a:xfrm>
            </p:grpSpPr>
            <p:sp>
              <p:nvSpPr>
                <p:cNvPr id="37" name="">
                  <a:extLst>
                    <a:ext uri="{FF2B5EF4-FFF2-40B4-BE49-F238E27FC236}">
                      <a16:creationId xmlns:a16="http://schemas.microsoft.com/office/drawing/2014/main" id="{EE0C1070-A808-6594-969A-D31AF7172E77}"/>
                    </a:ext>
                  </a:extLst>
                </p:cNvPr>
                <p:cNvSpPr/>
                <p:nvPr/>
              </p:nvSpPr>
              <p:spPr bwMode="auto">
                <a:xfrm>
                  <a:off x="775841" y="2923362"/>
                  <a:ext cx="500385" cy="500385"/>
                </a:xfrm>
                <a:custGeom>
                  <a:avLst/>
                  <a:gdLst>
                    <a:gd name="T0" fmla="*/ 283 w 566"/>
                    <a:gd name="T1" fmla="*/ 566 h 566"/>
                    <a:gd name="T2" fmla="*/ 0 w 566"/>
                    <a:gd name="T3" fmla="*/ 383 h 566"/>
                    <a:gd name="T4" fmla="*/ 97 w 566"/>
                    <a:gd name="T5" fmla="*/ 136 h 566"/>
                    <a:gd name="T6" fmla="*/ 283 w 566"/>
                    <a:gd name="T7" fmla="*/ 0 h 566"/>
                    <a:gd name="T8" fmla="*/ 469 w 566"/>
                    <a:gd name="T9" fmla="*/ 136 h 566"/>
                    <a:gd name="T10" fmla="*/ 566 w 566"/>
                    <a:gd name="T11" fmla="*/ 383 h 566"/>
                    <a:gd name="T12" fmla="*/ 283 w 566"/>
                    <a:gd name="T13" fmla="*/ 566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6" h="566">
                      <a:moveTo>
                        <a:pt x="283" y="566"/>
                      </a:moveTo>
                      <a:cubicBezTo>
                        <a:pt x="93" y="566"/>
                        <a:pt x="0" y="506"/>
                        <a:pt x="0" y="383"/>
                      </a:cubicBezTo>
                      <a:cubicBezTo>
                        <a:pt x="0" y="314"/>
                        <a:pt x="37" y="219"/>
                        <a:pt x="97" y="136"/>
                      </a:cubicBezTo>
                      <a:cubicBezTo>
                        <a:pt x="158" y="51"/>
                        <a:pt x="228" y="0"/>
                        <a:pt x="283" y="0"/>
                      </a:cubicBezTo>
                      <a:cubicBezTo>
                        <a:pt x="338" y="0"/>
                        <a:pt x="408" y="51"/>
                        <a:pt x="469" y="136"/>
                      </a:cubicBezTo>
                      <a:cubicBezTo>
                        <a:pt x="529" y="219"/>
                        <a:pt x="566" y="314"/>
                        <a:pt x="566" y="383"/>
                      </a:cubicBezTo>
                      <a:cubicBezTo>
                        <a:pt x="566" y="506"/>
                        <a:pt x="473" y="566"/>
                        <a:pt x="283" y="56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40" name="">
                  <a:extLst>
                    <a:ext uri="{FF2B5EF4-FFF2-40B4-BE49-F238E27FC236}">
                      <a16:creationId xmlns:a16="http://schemas.microsoft.com/office/drawing/2014/main" id="{5B9EB32C-5C43-5294-424C-6BC0FC2BA0F9}"/>
                    </a:ext>
                  </a:extLst>
                </p:cNvPr>
                <p:cNvSpPr txBox="1"/>
                <p:nvPr/>
              </p:nvSpPr>
              <p:spPr>
                <a:xfrm>
                  <a:off x="809625" y="3012282"/>
                  <a:ext cx="441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b="1" dirty="0">
                      <a:solidFill>
                        <a:schemeClr val="bg1"/>
                      </a:solidFill>
                    </a:rPr>
                    <a:t>04</a:t>
                  </a:r>
                  <a:endParaRPr lang="zh-CN" alt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3" name="">
            <a:extLst>
              <a:ext uri="{FF2B5EF4-FFF2-40B4-BE49-F238E27FC236}">
                <a16:creationId xmlns:a16="http://schemas.microsoft.com/office/drawing/2014/main" id="{E8961B95-2E49-9328-8BF8-F4582AEA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影响心理健康的因素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74784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HEME" val="#782110"/>
  <p:tag name="ISLIDE.TEMPLATE" val="0071814f-bab4-4847-9690-20d26839178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22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15;"/>
  <p:tag name="ISLIDE.VECTOR" val="#597710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29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22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16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14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14;"/>
  <p:tag name="ISLIDE.VECTOR" val="#597704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13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2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028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CE1126"/>
      </a:accent5>
      <a:accent6>
        <a:srgbClr val="B7295A"/>
      </a:accent6>
      <a:hlink>
        <a:srgbClr val="0085C3"/>
      </a:hlink>
      <a:folHlink>
        <a:srgbClr val="BFBFBF"/>
      </a:folHlink>
    </a:clrScheme>
    <a:fontScheme name="标准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85C3"/>
    </a:accent1>
    <a:accent2>
      <a:srgbClr val="7AB800"/>
    </a:accent2>
    <a:accent3>
      <a:srgbClr val="F2AF00"/>
    </a:accent3>
    <a:accent4>
      <a:srgbClr val="DC5034"/>
    </a:accent4>
    <a:accent5>
      <a:srgbClr val="CE1126"/>
    </a:accent5>
    <a:accent6>
      <a:srgbClr val="B7295A"/>
    </a:accent6>
    <a:hlink>
      <a:srgbClr val="0085C3"/>
    </a:hlink>
    <a:folHlink>
      <a:srgbClr val="BFBFBF"/>
    </a:folHlink>
  </a:clrScheme>
</a:themeOverrid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Template>Seven</ap:Template>
  <ap:Manager>iSlide</ap:Manager>
  <ap:Company>iSlide</ap:Company>
  <ap:Words>1778</ap:Words>
  <ap:Application>Microsoft Office PowerPoint</ap:Application>
  <ap:PresentationFormat>宽屏</ap:PresentationFormat>
  <ap:Paragraphs>271</ap:Paragraphs>
  <ap:Slides>19</ap:Slides>
  <ap:Notes>11</ap:Notes>
  <ap:HiddenSlides>2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ap:HeadingPairs>
  <ap:TitlesOfParts>
    <vt:vector baseType="lpstr" size="22">
      <vt:lpstr>等线</vt:lpstr>
      <vt:lpstr>Arial</vt:lpstr>
      <vt:lpstr>Designed by iSlide</vt:lpstr>
      <vt:lpstr>儿童心理健康 教育主题PPT模板</vt:lpstr>
      <vt:lpstr>PowerPoint 演示文稿</vt:lpstr>
      <vt:lpstr>心理健康的含义</vt:lpstr>
      <vt:lpstr>心理健康的含义</vt:lpstr>
      <vt:lpstr>心理健康的含义</vt:lpstr>
      <vt:lpstr>心理健康的含义</vt:lpstr>
      <vt:lpstr>影响心理健康的因素</vt:lpstr>
      <vt:lpstr>影响心理健康的因素</vt:lpstr>
      <vt:lpstr>影响心理健康的因素</vt:lpstr>
      <vt:lpstr>影响心理健康的因素</vt:lpstr>
      <vt:lpstr>心理健康小测试</vt:lpstr>
      <vt:lpstr>心理健康小测试</vt:lpstr>
      <vt:lpstr>心理健康小测试</vt:lpstr>
      <vt:lpstr>保持心理健康的途径</vt:lpstr>
      <vt:lpstr>保持心理健康的途径</vt:lpstr>
      <vt:lpstr>PowerPoint 演示文稿</vt:lpstr>
      <vt:lpstr>PowerPoint 演示文稿</vt:lpstr>
      <vt:lpstr>PowerPoint 演示文稿</vt:lpstr>
      <vt:lpstr>PowerPoint 演示文稿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 Presentation</dc:title>
  <dc:creator>Seven</dc:creator>
  <lastModifiedBy>Seven</lastModifiedBy>
  <revision>1</revision>
  <lastPrinted>2022-07-21T16:00:00.0000000Z</lastPrinted>
  <dcterms:created xsi:type="dcterms:W3CDTF">2022-07-21T16:00:00.0000000Z</dcterms:created>
  <dcterms:modified xsi:type="dcterms:W3CDTF">2022-07-21T16:00:00.0000000Z</dcterms:modified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0071814f-bab4-4847-9690-20d268391780</vt:lpwstr>
  </property>
</Properties>
</file>