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51" r:id="rId2"/>
    <p:sldId id="263" r:id="rId3"/>
    <p:sldId id="268" r:id="rId4"/>
    <p:sldId id="302" r:id="rId5"/>
    <p:sldId id="339" r:id="rId6"/>
    <p:sldId id="345" r:id="rId7"/>
    <p:sldId id="327" r:id="rId8"/>
    <p:sldId id="303" r:id="rId9"/>
    <p:sldId id="341" r:id="rId10"/>
    <p:sldId id="342" r:id="rId11"/>
    <p:sldId id="340" r:id="rId12"/>
    <p:sldId id="343" r:id="rId13"/>
    <p:sldId id="304" r:id="rId14"/>
    <p:sldId id="349" r:id="rId15"/>
    <p:sldId id="344" r:id="rId16"/>
    <p:sldId id="316" r:id="rId17"/>
    <p:sldId id="346" r:id="rId18"/>
    <p:sldId id="320" r:id="rId19"/>
    <p:sldId id="326" r:id="rId20"/>
    <p:sldId id="308" r:id="rId21"/>
    <p:sldId id="322" r:id="rId22"/>
    <p:sldId id="301" r:id="rId23"/>
    <p:sldId id="347" r:id="rId24"/>
    <p:sldId id="331" r:id="rId25"/>
    <p:sldId id="335" r:id="rId26"/>
    <p:sldId id="324" r:id="rId27"/>
    <p:sldId id="334" r:id="rId28"/>
    <p:sldId id="315" r:id="rId29"/>
    <p:sldId id="352" r:id="rId30"/>
    <p:sldId id="353" r:id="rId31"/>
    <p:sldId id="354" r:id="rId32"/>
    <p:sldId id="319" r:id="rId33"/>
    <p:sldId id="355" r:id="rId34"/>
    <p:sldId id="356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88D9C77C-0D26-402A-B62B-7AAD7C8808DB}">
          <p14:sldIdLst>
            <p14:sldId id="351"/>
            <p14:sldId id="263"/>
            <p14:sldId id="268"/>
            <p14:sldId id="302"/>
            <p14:sldId id="339"/>
            <p14:sldId id="345"/>
            <p14:sldId id="327"/>
            <p14:sldId id="303"/>
            <p14:sldId id="341"/>
            <p14:sldId id="342"/>
            <p14:sldId id="340"/>
            <p14:sldId id="343"/>
            <p14:sldId id="304"/>
            <p14:sldId id="349"/>
            <p14:sldId id="344"/>
            <p14:sldId id="316"/>
            <p14:sldId id="346"/>
            <p14:sldId id="320"/>
            <p14:sldId id="326"/>
            <p14:sldId id="308"/>
            <p14:sldId id="322"/>
            <p14:sldId id="301"/>
            <p14:sldId id="347"/>
            <p14:sldId id="331"/>
            <p14:sldId id="335"/>
            <p14:sldId id="324"/>
            <p14:sldId id="334"/>
            <p14:sldId id="315"/>
            <p14:sldId id="352"/>
          </p14:sldIdLst>
        </p14:section>
        <p14:section name="标注页" id="{2A47C0A5-D300-4780-BBEF-C7906AC797AD}">
          <p14:sldIdLst>
            <p14:sldId id="353"/>
            <p14:sldId id="354"/>
            <p14:sldId id="319"/>
            <p14:sldId id="355"/>
            <p14:sldId id="356"/>
          </p14:sldIdLst>
        </p14:section>
      </p14:sectionLst>
    </p:ext>
    <p:ext uri="{EFAFB233-063F-42B5-8137-9DF3F51BA10A}">
      <p15:sldGuideLst xmlns:p15="http://schemas.microsoft.com/office/powerpoint/2012/main">
        <p15:guide id="2" pos="5450" userDrawn="1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orient="horz" pos="550" userDrawn="1">
          <p15:clr>
            <a:srgbClr val="A4A3A4"/>
          </p15:clr>
        </p15:guide>
        <p15:guide id="9" orient="horz" pos="2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4CB5"/>
    <a:srgbClr val="2B2B2B"/>
    <a:srgbClr val="262626"/>
    <a:srgbClr val="1F6FF1"/>
    <a:srgbClr val="0D5BD9"/>
    <a:srgbClr val="F2B800"/>
    <a:srgbClr val="176AF1"/>
    <a:srgbClr val="0D58D1"/>
    <a:srgbClr val="0E61E8"/>
    <a:srgbClr val="0C5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28C3F7-9B7B-4D07-92EB-AE7B7AF2A64B}" v="41" dt="2022-01-05T08:14:32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6" autoAdjust="0"/>
    <p:restoredTop sz="94660"/>
  </p:normalViewPr>
  <p:slideViewPr>
    <p:cSldViewPr snapToGrid="0">
      <p:cViewPr>
        <p:scale>
          <a:sx n="66" d="100"/>
          <a:sy n="66" d="100"/>
        </p:scale>
        <p:origin x="518" y="384"/>
      </p:cViewPr>
      <p:guideLst>
        <p:guide pos="5450"/>
        <p:guide pos="302"/>
        <p:guide pos="7355"/>
        <p:guide orient="horz" pos="550"/>
        <p:guide orient="horz" pos="2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0128C3F7-9B7B-4D07-92EB-AE7B7AF2A64B}"/>
    <pc:docChg chg="undo custSel delSld modSld modMainMaster addSection modSection">
      <pc:chgData name="Xin Zhang (FA Talent)" userId="474f572f-8271-4f60-858e-cee871e0aec6" providerId="ADAL" clId="{0128C3F7-9B7B-4D07-92EB-AE7B7AF2A64B}" dt="2022-01-07T11:25:28.722" v="1558"/>
      <pc:docMkLst>
        <pc:docMk/>
      </pc:docMkLst>
      <pc:sldChg chg="addSp delSp modSp mod modTransition modClrScheme modAnim chgLayout">
        <pc:chgData name="Xin Zhang (FA Talent)" userId="474f572f-8271-4f60-858e-cee871e0aec6" providerId="ADAL" clId="{0128C3F7-9B7B-4D07-92EB-AE7B7AF2A64B}" dt="2022-01-05T03:56:02.332" v="78" actId="21"/>
        <pc:sldMkLst>
          <pc:docMk/>
          <pc:sldMk cId="3092072230" sldId="263"/>
        </pc:sldMkLst>
        <pc:spChg chg="del">
          <ac:chgData name="Xin Zhang (FA Talent)" userId="474f572f-8271-4f60-858e-cee871e0aec6" providerId="ADAL" clId="{0128C3F7-9B7B-4D07-92EB-AE7B7AF2A64B}" dt="2022-01-05T03:53:33.667" v="56" actId="21"/>
          <ac:spMkLst>
            <pc:docMk/>
            <pc:sldMk cId="3092072230" sldId="263"/>
            <ac:spMk id="7" creationId="{8432A5BD-76E7-4832-A2BE-CBAA048E9C86}"/>
          </ac:spMkLst>
        </pc:spChg>
        <pc:spChg chg="add del">
          <ac:chgData name="Xin Zhang (FA Talent)" userId="474f572f-8271-4f60-858e-cee871e0aec6" providerId="ADAL" clId="{0128C3F7-9B7B-4D07-92EB-AE7B7AF2A64B}" dt="2022-01-05T03:53:25.977" v="54" actId="21"/>
          <ac:spMkLst>
            <pc:docMk/>
            <pc:sldMk cId="3092072230" sldId="263"/>
            <ac:spMk id="8" creationId="{02A45D4C-8DD2-465D-94E8-A251A2E6C66F}"/>
          </ac:spMkLst>
        </pc:spChg>
        <pc:spChg chg="add del">
          <ac:chgData name="Xin Zhang (FA Talent)" userId="474f572f-8271-4f60-858e-cee871e0aec6" providerId="ADAL" clId="{0128C3F7-9B7B-4D07-92EB-AE7B7AF2A64B}" dt="2022-01-05T03:53:25.977" v="54" actId="21"/>
          <ac:spMkLst>
            <pc:docMk/>
            <pc:sldMk cId="3092072230" sldId="263"/>
            <ac:spMk id="27" creationId="{2BB73CD9-3E52-49BB-875B-22A6902C2A0C}"/>
          </ac:spMkLst>
        </pc:spChg>
        <pc:spChg chg="add del">
          <ac:chgData name="Xin Zhang (FA Talent)" userId="474f572f-8271-4f60-858e-cee871e0aec6" providerId="ADAL" clId="{0128C3F7-9B7B-4D07-92EB-AE7B7AF2A64B}" dt="2022-01-05T03:53:25.977" v="54" actId="21"/>
          <ac:spMkLst>
            <pc:docMk/>
            <pc:sldMk cId="3092072230" sldId="263"/>
            <ac:spMk id="38" creationId="{F001A76A-2799-431D-907F-CC0A110089A1}"/>
          </ac:spMkLst>
        </pc:spChg>
        <pc:spChg chg="del">
          <ac:chgData name="Xin Zhang (FA Talent)" userId="474f572f-8271-4f60-858e-cee871e0aec6" providerId="ADAL" clId="{0128C3F7-9B7B-4D07-92EB-AE7B7AF2A64B}" dt="2022-01-05T03:56:02.332" v="78" actId="21"/>
          <ac:spMkLst>
            <pc:docMk/>
            <pc:sldMk cId="3092072230" sldId="263"/>
            <ac:spMk id="49" creationId="{1E8C24B6-DC80-4965-8865-9830F283565F}"/>
          </ac:spMkLst>
        </pc:spChg>
        <pc:spChg chg="del">
          <ac:chgData name="Xin Zhang (FA Talent)" userId="474f572f-8271-4f60-858e-cee871e0aec6" providerId="ADAL" clId="{0128C3F7-9B7B-4D07-92EB-AE7B7AF2A64B}" dt="2022-01-05T03:56:02.332" v="78" actId="21"/>
          <ac:spMkLst>
            <pc:docMk/>
            <pc:sldMk cId="3092072230" sldId="263"/>
            <ac:spMk id="57" creationId="{FE1BA1C9-5BE6-4428-8ED6-658CDA1DBF6E}"/>
          </ac:spMkLst>
        </pc:spChg>
        <pc:spChg chg="del">
          <ac:chgData name="Xin Zhang (FA Talent)" userId="474f572f-8271-4f60-858e-cee871e0aec6" providerId="ADAL" clId="{0128C3F7-9B7B-4D07-92EB-AE7B7AF2A64B}" dt="2022-01-05T03:56:02.332" v="78" actId="21"/>
          <ac:spMkLst>
            <pc:docMk/>
            <pc:sldMk cId="3092072230" sldId="263"/>
            <ac:spMk id="60" creationId="{4D4E3E4D-2523-4123-B10D-BA5964D479C3}"/>
          </ac:spMkLst>
        </pc:spChg>
        <pc:spChg chg="mod">
          <ac:chgData name="Xin Zhang (FA Talent)" userId="474f572f-8271-4f60-858e-cee871e0aec6" providerId="ADAL" clId="{0128C3F7-9B7B-4D07-92EB-AE7B7AF2A64B}" dt="2022-01-05T03:50:41.304" v="26" actId="14100"/>
          <ac:spMkLst>
            <pc:docMk/>
            <pc:sldMk cId="3092072230" sldId="263"/>
            <ac:spMk id="78" creationId="{8E0EECEC-31F2-415C-BEF4-557CAC9313D1}"/>
          </ac:spMkLst>
        </pc:spChg>
        <pc:spChg chg="add del">
          <ac:chgData name="Xin Zhang (FA Talent)" userId="474f572f-8271-4f60-858e-cee871e0aec6" providerId="ADAL" clId="{0128C3F7-9B7B-4D07-92EB-AE7B7AF2A64B}" dt="2022-01-05T03:53:25.977" v="54" actId="21"/>
          <ac:spMkLst>
            <pc:docMk/>
            <pc:sldMk cId="3092072230" sldId="263"/>
            <ac:spMk id="81" creationId="{699711BE-379C-428C-8815-3163676F8962}"/>
          </ac:spMkLst>
        </pc:spChg>
        <pc:spChg chg="add del">
          <ac:chgData name="Xin Zhang (FA Talent)" userId="474f572f-8271-4f60-858e-cee871e0aec6" providerId="ADAL" clId="{0128C3F7-9B7B-4D07-92EB-AE7B7AF2A64B}" dt="2022-01-05T03:53:25.977" v="54" actId="21"/>
          <ac:spMkLst>
            <pc:docMk/>
            <pc:sldMk cId="3092072230" sldId="263"/>
            <ac:spMk id="82" creationId="{424FF0DA-3648-44D8-9139-8CB879E68836}"/>
          </ac:spMkLst>
        </pc:spChg>
        <pc:spChg chg="add del">
          <ac:chgData name="Xin Zhang (FA Talent)" userId="474f572f-8271-4f60-858e-cee871e0aec6" providerId="ADAL" clId="{0128C3F7-9B7B-4D07-92EB-AE7B7AF2A64B}" dt="2022-01-05T03:53:25.977" v="54" actId="21"/>
          <ac:spMkLst>
            <pc:docMk/>
            <pc:sldMk cId="3092072230" sldId="263"/>
            <ac:spMk id="86" creationId="{E8216DEB-35B7-47B5-B19F-1DE7FF3779E9}"/>
          </ac:spMkLst>
        </pc:spChg>
        <pc:spChg chg="del mod topLvl">
          <ac:chgData name="Xin Zhang (FA Talent)" userId="474f572f-8271-4f60-858e-cee871e0aec6" providerId="ADAL" clId="{0128C3F7-9B7B-4D07-92EB-AE7B7AF2A64B}" dt="2022-01-05T03:53:25.977" v="54" actId="21"/>
          <ac:spMkLst>
            <pc:docMk/>
            <pc:sldMk cId="3092072230" sldId="263"/>
            <ac:spMk id="89" creationId="{ADF0EC48-4183-480C-A714-863081029A91}"/>
          </ac:spMkLst>
        </pc:spChg>
        <pc:spChg chg="del mod topLvl">
          <ac:chgData name="Xin Zhang (FA Talent)" userId="474f572f-8271-4f60-858e-cee871e0aec6" providerId="ADAL" clId="{0128C3F7-9B7B-4D07-92EB-AE7B7AF2A64B}" dt="2022-01-05T03:53:25.977" v="54" actId="21"/>
          <ac:spMkLst>
            <pc:docMk/>
            <pc:sldMk cId="3092072230" sldId="263"/>
            <ac:spMk id="90" creationId="{8EF6D3FA-2865-4F27-B623-3A64865ECB2C}"/>
          </ac:spMkLst>
        </pc:spChg>
        <pc:spChg chg="mod topLvl">
          <ac:chgData name="Xin Zhang (FA Talent)" userId="474f572f-8271-4f60-858e-cee871e0aec6" providerId="ADAL" clId="{0128C3F7-9B7B-4D07-92EB-AE7B7AF2A64B}" dt="2022-01-05T03:53:09.882" v="53" actId="165"/>
          <ac:spMkLst>
            <pc:docMk/>
            <pc:sldMk cId="3092072230" sldId="263"/>
            <ac:spMk id="91" creationId="{BE74530A-10BF-47E1-B648-879040C1EF41}"/>
          </ac:spMkLst>
        </pc:spChg>
        <pc:spChg chg="del mod topLvl">
          <ac:chgData name="Xin Zhang (FA Talent)" userId="474f572f-8271-4f60-858e-cee871e0aec6" providerId="ADAL" clId="{0128C3F7-9B7B-4D07-92EB-AE7B7AF2A64B}" dt="2022-01-05T03:53:25.977" v="54" actId="21"/>
          <ac:spMkLst>
            <pc:docMk/>
            <pc:sldMk cId="3092072230" sldId="263"/>
            <ac:spMk id="94" creationId="{1A9DA567-D95D-4B61-BDA3-DDA272D96829}"/>
          </ac:spMkLst>
        </pc:spChg>
        <pc:spChg chg="mod topLvl">
          <ac:chgData name="Xin Zhang (FA Talent)" userId="474f572f-8271-4f60-858e-cee871e0aec6" providerId="ADAL" clId="{0128C3F7-9B7B-4D07-92EB-AE7B7AF2A64B}" dt="2022-01-05T03:53:09.882" v="53" actId="165"/>
          <ac:spMkLst>
            <pc:docMk/>
            <pc:sldMk cId="3092072230" sldId="263"/>
            <ac:spMk id="95" creationId="{2C6B7902-095B-41AC-B617-28EF3A4D6AA3}"/>
          </ac:spMkLst>
        </pc:spChg>
        <pc:spChg chg="add del">
          <ac:chgData name="Xin Zhang (FA Talent)" userId="474f572f-8271-4f60-858e-cee871e0aec6" providerId="ADAL" clId="{0128C3F7-9B7B-4D07-92EB-AE7B7AF2A64B}" dt="2022-01-05T03:53:25.977" v="54" actId="21"/>
          <ac:spMkLst>
            <pc:docMk/>
            <pc:sldMk cId="3092072230" sldId="263"/>
            <ac:spMk id="97" creationId="{28B6F882-7422-4E62-9941-035C9F3B5DF3}"/>
          </ac:spMkLst>
        </pc:spChg>
        <pc:spChg chg="add del">
          <ac:chgData name="Xin Zhang (FA Talent)" userId="474f572f-8271-4f60-858e-cee871e0aec6" providerId="ADAL" clId="{0128C3F7-9B7B-4D07-92EB-AE7B7AF2A64B}" dt="2022-01-05T03:53:25.977" v="54" actId="21"/>
          <ac:spMkLst>
            <pc:docMk/>
            <pc:sldMk cId="3092072230" sldId="263"/>
            <ac:spMk id="98" creationId="{06F4ED94-CF71-442C-861B-ED70C345489A}"/>
          </ac:spMkLst>
        </pc:spChg>
        <pc:spChg chg="add del">
          <ac:chgData name="Xin Zhang (FA Talent)" userId="474f572f-8271-4f60-858e-cee871e0aec6" providerId="ADAL" clId="{0128C3F7-9B7B-4D07-92EB-AE7B7AF2A64B}" dt="2022-01-05T03:53:25.977" v="54" actId="21"/>
          <ac:spMkLst>
            <pc:docMk/>
            <pc:sldMk cId="3092072230" sldId="263"/>
            <ac:spMk id="102" creationId="{C4DEF411-C6D8-418C-BEF0-66F8AE53E74C}"/>
          </ac:spMkLst>
        </pc:spChg>
        <pc:grpChg chg="add del">
          <ac:chgData name="Xin Zhang (FA Talent)" userId="474f572f-8271-4f60-858e-cee871e0aec6" providerId="ADAL" clId="{0128C3F7-9B7B-4D07-92EB-AE7B7AF2A64B}" dt="2022-01-05T03:53:09.882" v="53" actId="165"/>
          <ac:grpSpMkLst>
            <pc:docMk/>
            <pc:sldMk cId="3092072230" sldId="263"/>
            <ac:grpSpMk id="88" creationId="{C38C8376-0156-43FC-B117-7C92E8680D95}"/>
          </ac:grpSpMkLst>
        </pc:grpChg>
      </pc:sldChg>
      <pc:sldChg chg="delSp mod modTransition modClrScheme modAnim chgLayout">
        <pc:chgData name="Xin Zhang (FA Talent)" userId="474f572f-8271-4f60-858e-cee871e0aec6" providerId="ADAL" clId="{0128C3F7-9B7B-4D07-92EB-AE7B7AF2A64B}" dt="2022-01-05T03:54:31.907" v="65" actId="700"/>
        <pc:sldMkLst>
          <pc:docMk/>
          <pc:sldMk cId="2881080336" sldId="268"/>
        </pc:sldMkLst>
        <pc:spChg chg="del">
          <ac:chgData name="Xin Zhang (FA Talent)" userId="474f572f-8271-4f60-858e-cee871e0aec6" providerId="ADAL" clId="{0128C3F7-9B7B-4D07-92EB-AE7B7AF2A64B}" dt="2022-01-05T03:54:20.683" v="63" actId="21"/>
          <ac:spMkLst>
            <pc:docMk/>
            <pc:sldMk cId="2881080336" sldId="268"/>
            <ac:spMk id="3" creationId="{0D8D7919-69B3-40AA-8745-CFCC4B26197E}"/>
          </ac:spMkLst>
        </pc:spChg>
        <pc:spChg chg="del">
          <ac:chgData name="Xin Zhang (FA Talent)" userId="474f572f-8271-4f60-858e-cee871e0aec6" providerId="ADAL" clId="{0128C3F7-9B7B-4D07-92EB-AE7B7AF2A64B}" dt="2022-01-05T03:54:20.683" v="63" actId="21"/>
          <ac:spMkLst>
            <pc:docMk/>
            <pc:sldMk cId="2881080336" sldId="268"/>
            <ac:spMk id="6" creationId="{766220DD-F058-48E9-9912-E4061CFB6D1E}"/>
          </ac:spMkLst>
        </pc:spChg>
        <pc:spChg chg="del">
          <ac:chgData name="Xin Zhang (FA Talent)" userId="474f572f-8271-4f60-858e-cee871e0aec6" providerId="ADAL" clId="{0128C3F7-9B7B-4D07-92EB-AE7B7AF2A64B}" dt="2022-01-05T03:54:20.683" v="63" actId="21"/>
          <ac:spMkLst>
            <pc:docMk/>
            <pc:sldMk cId="2881080336" sldId="268"/>
            <ac:spMk id="7" creationId="{9B4F8458-32D1-4062-A7CE-A1DF19527342}"/>
          </ac:spMkLst>
        </pc:spChg>
        <pc:spChg chg="del">
          <ac:chgData name="Xin Zhang (FA Talent)" userId="474f572f-8271-4f60-858e-cee871e0aec6" providerId="ADAL" clId="{0128C3F7-9B7B-4D07-92EB-AE7B7AF2A64B}" dt="2022-01-05T03:54:20.683" v="63" actId="21"/>
          <ac:spMkLst>
            <pc:docMk/>
            <pc:sldMk cId="2881080336" sldId="268"/>
            <ac:spMk id="8" creationId="{C383B7F3-A38A-42FE-AA68-CD1635EB99DF}"/>
          </ac:spMkLst>
        </pc:spChg>
        <pc:spChg chg="del">
          <ac:chgData name="Xin Zhang (FA Talent)" userId="474f572f-8271-4f60-858e-cee871e0aec6" providerId="ADAL" clId="{0128C3F7-9B7B-4D07-92EB-AE7B7AF2A64B}" dt="2022-01-05T03:54:20.683" v="63" actId="21"/>
          <ac:spMkLst>
            <pc:docMk/>
            <pc:sldMk cId="2881080336" sldId="268"/>
            <ac:spMk id="9" creationId="{614E2305-F565-4B21-B043-F76870C6E028}"/>
          </ac:spMkLst>
        </pc:spChg>
        <pc:spChg chg="del">
          <ac:chgData name="Xin Zhang (FA Talent)" userId="474f572f-8271-4f60-858e-cee871e0aec6" providerId="ADAL" clId="{0128C3F7-9B7B-4D07-92EB-AE7B7AF2A64B}" dt="2022-01-05T03:54:20.683" v="63" actId="21"/>
          <ac:spMkLst>
            <pc:docMk/>
            <pc:sldMk cId="2881080336" sldId="268"/>
            <ac:spMk id="13" creationId="{723F4CBA-4D98-4E20-88D4-4A463BF858CB}"/>
          </ac:spMkLst>
        </pc:spChg>
        <pc:spChg chg="del">
          <ac:chgData name="Xin Zhang (FA Talent)" userId="474f572f-8271-4f60-858e-cee871e0aec6" providerId="ADAL" clId="{0128C3F7-9B7B-4D07-92EB-AE7B7AF2A64B}" dt="2022-01-05T03:54:20.683" v="63" actId="21"/>
          <ac:spMkLst>
            <pc:docMk/>
            <pc:sldMk cId="2881080336" sldId="268"/>
            <ac:spMk id="15" creationId="{03BC0F25-0EE1-4FDF-8D0A-46E71A3C84D9}"/>
          </ac:spMkLst>
        </pc:spChg>
        <pc:spChg chg="del">
          <ac:chgData name="Xin Zhang (FA Talent)" userId="474f572f-8271-4f60-858e-cee871e0aec6" providerId="ADAL" clId="{0128C3F7-9B7B-4D07-92EB-AE7B7AF2A64B}" dt="2022-01-05T03:54:20.683" v="63" actId="21"/>
          <ac:spMkLst>
            <pc:docMk/>
            <pc:sldMk cId="2881080336" sldId="268"/>
            <ac:spMk id="16" creationId="{535EC0CE-9B00-422A-857E-44702B465E08}"/>
          </ac:spMkLst>
        </pc:spChg>
        <pc:spChg chg="del">
          <ac:chgData name="Xin Zhang (FA Talent)" userId="474f572f-8271-4f60-858e-cee871e0aec6" providerId="ADAL" clId="{0128C3F7-9B7B-4D07-92EB-AE7B7AF2A64B}" dt="2022-01-05T03:54:20.683" v="63" actId="21"/>
          <ac:spMkLst>
            <pc:docMk/>
            <pc:sldMk cId="2881080336" sldId="268"/>
            <ac:spMk id="18" creationId="{16CAFE79-E09B-4D4A-87EB-057D71A0E327}"/>
          </ac:spMkLst>
        </pc:spChg>
        <pc:spChg chg="del">
          <ac:chgData name="Xin Zhang (FA Talent)" userId="474f572f-8271-4f60-858e-cee871e0aec6" providerId="ADAL" clId="{0128C3F7-9B7B-4D07-92EB-AE7B7AF2A64B}" dt="2022-01-05T03:54:20.683" v="63" actId="21"/>
          <ac:spMkLst>
            <pc:docMk/>
            <pc:sldMk cId="2881080336" sldId="268"/>
            <ac:spMk id="19" creationId="{C58ED7F0-DB6E-4265-BAFA-2A21CF70558C}"/>
          </ac:spMkLst>
        </pc:spChg>
        <pc:spChg chg="del">
          <ac:chgData name="Xin Zhang (FA Talent)" userId="474f572f-8271-4f60-858e-cee871e0aec6" providerId="ADAL" clId="{0128C3F7-9B7B-4D07-92EB-AE7B7AF2A64B}" dt="2022-01-05T03:54:20.683" v="63" actId="21"/>
          <ac:spMkLst>
            <pc:docMk/>
            <pc:sldMk cId="2881080336" sldId="268"/>
            <ac:spMk id="23" creationId="{C8DFB9CA-E2ED-40A9-9182-97112F4FEFD0}"/>
          </ac:spMkLst>
        </pc:spChg>
      </pc:sldChg>
      <pc:sldChg chg="del modTransition modAnim">
        <pc:chgData name="Xin Zhang (FA Talent)" userId="474f572f-8271-4f60-858e-cee871e0aec6" providerId="ADAL" clId="{0128C3F7-9B7B-4D07-92EB-AE7B7AF2A64B}" dt="2022-01-05T03:56:58.447" v="93" actId="47"/>
        <pc:sldMkLst>
          <pc:docMk/>
          <pc:sldMk cId="4010921553" sldId="293"/>
        </pc:sldMkLst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08:57.056" v="1367" actId="20577"/>
        <pc:sldMkLst>
          <pc:docMk/>
          <pc:sldMk cId="1173357826" sldId="301"/>
        </pc:sldMkLst>
        <pc:spChg chg="del">
          <ac:chgData name="Xin Zhang (FA Talent)" userId="474f572f-8271-4f60-858e-cee871e0aec6" providerId="ADAL" clId="{0128C3F7-9B7B-4D07-92EB-AE7B7AF2A64B}" dt="2022-01-05T06:19:05.003" v="554" actId="478"/>
          <ac:spMkLst>
            <pc:docMk/>
            <pc:sldMk cId="1173357826" sldId="301"/>
            <ac:spMk id="12" creationId="{9E0440E5-DE79-4F90-9D0E-16875A578F5E}"/>
          </ac:spMkLst>
        </pc:spChg>
        <pc:spChg chg="mod">
          <ac:chgData name="Xin Zhang (FA Talent)" userId="474f572f-8271-4f60-858e-cee871e0aec6" providerId="ADAL" clId="{0128C3F7-9B7B-4D07-92EB-AE7B7AF2A64B}" dt="2022-01-05T08:07:25.952" v="1313" actId="20577"/>
          <ac:spMkLst>
            <pc:docMk/>
            <pc:sldMk cId="1173357826" sldId="301"/>
            <ac:spMk id="68" creationId="{2048F4A5-A483-4ABA-8D5A-DDF811DB6D4E}"/>
          </ac:spMkLst>
        </pc:spChg>
        <pc:spChg chg="mod">
          <ac:chgData name="Xin Zhang (FA Talent)" userId="474f572f-8271-4f60-858e-cee871e0aec6" providerId="ADAL" clId="{0128C3F7-9B7B-4D07-92EB-AE7B7AF2A64B}" dt="2022-01-05T08:07:35.755" v="1334" actId="20577"/>
          <ac:spMkLst>
            <pc:docMk/>
            <pc:sldMk cId="1173357826" sldId="301"/>
            <ac:spMk id="78" creationId="{92702203-DE7B-4A29-BAA4-326D0C9598F0}"/>
          </ac:spMkLst>
        </pc:spChg>
        <pc:spChg chg="mod">
          <ac:chgData name="Xin Zhang (FA Talent)" userId="474f572f-8271-4f60-858e-cee871e0aec6" providerId="ADAL" clId="{0128C3F7-9B7B-4D07-92EB-AE7B7AF2A64B}" dt="2022-01-05T08:07:42.251" v="1351" actId="20577"/>
          <ac:spMkLst>
            <pc:docMk/>
            <pc:sldMk cId="1173357826" sldId="301"/>
            <ac:spMk id="104" creationId="{72DF48B1-479D-4086-8A93-756E9569E677}"/>
          </ac:spMkLst>
        </pc:spChg>
        <pc:spChg chg="mod">
          <ac:chgData name="Xin Zhang (FA Talent)" userId="474f572f-8271-4f60-858e-cee871e0aec6" providerId="ADAL" clId="{0128C3F7-9B7B-4D07-92EB-AE7B7AF2A64B}" dt="2022-01-05T08:08:57.056" v="1367" actId="20577"/>
          <ac:spMkLst>
            <pc:docMk/>
            <pc:sldMk cId="1173357826" sldId="301"/>
            <ac:spMk id="127" creationId="{61A50A13-06CB-4716-9FEE-BE4B1116423F}"/>
          </ac:spMkLst>
        </pc:spChg>
        <pc:spChg chg="mod">
          <ac:chgData name="Xin Zhang (FA Talent)" userId="474f572f-8271-4f60-858e-cee871e0aec6" providerId="ADAL" clId="{0128C3F7-9B7B-4D07-92EB-AE7B7AF2A64B}" dt="2022-01-05T08:02:56.979" v="928"/>
          <ac:spMkLst>
            <pc:docMk/>
            <pc:sldMk cId="1173357826" sldId="301"/>
            <ac:spMk id="176" creationId="{7CA9F4D3-AE69-4B27-B9A2-C7315AD90C7B}"/>
          </ac:spMkLst>
        </pc:spChg>
        <pc:picChg chg="del">
          <ac:chgData name="Xin Zhang (FA Talent)" userId="474f572f-8271-4f60-858e-cee871e0aec6" providerId="ADAL" clId="{0128C3F7-9B7B-4D07-92EB-AE7B7AF2A64B}" dt="2022-01-05T06:19:26.716" v="560" actId="478"/>
          <ac:picMkLst>
            <pc:docMk/>
            <pc:sldMk cId="1173357826" sldId="301"/>
            <ac:picMk id="148" creationId="{B2CF74E2-B375-442B-A81A-49D35DE179F4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4:02:22.913" v="329" actId="20577"/>
        <pc:sldMkLst>
          <pc:docMk/>
          <pc:sldMk cId="575421005" sldId="302"/>
        </pc:sldMkLst>
        <pc:spChg chg="del">
          <ac:chgData name="Xin Zhang (FA Talent)" userId="474f572f-8271-4f60-858e-cee871e0aec6" providerId="ADAL" clId="{0128C3F7-9B7B-4D07-92EB-AE7B7AF2A64B}" dt="2022-01-05T03:59:46.828" v="246" actId="21"/>
          <ac:spMkLst>
            <pc:docMk/>
            <pc:sldMk cId="575421005" sldId="302"/>
            <ac:spMk id="9" creationId="{2609F2DD-0F54-4B2D-8150-68F64BC984C8}"/>
          </ac:spMkLst>
        </pc:spChg>
        <pc:spChg chg="del">
          <ac:chgData name="Xin Zhang (FA Talent)" userId="474f572f-8271-4f60-858e-cee871e0aec6" providerId="ADAL" clId="{0128C3F7-9B7B-4D07-92EB-AE7B7AF2A64B}" dt="2022-01-05T03:59:46.828" v="246" actId="21"/>
          <ac:spMkLst>
            <pc:docMk/>
            <pc:sldMk cId="575421005" sldId="302"/>
            <ac:spMk id="10" creationId="{314AC553-B870-49A4-89BF-D5A804D89A06}"/>
          </ac:spMkLst>
        </pc:spChg>
        <pc:spChg chg="del">
          <ac:chgData name="Xin Zhang (FA Talent)" userId="474f572f-8271-4f60-858e-cee871e0aec6" providerId="ADAL" clId="{0128C3F7-9B7B-4D07-92EB-AE7B7AF2A64B}" dt="2022-01-05T03:59:46.828" v="246" actId="21"/>
          <ac:spMkLst>
            <pc:docMk/>
            <pc:sldMk cId="575421005" sldId="302"/>
            <ac:spMk id="11" creationId="{86E0D259-95D9-4154-9FD2-181F1DEFAC61}"/>
          </ac:spMkLst>
        </pc:spChg>
        <pc:spChg chg="del mod">
          <ac:chgData name="Xin Zhang (FA Talent)" userId="474f572f-8271-4f60-858e-cee871e0aec6" providerId="ADAL" clId="{0128C3F7-9B7B-4D07-92EB-AE7B7AF2A64B}" dt="2022-01-05T04:01:08.315" v="267" actId="21"/>
          <ac:spMkLst>
            <pc:docMk/>
            <pc:sldMk cId="575421005" sldId="302"/>
            <ac:spMk id="12" creationId="{9E0440E5-DE79-4F90-9D0E-16875A578F5E}"/>
          </ac:spMkLst>
        </pc:spChg>
        <pc:spChg chg="mod">
          <ac:chgData name="Xin Zhang (FA Talent)" userId="474f572f-8271-4f60-858e-cee871e0aec6" providerId="ADAL" clId="{0128C3F7-9B7B-4D07-92EB-AE7B7AF2A64B}" dt="2022-01-05T04:01:57.106" v="286" actId="20577"/>
          <ac:spMkLst>
            <pc:docMk/>
            <pc:sldMk cId="575421005" sldId="302"/>
            <ac:spMk id="16" creationId="{0D2162B1-7D57-4982-8382-D89B40123AB7}"/>
          </ac:spMkLst>
        </pc:spChg>
        <pc:spChg chg="mod">
          <ac:chgData name="Xin Zhang (FA Talent)" userId="474f572f-8271-4f60-858e-cee871e0aec6" providerId="ADAL" clId="{0128C3F7-9B7B-4D07-92EB-AE7B7AF2A64B}" dt="2022-01-05T03:59:21.636" v="204" actId="20577"/>
          <ac:spMkLst>
            <pc:docMk/>
            <pc:sldMk cId="575421005" sldId="302"/>
            <ac:spMk id="56" creationId="{7F71BB57-9622-44CA-B868-78A0E636BB6B}"/>
          </ac:spMkLst>
        </pc:spChg>
        <pc:spChg chg="mod">
          <ac:chgData name="Xin Zhang (FA Talent)" userId="474f572f-8271-4f60-858e-cee871e0aec6" providerId="ADAL" clId="{0128C3F7-9B7B-4D07-92EB-AE7B7AF2A64B}" dt="2022-01-05T03:59:17.134" v="188" actId="20577"/>
          <ac:spMkLst>
            <pc:docMk/>
            <pc:sldMk cId="575421005" sldId="302"/>
            <ac:spMk id="60" creationId="{6ADAA995-46B9-4202-A93C-461B4D282404}"/>
          </ac:spMkLst>
        </pc:spChg>
        <pc:spChg chg="mod">
          <ac:chgData name="Xin Zhang (FA Talent)" userId="474f572f-8271-4f60-858e-cee871e0aec6" providerId="ADAL" clId="{0128C3F7-9B7B-4D07-92EB-AE7B7AF2A64B}" dt="2022-01-05T03:59:35.913" v="245" actId="20577"/>
          <ac:spMkLst>
            <pc:docMk/>
            <pc:sldMk cId="575421005" sldId="302"/>
            <ac:spMk id="66" creationId="{8DCA19EF-E206-4B63-8FE8-4412C754897C}"/>
          </ac:spMkLst>
        </pc:spChg>
        <pc:spChg chg="mod">
          <ac:chgData name="Xin Zhang (FA Talent)" userId="474f572f-8271-4f60-858e-cee871e0aec6" providerId="ADAL" clId="{0128C3F7-9B7B-4D07-92EB-AE7B7AF2A64B}" dt="2022-01-05T04:01:44.404" v="271"/>
          <ac:spMkLst>
            <pc:docMk/>
            <pc:sldMk cId="575421005" sldId="302"/>
            <ac:spMk id="78" creationId="{1BBE8868-19C3-472D-A51B-ADEEA3630155}"/>
          </ac:spMkLst>
        </pc:spChg>
        <pc:spChg chg="mod">
          <ac:chgData name="Xin Zhang (FA Talent)" userId="474f572f-8271-4f60-858e-cee871e0aec6" providerId="ADAL" clId="{0128C3F7-9B7B-4D07-92EB-AE7B7AF2A64B}" dt="2022-01-05T04:01:46.858" v="272"/>
          <ac:spMkLst>
            <pc:docMk/>
            <pc:sldMk cId="575421005" sldId="302"/>
            <ac:spMk id="80" creationId="{0AC07D9E-1E60-492B-97BC-B27A303948C6}"/>
          </ac:spMkLst>
        </pc:spChg>
        <pc:spChg chg="mod">
          <ac:chgData name="Xin Zhang (FA Talent)" userId="474f572f-8271-4f60-858e-cee871e0aec6" providerId="ADAL" clId="{0128C3F7-9B7B-4D07-92EB-AE7B7AF2A64B}" dt="2022-01-05T04:01:47.423" v="273"/>
          <ac:spMkLst>
            <pc:docMk/>
            <pc:sldMk cId="575421005" sldId="302"/>
            <ac:spMk id="82" creationId="{669C3C9C-4C27-4F4B-B187-CAF0EE5E2B38}"/>
          </ac:spMkLst>
        </pc:spChg>
        <pc:spChg chg="del">
          <ac:chgData name="Xin Zhang (FA Talent)" userId="474f572f-8271-4f60-858e-cee871e0aec6" providerId="ADAL" clId="{0128C3F7-9B7B-4D07-92EB-AE7B7AF2A64B}" dt="2022-01-05T03:59:46.828" v="246" actId="21"/>
          <ac:spMkLst>
            <pc:docMk/>
            <pc:sldMk cId="575421005" sldId="302"/>
            <ac:spMk id="89" creationId="{B7AF225D-052A-4874-9540-65B79C8EDD4D}"/>
          </ac:spMkLst>
        </pc:spChg>
        <pc:spChg chg="del">
          <ac:chgData name="Xin Zhang (FA Talent)" userId="474f572f-8271-4f60-858e-cee871e0aec6" providerId="ADAL" clId="{0128C3F7-9B7B-4D07-92EB-AE7B7AF2A64B}" dt="2022-01-05T03:59:46.828" v="246" actId="21"/>
          <ac:spMkLst>
            <pc:docMk/>
            <pc:sldMk cId="575421005" sldId="302"/>
            <ac:spMk id="90" creationId="{9A8090C8-4F15-4D80-8E94-DB7C2C3E99B4}"/>
          </ac:spMkLst>
        </pc:spChg>
        <pc:spChg chg="mod">
          <ac:chgData name="Xin Zhang (FA Talent)" userId="474f572f-8271-4f60-858e-cee871e0aec6" providerId="ADAL" clId="{0128C3F7-9B7B-4D07-92EB-AE7B7AF2A64B}" dt="2022-01-05T04:02:22.913" v="329" actId="20577"/>
          <ac:spMkLst>
            <pc:docMk/>
            <pc:sldMk cId="575421005" sldId="302"/>
            <ac:spMk id="91" creationId="{BB7A28B0-010E-4764-8A7C-55661D4F90F9}"/>
          </ac:spMkLst>
        </pc:spChg>
        <pc:picChg chg="del">
          <ac:chgData name="Xin Zhang (FA Talent)" userId="474f572f-8271-4f60-858e-cee871e0aec6" providerId="ADAL" clId="{0128C3F7-9B7B-4D07-92EB-AE7B7AF2A64B}" dt="2022-01-05T04:00:30.103" v="258" actId="478"/>
          <ac:picMkLst>
            <pc:docMk/>
            <pc:sldMk cId="575421005" sldId="302"/>
            <ac:picMk id="55" creationId="{FD7F7947-E437-42C2-BAB7-2AED1B38CE53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6:18:09.657" v="537" actId="478"/>
        <pc:sldMkLst>
          <pc:docMk/>
          <pc:sldMk cId="3314768469" sldId="303"/>
        </pc:sldMkLst>
        <pc:spChg chg="del">
          <ac:chgData name="Xin Zhang (FA Talent)" userId="474f572f-8271-4f60-858e-cee871e0aec6" providerId="ADAL" clId="{0128C3F7-9B7B-4D07-92EB-AE7B7AF2A64B}" dt="2022-01-05T05:42:19.685" v="421" actId="478"/>
          <ac:spMkLst>
            <pc:docMk/>
            <pc:sldMk cId="3314768469" sldId="303"/>
            <ac:spMk id="12" creationId="{9E0440E5-DE79-4F90-9D0E-16875A578F5E}"/>
          </ac:spMkLst>
        </pc:spChg>
        <pc:spChg chg="mod">
          <ac:chgData name="Xin Zhang (FA Talent)" userId="474f572f-8271-4f60-858e-cee871e0aec6" providerId="ADAL" clId="{0128C3F7-9B7B-4D07-92EB-AE7B7AF2A64B}" dt="2022-01-05T06:17:49.776" v="511" actId="20577"/>
          <ac:spMkLst>
            <pc:docMk/>
            <pc:sldMk cId="3314768469" sldId="303"/>
            <ac:spMk id="70" creationId="{24D2CB2E-C6FD-4260-867F-28BE39A956AB}"/>
          </ac:spMkLst>
        </pc:spChg>
        <pc:spChg chg="mod">
          <ac:chgData name="Xin Zhang (FA Talent)" userId="474f572f-8271-4f60-858e-cee871e0aec6" providerId="ADAL" clId="{0128C3F7-9B7B-4D07-92EB-AE7B7AF2A64B}" dt="2022-01-05T06:17:59.830" v="535" actId="20577"/>
          <ac:spMkLst>
            <pc:docMk/>
            <pc:sldMk cId="3314768469" sldId="303"/>
            <ac:spMk id="75" creationId="{99F9401B-56DC-47CB-9CE4-2CA134428352}"/>
          </ac:spMkLst>
        </pc:spChg>
        <pc:spChg chg="mod">
          <ac:chgData name="Xin Zhang (FA Talent)" userId="474f572f-8271-4f60-858e-cee871e0aec6" providerId="ADAL" clId="{0128C3F7-9B7B-4D07-92EB-AE7B7AF2A64B}" dt="2022-01-05T05:41:09.332" v="400"/>
          <ac:spMkLst>
            <pc:docMk/>
            <pc:sldMk cId="3314768469" sldId="303"/>
            <ac:spMk id="88" creationId="{2EF2791A-2911-4140-9101-CF64F998B0CD}"/>
          </ac:spMkLst>
        </pc:spChg>
        <pc:spChg chg="mod">
          <ac:chgData name="Xin Zhang (FA Talent)" userId="474f572f-8271-4f60-858e-cee871e0aec6" providerId="ADAL" clId="{0128C3F7-9B7B-4D07-92EB-AE7B7AF2A64B}" dt="2022-01-05T06:17:28.886" v="486" actId="1076"/>
          <ac:spMkLst>
            <pc:docMk/>
            <pc:sldMk cId="3314768469" sldId="303"/>
            <ac:spMk id="142" creationId="{2D992DF5-B3F8-4919-AFF4-FFD11C346EFB}"/>
          </ac:spMkLst>
        </pc:spChg>
        <pc:picChg chg="del mod">
          <ac:chgData name="Xin Zhang (FA Talent)" userId="474f572f-8271-4f60-858e-cee871e0aec6" providerId="ADAL" clId="{0128C3F7-9B7B-4D07-92EB-AE7B7AF2A64B}" dt="2022-01-05T06:18:09.657" v="537" actId="478"/>
          <ac:picMkLst>
            <pc:docMk/>
            <pc:sldMk cId="3314768469" sldId="303"/>
            <ac:picMk id="111" creationId="{97526B65-B9CB-4553-BFF7-AC46985CE31D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00:29.008" v="769" actId="20577"/>
        <pc:sldMkLst>
          <pc:docMk/>
          <pc:sldMk cId="2450939322" sldId="304"/>
        </pc:sldMkLst>
        <pc:spChg chg="mod">
          <ac:chgData name="Xin Zhang (FA Talent)" userId="474f572f-8271-4f60-858e-cee871e0aec6" providerId="ADAL" clId="{0128C3F7-9B7B-4D07-92EB-AE7B7AF2A64B}" dt="2022-01-05T05:41:24.843" v="406"/>
          <ac:spMkLst>
            <pc:docMk/>
            <pc:sldMk cId="2450939322" sldId="304"/>
            <ac:spMk id="89" creationId="{05571265-3D30-44D4-A53F-331B7C92FFA1}"/>
          </ac:spMkLst>
        </pc:spChg>
        <pc:spChg chg="mod">
          <ac:chgData name="Xin Zhang (FA Talent)" userId="474f572f-8271-4f60-858e-cee871e0aec6" providerId="ADAL" clId="{0128C3F7-9B7B-4D07-92EB-AE7B7AF2A64B}" dt="2022-01-05T08:00:12.133" v="742" actId="20577"/>
          <ac:spMkLst>
            <pc:docMk/>
            <pc:sldMk cId="2450939322" sldId="304"/>
            <ac:spMk id="109" creationId="{68B05773-E2A6-4C22-A4D3-F326524E8DEC}"/>
          </ac:spMkLst>
        </pc:spChg>
        <pc:spChg chg="mod">
          <ac:chgData name="Xin Zhang (FA Talent)" userId="474f572f-8271-4f60-858e-cee871e0aec6" providerId="ADAL" clId="{0128C3F7-9B7B-4D07-92EB-AE7B7AF2A64B}" dt="2022-01-05T08:00:18.500" v="757" actId="20577"/>
          <ac:spMkLst>
            <pc:docMk/>
            <pc:sldMk cId="2450939322" sldId="304"/>
            <ac:spMk id="134" creationId="{8A5AD8BF-A7B9-4B77-86CB-C3F5A2BC9BD8}"/>
          </ac:spMkLst>
        </pc:spChg>
        <pc:spChg chg="mod">
          <ac:chgData name="Xin Zhang (FA Talent)" userId="474f572f-8271-4f60-858e-cee871e0aec6" providerId="ADAL" clId="{0128C3F7-9B7B-4D07-92EB-AE7B7AF2A64B}" dt="2022-01-05T08:00:29.008" v="769" actId="20577"/>
          <ac:spMkLst>
            <pc:docMk/>
            <pc:sldMk cId="2450939322" sldId="304"/>
            <ac:spMk id="153" creationId="{8AE67905-B2F4-4E13-9353-D039BB154CEB}"/>
          </ac:spMkLst>
        </pc:spChg>
        <pc:picChg chg="del">
          <ac:chgData name="Xin Zhang (FA Talent)" userId="474f572f-8271-4f60-858e-cee871e0aec6" providerId="ADAL" clId="{0128C3F7-9B7B-4D07-92EB-AE7B7AF2A64B}" dt="2022-01-05T06:18:28.167" v="541" actId="478"/>
          <ac:picMkLst>
            <pc:docMk/>
            <pc:sldMk cId="2450939322" sldId="304"/>
            <ac:picMk id="80" creationId="{89B87C05-453E-4808-A97E-33B930EB3595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06:15.947" v="1203" actId="20577"/>
        <pc:sldMkLst>
          <pc:docMk/>
          <pc:sldMk cId="430067318" sldId="308"/>
        </pc:sldMkLst>
        <pc:spChg chg="mod">
          <ac:chgData name="Xin Zhang (FA Talent)" userId="474f572f-8271-4f60-858e-cee871e0aec6" providerId="ADAL" clId="{0128C3F7-9B7B-4D07-92EB-AE7B7AF2A64B}" dt="2022-01-05T08:02:50.649" v="925" actId="207"/>
          <ac:spMkLst>
            <pc:docMk/>
            <pc:sldMk cId="430067318" sldId="308"/>
            <ac:spMk id="111" creationId="{DBD36050-77B9-402A-82CF-D1A845BDE805}"/>
          </ac:spMkLst>
        </pc:spChg>
        <pc:spChg chg="mod">
          <ac:chgData name="Xin Zhang (FA Talent)" userId="474f572f-8271-4f60-858e-cee871e0aec6" providerId="ADAL" clId="{0128C3F7-9B7B-4D07-92EB-AE7B7AF2A64B}" dt="2022-01-05T08:05:44.235" v="1119" actId="20577"/>
          <ac:spMkLst>
            <pc:docMk/>
            <pc:sldMk cId="430067318" sldId="308"/>
            <ac:spMk id="186" creationId="{2B538E78-CBB7-4CCB-9946-B466F121B52A}"/>
          </ac:spMkLst>
        </pc:spChg>
        <pc:spChg chg="mod">
          <ac:chgData name="Xin Zhang (FA Talent)" userId="474f572f-8271-4f60-858e-cee871e0aec6" providerId="ADAL" clId="{0128C3F7-9B7B-4D07-92EB-AE7B7AF2A64B}" dt="2022-01-05T08:05:56.538" v="1144" actId="122"/>
          <ac:spMkLst>
            <pc:docMk/>
            <pc:sldMk cId="430067318" sldId="308"/>
            <ac:spMk id="196" creationId="{F862E3C8-81E4-4FA5-A52F-512C9C883167}"/>
          </ac:spMkLst>
        </pc:spChg>
        <pc:spChg chg="mod">
          <ac:chgData name="Xin Zhang (FA Talent)" userId="474f572f-8271-4f60-858e-cee871e0aec6" providerId="ADAL" clId="{0128C3F7-9B7B-4D07-92EB-AE7B7AF2A64B}" dt="2022-01-05T08:06:06.014" v="1176" actId="20577"/>
          <ac:spMkLst>
            <pc:docMk/>
            <pc:sldMk cId="430067318" sldId="308"/>
            <ac:spMk id="199" creationId="{AB4077FF-8DF4-496C-9B4F-7D35B5D6D96E}"/>
          </ac:spMkLst>
        </pc:spChg>
        <pc:spChg chg="mod">
          <ac:chgData name="Xin Zhang (FA Talent)" userId="474f572f-8271-4f60-858e-cee871e0aec6" providerId="ADAL" clId="{0128C3F7-9B7B-4D07-92EB-AE7B7AF2A64B}" dt="2022-01-05T08:06:11.196" v="1189" actId="20577"/>
          <ac:spMkLst>
            <pc:docMk/>
            <pc:sldMk cId="430067318" sldId="308"/>
            <ac:spMk id="200" creationId="{CC71AFEB-6414-4B14-B6AD-B2C4897E3A48}"/>
          </ac:spMkLst>
        </pc:spChg>
        <pc:spChg chg="mod">
          <ac:chgData name="Xin Zhang (FA Talent)" userId="474f572f-8271-4f60-858e-cee871e0aec6" providerId="ADAL" clId="{0128C3F7-9B7B-4D07-92EB-AE7B7AF2A64B}" dt="2022-01-05T08:06:15.947" v="1203" actId="20577"/>
          <ac:spMkLst>
            <pc:docMk/>
            <pc:sldMk cId="430067318" sldId="308"/>
            <ac:spMk id="201" creationId="{8112DFA6-6C4E-4A09-9E83-8A510D73E69E}"/>
          </ac:spMkLst>
        </pc:spChg>
        <pc:picChg chg="del">
          <ac:chgData name="Xin Zhang (FA Talent)" userId="474f572f-8271-4f60-858e-cee871e0aec6" providerId="ADAL" clId="{0128C3F7-9B7B-4D07-92EB-AE7B7AF2A64B}" dt="2022-01-05T06:19:20.676" v="558" actId="478"/>
          <ac:picMkLst>
            <pc:docMk/>
            <pc:sldMk cId="430067318" sldId="308"/>
            <ac:picMk id="48" creationId="{41CE3122-16C2-47B1-9B68-800214EB01C7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03:25.943" v="950"/>
        <pc:sldMkLst>
          <pc:docMk/>
          <pc:sldMk cId="1396533" sldId="315"/>
        </pc:sldMkLst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9" creationId="{2609F2DD-0F54-4B2D-8150-68F64BC984C8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10" creationId="{314AC553-B870-49A4-89BF-D5A804D89A06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11" creationId="{86E0D259-95D9-4154-9FD2-181F1DEFAC61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12" creationId="{9E0440E5-DE79-4F90-9D0E-16875A578F5E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35" creationId="{CE52CEB1-56F2-41ED-904C-6916B63246AC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36" creationId="{0FF1FC61-5AA1-41FE-B027-64ACE4E50F5B}"/>
          </ac:spMkLst>
        </pc:spChg>
        <pc:spChg chg="mod">
          <ac:chgData name="Xin Zhang (FA Talent)" userId="474f572f-8271-4f60-858e-cee871e0aec6" providerId="ADAL" clId="{0128C3F7-9B7B-4D07-92EB-AE7B7AF2A64B}" dt="2022-01-05T08:03:25.943" v="950"/>
          <ac:spMkLst>
            <pc:docMk/>
            <pc:sldMk cId="1396533" sldId="315"/>
            <ac:spMk id="37" creationId="{39EBA863-8A16-40F2-BD0E-E83C7999129A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40" creationId="{9C55BE73-1DD4-4190-B0C4-D47360EE23C6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42" creationId="{E373205C-6A7B-4FD4-A267-45D1BC244B0D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43" creationId="{9B673005-6E0C-4265-9199-1562EB4E17A7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44" creationId="{18EE50A2-86F5-48FC-9FDC-E789CAB1520B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55" creationId="{4719F96D-2B72-4EEC-AEDC-CD08E4C9BE3F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56" creationId="{976ED2CA-B676-4581-9590-D09F6E679915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58" creationId="{7847C8BF-733D-4DD1-8861-86C3E68D2CEE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59" creationId="{B401002D-98AB-4E6D-8946-2D187D7F2E09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60" creationId="{A0EAFFF6-3A86-47D9-A52F-151261CF2B4B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62" creationId="{E495703D-D185-4B55-87DF-6E46D0E871D7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63" creationId="{E5946E40-93A7-4F3B-9F3E-1943B9DF5841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64" creationId="{0FE8A211-6DC8-4620-B90D-3071C1B2DCAC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65" creationId="{DD491200-D492-4150-820E-77AF7FE662C8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66" creationId="{3DB81BE4-2609-452E-A79E-B1645CD77794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67" creationId="{396EC169-B59C-460B-9857-3F76B58748CC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68" creationId="{F712866E-07B5-4313-9A12-C63D3FA66769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69" creationId="{BAEC1E67-D524-4EF6-A69A-63615966CBD2}"/>
          </ac:spMkLst>
        </pc:spChg>
        <pc:spChg chg="mod">
          <ac:chgData name="Xin Zhang (FA Talent)" userId="474f572f-8271-4f60-858e-cee871e0aec6" providerId="ADAL" clId="{0128C3F7-9B7B-4D07-92EB-AE7B7AF2A64B}" dt="2022-01-05T03:55:24.274" v="73" actId="1076"/>
          <ac:spMkLst>
            <pc:docMk/>
            <pc:sldMk cId="1396533" sldId="315"/>
            <ac:spMk id="70" creationId="{4DE9C1DB-74B2-4277-91B2-07FB34123957}"/>
          </ac:spMkLst>
        </pc:spChg>
        <pc:grpChg chg="mod">
          <ac:chgData name="Xin Zhang (FA Talent)" userId="474f572f-8271-4f60-858e-cee871e0aec6" providerId="ADAL" clId="{0128C3F7-9B7B-4D07-92EB-AE7B7AF2A64B}" dt="2022-01-05T03:55:24.274" v="73" actId="1076"/>
          <ac:grpSpMkLst>
            <pc:docMk/>
            <pc:sldMk cId="1396533" sldId="315"/>
            <ac:grpSpMk id="3" creationId="{8F1B992A-BE5A-4B4E-9741-2DEE6482EE8E}"/>
          </ac:grpSpMkLst>
        </pc:grpChg>
        <pc:grpChg chg="mod">
          <ac:chgData name="Xin Zhang (FA Talent)" userId="474f572f-8271-4f60-858e-cee871e0aec6" providerId="ADAL" clId="{0128C3F7-9B7B-4D07-92EB-AE7B7AF2A64B}" dt="2022-01-05T03:55:24.274" v="73" actId="1076"/>
          <ac:grpSpMkLst>
            <pc:docMk/>
            <pc:sldMk cId="1396533" sldId="315"/>
            <ac:grpSpMk id="45" creationId="{DD0ABF3A-39EC-463E-AAEA-9977BFB988CF}"/>
          </ac:grpSpMkLst>
        </pc:grpChg>
        <pc:grpChg chg="mod">
          <ac:chgData name="Xin Zhang (FA Talent)" userId="474f572f-8271-4f60-858e-cee871e0aec6" providerId="ADAL" clId="{0128C3F7-9B7B-4D07-92EB-AE7B7AF2A64B}" dt="2022-01-05T03:55:24.274" v="73" actId="1076"/>
          <ac:grpSpMkLst>
            <pc:docMk/>
            <pc:sldMk cId="1396533" sldId="315"/>
            <ac:grpSpMk id="49" creationId="{A5657502-A262-46BE-936F-4226B4477216}"/>
          </ac:grpSpMkLst>
        </pc:grpChg>
        <pc:grpChg chg="mod">
          <ac:chgData name="Xin Zhang (FA Talent)" userId="474f572f-8271-4f60-858e-cee871e0aec6" providerId="ADAL" clId="{0128C3F7-9B7B-4D07-92EB-AE7B7AF2A64B}" dt="2022-01-05T03:55:24.274" v="73" actId="1076"/>
          <ac:grpSpMkLst>
            <pc:docMk/>
            <pc:sldMk cId="1396533" sldId="315"/>
            <ac:grpSpMk id="72" creationId="{64E11C6F-3AAC-4F57-8C55-A8D061694871}"/>
          </ac:grpSpMkLst>
        </pc:grpChg>
        <pc:grpChg chg="mod">
          <ac:chgData name="Xin Zhang (FA Talent)" userId="474f572f-8271-4f60-858e-cee871e0aec6" providerId="ADAL" clId="{0128C3F7-9B7B-4D07-92EB-AE7B7AF2A64B}" dt="2022-01-05T03:55:24.274" v="73" actId="1076"/>
          <ac:grpSpMkLst>
            <pc:docMk/>
            <pc:sldMk cId="1396533" sldId="315"/>
            <ac:grpSpMk id="75" creationId="{5B4CCCAA-B899-4917-BCBC-F6A517FC5887}"/>
          </ac:grpSpMkLst>
        </pc:grpChg>
        <pc:grpChg chg="mod">
          <ac:chgData name="Xin Zhang (FA Talent)" userId="474f572f-8271-4f60-858e-cee871e0aec6" providerId="ADAL" clId="{0128C3F7-9B7B-4D07-92EB-AE7B7AF2A64B}" dt="2022-01-05T03:55:24.274" v="73" actId="1076"/>
          <ac:grpSpMkLst>
            <pc:docMk/>
            <pc:sldMk cId="1396533" sldId="315"/>
            <ac:grpSpMk id="78" creationId="{5DA46CDC-B6E1-40FD-BF0E-62631F4DBEA4}"/>
          </ac:grpSpMkLst>
        </pc:grpChg>
        <pc:graphicFrameChg chg="mod">
          <ac:chgData name="Xin Zhang (FA Talent)" userId="474f572f-8271-4f60-858e-cee871e0aec6" providerId="ADAL" clId="{0128C3F7-9B7B-4D07-92EB-AE7B7AF2A64B}" dt="2022-01-05T03:55:24.274" v="73" actId="1076"/>
          <ac:graphicFrameMkLst>
            <pc:docMk/>
            <pc:sldMk cId="1396533" sldId="315"/>
            <ac:graphicFrameMk id="52" creationId="{568425B5-2041-4B6B-AAF9-737EDFCC80EF}"/>
          </ac:graphicFrameMkLst>
        </pc:graphicFrameChg>
        <pc:graphicFrameChg chg="mod">
          <ac:chgData name="Xin Zhang (FA Talent)" userId="474f572f-8271-4f60-858e-cee871e0aec6" providerId="ADAL" clId="{0128C3F7-9B7B-4D07-92EB-AE7B7AF2A64B}" dt="2022-01-05T03:55:24.274" v="73" actId="1076"/>
          <ac:graphicFrameMkLst>
            <pc:docMk/>
            <pc:sldMk cId="1396533" sldId="315"/>
            <ac:graphicFrameMk id="53" creationId="{3BB7DB14-993E-4B40-8589-A1321B3DD966}"/>
          </ac:graphicFrameMkLst>
        </pc:graphicFrameChg>
        <pc:picChg chg="del mod">
          <ac:chgData name="Xin Zhang (FA Talent)" userId="474f572f-8271-4f60-858e-cee871e0aec6" providerId="ADAL" clId="{0128C3F7-9B7B-4D07-92EB-AE7B7AF2A64B}" dt="2022-01-05T06:19:36.387" v="565" actId="478"/>
          <ac:picMkLst>
            <pc:docMk/>
            <pc:sldMk cId="1396533" sldId="315"/>
            <ac:picMk id="82" creationId="{3AF7FBBC-83F9-4092-8240-552C52C39C8F}"/>
          </ac:picMkLst>
        </pc:picChg>
        <pc:cxnChg chg="mod">
          <ac:chgData name="Xin Zhang (FA Talent)" userId="474f572f-8271-4f60-858e-cee871e0aec6" providerId="ADAL" clId="{0128C3F7-9B7B-4D07-92EB-AE7B7AF2A64B}" dt="2022-01-05T03:55:24.274" v="73" actId="1076"/>
          <ac:cxnSpMkLst>
            <pc:docMk/>
            <pc:sldMk cId="1396533" sldId="315"/>
            <ac:cxnSpMk id="39" creationId="{E440A81E-5A64-46DA-92DA-7565D23E469F}"/>
          </ac:cxnSpMkLst>
        </pc:cxnChg>
        <pc:cxnChg chg="mod">
          <ac:chgData name="Xin Zhang (FA Talent)" userId="474f572f-8271-4f60-858e-cee871e0aec6" providerId="ADAL" clId="{0128C3F7-9B7B-4D07-92EB-AE7B7AF2A64B}" dt="2022-01-05T03:55:24.274" v="73" actId="1076"/>
          <ac:cxnSpMkLst>
            <pc:docMk/>
            <pc:sldMk cId="1396533" sldId="315"/>
            <ac:cxnSpMk id="61" creationId="{1FFB8325-B02C-4016-80F9-393207A4C651}"/>
          </ac:cxnSpMkLst>
        </pc:cxn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02:30.011" v="909" actId="20577"/>
        <pc:sldMkLst>
          <pc:docMk/>
          <pc:sldMk cId="2786834179" sldId="316"/>
        </pc:sldMkLst>
        <pc:spChg chg="del">
          <ac:chgData name="Xin Zhang (FA Talent)" userId="474f572f-8271-4f60-858e-cee871e0aec6" providerId="ADAL" clId="{0128C3F7-9B7B-4D07-92EB-AE7B7AF2A64B}" dt="2022-01-05T06:18:37.020" v="545" actId="478"/>
          <ac:spMkLst>
            <pc:docMk/>
            <pc:sldMk cId="2786834179" sldId="316"/>
            <ac:spMk id="12" creationId="{9E0440E5-DE79-4F90-9D0E-16875A578F5E}"/>
          </ac:spMkLst>
        </pc:spChg>
        <pc:spChg chg="mod">
          <ac:chgData name="Xin Zhang (FA Talent)" userId="474f572f-8271-4f60-858e-cee871e0aec6" providerId="ADAL" clId="{0128C3F7-9B7B-4D07-92EB-AE7B7AF2A64B}" dt="2022-01-05T08:02:30.011" v="909" actId="20577"/>
          <ac:spMkLst>
            <pc:docMk/>
            <pc:sldMk cId="2786834179" sldId="316"/>
            <ac:spMk id="20" creationId="{C0053C53-5994-402D-8B33-BAA2E9E22F74}"/>
          </ac:spMkLst>
        </pc:spChg>
        <pc:spChg chg="mod">
          <ac:chgData name="Xin Zhang (FA Talent)" userId="474f572f-8271-4f60-858e-cee871e0aec6" providerId="ADAL" clId="{0128C3F7-9B7B-4D07-92EB-AE7B7AF2A64B}" dt="2022-01-05T08:02:20.265" v="886" actId="122"/>
          <ac:spMkLst>
            <pc:docMk/>
            <pc:sldMk cId="2786834179" sldId="316"/>
            <ac:spMk id="25" creationId="{73892C0E-EED2-4DA6-B076-42BB8F4A8FA5}"/>
          </ac:spMkLst>
        </pc:spChg>
        <pc:spChg chg="mod">
          <ac:chgData name="Xin Zhang (FA Talent)" userId="474f572f-8271-4f60-858e-cee871e0aec6" providerId="ADAL" clId="{0128C3F7-9B7B-4D07-92EB-AE7B7AF2A64B}" dt="2022-01-05T08:01:58.993" v="852"/>
          <ac:spMkLst>
            <pc:docMk/>
            <pc:sldMk cId="2786834179" sldId="316"/>
            <ac:spMk id="29" creationId="{BDFF6D92-C8D6-41F6-8896-73578C375386}"/>
          </ac:spMkLst>
        </pc:spChg>
        <pc:picChg chg="del">
          <ac:chgData name="Xin Zhang (FA Talent)" userId="474f572f-8271-4f60-858e-cee871e0aec6" providerId="ADAL" clId="{0128C3F7-9B7B-4D07-92EB-AE7B7AF2A64B}" dt="2022-01-05T06:18:38.229" v="546" actId="478"/>
          <ac:picMkLst>
            <pc:docMk/>
            <pc:sldMk cId="2786834179" sldId="316"/>
            <ac:picMk id="39" creationId="{107491B7-2827-4F92-BAB3-2A2E8F1C9E1D}"/>
          </ac:picMkLst>
        </pc:picChg>
      </pc:sldChg>
      <pc:sldChg chg="mod modTransition modClrScheme chgLayout">
        <pc:chgData name="Xin Zhang (FA Talent)" userId="474f572f-8271-4f60-858e-cee871e0aec6" providerId="ADAL" clId="{0128C3F7-9B7B-4D07-92EB-AE7B7AF2A64B}" dt="2022-01-05T03:56:48.117" v="90" actId="700"/>
        <pc:sldMkLst>
          <pc:docMk/>
          <pc:sldMk cId="704402867" sldId="319"/>
        </pc:sldMkLst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03:55.787" v="996" actId="20577"/>
        <pc:sldMkLst>
          <pc:docMk/>
          <pc:sldMk cId="31760750" sldId="320"/>
        </pc:sldMkLst>
        <pc:spChg chg="del mod">
          <ac:chgData name="Xin Zhang (FA Talent)" userId="474f572f-8271-4f60-858e-cee871e0aec6" providerId="ADAL" clId="{0128C3F7-9B7B-4D07-92EB-AE7B7AF2A64B}" dt="2022-01-05T06:18:48.909" v="549" actId="478"/>
          <ac:spMkLst>
            <pc:docMk/>
            <pc:sldMk cId="31760750" sldId="320"/>
            <ac:spMk id="12" creationId="{9E0440E5-DE79-4F90-9D0E-16875A578F5E}"/>
          </ac:spMkLst>
        </pc:spChg>
        <pc:spChg chg="mod">
          <ac:chgData name="Xin Zhang (FA Talent)" userId="474f572f-8271-4f60-858e-cee871e0aec6" providerId="ADAL" clId="{0128C3F7-9B7B-4D07-92EB-AE7B7AF2A64B}" dt="2022-01-05T08:03:55.787" v="996" actId="20577"/>
          <ac:spMkLst>
            <pc:docMk/>
            <pc:sldMk cId="31760750" sldId="320"/>
            <ac:spMk id="75" creationId="{EA39F8A8-A836-4B6D-A1D4-E1CD0131E1EA}"/>
          </ac:spMkLst>
        </pc:spChg>
        <pc:spChg chg="mod">
          <ac:chgData name="Xin Zhang (FA Talent)" userId="474f572f-8271-4f60-858e-cee871e0aec6" providerId="ADAL" clId="{0128C3F7-9B7B-4D07-92EB-AE7B7AF2A64B}" dt="2022-01-05T08:02:40.058" v="922" actId="20577"/>
          <ac:spMkLst>
            <pc:docMk/>
            <pc:sldMk cId="31760750" sldId="320"/>
            <ac:spMk id="80" creationId="{D0FDCA20-3AA4-49BA-BFC2-1F9F21CF923D}"/>
          </ac:spMkLst>
        </pc:spChg>
        <pc:picChg chg="del">
          <ac:chgData name="Xin Zhang (FA Talent)" userId="474f572f-8271-4f60-858e-cee871e0aec6" providerId="ADAL" clId="{0128C3F7-9B7B-4D07-92EB-AE7B7AF2A64B}" dt="2022-01-05T06:19:16.492" v="556" actId="478"/>
          <ac:picMkLst>
            <pc:docMk/>
            <pc:sldMk cId="31760750" sldId="320"/>
            <ac:picMk id="54" creationId="{495C98D9-1946-4B72-B009-FCA0FD498C52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07:12.531" v="1298" actId="122"/>
        <pc:sldMkLst>
          <pc:docMk/>
          <pc:sldMk cId="293613413" sldId="322"/>
        </pc:sldMkLst>
        <pc:spChg chg="mod">
          <ac:chgData name="Xin Zhang (FA Talent)" userId="474f572f-8271-4f60-858e-cee871e0aec6" providerId="ADAL" clId="{0128C3F7-9B7B-4D07-92EB-AE7B7AF2A64B}" dt="2022-01-05T08:06:59.572" v="1267" actId="1076"/>
          <ac:spMkLst>
            <pc:docMk/>
            <pc:sldMk cId="293613413" sldId="322"/>
            <ac:spMk id="86" creationId="{1155AA11-442C-438F-9154-EFE91D520EED}"/>
          </ac:spMkLst>
        </pc:spChg>
        <pc:spChg chg="mod">
          <ac:chgData name="Xin Zhang (FA Talent)" userId="474f572f-8271-4f60-858e-cee871e0aec6" providerId="ADAL" clId="{0128C3F7-9B7B-4D07-92EB-AE7B7AF2A64B}" dt="2022-01-05T08:02:55.055" v="927" actId="207"/>
          <ac:spMkLst>
            <pc:docMk/>
            <pc:sldMk cId="293613413" sldId="322"/>
            <ac:spMk id="134" creationId="{27B829AF-194E-4ACB-A813-B6AE83B0F901}"/>
          </ac:spMkLst>
        </pc:spChg>
        <pc:spChg chg="mod">
          <ac:chgData name="Xin Zhang (FA Talent)" userId="474f572f-8271-4f60-858e-cee871e0aec6" providerId="ADAL" clId="{0128C3F7-9B7B-4D07-92EB-AE7B7AF2A64B}" dt="2022-01-05T08:06:32.204" v="1217" actId="20577"/>
          <ac:spMkLst>
            <pc:docMk/>
            <pc:sldMk cId="293613413" sldId="322"/>
            <ac:spMk id="144" creationId="{BCAE953A-7722-4C2B-A097-07D5916EF8A1}"/>
          </ac:spMkLst>
        </pc:spChg>
        <pc:spChg chg="mod">
          <ac:chgData name="Xin Zhang (FA Talent)" userId="474f572f-8271-4f60-858e-cee871e0aec6" providerId="ADAL" clId="{0128C3F7-9B7B-4D07-92EB-AE7B7AF2A64B}" dt="2022-01-05T08:07:12.531" v="1298" actId="122"/>
          <ac:spMkLst>
            <pc:docMk/>
            <pc:sldMk cId="293613413" sldId="322"/>
            <ac:spMk id="224" creationId="{FC970ABB-80EE-4AD3-857E-E56550C820B6}"/>
          </ac:spMkLst>
        </pc:spChg>
        <pc:spChg chg="mod">
          <ac:chgData name="Xin Zhang (FA Talent)" userId="474f572f-8271-4f60-858e-cee871e0aec6" providerId="ADAL" clId="{0128C3F7-9B7B-4D07-92EB-AE7B7AF2A64B}" dt="2022-01-05T08:06:49.481" v="1249" actId="20577"/>
          <ac:spMkLst>
            <pc:docMk/>
            <pc:sldMk cId="293613413" sldId="322"/>
            <ac:spMk id="232" creationId="{01660BAE-6ADD-44B4-BB4C-1E479703646E}"/>
          </ac:spMkLst>
        </pc:spChg>
        <pc:spChg chg="mod">
          <ac:chgData name="Xin Zhang (FA Talent)" userId="474f572f-8271-4f60-858e-cee871e0aec6" providerId="ADAL" clId="{0128C3F7-9B7B-4D07-92EB-AE7B7AF2A64B}" dt="2022-01-05T08:07:05.023" v="1282" actId="20577"/>
          <ac:spMkLst>
            <pc:docMk/>
            <pc:sldMk cId="293613413" sldId="322"/>
            <ac:spMk id="249" creationId="{C0A25458-502B-4A02-ACB2-5BC015BEACD2}"/>
          </ac:spMkLst>
        </pc:spChg>
        <pc:spChg chg="mod">
          <ac:chgData name="Xin Zhang (FA Talent)" userId="474f572f-8271-4f60-858e-cee871e0aec6" providerId="ADAL" clId="{0128C3F7-9B7B-4D07-92EB-AE7B7AF2A64B}" dt="2022-01-05T08:06:58.941" v="1266" actId="20577"/>
          <ac:spMkLst>
            <pc:docMk/>
            <pc:sldMk cId="293613413" sldId="322"/>
            <ac:spMk id="266" creationId="{416FDE2F-C4C2-47A7-AC1C-0945A182B840}"/>
          </ac:spMkLst>
        </pc:spChg>
        <pc:picChg chg="del">
          <ac:chgData name="Xin Zhang (FA Talent)" userId="474f572f-8271-4f60-858e-cee871e0aec6" providerId="ADAL" clId="{0128C3F7-9B7B-4D07-92EB-AE7B7AF2A64B}" dt="2022-01-05T06:19:22.299" v="559" actId="478"/>
          <ac:picMkLst>
            <pc:docMk/>
            <pc:sldMk cId="293613413" sldId="322"/>
            <ac:picMk id="114" creationId="{A95EC329-FFE6-44A4-AA2F-7422DBA0CF03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10:05.998" v="1507" actId="20577"/>
        <pc:sldMkLst>
          <pc:docMk/>
          <pc:sldMk cId="1634879389" sldId="324"/>
        </pc:sldMkLst>
        <pc:spChg chg="mod">
          <ac:chgData name="Xin Zhang (FA Talent)" userId="474f572f-8271-4f60-858e-cee871e0aec6" providerId="ADAL" clId="{0128C3F7-9B7B-4D07-92EB-AE7B7AF2A64B}" dt="2022-01-05T08:10:05.998" v="1507" actId="20577"/>
          <ac:spMkLst>
            <pc:docMk/>
            <pc:sldMk cId="1634879389" sldId="324"/>
            <ac:spMk id="87" creationId="{F20E3217-32DA-4882-B9A1-C76594063EF6}"/>
          </ac:spMkLst>
        </pc:spChg>
        <pc:spChg chg="mod">
          <ac:chgData name="Xin Zhang (FA Talent)" userId="474f572f-8271-4f60-858e-cee871e0aec6" providerId="ADAL" clId="{0128C3F7-9B7B-4D07-92EB-AE7B7AF2A64B}" dt="2022-01-05T08:09:59.212" v="1492" actId="20577"/>
          <ac:spMkLst>
            <pc:docMk/>
            <pc:sldMk cId="1634879389" sldId="324"/>
            <ac:spMk id="127" creationId="{25D5990D-35BC-44E4-86C2-B8983432CF8D}"/>
          </ac:spMkLst>
        </pc:spChg>
        <pc:spChg chg="mod">
          <ac:chgData name="Xin Zhang (FA Talent)" userId="474f572f-8271-4f60-858e-cee871e0aec6" providerId="ADAL" clId="{0128C3F7-9B7B-4D07-92EB-AE7B7AF2A64B}" dt="2022-01-05T08:03:18.187" v="947" actId="207"/>
          <ac:spMkLst>
            <pc:docMk/>
            <pc:sldMk cId="1634879389" sldId="324"/>
            <ac:spMk id="155" creationId="{F89CB3AC-5727-4ECC-8089-B318EF5A1AB5}"/>
          </ac:spMkLst>
        </pc:spChg>
        <pc:picChg chg="del">
          <ac:chgData name="Xin Zhang (FA Talent)" userId="474f572f-8271-4f60-858e-cee871e0aec6" providerId="ADAL" clId="{0128C3F7-9B7B-4D07-92EB-AE7B7AF2A64B}" dt="2022-01-05T06:19:34.292" v="564" actId="478"/>
          <ac:picMkLst>
            <pc:docMk/>
            <pc:sldMk cId="1634879389" sldId="324"/>
            <ac:picMk id="66" creationId="{16C4FA78-DE4D-4378-8D37-30E563EA3A5B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04:40.067" v="1088" actId="20577"/>
        <pc:sldMkLst>
          <pc:docMk/>
          <pc:sldMk cId="2437148746" sldId="326"/>
        </pc:sldMkLst>
        <pc:spChg chg="del">
          <ac:chgData name="Xin Zhang (FA Talent)" userId="474f572f-8271-4f60-858e-cee871e0aec6" providerId="ADAL" clId="{0128C3F7-9B7B-4D07-92EB-AE7B7AF2A64B}" dt="2022-01-05T06:18:53.791" v="551" actId="478"/>
          <ac:spMkLst>
            <pc:docMk/>
            <pc:sldMk cId="2437148746" sldId="326"/>
            <ac:spMk id="12" creationId="{9E0440E5-DE79-4F90-9D0E-16875A578F5E}"/>
          </ac:spMkLst>
        </pc:spChg>
        <pc:spChg chg="mod">
          <ac:chgData name="Xin Zhang (FA Talent)" userId="474f572f-8271-4f60-858e-cee871e0aec6" providerId="ADAL" clId="{0128C3F7-9B7B-4D07-92EB-AE7B7AF2A64B}" dt="2022-01-05T08:04:28.714" v="1064" actId="20577"/>
          <ac:spMkLst>
            <pc:docMk/>
            <pc:sldMk cId="2437148746" sldId="326"/>
            <ac:spMk id="27" creationId="{7E107FC6-1D24-4532-87E3-9A5A98F4278D}"/>
          </ac:spMkLst>
        </pc:spChg>
        <pc:spChg chg="mod">
          <ac:chgData name="Xin Zhang (FA Talent)" userId="474f572f-8271-4f60-858e-cee871e0aec6" providerId="ADAL" clId="{0128C3F7-9B7B-4D07-92EB-AE7B7AF2A64B}" dt="2022-01-05T08:04:40.067" v="1088" actId="20577"/>
          <ac:spMkLst>
            <pc:docMk/>
            <pc:sldMk cId="2437148746" sldId="326"/>
            <ac:spMk id="35" creationId="{BBA1483A-7660-430F-A669-8272D79C64DC}"/>
          </ac:spMkLst>
        </pc:spChg>
        <pc:spChg chg="mod">
          <ac:chgData name="Xin Zhang (FA Talent)" userId="474f572f-8271-4f60-858e-cee871e0aec6" providerId="ADAL" clId="{0128C3F7-9B7B-4D07-92EB-AE7B7AF2A64B}" dt="2022-01-05T08:02:47.257" v="923"/>
          <ac:spMkLst>
            <pc:docMk/>
            <pc:sldMk cId="2437148746" sldId="326"/>
            <ac:spMk id="37" creationId="{F1CF340D-BC5D-45D2-B6EE-EFA9FA9F3F35}"/>
          </ac:spMkLst>
        </pc:spChg>
        <pc:spChg chg="mod">
          <ac:chgData name="Xin Zhang (FA Talent)" userId="474f572f-8271-4f60-858e-cee871e0aec6" providerId="ADAL" clId="{0128C3F7-9B7B-4D07-92EB-AE7B7AF2A64B}" dt="2022-01-05T08:04:13.903" v="1027" actId="122"/>
          <ac:spMkLst>
            <pc:docMk/>
            <pc:sldMk cId="2437148746" sldId="326"/>
            <ac:spMk id="49" creationId="{8998D114-085B-41A1-AFD2-44A54DD0F75D}"/>
          </ac:spMkLst>
        </pc:spChg>
        <pc:picChg chg="del">
          <ac:chgData name="Xin Zhang (FA Talent)" userId="474f572f-8271-4f60-858e-cee871e0aec6" providerId="ADAL" clId="{0128C3F7-9B7B-4D07-92EB-AE7B7AF2A64B}" dt="2022-01-05T06:19:18.099" v="557" actId="478"/>
          <ac:picMkLst>
            <pc:docMk/>
            <pc:sldMk cId="2437148746" sldId="326"/>
            <ac:picMk id="38" creationId="{CFC65769-1F49-473B-9897-ADA9D7BBB325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5:43:02.468" v="455" actId="14100"/>
        <pc:sldMkLst>
          <pc:docMk/>
          <pc:sldMk cId="267154642" sldId="327"/>
        </pc:sldMkLst>
        <pc:spChg chg="del mod">
          <ac:chgData name="Xin Zhang (FA Talent)" userId="474f572f-8271-4f60-858e-cee871e0aec6" providerId="ADAL" clId="{0128C3F7-9B7B-4D07-92EB-AE7B7AF2A64B}" dt="2022-01-05T05:42:12.877" v="419" actId="478"/>
          <ac:spMkLst>
            <pc:docMk/>
            <pc:sldMk cId="267154642" sldId="327"/>
            <ac:spMk id="12" creationId="{9E0440E5-DE79-4F90-9D0E-16875A578F5E}"/>
          </ac:spMkLst>
        </pc:spChg>
        <pc:spChg chg="mod">
          <ac:chgData name="Xin Zhang (FA Talent)" userId="474f572f-8271-4f60-858e-cee871e0aec6" providerId="ADAL" clId="{0128C3F7-9B7B-4D07-92EB-AE7B7AF2A64B}" dt="2022-01-05T05:41:06.569" v="399"/>
          <ac:spMkLst>
            <pc:docMk/>
            <pc:sldMk cId="267154642" sldId="327"/>
            <ac:spMk id="28" creationId="{91182967-EC7B-4035-8246-75E0CF9DB2B2}"/>
          </ac:spMkLst>
        </pc:spChg>
        <pc:spChg chg="mod">
          <ac:chgData name="Xin Zhang (FA Talent)" userId="474f572f-8271-4f60-858e-cee871e0aec6" providerId="ADAL" clId="{0128C3F7-9B7B-4D07-92EB-AE7B7AF2A64B}" dt="2022-01-05T05:42:57.312" v="454" actId="1076"/>
          <ac:spMkLst>
            <pc:docMk/>
            <pc:sldMk cId="267154642" sldId="327"/>
            <ac:spMk id="47" creationId="{A38925DD-2293-4F13-AF65-80472516F0CC}"/>
          </ac:spMkLst>
        </pc:spChg>
        <pc:spChg chg="mod">
          <ac:chgData name="Xin Zhang (FA Talent)" userId="474f572f-8271-4f60-858e-cee871e0aec6" providerId="ADAL" clId="{0128C3F7-9B7B-4D07-92EB-AE7B7AF2A64B}" dt="2022-01-05T05:42:41.717" v="447" actId="404"/>
          <ac:spMkLst>
            <pc:docMk/>
            <pc:sldMk cId="267154642" sldId="327"/>
            <ac:spMk id="48" creationId="{2DB96510-6F29-4C08-B998-6554CB012143}"/>
          </ac:spMkLst>
        </pc:spChg>
        <pc:spChg chg="mod">
          <ac:chgData name="Xin Zhang (FA Talent)" userId="474f572f-8271-4f60-858e-cee871e0aec6" providerId="ADAL" clId="{0128C3F7-9B7B-4D07-92EB-AE7B7AF2A64B}" dt="2022-01-05T05:42:50.841" v="451" actId="1076"/>
          <ac:spMkLst>
            <pc:docMk/>
            <pc:sldMk cId="267154642" sldId="327"/>
            <ac:spMk id="49" creationId="{5B85ECF6-8B3B-4D26-AD7A-F060955A6759}"/>
          </ac:spMkLst>
        </pc:spChg>
        <pc:grpChg chg="mod">
          <ac:chgData name="Xin Zhang (FA Talent)" userId="474f572f-8271-4f60-858e-cee871e0aec6" providerId="ADAL" clId="{0128C3F7-9B7B-4D07-92EB-AE7B7AF2A64B}" dt="2022-01-05T05:43:02.468" v="455" actId="14100"/>
          <ac:grpSpMkLst>
            <pc:docMk/>
            <pc:sldMk cId="267154642" sldId="327"/>
            <ac:grpSpMk id="2" creationId="{05B2F945-0EA5-41C5-9F81-AD5B099E80BF}"/>
          </ac:grpSpMkLst>
        </pc:grpChg>
        <pc:picChg chg="del">
          <ac:chgData name="Xin Zhang (FA Talent)" userId="474f572f-8271-4f60-858e-cee871e0aec6" providerId="ADAL" clId="{0128C3F7-9B7B-4D07-92EB-AE7B7AF2A64B}" dt="2022-01-05T04:00:42.787" v="260" actId="21"/>
          <ac:picMkLst>
            <pc:docMk/>
            <pc:sldMk cId="267154642" sldId="327"/>
            <ac:picMk id="34" creationId="{F1F5F0CA-23B7-4E07-B448-F7734ED1603B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09:25.324" v="1442" actId="20577"/>
        <pc:sldMkLst>
          <pc:docMk/>
          <pc:sldMk cId="1401133313" sldId="331"/>
        </pc:sldMkLst>
        <pc:spChg chg="mod">
          <ac:chgData name="Xin Zhang (FA Talent)" userId="474f572f-8271-4f60-858e-cee871e0aec6" providerId="ADAL" clId="{0128C3F7-9B7B-4D07-92EB-AE7B7AF2A64B}" dt="2022-01-05T08:03:07.508" v="943" actId="20577"/>
          <ac:spMkLst>
            <pc:docMk/>
            <pc:sldMk cId="1401133313" sldId="331"/>
            <ac:spMk id="53" creationId="{68653778-ECE8-4619-9FA1-52A30A56D29A}"/>
          </ac:spMkLst>
        </pc:spChg>
        <pc:spChg chg="mod">
          <ac:chgData name="Xin Zhang (FA Talent)" userId="474f572f-8271-4f60-858e-cee871e0aec6" providerId="ADAL" clId="{0128C3F7-9B7B-4D07-92EB-AE7B7AF2A64B}" dt="2022-01-05T08:09:06.377" v="1387" actId="20577"/>
          <ac:spMkLst>
            <pc:docMk/>
            <pc:sldMk cId="1401133313" sldId="331"/>
            <ac:spMk id="78" creationId="{4C989D8C-8621-4122-A276-EC88BD00BABB}"/>
          </ac:spMkLst>
        </pc:spChg>
        <pc:spChg chg="mod">
          <ac:chgData name="Xin Zhang (FA Talent)" userId="474f572f-8271-4f60-858e-cee871e0aec6" providerId="ADAL" clId="{0128C3F7-9B7B-4D07-92EB-AE7B7AF2A64B}" dt="2022-01-05T08:09:16.170" v="1420" actId="20577"/>
          <ac:spMkLst>
            <pc:docMk/>
            <pc:sldMk cId="1401133313" sldId="331"/>
            <ac:spMk id="83" creationId="{9A601250-083B-485C-8571-9E16D250E185}"/>
          </ac:spMkLst>
        </pc:spChg>
        <pc:spChg chg="mod">
          <ac:chgData name="Xin Zhang (FA Talent)" userId="474f572f-8271-4f60-858e-cee871e0aec6" providerId="ADAL" clId="{0128C3F7-9B7B-4D07-92EB-AE7B7AF2A64B}" dt="2022-01-05T08:09:25.324" v="1442" actId="20577"/>
          <ac:spMkLst>
            <pc:docMk/>
            <pc:sldMk cId="1401133313" sldId="331"/>
            <ac:spMk id="89" creationId="{AA02D46B-1C81-428F-AE93-B90E79BCBB8C}"/>
          </ac:spMkLst>
        </pc:spChg>
        <pc:picChg chg="del">
          <ac:chgData name="Xin Zhang (FA Talent)" userId="474f572f-8271-4f60-858e-cee871e0aec6" providerId="ADAL" clId="{0128C3F7-9B7B-4D07-92EB-AE7B7AF2A64B}" dt="2022-01-05T06:19:28.939" v="561" actId="478"/>
          <ac:picMkLst>
            <pc:docMk/>
            <pc:sldMk cId="1401133313" sldId="331"/>
            <ac:picMk id="69" creationId="{5EA19AE1-2DF8-4266-A724-75D7E939FD9E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10:32.379" v="1557" actId="20577"/>
        <pc:sldMkLst>
          <pc:docMk/>
          <pc:sldMk cId="4125213046" sldId="334"/>
        </pc:sldMkLst>
        <pc:spChg chg="mod">
          <ac:chgData name="Xin Zhang (FA Talent)" userId="474f572f-8271-4f60-858e-cee871e0aec6" providerId="ADAL" clId="{0128C3F7-9B7B-4D07-92EB-AE7B7AF2A64B}" dt="2022-01-05T08:10:17.370" v="1518" actId="20577"/>
          <ac:spMkLst>
            <pc:docMk/>
            <pc:sldMk cId="4125213046" sldId="334"/>
            <ac:spMk id="22" creationId="{E492345C-3234-4F69-B2B1-B859FC900B77}"/>
          </ac:spMkLst>
        </pc:spChg>
        <pc:spChg chg="mod">
          <ac:chgData name="Xin Zhang (FA Talent)" userId="474f572f-8271-4f60-858e-cee871e0aec6" providerId="ADAL" clId="{0128C3F7-9B7B-4D07-92EB-AE7B7AF2A64B}" dt="2022-01-05T08:10:21.372" v="1531" actId="20577"/>
          <ac:spMkLst>
            <pc:docMk/>
            <pc:sldMk cId="4125213046" sldId="334"/>
            <ac:spMk id="40" creationId="{1A63EEB6-F6AD-40DD-AC99-B984A9D0A04C}"/>
          </ac:spMkLst>
        </pc:spChg>
        <pc:spChg chg="mod">
          <ac:chgData name="Xin Zhang (FA Talent)" userId="474f572f-8271-4f60-858e-cee871e0aec6" providerId="ADAL" clId="{0128C3F7-9B7B-4D07-92EB-AE7B7AF2A64B}" dt="2022-01-05T08:10:25" v="1545" actId="20577"/>
          <ac:spMkLst>
            <pc:docMk/>
            <pc:sldMk cId="4125213046" sldId="334"/>
            <ac:spMk id="45" creationId="{55929B5B-56DE-48C6-B760-367CB633AB05}"/>
          </ac:spMkLst>
        </pc:spChg>
        <pc:spChg chg="mod">
          <ac:chgData name="Xin Zhang (FA Talent)" userId="474f572f-8271-4f60-858e-cee871e0aec6" providerId="ADAL" clId="{0128C3F7-9B7B-4D07-92EB-AE7B7AF2A64B}" dt="2022-01-05T08:10:32.379" v="1557" actId="20577"/>
          <ac:spMkLst>
            <pc:docMk/>
            <pc:sldMk cId="4125213046" sldId="334"/>
            <ac:spMk id="50" creationId="{50003446-D75D-41FE-85A7-DA10E187C5B6}"/>
          </ac:spMkLst>
        </pc:spChg>
        <pc:spChg chg="mod">
          <ac:chgData name="Xin Zhang (FA Talent)" userId="474f572f-8271-4f60-858e-cee871e0aec6" providerId="ADAL" clId="{0128C3F7-9B7B-4D07-92EB-AE7B7AF2A64B}" dt="2022-01-05T08:03:22.485" v="949" actId="207"/>
          <ac:spMkLst>
            <pc:docMk/>
            <pc:sldMk cId="4125213046" sldId="334"/>
            <ac:spMk id="71" creationId="{C78799C4-2BE1-4656-B191-0375B07942CB}"/>
          </ac:spMkLst>
        </pc:spChg>
        <pc:picChg chg="del">
          <ac:chgData name="Xin Zhang (FA Talent)" userId="474f572f-8271-4f60-858e-cee871e0aec6" providerId="ADAL" clId="{0128C3F7-9B7B-4D07-92EB-AE7B7AF2A64B}" dt="2022-01-05T06:19:32.902" v="563" actId="478"/>
          <ac:picMkLst>
            <pc:docMk/>
            <pc:sldMk cId="4125213046" sldId="334"/>
            <ac:picMk id="48" creationId="{0104B416-0ED0-41A8-B56A-39CF427C1CEF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09:50.068" v="1478" actId="20577"/>
        <pc:sldMkLst>
          <pc:docMk/>
          <pc:sldMk cId="2079887342" sldId="335"/>
        </pc:sldMkLst>
        <pc:spChg chg="mod">
          <ac:chgData name="Xin Zhang (FA Talent)" userId="474f572f-8271-4f60-858e-cee871e0aec6" providerId="ADAL" clId="{0128C3F7-9B7B-4D07-92EB-AE7B7AF2A64B}" dt="2022-01-05T08:03:13.396" v="945" actId="207"/>
          <ac:spMkLst>
            <pc:docMk/>
            <pc:sldMk cId="2079887342" sldId="335"/>
            <ac:spMk id="30" creationId="{763EF211-A240-438F-B767-B575952552CD}"/>
          </ac:spMkLst>
        </pc:spChg>
        <pc:graphicFrameChg chg="modGraphic">
          <ac:chgData name="Xin Zhang (FA Talent)" userId="474f572f-8271-4f60-858e-cee871e0aec6" providerId="ADAL" clId="{0128C3F7-9B7B-4D07-92EB-AE7B7AF2A64B}" dt="2022-01-05T08:09:50.068" v="1478" actId="20577"/>
          <ac:graphicFrameMkLst>
            <pc:docMk/>
            <pc:sldMk cId="2079887342" sldId="335"/>
            <ac:graphicFrameMk id="56" creationId="{461B5CDF-5BCE-45E0-A591-61E060A68BF2}"/>
          </ac:graphicFrameMkLst>
        </pc:graphicFrameChg>
        <pc:picChg chg="del">
          <ac:chgData name="Xin Zhang (FA Talent)" userId="474f572f-8271-4f60-858e-cee871e0aec6" providerId="ADAL" clId="{0128C3F7-9B7B-4D07-92EB-AE7B7AF2A64B}" dt="2022-01-05T06:19:30.715" v="562" actId="478"/>
          <ac:picMkLst>
            <pc:docMk/>
            <pc:sldMk cId="2079887342" sldId="335"/>
            <ac:picMk id="35" creationId="{E3FD60F1-4C02-42DB-8CFA-F2B3DA74567D}"/>
          </ac:picMkLst>
        </pc:picChg>
      </pc:sldChg>
      <pc:sldChg chg="addSp delSp modSp mod modTransition modClrScheme modAnim chgLayout">
        <pc:chgData name="Xin Zhang (FA Talent)" userId="474f572f-8271-4f60-858e-cee871e0aec6" providerId="ADAL" clId="{0128C3F7-9B7B-4D07-92EB-AE7B7AF2A64B}" dt="2022-01-05T05:40:45.510" v="397" actId="478"/>
        <pc:sldMkLst>
          <pc:docMk/>
          <pc:sldMk cId="1537259399" sldId="339"/>
        </pc:sldMkLst>
        <pc:spChg chg="add del">
          <ac:chgData name="Xin Zhang (FA Talent)" userId="474f572f-8271-4f60-858e-cee871e0aec6" providerId="ADAL" clId="{0128C3F7-9B7B-4D07-92EB-AE7B7AF2A64B}" dt="2022-01-05T05:40:45.510" v="397" actId="478"/>
          <ac:spMkLst>
            <pc:docMk/>
            <pc:sldMk cId="1537259399" sldId="339"/>
            <ac:spMk id="9" creationId="{2609F2DD-0F54-4B2D-8150-68F64BC984C8}"/>
          </ac:spMkLst>
        </pc:spChg>
        <pc:spChg chg="add del">
          <ac:chgData name="Xin Zhang (FA Talent)" userId="474f572f-8271-4f60-858e-cee871e0aec6" providerId="ADAL" clId="{0128C3F7-9B7B-4D07-92EB-AE7B7AF2A64B}" dt="2022-01-05T05:40:45.510" v="397" actId="478"/>
          <ac:spMkLst>
            <pc:docMk/>
            <pc:sldMk cId="1537259399" sldId="339"/>
            <ac:spMk id="10" creationId="{314AC553-B870-49A4-89BF-D5A804D89A06}"/>
          </ac:spMkLst>
        </pc:spChg>
        <pc:spChg chg="add del">
          <ac:chgData name="Xin Zhang (FA Talent)" userId="474f572f-8271-4f60-858e-cee871e0aec6" providerId="ADAL" clId="{0128C3F7-9B7B-4D07-92EB-AE7B7AF2A64B}" dt="2022-01-05T05:40:45.510" v="397" actId="478"/>
          <ac:spMkLst>
            <pc:docMk/>
            <pc:sldMk cId="1537259399" sldId="339"/>
            <ac:spMk id="11" creationId="{86E0D259-95D9-4154-9FD2-181F1DEFAC61}"/>
          </ac:spMkLst>
        </pc:spChg>
        <pc:spChg chg="add mod">
          <ac:chgData name="Xin Zhang (FA Talent)" userId="474f572f-8271-4f60-858e-cee871e0aec6" providerId="ADAL" clId="{0128C3F7-9B7B-4D07-92EB-AE7B7AF2A64B}" dt="2022-01-05T05:40:40.385" v="395" actId="571"/>
          <ac:spMkLst>
            <pc:docMk/>
            <pc:sldMk cId="1537259399" sldId="339"/>
            <ac:spMk id="28" creationId="{0234B48F-4AE5-4651-B125-434575A21C42}"/>
          </ac:spMkLst>
        </pc:spChg>
        <pc:spChg chg="mod">
          <ac:chgData name="Xin Zhang (FA Talent)" userId="474f572f-8271-4f60-858e-cee871e0aec6" providerId="ADAL" clId="{0128C3F7-9B7B-4D07-92EB-AE7B7AF2A64B}" dt="2022-01-05T04:00:25.193" v="256" actId="1076"/>
          <ac:spMkLst>
            <pc:docMk/>
            <pc:sldMk cId="1537259399" sldId="339"/>
            <ac:spMk id="49" creationId="{8E9D2539-71F7-49E7-8091-8A69717865B2}"/>
          </ac:spMkLst>
        </pc:spChg>
        <pc:spChg chg="mod">
          <ac:chgData name="Xin Zhang (FA Talent)" userId="474f572f-8271-4f60-858e-cee871e0aec6" providerId="ADAL" clId="{0128C3F7-9B7B-4D07-92EB-AE7B7AF2A64B}" dt="2022-01-05T05:40:15.347" v="383" actId="20577"/>
          <ac:spMkLst>
            <pc:docMk/>
            <pc:sldMk cId="1537259399" sldId="339"/>
            <ac:spMk id="51" creationId="{0D58F5B8-10EF-4895-AC92-0FE3EB5EF816}"/>
          </ac:spMkLst>
        </pc:spChg>
        <pc:spChg chg="mod">
          <ac:chgData name="Xin Zhang (FA Talent)" userId="474f572f-8271-4f60-858e-cee871e0aec6" providerId="ADAL" clId="{0128C3F7-9B7B-4D07-92EB-AE7B7AF2A64B}" dt="2022-01-05T05:40:34.237" v="391" actId="1076"/>
          <ac:spMkLst>
            <pc:docMk/>
            <pc:sldMk cId="1537259399" sldId="339"/>
            <ac:spMk id="52" creationId="{3E6EEF73-F4A2-4ECD-AF48-875948C647D0}"/>
          </ac:spMkLst>
        </pc:spChg>
        <pc:spChg chg="del">
          <ac:chgData name="Xin Zhang (FA Talent)" userId="474f572f-8271-4f60-858e-cee871e0aec6" providerId="ADAL" clId="{0128C3F7-9B7B-4D07-92EB-AE7B7AF2A64B}" dt="2022-01-05T05:40:28.563" v="387" actId="478"/>
          <ac:spMkLst>
            <pc:docMk/>
            <pc:sldMk cId="1537259399" sldId="339"/>
            <ac:spMk id="53" creationId="{FDD5BBEB-97BC-4007-864B-46C62C45EF82}"/>
          </ac:spMkLst>
        </pc:spChg>
        <pc:spChg chg="mod">
          <ac:chgData name="Xin Zhang (FA Talent)" userId="474f572f-8271-4f60-858e-cee871e0aec6" providerId="ADAL" clId="{0128C3F7-9B7B-4D07-92EB-AE7B7AF2A64B}" dt="2022-01-05T05:40:34.237" v="391" actId="1076"/>
          <ac:spMkLst>
            <pc:docMk/>
            <pc:sldMk cId="1537259399" sldId="339"/>
            <ac:spMk id="54" creationId="{B6C5C72B-92CD-4F1E-98D5-5657A233CF14}"/>
          </ac:spMkLst>
        </pc:spChg>
        <pc:grpChg chg="add del">
          <ac:chgData name="Xin Zhang (FA Talent)" userId="474f572f-8271-4f60-858e-cee871e0aec6" providerId="ADAL" clId="{0128C3F7-9B7B-4D07-92EB-AE7B7AF2A64B}" dt="2022-01-05T05:40:45.510" v="397" actId="478"/>
          <ac:grpSpMkLst>
            <pc:docMk/>
            <pc:sldMk cId="1537259399" sldId="339"/>
            <ac:grpSpMk id="62" creationId="{DFB20C6D-E3FA-454A-82B0-E91BD5C6130A}"/>
          </ac:grpSpMkLst>
        </pc:grpChg>
        <pc:picChg chg="del">
          <ac:chgData name="Xin Zhang (FA Talent)" userId="474f572f-8271-4f60-858e-cee871e0aec6" providerId="ADAL" clId="{0128C3F7-9B7B-4D07-92EB-AE7B7AF2A64B}" dt="2022-01-05T04:00:27.933" v="257" actId="478"/>
          <ac:picMkLst>
            <pc:docMk/>
            <pc:sldMk cId="1537259399" sldId="339"/>
            <ac:picMk id="33" creationId="{697FFE7B-8CC8-4BE0-B272-587F02A7C7AC}"/>
          </ac:picMkLst>
        </pc:picChg>
        <pc:picChg chg="mod">
          <ac:chgData name="Xin Zhang (FA Talent)" userId="474f572f-8271-4f60-858e-cee871e0aec6" providerId="ADAL" clId="{0128C3F7-9B7B-4D07-92EB-AE7B7AF2A64B}" dt="2022-01-05T05:40:38.441" v="393" actId="1076"/>
          <ac:picMkLst>
            <pc:docMk/>
            <pc:sldMk cId="1537259399" sldId="339"/>
            <ac:picMk id="59" creationId="{39F09837-DD3E-4919-AAF1-B2E73ACCBD70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7:59:26.293" v="693" actId="20577"/>
        <pc:sldMkLst>
          <pc:docMk/>
          <pc:sldMk cId="4197680446" sldId="340"/>
        </pc:sldMkLst>
        <pc:spChg chg="mod">
          <ac:chgData name="Xin Zhang (FA Talent)" userId="474f572f-8271-4f60-858e-cee871e0aec6" providerId="ADAL" clId="{0128C3F7-9B7B-4D07-92EB-AE7B7AF2A64B}" dt="2022-01-05T05:41:19.023" v="404" actId="207"/>
          <ac:spMkLst>
            <pc:docMk/>
            <pc:sldMk cId="4197680446" sldId="340"/>
            <ac:spMk id="16" creationId="{0D2162B1-7D57-4982-8382-D89B40123AB7}"/>
          </ac:spMkLst>
        </pc:spChg>
        <pc:spChg chg="mod">
          <ac:chgData name="Xin Zhang (FA Talent)" userId="474f572f-8271-4f60-858e-cee871e0aec6" providerId="ADAL" clId="{0128C3F7-9B7B-4D07-92EB-AE7B7AF2A64B}" dt="2022-01-05T07:59:20.001" v="680" actId="20577"/>
          <ac:spMkLst>
            <pc:docMk/>
            <pc:sldMk cId="4197680446" sldId="340"/>
            <ac:spMk id="56" creationId="{7F71BB57-9622-44CA-B868-78A0E636BB6B}"/>
          </ac:spMkLst>
        </pc:spChg>
        <pc:spChg chg="mod">
          <ac:chgData name="Xin Zhang (FA Talent)" userId="474f572f-8271-4f60-858e-cee871e0aec6" providerId="ADAL" clId="{0128C3F7-9B7B-4D07-92EB-AE7B7AF2A64B}" dt="2022-01-05T07:57:04.953" v="653" actId="20577"/>
          <ac:spMkLst>
            <pc:docMk/>
            <pc:sldMk cId="4197680446" sldId="340"/>
            <ac:spMk id="60" creationId="{6ADAA995-46B9-4202-A93C-461B4D282404}"/>
          </ac:spMkLst>
        </pc:spChg>
        <pc:spChg chg="mod">
          <ac:chgData name="Xin Zhang (FA Talent)" userId="474f572f-8271-4f60-858e-cee871e0aec6" providerId="ADAL" clId="{0128C3F7-9B7B-4D07-92EB-AE7B7AF2A64B}" dt="2022-01-05T07:59:26.293" v="693" actId="20577"/>
          <ac:spMkLst>
            <pc:docMk/>
            <pc:sldMk cId="4197680446" sldId="340"/>
            <ac:spMk id="66" creationId="{8DCA19EF-E206-4B63-8FE8-4412C754897C}"/>
          </ac:spMkLst>
        </pc:spChg>
        <pc:picChg chg="del">
          <ac:chgData name="Xin Zhang (FA Talent)" userId="474f572f-8271-4f60-858e-cee871e0aec6" providerId="ADAL" clId="{0128C3F7-9B7B-4D07-92EB-AE7B7AF2A64B}" dt="2022-01-05T06:18:24.769" v="539" actId="478"/>
          <ac:picMkLst>
            <pc:docMk/>
            <pc:sldMk cId="4197680446" sldId="340"/>
            <ac:picMk id="54" creationId="{416DE2FC-0A41-4F1A-9EFD-FFF538C1FB92}"/>
          </ac:picMkLst>
        </pc:picChg>
      </pc:sldChg>
      <pc:sldChg chg="delSp mod modTransition modClrScheme modAnim chgLayout">
        <pc:chgData name="Xin Zhang (FA Talent)" userId="474f572f-8271-4f60-858e-cee871e0aec6" providerId="ADAL" clId="{0128C3F7-9B7B-4D07-92EB-AE7B7AF2A64B}" dt="2022-01-05T03:54:53.601" v="67" actId="700"/>
        <pc:sldMkLst>
          <pc:docMk/>
          <pc:sldMk cId="1274084413" sldId="341"/>
        </pc:sldMkLst>
        <pc:spChg chg="del">
          <ac:chgData name="Xin Zhang (FA Talent)" userId="474f572f-8271-4f60-858e-cee871e0aec6" providerId="ADAL" clId="{0128C3F7-9B7B-4D07-92EB-AE7B7AF2A64B}" dt="2022-01-05T03:54:50.536" v="66" actId="478"/>
          <ac:spMkLst>
            <pc:docMk/>
            <pc:sldMk cId="1274084413" sldId="341"/>
            <ac:spMk id="3" creationId="{0D8D7919-69B3-40AA-8745-CFCC4B26197E}"/>
          </ac:spMkLst>
        </pc:spChg>
        <pc:spChg chg="del">
          <ac:chgData name="Xin Zhang (FA Talent)" userId="474f572f-8271-4f60-858e-cee871e0aec6" providerId="ADAL" clId="{0128C3F7-9B7B-4D07-92EB-AE7B7AF2A64B}" dt="2022-01-05T03:54:50.536" v="66" actId="478"/>
          <ac:spMkLst>
            <pc:docMk/>
            <pc:sldMk cId="1274084413" sldId="341"/>
            <ac:spMk id="6" creationId="{766220DD-F058-48E9-9912-E4061CFB6D1E}"/>
          </ac:spMkLst>
        </pc:spChg>
        <pc:spChg chg="del">
          <ac:chgData name="Xin Zhang (FA Talent)" userId="474f572f-8271-4f60-858e-cee871e0aec6" providerId="ADAL" clId="{0128C3F7-9B7B-4D07-92EB-AE7B7AF2A64B}" dt="2022-01-05T03:54:50.536" v="66" actId="478"/>
          <ac:spMkLst>
            <pc:docMk/>
            <pc:sldMk cId="1274084413" sldId="341"/>
            <ac:spMk id="7" creationId="{9B4F8458-32D1-4062-A7CE-A1DF19527342}"/>
          </ac:spMkLst>
        </pc:spChg>
        <pc:spChg chg="del">
          <ac:chgData name="Xin Zhang (FA Talent)" userId="474f572f-8271-4f60-858e-cee871e0aec6" providerId="ADAL" clId="{0128C3F7-9B7B-4D07-92EB-AE7B7AF2A64B}" dt="2022-01-05T03:54:50.536" v="66" actId="478"/>
          <ac:spMkLst>
            <pc:docMk/>
            <pc:sldMk cId="1274084413" sldId="341"/>
            <ac:spMk id="8" creationId="{C383B7F3-A38A-42FE-AA68-CD1635EB99DF}"/>
          </ac:spMkLst>
        </pc:spChg>
        <pc:spChg chg="del">
          <ac:chgData name="Xin Zhang (FA Talent)" userId="474f572f-8271-4f60-858e-cee871e0aec6" providerId="ADAL" clId="{0128C3F7-9B7B-4D07-92EB-AE7B7AF2A64B}" dt="2022-01-05T03:54:50.536" v="66" actId="478"/>
          <ac:spMkLst>
            <pc:docMk/>
            <pc:sldMk cId="1274084413" sldId="341"/>
            <ac:spMk id="9" creationId="{614E2305-F565-4B21-B043-F76870C6E028}"/>
          </ac:spMkLst>
        </pc:spChg>
        <pc:spChg chg="del">
          <ac:chgData name="Xin Zhang (FA Talent)" userId="474f572f-8271-4f60-858e-cee871e0aec6" providerId="ADAL" clId="{0128C3F7-9B7B-4D07-92EB-AE7B7AF2A64B}" dt="2022-01-05T03:54:50.536" v="66" actId="478"/>
          <ac:spMkLst>
            <pc:docMk/>
            <pc:sldMk cId="1274084413" sldId="341"/>
            <ac:spMk id="13" creationId="{723F4CBA-4D98-4E20-88D4-4A463BF858CB}"/>
          </ac:spMkLst>
        </pc:spChg>
        <pc:spChg chg="del">
          <ac:chgData name="Xin Zhang (FA Talent)" userId="474f572f-8271-4f60-858e-cee871e0aec6" providerId="ADAL" clId="{0128C3F7-9B7B-4D07-92EB-AE7B7AF2A64B}" dt="2022-01-05T03:54:50.536" v="66" actId="478"/>
          <ac:spMkLst>
            <pc:docMk/>
            <pc:sldMk cId="1274084413" sldId="341"/>
            <ac:spMk id="17" creationId="{02F1A94D-3EB0-43E7-9418-04DB389493C3}"/>
          </ac:spMkLst>
        </pc:spChg>
        <pc:spChg chg="del">
          <ac:chgData name="Xin Zhang (FA Talent)" userId="474f572f-8271-4f60-858e-cee871e0aec6" providerId="ADAL" clId="{0128C3F7-9B7B-4D07-92EB-AE7B7AF2A64B}" dt="2022-01-05T03:54:50.536" v="66" actId="478"/>
          <ac:spMkLst>
            <pc:docMk/>
            <pc:sldMk cId="1274084413" sldId="341"/>
            <ac:spMk id="18" creationId="{16CAFE79-E09B-4D4A-87EB-057D71A0E327}"/>
          </ac:spMkLst>
        </pc:spChg>
        <pc:spChg chg="del">
          <ac:chgData name="Xin Zhang (FA Talent)" userId="474f572f-8271-4f60-858e-cee871e0aec6" providerId="ADAL" clId="{0128C3F7-9B7B-4D07-92EB-AE7B7AF2A64B}" dt="2022-01-05T03:54:50.536" v="66" actId="478"/>
          <ac:spMkLst>
            <pc:docMk/>
            <pc:sldMk cId="1274084413" sldId="341"/>
            <ac:spMk id="19" creationId="{C58ED7F0-DB6E-4265-BAFA-2A21CF70558C}"/>
          </ac:spMkLst>
        </pc:spChg>
        <pc:spChg chg="del">
          <ac:chgData name="Xin Zhang (FA Talent)" userId="474f572f-8271-4f60-858e-cee871e0aec6" providerId="ADAL" clId="{0128C3F7-9B7B-4D07-92EB-AE7B7AF2A64B}" dt="2022-01-05T03:54:50.536" v="66" actId="478"/>
          <ac:spMkLst>
            <pc:docMk/>
            <pc:sldMk cId="1274084413" sldId="341"/>
            <ac:spMk id="20" creationId="{732ACC01-2E3D-4A99-91EA-1FB6A5DB44C0}"/>
          </ac:spMkLst>
        </pc:spChg>
        <pc:spChg chg="del">
          <ac:chgData name="Xin Zhang (FA Talent)" userId="474f572f-8271-4f60-858e-cee871e0aec6" providerId="ADAL" clId="{0128C3F7-9B7B-4D07-92EB-AE7B7AF2A64B}" dt="2022-01-05T03:54:50.536" v="66" actId="478"/>
          <ac:spMkLst>
            <pc:docMk/>
            <pc:sldMk cId="1274084413" sldId="341"/>
            <ac:spMk id="23" creationId="{C8DFB9CA-E2ED-40A9-9182-97112F4FEFD0}"/>
          </ac:spMkLst>
        </pc:sp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7:49:11.751" v="638" actId="20577"/>
        <pc:sldMkLst>
          <pc:docMk/>
          <pc:sldMk cId="3778227029" sldId="342"/>
        </pc:sldMkLst>
        <pc:spChg chg="del mod">
          <ac:chgData name="Xin Zhang (FA Talent)" userId="474f572f-8271-4f60-858e-cee871e0aec6" providerId="ADAL" clId="{0128C3F7-9B7B-4D07-92EB-AE7B7AF2A64B}" dt="2022-01-05T07:48:40.521" v="583" actId="478"/>
          <ac:spMkLst>
            <pc:docMk/>
            <pc:sldMk cId="3778227029" sldId="342"/>
            <ac:spMk id="12" creationId="{9E0440E5-DE79-4F90-9D0E-16875A578F5E}"/>
          </ac:spMkLst>
        </pc:spChg>
        <pc:spChg chg="mod">
          <ac:chgData name="Xin Zhang (FA Talent)" userId="474f572f-8271-4f60-858e-cee871e0aec6" providerId="ADAL" clId="{0128C3F7-9B7B-4D07-92EB-AE7B7AF2A64B}" dt="2022-01-05T05:41:12.728" v="401"/>
          <ac:spMkLst>
            <pc:docMk/>
            <pc:sldMk cId="3778227029" sldId="342"/>
            <ac:spMk id="88" creationId="{2EF2791A-2911-4140-9101-CF64F998B0CD}"/>
          </ac:spMkLst>
        </pc:spChg>
        <pc:spChg chg="mod">
          <ac:chgData name="Xin Zhang (FA Talent)" userId="474f572f-8271-4f60-858e-cee871e0aec6" providerId="ADAL" clId="{0128C3F7-9B7B-4D07-92EB-AE7B7AF2A64B}" dt="2022-01-05T07:48:52.863" v="609" actId="20577"/>
          <ac:spMkLst>
            <pc:docMk/>
            <pc:sldMk cId="3778227029" sldId="342"/>
            <ac:spMk id="209" creationId="{FBA9B28F-2730-445C-93FF-C839128B370D}"/>
          </ac:spMkLst>
        </pc:spChg>
        <pc:spChg chg="mod">
          <ac:chgData name="Xin Zhang (FA Talent)" userId="474f572f-8271-4f60-858e-cee871e0aec6" providerId="ADAL" clId="{0128C3F7-9B7B-4D07-92EB-AE7B7AF2A64B}" dt="2022-01-05T07:49:00.781" v="623" actId="20577"/>
          <ac:spMkLst>
            <pc:docMk/>
            <pc:sldMk cId="3778227029" sldId="342"/>
            <ac:spMk id="213" creationId="{C2C4419C-5E0D-40CE-99A6-334388A8C0B1}"/>
          </ac:spMkLst>
        </pc:spChg>
        <pc:spChg chg="mod">
          <ac:chgData name="Xin Zhang (FA Talent)" userId="474f572f-8271-4f60-858e-cee871e0aec6" providerId="ADAL" clId="{0128C3F7-9B7B-4D07-92EB-AE7B7AF2A64B}" dt="2022-01-05T07:49:11.751" v="638" actId="20577"/>
          <ac:spMkLst>
            <pc:docMk/>
            <pc:sldMk cId="3778227029" sldId="342"/>
            <ac:spMk id="217" creationId="{0159EBE3-4A4B-4006-AC17-1D6B42819447}"/>
          </ac:spMkLst>
        </pc:spChg>
        <pc:picChg chg="del">
          <ac:chgData name="Xin Zhang (FA Talent)" userId="474f572f-8271-4f60-858e-cee871e0aec6" providerId="ADAL" clId="{0128C3F7-9B7B-4D07-92EB-AE7B7AF2A64B}" dt="2022-01-05T06:18:22.397" v="538" actId="478"/>
          <ac:picMkLst>
            <pc:docMk/>
            <pc:sldMk cId="3778227029" sldId="342"/>
            <ac:picMk id="94" creationId="{D07839E1-4222-424B-8486-8D605AA8CA33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00:04.292" v="729" actId="20577"/>
        <pc:sldMkLst>
          <pc:docMk/>
          <pc:sldMk cId="808417169" sldId="343"/>
        </pc:sldMkLst>
        <pc:spChg chg="mod">
          <ac:chgData name="Xin Zhang (FA Talent)" userId="474f572f-8271-4f60-858e-cee871e0aec6" providerId="ADAL" clId="{0128C3F7-9B7B-4D07-92EB-AE7B7AF2A64B}" dt="2022-01-05T05:41:21.231" v="405"/>
          <ac:spMkLst>
            <pc:docMk/>
            <pc:sldMk cId="808417169" sldId="343"/>
            <ac:spMk id="88" creationId="{2EF2791A-2911-4140-9101-CF64F998B0CD}"/>
          </ac:spMkLst>
        </pc:spChg>
        <pc:spChg chg="mod">
          <ac:chgData name="Xin Zhang (FA Talent)" userId="474f572f-8271-4f60-858e-cee871e0aec6" providerId="ADAL" clId="{0128C3F7-9B7B-4D07-92EB-AE7B7AF2A64B}" dt="2022-01-05T07:59:58.308" v="710" actId="20577"/>
          <ac:spMkLst>
            <pc:docMk/>
            <pc:sldMk cId="808417169" sldId="343"/>
            <ac:spMk id="98" creationId="{B735E7A8-F370-4178-90B9-E11EA3479EB0}"/>
          </ac:spMkLst>
        </pc:spChg>
        <pc:spChg chg="mod">
          <ac:chgData name="Xin Zhang (FA Talent)" userId="474f572f-8271-4f60-858e-cee871e0aec6" providerId="ADAL" clId="{0128C3F7-9B7B-4D07-92EB-AE7B7AF2A64B}" dt="2022-01-05T08:00:04.292" v="729" actId="20577"/>
          <ac:spMkLst>
            <pc:docMk/>
            <pc:sldMk cId="808417169" sldId="343"/>
            <ac:spMk id="99" creationId="{0F9F3673-7451-41AD-A9EF-53511B19BA20}"/>
          </ac:spMkLst>
        </pc:spChg>
        <pc:picChg chg="del">
          <ac:chgData name="Xin Zhang (FA Talent)" userId="474f572f-8271-4f60-858e-cee871e0aec6" providerId="ADAL" clId="{0128C3F7-9B7B-4D07-92EB-AE7B7AF2A64B}" dt="2022-01-05T06:18:26.292" v="540" actId="478"/>
          <ac:picMkLst>
            <pc:docMk/>
            <pc:sldMk cId="808417169" sldId="343"/>
            <ac:picMk id="37" creationId="{CAEE56A3-DC29-4457-B031-602C01865F1D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01:43.613" v="851" actId="1076"/>
        <pc:sldMkLst>
          <pc:docMk/>
          <pc:sldMk cId="3943657507" sldId="344"/>
        </pc:sldMkLst>
        <pc:spChg chg="del">
          <ac:chgData name="Xin Zhang (FA Talent)" userId="474f572f-8271-4f60-858e-cee871e0aec6" providerId="ADAL" clId="{0128C3F7-9B7B-4D07-92EB-AE7B7AF2A64B}" dt="2022-01-05T06:18:33.084" v="544" actId="478"/>
          <ac:spMkLst>
            <pc:docMk/>
            <pc:sldMk cId="3943657507" sldId="344"/>
            <ac:spMk id="12" creationId="{9E0440E5-DE79-4F90-9D0E-16875A578F5E}"/>
          </ac:spMkLst>
        </pc:spChg>
        <pc:spChg chg="mod">
          <ac:chgData name="Xin Zhang (FA Talent)" userId="474f572f-8271-4f60-858e-cee871e0aec6" providerId="ADAL" clId="{0128C3F7-9B7B-4D07-92EB-AE7B7AF2A64B}" dt="2022-01-05T08:01:38.214" v="849" actId="121"/>
          <ac:spMkLst>
            <pc:docMk/>
            <pc:sldMk cId="3943657507" sldId="344"/>
            <ac:spMk id="45" creationId="{A8A97CA8-8A44-4B52-9A4A-368B21E3A398}"/>
          </ac:spMkLst>
        </pc:spChg>
        <pc:spChg chg="mod">
          <ac:chgData name="Xin Zhang (FA Talent)" userId="474f572f-8271-4f60-858e-cee871e0aec6" providerId="ADAL" clId="{0128C3F7-9B7B-4D07-92EB-AE7B7AF2A64B}" dt="2022-01-05T08:01:29.698" v="833" actId="20577"/>
          <ac:spMkLst>
            <pc:docMk/>
            <pc:sldMk cId="3943657507" sldId="344"/>
            <ac:spMk id="56" creationId="{79A69750-0EDA-4380-A471-D08DF57F2964}"/>
          </ac:spMkLst>
        </pc:spChg>
        <pc:spChg chg="mod">
          <ac:chgData name="Xin Zhang (FA Talent)" userId="474f572f-8271-4f60-858e-cee871e0aec6" providerId="ADAL" clId="{0128C3F7-9B7B-4D07-92EB-AE7B7AF2A64B}" dt="2022-01-05T08:01:41.269" v="850" actId="121"/>
          <ac:spMkLst>
            <pc:docMk/>
            <pc:sldMk cId="3943657507" sldId="344"/>
            <ac:spMk id="60" creationId="{102F990D-E7F1-432D-89AB-3E03C68E6964}"/>
          </ac:spMkLst>
        </pc:spChg>
        <pc:spChg chg="mod">
          <ac:chgData name="Xin Zhang (FA Talent)" userId="474f572f-8271-4f60-858e-cee871e0aec6" providerId="ADAL" clId="{0128C3F7-9B7B-4D07-92EB-AE7B7AF2A64B}" dt="2022-01-05T08:01:43.613" v="851" actId="1076"/>
          <ac:spMkLst>
            <pc:docMk/>
            <pc:sldMk cId="3943657507" sldId="344"/>
            <ac:spMk id="66" creationId="{3B5B2807-83E3-467C-B49B-5D7834545E82}"/>
          </ac:spMkLst>
        </pc:spChg>
        <pc:spChg chg="mod">
          <ac:chgData name="Xin Zhang (FA Talent)" userId="474f572f-8271-4f60-858e-cee871e0aec6" providerId="ADAL" clId="{0128C3F7-9B7B-4D07-92EB-AE7B7AF2A64B}" dt="2022-01-05T05:41:29.546" v="408"/>
          <ac:spMkLst>
            <pc:docMk/>
            <pc:sldMk cId="3943657507" sldId="344"/>
            <ac:spMk id="88" creationId="{2EF2791A-2911-4140-9101-CF64F998B0CD}"/>
          </ac:spMkLst>
        </pc:spChg>
        <pc:picChg chg="del">
          <ac:chgData name="Xin Zhang (FA Talent)" userId="474f572f-8271-4f60-858e-cee871e0aec6" providerId="ADAL" clId="{0128C3F7-9B7B-4D07-92EB-AE7B7AF2A64B}" dt="2022-01-05T06:18:32.659" v="543" actId="478"/>
          <ac:picMkLst>
            <pc:docMk/>
            <pc:sldMk cId="3943657507" sldId="344"/>
            <ac:picMk id="41" creationId="{331F459B-DDAA-4567-B3E0-9E32F387D067}"/>
          </ac:picMkLst>
        </pc:pic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5:42:08.436" v="417" actId="700"/>
        <pc:sldMkLst>
          <pc:docMk/>
          <pc:sldMk cId="1448695976" sldId="345"/>
        </pc:sldMkLst>
        <pc:spChg chg="mod">
          <ac:chgData name="Xin Zhang (FA Talent)" userId="474f572f-8271-4f60-858e-cee871e0aec6" providerId="ADAL" clId="{0128C3F7-9B7B-4D07-92EB-AE7B7AF2A64B}" dt="2022-01-05T05:41:04.449" v="398"/>
          <ac:spMkLst>
            <pc:docMk/>
            <pc:sldMk cId="1448695976" sldId="345"/>
            <ac:spMk id="16" creationId="{0D2162B1-7D57-4982-8382-D89B40123AB7}"/>
          </ac:spMkLst>
        </pc:spChg>
        <pc:spChg chg="mod">
          <ac:chgData name="Xin Zhang (FA Talent)" userId="474f572f-8271-4f60-858e-cee871e0aec6" providerId="ADAL" clId="{0128C3F7-9B7B-4D07-92EB-AE7B7AF2A64B}" dt="2022-01-05T05:41:48.945" v="413"/>
          <ac:spMkLst>
            <pc:docMk/>
            <pc:sldMk cId="1448695976" sldId="345"/>
            <ac:spMk id="55" creationId="{A7EDCA0A-5B82-4776-99B4-E6039879EC62}"/>
          </ac:spMkLst>
        </pc:spChg>
        <pc:spChg chg="del mod">
          <ac:chgData name="Xin Zhang (FA Talent)" userId="474f572f-8271-4f60-858e-cee871e0aec6" providerId="ADAL" clId="{0128C3F7-9B7B-4D07-92EB-AE7B7AF2A64B}" dt="2022-01-05T05:42:03.093" v="416" actId="478"/>
          <ac:spMkLst>
            <pc:docMk/>
            <pc:sldMk cId="1448695976" sldId="345"/>
            <ac:spMk id="155" creationId="{F4F3A4A8-3FF2-4F72-AB7F-1958A016D52C}"/>
          </ac:spMkLst>
        </pc:spChg>
        <pc:picChg chg="del">
          <ac:chgData name="Xin Zhang (FA Talent)" userId="474f572f-8271-4f60-858e-cee871e0aec6" providerId="ADAL" clId="{0128C3F7-9B7B-4D07-92EB-AE7B7AF2A64B}" dt="2022-01-05T04:00:39.736" v="259" actId="478"/>
          <ac:picMkLst>
            <pc:docMk/>
            <pc:sldMk cId="1448695976" sldId="345"/>
            <ac:picMk id="56" creationId="{64905FA1-471C-431B-9380-A4DD8772C04C}"/>
          </ac:picMkLst>
        </pc:picChg>
      </pc:sldChg>
      <pc:sldChg chg="delSp mod modTransition modClrScheme modAnim chgLayout">
        <pc:chgData name="Xin Zhang (FA Talent)" userId="474f572f-8271-4f60-858e-cee871e0aec6" providerId="ADAL" clId="{0128C3F7-9B7B-4D07-92EB-AE7B7AF2A64B}" dt="2022-01-05T03:55:05.838" v="69" actId="700"/>
        <pc:sldMkLst>
          <pc:docMk/>
          <pc:sldMk cId="425819226" sldId="346"/>
        </pc:sldMkLst>
        <pc:spChg chg="del">
          <ac:chgData name="Xin Zhang (FA Talent)" userId="474f572f-8271-4f60-858e-cee871e0aec6" providerId="ADAL" clId="{0128C3F7-9B7B-4D07-92EB-AE7B7AF2A64B}" dt="2022-01-05T03:55:02.192" v="68" actId="478"/>
          <ac:spMkLst>
            <pc:docMk/>
            <pc:sldMk cId="425819226" sldId="346"/>
            <ac:spMk id="3" creationId="{0D8D7919-69B3-40AA-8745-CFCC4B26197E}"/>
          </ac:spMkLst>
        </pc:spChg>
        <pc:spChg chg="del">
          <ac:chgData name="Xin Zhang (FA Talent)" userId="474f572f-8271-4f60-858e-cee871e0aec6" providerId="ADAL" clId="{0128C3F7-9B7B-4D07-92EB-AE7B7AF2A64B}" dt="2022-01-05T03:55:02.192" v="68" actId="478"/>
          <ac:spMkLst>
            <pc:docMk/>
            <pc:sldMk cId="425819226" sldId="346"/>
            <ac:spMk id="6" creationId="{766220DD-F058-48E9-9912-E4061CFB6D1E}"/>
          </ac:spMkLst>
        </pc:spChg>
        <pc:spChg chg="del">
          <ac:chgData name="Xin Zhang (FA Talent)" userId="474f572f-8271-4f60-858e-cee871e0aec6" providerId="ADAL" clId="{0128C3F7-9B7B-4D07-92EB-AE7B7AF2A64B}" dt="2022-01-05T03:55:02.192" v="68" actId="478"/>
          <ac:spMkLst>
            <pc:docMk/>
            <pc:sldMk cId="425819226" sldId="346"/>
            <ac:spMk id="7" creationId="{9B4F8458-32D1-4062-A7CE-A1DF19527342}"/>
          </ac:spMkLst>
        </pc:spChg>
        <pc:spChg chg="del">
          <ac:chgData name="Xin Zhang (FA Talent)" userId="474f572f-8271-4f60-858e-cee871e0aec6" providerId="ADAL" clId="{0128C3F7-9B7B-4D07-92EB-AE7B7AF2A64B}" dt="2022-01-05T03:55:02.192" v="68" actId="478"/>
          <ac:spMkLst>
            <pc:docMk/>
            <pc:sldMk cId="425819226" sldId="346"/>
            <ac:spMk id="8" creationId="{C383B7F3-A38A-42FE-AA68-CD1635EB99DF}"/>
          </ac:spMkLst>
        </pc:spChg>
        <pc:spChg chg="del">
          <ac:chgData name="Xin Zhang (FA Talent)" userId="474f572f-8271-4f60-858e-cee871e0aec6" providerId="ADAL" clId="{0128C3F7-9B7B-4D07-92EB-AE7B7AF2A64B}" dt="2022-01-05T03:55:02.192" v="68" actId="478"/>
          <ac:spMkLst>
            <pc:docMk/>
            <pc:sldMk cId="425819226" sldId="346"/>
            <ac:spMk id="9" creationId="{614E2305-F565-4B21-B043-F76870C6E028}"/>
          </ac:spMkLst>
        </pc:spChg>
        <pc:spChg chg="del">
          <ac:chgData name="Xin Zhang (FA Talent)" userId="474f572f-8271-4f60-858e-cee871e0aec6" providerId="ADAL" clId="{0128C3F7-9B7B-4D07-92EB-AE7B7AF2A64B}" dt="2022-01-05T03:55:02.192" v="68" actId="478"/>
          <ac:spMkLst>
            <pc:docMk/>
            <pc:sldMk cId="425819226" sldId="346"/>
            <ac:spMk id="13" creationId="{723F4CBA-4D98-4E20-88D4-4A463BF858CB}"/>
          </ac:spMkLst>
        </pc:spChg>
        <pc:spChg chg="del">
          <ac:chgData name="Xin Zhang (FA Talent)" userId="474f572f-8271-4f60-858e-cee871e0aec6" providerId="ADAL" clId="{0128C3F7-9B7B-4D07-92EB-AE7B7AF2A64B}" dt="2022-01-05T03:55:02.192" v="68" actId="478"/>
          <ac:spMkLst>
            <pc:docMk/>
            <pc:sldMk cId="425819226" sldId="346"/>
            <ac:spMk id="17" creationId="{36826E79-C033-4ED0-9181-DD425D98AA76}"/>
          </ac:spMkLst>
        </pc:spChg>
        <pc:spChg chg="del">
          <ac:chgData name="Xin Zhang (FA Talent)" userId="474f572f-8271-4f60-858e-cee871e0aec6" providerId="ADAL" clId="{0128C3F7-9B7B-4D07-92EB-AE7B7AF2A64B}" dt="2022-01-05T03:55:02.192" v="68" actId="478"/>
          <ac:spMkLst>
            <pc:docMk/>
            <pc:sldMk cId="425819226" sldId="346"/>
            <ac:spMk id="18" creationId="{16CAFE79-E09B-4D4A-87EB-057D71A0E327}"/>
          </ac:spMkLst>
        </pc:spChg>
        <pc:spChg chg="del">
          <ac:chgData name="Xin Zhang (FA Talent)" userId="474f572f-8271-4f60-858e-cee871e0aec6" providerId="ADAL" clId="{0128C3F7-9B7B-4D07-92EB-AE7B7AF2A64B}" dt="2022-01-05T03:55:02.192" v="68" actId="478"/>
          <ac:spMkLst>
            <pc:docMk/>
            <pc:sldMk cId="425819226" sldId="346"/>
            <ac:spMk id="19" creationId="{C58ED7F0-DB6E-4265-BAFA-2A21CF70558C}"/>
          </ac:spMkLst>
        </pc:spChg>
        <pc:spChg chg="del">
          <ac:chgData name="Xin Zhang (FA Talent)" userId="474f572f-8271-4f60-858e-cee871e0aec6" providerId="ADAL" clId="{0128C3F7-9B7B-4D07-92EB-AE7B7AF2A64B}" dt="2022-01-05T03:55:02.192" v="68" actId="478"/>
          <ac:spMkLst>
            <pc:docMk/>
            <pc:sldMk cId="425819226" sldId="346"/>
            <ac:spMk id="20" creationId="{84ACE9B3-8792-4367-ABDF-30AE7F11F7E8}"/>
          </ac:spMkLst>
        </pc:spChg>
        <pc:spChg chg="del">
          <ac:chgData name="Xin Zhang (FA Talent)" userId="474f572f-8271-4f60-858e-cee871e0aec6" providerId="ADAL" clId="{0128C3F7-9B7B-4D07-92EB-AE7B7AF2A64B}" dt="2022-01-05T03:55:02.192" v="68" actId="478"/>
          <ac:spMkLst>
            <pc:docMk/>
            <pc:sldMk cId="425819226" sldId="346"/>
            <ac:spMk id="23" creationId="{C8DFB9CA-E2ED-40A9-9182-97112F4FEFD0}"/>
          </ac:spMkLst>
        </pc:spChg>
      </pc:sldChg>
      <pc:sldChg chg="delSp mod modTransition modClrScheme modAnim chgLayout">
        <pc:chgData name="Xin Zhang (FA Talent)" userId="474f572f-8271-4f60-858e-cee871e0aec6" providerId="ADAL" clId="{0128C3F7-9B7B-4D07-92EB-AE7B7AF2A64B}" dt="2022-01-05T03:55:15.690" v="71" actId="700"/>
        <pc:sldMkLst>
          <pc:docMk/>
          <pc:sldMk cId="733416508" sldId="347"/>
        </pc:sldMkLst>
        <pc:spChg chg="del">
          <ac:chgData name="Xin Zhang (FA Talent)" userId="474f572f-8271-4f60-858e-cee871e0aec6" providerId="ADAL" clId="{0128C3F7-9B7B-4D07-92EB-AE7B7AF2A64B}" dt="2022-01-05T03:55:12.559" v="70" actId="478"/>
          <ac:spMkLst>
            <pc:docMk/>
            <pc:sldMk cId="733416508" sldId="347"/>
            <ac:spMk id="3" creationId="{0D8D7919-69B3-40AA-8745-CFCC4B26197E}"/>
          </ac:spMkLst>
        </pc:spChg>
        <pc:spChg chg="del">
          <ac:chgData name="Xin Zhang (FA Talent)" userId="474f572f-8271-4f60-858e-cee871e0aec6" providerId="ADAL" clId="{0128C3F7-9B7B-4D07-92EB-AE7B7AF2A64B}" dt="2022-01-05T03:55:12.559" v="70" actId="478"/>
          <ac:spMkLst>
            <pc:docMk/>
            <pc:sldMk cId="733416508" sldId="347"/>
            <ac:spMk id="6" creationId="{766220DD-F058-48E9-9912-E4061CFB6D1E}"/>
          </ac:spMkLst>
        </pc:spChg>
        <pc:spChg chg="del">
          <ac:chgData name="Xin Zhang (FA Talent)" userId="474f572f-8271-4f60-858e-cee871e0aec6" providerId="ADAL" clId="{0128C3F7-9B7B-4D07-92EB-AE7B7AF2A64B}" dt="2022-01-05T03:55:12.559" v="70" actId="478"/>
          <ac:spMkLst>
            <pc:docMk/>
            <pc:sldMk cId="733416508" sldId="347"/>
            <ac:spMk id="7" creationId="{9B4F8458-32D1-4062-A7CE-A1DF19527342}"/>
          </ac:spMkLst>
        </pc:spChg>
        <pc:spChg chg="del">
          <ac:chgData name="Xin Zhang (FA Talent)" userId="474f572f-8271-4f60-858e-cee871e0aec6" providerId="ADAL" clId="{0128C3F7-9B7B-4D07-92EB-AE7B7AF2A64B}" dt="2022-01-05T03:55:12.559" v="70" actId="478"/>
          <ac:spMkLst>
            <pc:docMk/>
            <pc:sldMk cId="733416508" sldId="347"/>
            <ac:spMk id="8" creationId="{C383B7F3-A38A-42FE-AA68-CD1635EB99DF}"/>
          </ac:spMkLst>
        </pc:spChg>
        <pc:spChg chg="del">
          <ac:chgData name="Xin Zhang (FA Talent)" userId="474f572f-8271-4f60-858e-cee871e0aec6" providerId="ADAL" clId="{0128C3F7-9B7B-4D07-92EB-AE7B7AF2A64B}" dt="2022-01-05T03:55:12.559" v="70" actId="478"/>
          <ac:spMkLst>
            <pc:docMk/>
            <pc:sldMk cId="733416508" sldId="347"/>
            <ac:spMk id="9" creationId="{614E2305-F565-4B21-B043-F76870C6E028}"/>
          </ac:spMkLst>
        </pc:spChg>
        <pc:spChg chg="del">
          <ac:chgData name="Xin Zhang (FA Talent)" userId="474f572f-8271-4f60-858e-cee871e0aec6" providerId="ADAL" clId="{0128C3F7-9B7B-4D07-92EB-AE7B7AF2A64B}" dt="2022-01-05T03:55:12.559" v="70" actId="478"/>
          <ac:spMkLst>
            <pc:docMk/>
            <pc:sldMk cId="733416508" sldId="347"/>
            <ac:spMk id="13" creationId="{723F4CBA-4D98-4E20-88D4-4A463BF858CB}"/>
          </ac:spMkLst>
        </pc:spChg>
        <pc:spChg chg="del">
          <ac:chgData name="Xin Zhang (FA Talent)" userId="474f572f-8271-4f60-858e-cee871e0aec6" providerId="ADAL" clId="{0128C3F7-9B7B-4D07-92EB-AE7B7AF2A64B}" dt="2022-01-05T03:55:12.559" v="70" actId="478"/>
          <ac:spMkLst>
            <pc:docMk/>
            <pc:sldMk cId="733416508" sldId="347"/>
            <ac:spMk id="17" creationId="{8F41214E-8642-46D6-9BAB-B20A50EF211B}"/>
          </ac:spMkLst>
        </pc:spChg>
        <pc:spChg chg="del">
          <ac:chgData name="Xin Zhang (FA Talent)" userId="474f572f-8271-4f60-858e-cee871e0aec6" providerId="ADAL" clId="{0128C3F7-9B7B-4D07-92EB-AE7B7AF2A64B}" dt="2022-01-05T03:55:12.559" v="70" actId="478"/>
          <ac:spMkLst>
            <pc:docMk/>
            <pc:sldMk cId="733416508" sldId="347"/>
            <ac:spMk id="18" creationId="{16CAFE79-E09B-4D4A-87EB-057D71A0E327}"/>
          </ac:spMkLst>
        </pc:spChg>
        <pc:spChg chg="del">
          <ac:chgData name="Xin Zhang (FA Talent)" userId="474f572f-8271-4f60-858e-cee871e0aec6" providerId="ADAL" clId="{0128C3F7-9B7B-4D07-92EB-AE7B7AF2A64B}" dt="2022-01-05T03:55:12.559" v="70" actId="478"/>
          <ac:spMkLst>
            <pc:docMk/>
            <pc:sldMk cId="733416508" sldId="347"/>
            <ac:spMk id="19" creationId="{C58ED7F0-DB6E-4265-BAFA-2A21CF70558C}"/>
          </ac:spMkLst>
        </pc:spChg>
        <pc:spChg chg="del">
          <ac:chgData name="Xin Zhang (FA Talent)" userId="474f572f-8271-4f60-858e-cee871e0aec6" providerId="ADAL" clId="{0128C3F7-9B7B-4D07-92EB-AE7B7AF2A64B}" dt="2022-01-05T03:55:12.559" v="70" actId="478"/>
          <ac:spMkLst>
            <pc:docMk/>
            <pc:sldMk cId="733416508" sldId="347"/>
            <ac:spMk id="20" creationId="{D991D0B2-CBE6-40F5-9CE7-701342068C36}"/>
          </ac:spMkLst>
        </pc:spChg>
        <pc:spChg chg="del">
          <ac:chgData name="Xin Zhang (FA Talent)" userId="474f572f-8271-4f60-858e-cee871e0aec6" providerId="ADAL" clId="{0128C3F7-9B7B-4D07-92EB-AE7B7AF2A64B}" dt="2022-01-05T03:55:12.559" v="70" actId="478"/>
          <ac:spMkLst>
            <pc:docMk/>
            <pc:sldMk cId="733416508" sldId="347"/>
            <ac:spMk id="23" creationId="{C8DFB9CA-E2ED-40A9-9182-97112F4FEFD0}"/>
          </ac:spMkLst>
        </pc:spChg>
      </pc:sldChg>
      <pc:sldChg chg="delSp modSp mod modTransition modClrScheme modAnim chgLayout">
        <pc:chgData name="Xin Zhang (FA Talent)" userId="474f572f-8271-4f60-858e-cee871e0aec6" providerId="ADAL" clId="{0128C3F7-9B7B-4D07-92EB-AE7B7AF2A64B}" dt="2022-01-05T08:00:50.541" v="816" actId="20577"/>
        <pc:sldMkLst>
          <pc:docMk/>
          <pc:sldMk cId="3065331785" sldId="349"/>
        </pc:sldMkLst>
        <pc:spChg chg="mod">
          <ac:chgData name="Xin Zhang (FA Talent)" userId="474f572f-8271-4f60-858e-cee871e0aec6" providerId="ADAL" clId="{0128C3F7-9B7B-4D07-92EB-AE7B7AF2A64B}" dt="2022-01-05T05:41:27.052" v="407"/>
          <ac:spMkLst>
            <pc:docMk/>
            <pc:sldMk cId="3065331785" sldId="349"/>
            <ac:spMk id="53" creationId="{68653778-ECE8-4619-9FA1-52A30A56D29A}"/>
          </ac:spMkLst>
        </pc:spChg>
        <pc:spChg chg="mod">
          <ac:chgData name="Xin Zhang (FA Talent)" userId="474f572f-8271-4f60-858e-cee871e0aec6" providerId="ADAL" clId="{0128C3F7-9B7B-4D07-92EB-AE7B7AF2A64B}" dt="2022-01-05T08:00:41.547" v="789" actId="122"/>
          <ac:spMkLst>
            <pc:docMk/>
            <pc:sldMk cId="3065331785" sldId="349"/>
            <ac:spMk id="62" creationId="{B77B7952-D638-477D-993F-F5F4DD4EABD3}"/>
          </ac:spMkLst>
        </pc:spChg>
        <pc:spChg chg="mod">
          <ac:chgData name="Xin Zhang (FA Talent)" userId="474f572f-8271-4f60-858e-cee871e0aec6" providerId="ADAL" clId="{0128C3F7-9B7B-4D07-92EB-AE7B7AF2A64B}" dt="2022-01-05T08:00:46.132" v="802" actId="20577"/>
          <ac:spMkLst>
            <pc:docMk/>
            <pc:sldMk cId="3065331785" sldId="349"/>
            <ac:spMk id="92" creationId="{3E5C75FA-FEDA-4085-B2C6-B6E6D9662EE0}"/>
          </ac:spMkLst>
        </pc:spChg>
        <pc:spChg chg="mod">
          <ac:chgData name="Xin Zhang (FA Talent)" userId="474f572f-8271-4f60-858e-cee871e0aec6" providerId="ADAL" clId="{0128C3F7-9B7B-4D07-92EB-AE7B7AF2A64B}" dt="2022-01-05T08:00:50.541" v="816" actId="20577"/>
          <ac:spMkLst>
            <pc:docMk/>
            <pc:sldMk cId="3065331785" sldId="349"/>
            <ac:spMk id="124" creationId="{DFA9C55A-3EF1-4635-B02F-316F6C1E0AF4}"/>
          </ac:spMkLst>
        </pc:spChg>
        <pc:picChg chg="del">
          <ac:chgData name="Xin Zhang (FA Talent)" userId="474f572f-8271-4f60-858e-cee871e0aec6" providerId="ADAL" clId="{0128C3F7-9B7B-4D07-92EB-AE7B7AF2A64B}" dt="2022-01-05T06:18:29.963" v="542" actId="478"/>
          <ac:picMkLst>
            <pc:docMk/>
            <pc:sldMk cId="3065331785" sldId="349"/>
            <ac:picMk id="80" creationId="{30567658-7AD2-42EE-9C91-88F0A70A1AB5}"/>
          </ac:picMkLst>
        </pc:picChg>
      </pc:sldChg>
      <pc:sldChg chg="addSp delSp modSp mod modTransition delAnim modAnim">
        <pc:chgData name="Xin Zhang (FA Talent)" userId="474f572f-8271-4f60-858e-cee871e0aec6" providerId="ADAL" clId="{0128C3F7-9B7B-4D07-92EB-AE7B7AF2A64B}" dt="2022-01-05T05:39:40.737" v="335"/>
        <pc:sldMkLst>
          <pc:docMk/>
          <pc:sldMk cId="1618886853" sldId="351"/>
        </pc:sldMkLst>
        <pc:spChg chg="add del mod">
          <ac:chgData name="Xin Zhang (FA Talent)" userId="474f572f-8271-4f60-858e-cee871e0aec6" providerId="ADAL" clId="{0128C3F7-9B7B-4D07-92EB-AE7B7AF2A64B}" dt="2022-01-05T03:51:41.291" v="35" actId="21"/>
          <ac:spMkLst>
            <pc:docMk/>
            <pc:sldMk cId="1618886853" sldId="351"/>
            <ac:spMk id="44" creationId="{BBD6E0FC-3FCC-42B9-9546-769BE7CD3DE9}"/>
          </ac:spMkLst>
        </pc:spChg>
        <pc:spChg chg="mod">
          <ac:chgData name="Xin Zhang (FA Talent)" userId="474f572f-8271-4f60-858e-cee871e0aec6" providerId="ADAL" clId="{0128C3F7-9B7B-4D07-92EB-AE7B7AF2A64B}" dt="2022-01-05T03:50:08.150" v="19" actId="113"/>
          <ac:spMkLst>
            <pc:docMk/>
            <pc:sldMk cId="1618886853" sldId="351"/>
            <ac:spMk id="52" creationId="{012A81CE-F4FE-4B60-B329-44758DE497CF}"/>
          </ac:spMkLst>
        </pc:spChg>
        <pc:spChg chg="mod">
          <ac:chgData name="Xin Zhang (FA Talent)" userId="474f572f-8271-4f60-858e-cee871e0aec6" providerId="ADAL" clId="{0128C3F7-9B7B-4D07-92EB-AE7B7AF2A64B}" dt="2022-01-05T03:50:15.243" v="20" actId="2711"/>
          <ac:spMkLst>
            <pc:docMk/>
            <pc:sldMk cId="1618886853" sldId="351"/>
            <ac:spMk id="53" creationId="{A54E22F6-1A15-4351-A25E-763A0CA4B646}"/>
          </ac:spMkLst>
        </pc:spChg>
        <pc:spChg chg="mod topLvl">
          <ac:chgData name="Xin Zhang (FA Talent)" userId="474f572f-8271-4f60-858e-cee871e0aec6" providerId="ADAL" clId="{0128C3F7-9B7B-4D07-92EB-AE7B7AF2A64B}" dt="2022-01-05T03:48:02.593" v="17" actId="12789"/>
          <ac:spMkLst>
            <pc:docMk/>
            <pc:sldMk cId="1618886853" sldId="351"/>
            <ac:spMk id="55" creationId="{9474CE3A-D4D6-4087-B3B8-D74762FD6327}"/>
          </ac:spMkLst>
        </pc:spChg>
        <pc:spChg chg="del">
          <ac:chgData name="Xin Zhang (FA Talent)" userId="474f572f-8271-4f60-858e-cee871e0aec6" providerId="ADAL" clId="{0128C3F7-9B7B-4D07-92EB-AE7B7AF2A64B}" dt="2022-01-05T03:51:23.501" v="29" actId="21"/>
          <ac:spMkLst>
            <pc:docMk/>
            <pc:sldMk cId="1618886853" sldId="351"/>
            <ac:spMk id="56" creationId="{17BACB3D-8383-4987-8111-BCB10B1D6197}"/>
          </ac:spMkLst>
        </pc:spChg>
        <pc:spChg chg="del">
          <ac:chgData name="Xin Zhang (FA Talent)" userId="474f572f-8271-4f60-858e-cee871e0aec6" providerId="ADAL" clId="{0128C3F7-9B7B-4D07-92EB-AE7B7AF2A64B}" dt="2022-01-05T03:51:23.501" v="29" actId="21"/>
          <ac:spMkLst>
            <pc:docMk/>
            <pc:sldMk cId="1618886853" sldId="351"/>
            <ac:spMk id="64" creationId="{A783501F-EB14-4A33-89E1-B5253BB38D53}"/>
          </ac:spMkLst>
        </pc:spChg>
        <pc:spChg chg="mod topLvl">
          <ac:chgData name="Xin Zhang (FA Talent)" userId="474f572f-8271-4f60-858e-cee871e0aec6" providerId="ADAL" clId="{0128C3F7-9B7B-4D07-92EB-AE7B7AF2A64B}" dt="2022-01-05T03:48:06.600" v="18" actId="14100"/>
          <ac:spMkLst>
            <pc:docMk/>
            <pc:sldMk cId="1618886853" sldId="351"/>
            <ac:spMk id="66" creationId="{0135F9F2-6976-418A-A5F8-CD0F7635EBFC}"/>
          </ac:spMkLst>
        </pc:spChg>
        <pc:spChg chg="mod">
          <ac:chgData name="Xin Zhang (FA Talent)" userId="474f572f-8271-4f60-858e-cee871e0aec6" providerId="ADAL" clId="{0128C3F7-9B7B-4D07-92EB-AE7B7AF2A64B}" dt="2022-01-05T03:50:25.186" v="25" actId="20577"/>
          <ac:spMkLst>
            <pc:docMk/>
            <pc:sldMk cId="1618886853" sldId="351"/>
            <ac:spMk id="103" creationId="{1754EA42-8D2B-444A-A264-178FD41641C9}"/>
          </ac:spMkLst>
        </pc:spChg>
        <pc:spChg chg="mod">
          <ac:chgData name="Xin Zhang (FA Talent)" userId="474f572f-8271-4f60-858e-cee871e0aec6" providerId="ADAL" clId="{0128C3F7-9B7B-4D07-92EB-AE7B7AF2A64B}" dt="2022-01-05T03:50:08.150" v="19" actId="113"/>
          <ac:spMkLst>
            <pc:docMk/>
            <pc:sldMk cId="1618886853" sldId="351"/>
            <ac:spMk id="135" creationId="{DE777A4A-C9D7-41F0-82E9-91E74F99A044}"/>
          </ac:spMkLst>
        </pc:spChg>
        <pc:grpChg chg="del">
          <ac:chgData name="Xin Zhang (FA Talent)" userId="474f572f-8271-4f60-858e-cee871e0aec6" providerId="ADAL" clId="{0128C3F7-9B7B-4D07-92EB-AE7B7AF2A64B}" dt="2022-01-05T03:47:57.869" v="15" actId="165"/>
          <ac:grpSpMkLst>
            <pc:docMk/>
            <pc:sldMk cId="1618886853" sldId="351"/>
            <ac:grpSpMk id="2" creationId="{2473BFD0-068A-4446-8016-DBFD2FF9EF75}"/>
          </ac:grpSpMkLst>
        </pc:grpChg>
        <pc:picChg chg="add mod">
          <ac:chgData name="Xin Zhang (FA Talent)" userId="474f572f-8271-4f60-858e-cee871e0aec6" providerId="ADAL" clId="{0128C3F7-9B7B-4D07-92EB-AE7B7AF2A64B}" dt="2022-01-05T05:39:40.737" v="335"/>
          <ac:picMkLst>
            <pc:docMk/>
            <pc:sldMk cId="1618886853" sldId="351"/>
            <ac:picMk id="41" creationId="{07B3A7FA-38E7-4B35-92CE-7CBCACF2A6DB}"/>
          </ac:picMkLst>
        </pc:picChg>
        <pc:picChg chg="del mod">
          <ac:chgData name="Xin Zhang (FA Talent)" userId="474f572f-8271-4f60-858e-cee871e0aec6" providerId="ADAL" clId="{0128C3F7-9B7B-4D07-92EB-AE7B7AF2A64B}" dt="2022-01-05T03:51:23.501" v="29" actId="21"/>
          <ac:picMkLst>
            <pc:docMk/>
            <pc:sldMk cId="1618886853" sldId="351"/>
            <ac:picMk id="132" creationId="{6D61B413-2C02-464C-AD49-FC7B4277C875}"/>
          </ac:picMkLst>
        </pc:picChg>
      </pc:sldChg>
      <pc:sldChg chg="addSp delSp modSp mod modTransition delAnim modAnim">
        <pc:chgData name="Xin Zhang (FA Talent)" userId="474f572f-8271-4f60-858e-cee871e0aec6" providerId="ADAL" clId="{0128C3F7-9B7B-4D07-92EB-AE7B7AF2A64B}" dt="2022-01-05T06:20:15.148" v="581" actId="20577"/>
        <pc:sldMkLst>
          <pc:docMk/>
          <pc:sldMk cId="894977407" sldId="352"/>
        </pc:sldMkLst>
        <pc:spChg chg="add mod">
          <ac:chgData name="Xin Zhang (FA Talent)" userId="474f572f-8271-4f60-858e-cee871e0aec6" providerId="ADAL" clId="{0128C3F7-9B7B-4D07-92EB-AE7B7AF2A64B}" dt="2022-01-05T06:20:08.302" v="576"/>
          <ac:spMkLst>
            <pc:docMk/>
            <pc:sldMk cId="894977407" sldId="352"/>
            <ac:spMk id="41" creationId="{D69DB5AB-9ECA-4A8A-BD89-E644A7EE7780}"/>
          </ac:spMkLst>
        </pc:spChg>
        <pc:spChg chg="add mod">
          <ac:chgData name="Xin Zhang (FA Talent)" userId="474f572f-8271-4f60-858e-cee871e0aec6" providerId="ADAL" clId="{0128C3F7-9B7B-4D07-92EB-AE7B7AF2A64B}" dt="2022-01-05T06:20:08.302" v="576"/>
          <ac:spMkLst>
            <pc:docMk/>
            <pc:sldMk cId="894977407" sldId="352"/>
            <ac:spMk id="42" creationId="{E6683E24-FBB2-40D3-A090-68F9FC21CD80}"/>
          </ac:spMkLst>
        </pc:spChg>
        <pc:spChg chg="del">
          <ac:chgData name="Xin Zhang (FA Talent)" userId="474f572f-8271-4f60-858e-cee871e0aec6" providerId="ADAL" clId="{0128C3F7-9B7B-4D07-92EB-AE7B7AF2A64B}" dt="2022-01-05T06:19:53.420" v="572" actId="478"/>
          <ac:spMkLst>
            <pc:docMk/>
            <pc:sldMk cId="894977407" sldId="352"/>
            <ac:spMk id="44" creationId="{BBD6E0FC-3FCC-42B9-9546-769BE7CD3DE9}"/>
          </ac:spMkLst>
        </pc:spChg>
        <pc:spChg chg="mod">
          <ac:chgData name="Xin Zhang (FA Talent)" userId="474f572f-8271-4f60-858e-cee871e0aec6" providerId="ADAL" clId="{0128C3F7-9B7B-4D07-92EB-AE7B7AF2A64B}" dt="2022-01-05T06:19:39.227" v="566" actId="113"/>
          <ac:spMkLst>
            <pc:docMk/>
            <pc:sldMk cId="894977407" sldId="352"/>
            <ac:spMk id="52" creationId="{012A81CE-F4FE-4B60-B329-44758DE497CF}"/>
          </ac:spMkLst>
        </pc:spChg>
        <pc:spChg chg="del mod">
          <ac:chgData name="Xin Zhang (FA Talent)" userId="474f572f-8271-4f60-858e-cee871e0aec6" providerId="ADAL" clId="{0128C3F7-9B7B-4D07-92EB-AE7B7AF2A64B}" dt="2022-01-05T06:19:51.900" v="571" actId="478"/>
          <ac:spMkLst>
            <pc:docMk/>
            <pc:sldMk cId="894977407" sldId="352"/>
            <ac:spMk id="56" creationId="{17BACB3D-8383-4987-8111-BCB10B1D6197}"/>
          </ac:spMkLst>
        </pc:spChg>
        <pc:spChg chg="add del">
          <ac:chgData name="Xin Zhang (FA Talent)" userId="474f572f-8271-4f60-858e-cee871e0aec6" providerId="ADAL" clId="{0128C3F7-9B7B-4D07-92EB-AE7B7AF2A64B}" dt="2022-01-05T06:20:00.422" v="575" actId="478"/>
          <ac:spMkLst>
            <pc:docMk/>
            <pc:sldMk cId="894977407" sldId="352"/>
            <ac:spMk id="64" creationId="{A783501F-EB14-4A33-89E1-B5253BB38D53}"/>
          </ac:spMkLst>
        </pc:spChg>
        <pc:spChg chg="mod">
          <ac:chgData name="Xin Zhang (FA Talent)" userId="474f572f-8271-4f60-858e-cee871e0aec6" providerId="ADAL" clId="{0128C3F7-9B7B-4D07-92EB-AE7B7AF2A64B}" dt="2022-01-05T06:20:15.148" v="581" actId="20577"/>
          <ac:spMkLst>
            <pc:docMk/>
            <pc:sldMk cId="894977407" sldId="352"/>
            <ac:spMk id="103" creationId="{1754EA42-8D2B-444A-A264-178FD41641C9}"/>
          </ac:spMkLst>
        </pc:spChg>
        <pc:grpChg chg="del">
          <ac:chgData name="Xin Zhang (FA Talent)" userId="474f572f-8271-4f60-858e-cee871e0aec6" providerId="ADAL" clId="{0128C3F7-9B7B-4D07-92EB-AE7B7AF2A64B}" dt="2022-01-05T06:19:45.690" v="567" actId="478"/>
          <ac:grpSpMkLst>
            <pc:docMk/>
            <pc:sldMk cId="894977407" sldId="352"/>
            <ac:grpSpMk id="2" creationId="{2473BFD0-068A-4446-8016-DBFD2FF9EF75}"/>
          </ac:grpSpMkLst>
        </pc:grpChg>
        <pc:picChg chg="del mod">
          <ac:chgData name="Xin Zhang (FA Talent)" userId="474f572f-8271-4f60-858e-cee871e0aec6" providerId="ADAL" clId="{0128C3F7-9B7B-4D07-92EB-AE7B7AF2A64B}" dt="2022-01-05T06:19:50.897" v="569" actId="478"/>
          <ac:picMkLst>
            <pc:docMk/>
            <pc:sldMk cId="894977407" sldId="352"/>
            <ac:picMk id="132" creationId="{6D61B413-2C02-464C-AD49-FC7B4277C875}"/>
          </ac:picMkLst>
        </pc:picChg>
      </pc:sldChg>
      <pc:sldChg chg="delSp modSp mod modTransition modClrScheme chgLayout">
        <pc:chgData name="Xin Zhang (FA Talent)" userId="474f572f-8271-4f60-858e-cee871e0aec6" providerId="ADAL" clId="{0128C3F7-9B7B-4D07-92EB-AE7B7AF2A64B}" dt="2022-01-07T11:25:28.722" v="1558"/>
        <pc:sldMkLst>
          <pc:docMk/>
          <pc:sldMk cId="181226542" sldId="353"/>
        </pc:sldMkLst>
        <pc:spChg chg="mod">
          <ac:chgData name="Xin Zhang (FA Talent)" userId="474f572f-8271-4f60-858e-cee871e0aec6" providerId="ADAL" clId="{0128C3F7-9B7B-4D07-92EB-AE7B7AF2A64B}" dt="2022-01-05T04:31:29.571" v="332" actId="14100"/>
          <ac:spMkLst>
            <pc:docMk/>
            <pc:sldMk cId="181226542" sldId="353"/>
            <ac:spMk id="3" creationId="{F9374278-10F6-524A-9921-1517A1450C07}"/>
          </ac:spMkLst>
        </pc:spChg>
        <pc:spChg chg="mod">
          <ac:chgData name="Xin Zhang (FA Talent)" userId="474f572f-8271-4f60-858e-cee871e0aec6" providerId="ADAL" clId="{0128C3F7-9B7B-4D07-92EB-AE7B7AF2A64B}" dt="2022-01-07T11:25:28.722" v="1558"/>
          <ac:spMkLst>
            <pc:docMk/>
            <pc:sldMk cId="181226542" sldId="353"/>
            <ac:spMk id="10" creationId="{C11E400D-A5AB-4EF9-95B7-C9A7234D18E1}"/>
          </ac:spMkLst>
        </pc:spChg>
        <pc:spChg chg="del">
          <ac:chgData name="Xin Zhang (FA Talent)" userId="474f572f-8271-4f60-858e-cee871e0aec6" providerId="ADAL" clId="{0128C3F7-9B7B-4D07-92EB-AE7B7AF2A64B}" dt="2022-01-05T03:57:12.815" v="97" actId="478"/>
          <ac:spMkLst>
            <pc:docMk/>
            <pc:sldMk cId="181226542" sldId="353"/>
            <ac:spMk id="12" creationId="{806B7BE0-20B0-C146-A758-D11D0293DBD2}"/>
          </ac:spMkLst>
        </pc:spChg>
      </pc:sldChg>
      <pc:sldChg chg="mod modTransition modClrScheme chgLayout">
        <pc:chgData name="Xin Zhang (FA Talent)" userId="474f572f-8271-4f60-858e-cee871e0aec6" providerId="ADAL" clId="{0128C3F7-9B7B-4D07-92EB-AE7B7AF2A64B}" dt="2022-01-05T03:56:48.117" v="90" actId="700"/>
        <pc:sldMkLst>
          <pc:docMk/>
          <pc:sldMk cId="69952155" sldId="354"/>
        </pc:sldMkLst>
      </pc:sldChg>
      <pc:sldChg chg="mod modTransition modClrScheme chgLayout">
        <pc:chgData name="Xin Zhang (FA Talent)" userId="474f572f-8271-4f60-858e-cee871e0aec6" providerId="ADAL" clId="{0128C3F7-9B7B-4D07-92EB-AE7B7AF2A64B}" dt="2022-01-05T03:56:48.117" v="90" actId="700"/>
        <pc:sldMkLst>
          <pc:docMk/>
          <pc:sldMk cId="2753089080" sldId="355"/>
        </pc:sldMkLst>
      </pc:sldChg>
      <pc:sldChg chg="delSp modSp mod modTransition modClrScheme chgLayout">
        <pc:chgData name="Xin Zhang (FA Talent)" userId="474f572f-8271-4f60-858e-cee871e0aec6" providerId="ADAL" clId="{0128C3F7-9B7B-4D07-92EB-AE7B7AF2A64B}" dt="2022-01-05T03:56:52.344" v="91" actId="700"/>
        <pc:sldMkLst>
          <pc:docMk/>
          <pc:sldMk cId="940484365" sldId="356"/>
        </pc:sldMkLst>
        <pc:spChg chg="del mod">
          <ac:chgData name="Xin Zhang (FA Talent)" userId="474f572f-8271-4f60-858e-cee871e0aec6" providerId="ADAL" clId="{0128C3F7-9B7B-4D07-92EB-AE7B7AF2A64B}" dt="2022-01-05T03:56:52.344" v="91" actId="700"/>
          <ac:spMkLst>
            <pc:docMk/>
            <pc:sldMk cId="940484365" sldId="356"/>
            <ac:spMk id="2" creationId="{6994C062-7683-4C6C-A5C1-9C3FF837C84E}"/>
          </ac:spMkLst>
        </pc:spChg>
        <pc:spChg chg="del mod">
          <ac:chgData name="Xin Zhang (FA Talent)" userId="474f572f-8271-4f60-858e-cee871e0aec6" providerId="ADAL" clId="{0128C3F7-9B7B-4D07-92EB-AE7B7AF2A64B}" dt="2022-01-05T03:56:52.344" v="91" actId="700"/>
          <ac:spMkLst>
            <pc:docMk/>
            <pc:sldMk cId="940484365" sldId="356"/>
            <ac:spMk id="3" creationId="{D9789F24-AD4A-41A9-8EB8-5FF02A296A2F}"/>
          </ac:spMkLst>
        </pc:spChg>
        <pc:spChg chg="del mod">
          <ac:chgData name="Xin Zhang (FA Talent)" userId="474f572f-8271-4f60-858e-cee871e0aec6" providerId="ADAL" clId="{0128C3F7-9B7B-4D07-92EB-AE7B7AF2A64B}" dt="2022-01-05T03:56:52.344" v="91" actId="700"/>
          <ac:spMkLst>
            <pc:docMk/>
            <pc:sldMk cId="940484365" sldId="356"/>
            <ac:spMk id="4" creationId="{7304DAEE-A885-4F87-AEC9-D02E95DF4787}"/>
          </ac:spMkLst>
        </pc:spChg>
        <pc:spChg chg="del mod">
          <ac:chgData name="Xin Zhang (FA Talent)" userId="474f572f-8271-4f60-858e-cee871e0aec6" providerId="ADAL" clId="{0128C3F7-9B7B-4D07-92EB-AE7B7AF2A64B}" dt="2022-01-05T03:56:52.344" v="91" actId="700"/>
          <ac:spMkLst>
            <pc:docMk/>
            <pc:sldMk cId="940484365" sldId="356"/>
            <ac:spMk id="5" creationId="{3867429D-DB54-4B2E-9F01-1B356CEEB581}"/>
          </ac:spMkLst>
        </pc:spChg>
      </pc:sldChg>
      <pc:sldMasterChg chg="addSldLayout delSldLayout modSldLayout sldLayoutOrd">
        <pc:chgData name="Xin Zhang (FA Talent)" userId="474f572f-8271-4f60-858e-cee871e0aec6" providerId="ADAL" clId="{0128C3F7-9B7B-4D07-92EB-AE7B7AF2A64B}" dt="2022-01-05T04:01:12.069" v="270"/>
        <pc:sldMasterMkLst>
          <pc:docMk/>
          <pc:sldMasterMk cId="2003094035" sldId="2147483648"/>
        </pc:sldMasterMkLst>
        <pc:sldLayoutChg chg="addSp modSp mod modAnim">
          <pc:chgData name="Xin Zhang (FA Talent)" userId="474f572f-8271-4f60-858e-cee871e0aec6" providerId="ADAL" clId="{0128C3F7-9B7B-4D07-92EB-AE7B7AF2A64B}" dt="2022-01-05T03:52:14.776" v="42" actId="6014"/>
          <pc:sldLayoutMkLst>
            <pc:docMk/>
            <pc:sldMasterMk cId="2003094035" sldId="2147483648"/>
            <pc:sldLayoutMk cId="276523006" sldId="2147483655"/>
          </pc:sldLayoutMkLst>
          <pc:spChg chg="add mod">
            <ac:chgData name="Xin Zhang (FA Talent)" userId="474f572f-8271-4f60-858e-cee871e0aec6" providerId="ADAL" clId="{0128C3F7-9B7B-4D07-92EB-AE7B7AF2A64B}" dt="2022-01-05T03:51:27.864" v="30"/>
            <ac:spMkLst>
              <pc:docMk/>
              <pc:sldMasterMk cId="2003094035" sldId="2147483648"/>
              <pc:sldLayoutMk cId="276523006" sldId="2147483655"/>
              <ac:spMk id="2" creationId="{6DEFDA34-42B5-4E9E-959E-853015025E62}"/>
            </ac:spMkLst>
          </pc:spChg>
          <pc:spChg chg="add mod">
            <ac:chgData name="Xin Zhang (FA Talent)" userId="474f572f-8271-4f60-858e-cee871e0aec6" providerId="ADAL" clId="{0128C3F7-9B7B-4D07-92EB-AE7B7AF2A64B}" dt="2022-01-05T03:51:27.864" v="30"/>
            <ac:spMkLst>
              <pc:docMk/>
              <pc:sldMasterMk cId="2003094035" sldId="2147483648"/>
              <pc:sldLayoutMk cId="276523006" sldId="2147483655"/>
              <ac:spMk id="3" creationId="{82C7CEDF-74ED-449F-B89E-065F521F1671}"/>
            </ac:spMkLst>
          </pc:spChg>
          <pc:spChg chg="add mod ord">
            <ac:chgData name="Xin Zhang (FA Talent)" userId="474f572f-8271-4f60-858e-cee871e0aec6" providerId="ADAL" clId="{0128C3F7-9B7B-4D07-92EB-AE7B7AF2A64B}" dt="2022-01-05T03:51:48.067" v="38"/>
            <ac:spMkLst>
              <pc:docMk/>
              <pc:sldMasterMk cId="2003094035" sldId="2147483648"/>
              <pc:sldLayoutMk cId="276523006" sldId="2147483655"/>
              <ac:spMk id="5" creationId="{9D5BD8FD-C8F7-4DC3-A2E7-CA0E41B17533}"/>
            </ac:spMkLst>
          </pc:spChg>
          <pc:picChg chg="add mod">
            <ac:chgData name="Xin Zhang (FA Talent)" userId="474f572f-8271-4f60-858e-cee871e0aec6" providerId="ADAL" clId="{0128C3F7-9B7B-4D07-92EB-AE7B7AF2A64B}" dt="2022-01-05T03:51:27.864" v="30"/>
            <ac:picMkLst>
              <pc:docMk/>
              <pc:sldMasterMk cId="2003094035" sldId="2147483648"/>
              <pc:sldLayoutMk cId="276523006" sldId="2147483655"/>
              <ac:picMk id="4" creationId="{7D7594FA-E05D-479D-A73F-A9AD279F74A2}"/>
            </ac:picMkLst>
          </pc:picChg>
        </pc:sldLayoutChg>
        <pc:sldLayoutChg chg="del">
          <pc:chgData name="Xin Zhang (FA Talent)" userId="474f572f-8271-4f60-858e-cee871e0aec6" providerId="ADAL" clId="{0128C3F7-9B7B-4D07-92EB-AE7B7AF2A64B}" dt="2022-01-05T03:56:27.298" v="87" actId="2696"/>
          <pc:sldLayoutMkLst>
            <pc:docMk/>
            <pc:sldMasterMk cId="2003094035" sldId="2147483648"/>
            <pc:sldLayoutMk cId="2418008492" sldId="2147483659"/>
          </pc:sldLayoutMkLst>
        </pc:sldLayoutChg>
        <pc:sldLayoutChg chg="del">
          <pc:chgData name="Xin Zhang (FA Talent)" userId="474f572f-8271-4f60-858e-cee871e0aec6" providerId="ADAL" clId="{0128C3F7-9B7B-4D07-92EB-AE7B7AF2A64B}" dt="2022-01-05T03:56:26.833" v="86" actId="2696"/>
          <pc:sldLayoutMkLst>
            <pc:docMk/>
            <pc:sldMasterMk cId="2003094035" sldId="2147483648"/>
            <pc:sldLayoutMk cId="383842638" sldId="2147483660"/>
          </pc:sldLayoutMkLst>
        </pc:sldLayoutChg>
        <pc:sldLayoutChg chg="del">
          <pc:chgData name="Xin Zhang (FA Talent)" userId="474f572f-8271-4f60-858e-cee871e0aec6" providerId="ADAL" clId="{0128C3F7-9B7B-4D07-92EB-AE7B7AF2A64B}" dt="2022-01-05T03:56:26.347" v="85" actId="2696"/>
          <pc:sldLayoutMkLst>
            <pc:docMk/>
            <pc:sldMasterMk cId="2003094035" sldId="2147483648"/>
            <pc:sldLayoutMk cId="3698072446" sldId="2147483661"/>
          </pc:sldLayoutMkLst>
        </pc:sldLayoutChg>
        <pc:sldLayoutChg chg="del">
          <pc:chgData name="Xin Zhang (FA Talent)" userId="474f572f-8271-4f60-858e-cee871e0aec6" providerId="ADAL" clId="{0128C3F7-9B7B-4D07-92EB-AE7B7AF2A64B}" dt="2022-01-05T03:56:25.938" v="84" actId="2696"/>
          <pc:sldLayoutMkLst>
            <pc:docMk/>
            <pc:sldMasterMk cId="2003094035" sldId="2147483648"/>
            <pc:sldLayoutMk cId="631400626" sldId="2147483662"/>
          </pc:sldLayoutMkLst>
        </pc:sldLayoutChg>
        <pc:sldLayoutChg chg="del">
          <pc:chgData name="Xin Zhang (FA Talent)" userId="474f572f-8271-4f60-858e-cee871e0aec6" providerId="ADAL" clId="{0128C3F7-9B7B-4D07-92EB-AE7B7AF2A64B}" dt="2022-01-05T03:56:25.540" v="83" actId="2696"/>
          <pc:sldLayoutMkLst>
            <pc:docMk/>
            <pc:sldMasterMk cId="2003094035" sldId="2147483648"/>
            <pc:sldLayoutMk cId="2786568309" sldId="2147483663"/>
          </pc:sldLayoutMkLst>
        </pc:sldLayoutChg>
        <pc:sldLayoutChg chg="del">
          <pc:chgData name="Xin Zhang (FA Talent)" userId="474f572f-8271-4f60-858e-cee871e0aec6" providerId="ADAL" clId="{0128C3F7-9B7B-4D07-92EB-AE7B7AF2A64B}" dt="2022-01-05T03:56:25.010" v="82" actId="2696"/>
          <pc:sldLayoutMkLst>
            <pc:docMk/>
            <pc:sldMasterMk cId="2003094035" sldId="2147483648"/>
            <pc:sldLayoutMk cId="445159430" sldId="2147483664"/>
          </pc:sldLayoutMkLst>
        </pc:sldLayoutChg>
        <pc:sldLayoutChg chg="del">
          <pc:chgData name="Xin Zhang (FA Talent)" userId="474f572f-8271-4f60-858e-cee871e0aec6" providerId="ADAL" clId="{0128C3F7-9B7B-4D07-92EB-AE7B7AF2A64B}" dt="2022-01-05T03:56:24.413" v="81" actId="2696"/>
          <pc:sldLayoutMkLst>
            <pc:docMk/>
            <pc:sldMasterMk cId="2003094035" sldId="2147483648"/>
            <pc:sldLayoutMk cId="2574307767" sldId="2147483665"/>
          </pc:sldLayoutMkLst>
        </pc:sldLayoutChg>
        <pc:sldLayoutChg chg="addSp delSp modSp new mod replId">
          <pc:chgData name="Xin Zhang (FA Talent)" userId="474f572f-8271-4f60-858e-cee871e0aec6" providerId="ADAL" clId="{0128C3F7-9B7B-4D07-92EB-AE7B7AF2A64B}" dt="2022-01-05T04:00:00.540" v="250" actId="21"/>
          <pc:sldLayoutMkLst>
            <pc:docMk/>
            <pc:sldMasterMk cId="2003094035" sldId="2147483648"/>
            <pc:sldLayoutMk cId="326835037" sldId="2147483668"/>
          </pc:sldLayoutMkLst>
          <pc:spChg chg="del">
            <ac:chgData name="Xin Zhang (FA Talent)" userId="474f572f-8271-4f60-858e-cee871e0aec6" providerId="ADAL" clId="{0128C3F7-9B7B-4D07-92EB-AE7B7AF2A64B}" dt="2022-01-05T03:51:52.215" v="40" actId="478"/>
            <ac:spMkLst>
              <pc:docMk/>
              <pc:sldMasterMk cId="2003094035" sldId="2147483648"/>
              <pc:sldLayoutMk cId="326835037" sldId="2147483668"/>
              <ac:spMk id="2" creationId="{B23F71B5-FD08-4BF3-97E1-117D6F18AD26}"/>
            </ac:spMkLst>
          </pc:spChg>
          <pc:spChg chg="add del mod">
            <ac:chgData name="Xin Zhang (FA Talent)" userId="474f572f-8271-4f60-858e-cee871e0aec6" providerId="ADAL" clId="{0128C3F7-9B7B-4D07-92EB-AE7B7AF2A64B}" dt="2022-01-05T04:00:00.540" v="250" actId="21"/>
            <ac:spMkLst>
              <pc:docMk/>
              <pc:sldMasterMk cId="2003094035" sldId="2147483648"/>
              <pc:sldLayoutMk cId="326835037" sldId="2147483668"/>
              <ac:spMk id="3" creationId="{1B86A711-09D6-454D-8CFD-729FCA4FC9CC}"/>
            </ac:spMkLst>
          </pc:spChg>
          <pc:spChg chg="add del mod">
            <ac:chgData name="Xin Zhang (FA Talent)" userId="474f572f-8271-4f60-858e-cee871e0aec6" providerId="ADAL" clId="{0128C3F7-9B7B-4D07-92EB-AE7B7AF2A64B}" dt="2022-01-05T04:00:00.540" v="250" actId="21"/>
            <ac:spMkLst>
              <pc:docMk/>
              <pc:sldMasterMk cId="2003094035" sldId="2147483648"/>
              <pc:sldLayoutMk cId="326835037" sldId="2147483668"/>
              <ac:spMk id="4" creationId="{CCF4FE4F-65FD-461C-9AF2-9BE7E3843DAE}"/>
            </ac:spMkLst>
          </pc:spChg>
          <pc:spChg chg="add del mod">
            <ac:chgData name="Xin Zhang (FA Talent)" userId="474f572f-8271-4f60-858e-cee871e0aec6" providerId="ADAL" clId="{0128C3F7-9B7B-4D07-92EB-AE7B7AF2A64B}" dt="2022-01-05T04:00:00.540" v="250" actId="21"/>
            <ac:spMkLst>
              <pc:docMk/>
              <pc:sldMasterMk cId="2003094035" sldId="2147483648"/>
              <pc:sldLayoutMk cId="326835037" sldId="2147483668"/>
              <ac:spMk id="5" creationId="{D1D693C4-516B-4872-9519-4FF8608E2E67}"/>
            </ac:spMkLst>
          </pc:spChg>
          <pc:spChg chg="add del mod">
            <ac:chgData name="Xin Zhang (FA Talent)" userId="474f572f-8271-4f60-858e-cee871e0aec6" providerId="ADAL" clId="{0128C3F7-9B7B-4D07-92EB-AE7B7AF2A64B}" dt="2022-01-05T04:00:00.540" v="250" actId="21"/>
            <ac:spMkLst>
              <pc:docMk/>
              <pc:sldMasterMk cId="2003094035" sldId="2147483648"/>
              <pc:sldLayoutMk cId="326835037" sldId="2147483668"/>
              <ac:spMk id="6" creationId="{1F126037-97E5-438A-8A1D-7E771DC3BF33}"/>
            </ac:spMkLst>
          </pc:spChg>
          <pc:spChg chg="add del mod">
            <ac:chgData name="Xin Zhang (FA Talent)" userId="474f572f-8271-4f60-858e-cee871e0aec6" providerId="ADAL" clId="{0128C3F7-9B7B-4D07-92EB-AE7B7AF2A64B}" dt="2022-01-05T04:00:00.540" v="250" actId="21"/>
            <ac:spMkLst>
              <pc:docMk/>
              <pc:sldMasterMk cId="2003094035" sldId="2147483648"/>
              <pc:sldLayoutMk cId="326835037" sldId="2147483668"/>
              <ac:spMk id="7" creationId="{EF24F3FC-F8AB-411F-AE41-26DD92A6297F}"/>
            </ac:spMkLst>
          </pc:spChg>
        </pc:sldLayoutChg>
        <pc:sldLayoutChg chg="addSp delSp modSp new mod">
          <pc:chgData name="Xin Zhang (FA Talent)" userId="474f572f-8271-4f60-858e-cee871e0aec6" providerId="ADAL" clId="{0128C3F7-9B7B-4D07-92EB-AE7B7AF2A64B}" dt="2022-01-05T03:56:04.933" v="79"/>
          <pc:sldLayoutMkLst>
            <pc:docMk/>
            <pc:sldMasterMk cId="2003094035" sldId="2147483648"/>
            <pc:sldLayoutMk cId="1852919491" sldId="2147483669"/>
          </pc:sldLayoutMkLst>
          <pc:spChg chg="del">
            <ac:chgData name="Xin Zhang (FA Talent)" userId="474f572f-8271-4f60-858e-cee871e0aec6" providerId="ADAL" clId="{0128C3F7-9B7B-4D07-92EB-AE7B7AF2A64B}" dt="2022-01-05T03:52:17.945" v="44" actId="478"/>
            <ac:spMkLst>
              <pc:docMk/>
              <pc:sldMasterMk cId="2003094035" sldId="2147483648"/>
              <pc:sldLayoutMk cId="1852919491" sldId="2147483669"/>
              <ac:spMk id="2" creationId="{E2F28729-52F9-4B00-B5F3-42250BBF5246}"/>
            </ac:spMkLst>
          </pc:spChg>
          <pc:spChg chg="add mod">
            <ac:chgData name="Xin Zhang (FA Talent)" userId="474f572f-8271-4f60-858e-cee871e0aec6" providerId="ADAL" clId="{0128C3F7-9B7B-4D07-92EB-AE7B7AF2A64B}" dt="2022-01-05T03:53:28.667" v="55"/>
            <ac:spMkLst>
              <pc:docMk/>
              <pc:sldMasterMk cId="2003094035" sldId="2147483648"/>
              <pc:sldLayoutMk cId="1852919491" sldId="2147483669"/>
              <ac:spMk id="3" creationId="{3E41AF79-329C-48BF-8918-0ED2142D5B99}"/>
            </ac:spMkLst>
          </pc:spChg>
          <pc:spChg chg="add mod">
            <ac:chgData name="Xin Zhang (FA Talent)" userId="474f572f-8271-4f60-858e-cee871e0aec6" providerId="ADAL" clId="{0128C3F7-9B7B-4D07-92EB-AE7B7AF2A64B}" dt="2022-01-05T03:53:28.667" v="55"/>
            <ac:spMkLst>
              <pc:docMk/>
              <pc:sldMasterMk cId="2003094035" sldId="2147483648"/>
              <pc:sldLayoutMk cId="1852919491" sldId="2147483669"/>
              <ac:spMk id="4" creationId="{D80BB26C-F023-4101-B058-51C9A8A9963B}"/>
            </ac:spMkLst>
          </pc:spChg>
          <pc:spChg chg="add mod">
            <ac:chgData name="Xin Zhang (FA Talent)" userId="474f572f-8271-4f60-858e-cee871e0aec6" providerId="ADAL" clId="{0128C3F7-9B7B-4D07-92EB-AE7B7AF2A64B}" dt="2022-01-05T03:53:28.667" v="55"/>
            <ac:spMkLst>
              <pc:docMk/>
              <pc:sldMasterMk cId="2003094035" sldId="2147483648"/>
              <pc:sldLayoutMk cId="1852919491" sldId="2147483669"/>
              <ac:spMk id="5" creationId="{64443547-0E16-46E3-848F-DDA9EBDE122B}"/>
            </ac:spMkLst>
          </pc:spChg>
          <pc:spChg chg="add mod">
            <ac:chgData name="Xin Zhang (FA Talent)" userId="474f572f-8271-4f60-858e-cee871e0aec6" providerId="ADAL" clId="{0128C3F7-9B7B-4D07-92EB-AE7B7AF2A64B}" dt="2022-01-05T03:53:28.667" v="55"/>
            <ac:spMkLst>
              <pc:docMk/>
              <pc:sldMasterMk cId="2003094035" sldId="2147483648"/>
              <pc:sldLayoutMk cId="1852919491" sldId="2147483669"/>
              <ac:spMk id="6" creationId="{CAAB7F34-D0FB-49DC-A843-91E32BDAC4D0}"/>
            </ac:spMkLst>
          </pc:spChg>
          <pc:spChg chg="add mod">
            <ac:chgData name="Xin Zhang (FA Talent)" userId="474f572f-8271-4f60-858e-cee871e0aec6" providerId="ADAL" clId="{0128C3F7-9B7B-4D07-92EB-AE7B7AF2A64B}" dt="2022-01-05T03:53:28.667" v="55"/>
            <ac:spMkLst>
              <pc:docMk/>
              <pc:sldMasterMk cId="2003094035" sldId="2147483648"/>
              <pc:sldLayoutMk cId="1852919491" sldId="2147483669"/>
              <ac:spMk id="7" creationId="{3CC901C2-4FF5-4C20-8342-16474167FDDE}"/>
            </ac:spMkLst>
          </pc:spChg>
          <pc:spChg chg="add mod">
            <ac:chgData name="Xin Zhang (FA Talent)" userId="474f572f-8271-4f60-858e-cee871e0aec6" providerId="ADAL" clId="{0128C3F7-9B7B-4D07-92EB-AE7B7AF2A64B}" dt="2022-01-05T03:53:28.667" v="55"/>
            <ac:spMkLst>
              <pc:docMk/>
              <pc:sldMasterMk cId="2003094035" sldId="2147483648"/>
              <pc:sldLayoutMk cId="1852919491" sldId="2147483669"/>
              <ac:spMk id="8" creationId="{FCA05464-FEAB-413F-A05A-51C73F7E5DB8}"/>
            </ac:spMkLst>
          </pc:spChg>
          <pc:spChg chg="add mod">
            <ac:chgData name="Xin Zhang (FA Talent)" userId="474f572f-8271-4f60-858e-cee871e0aec6" providerId="ADAL" clId="{0128C3F7-9B7B-4D07-92EB-AE7B7AF2A64B}" dt="2022-01-05T03:53:28.667" v="55"/>
            <ac:spMkLst>
              <pc:docMk/>
              <pc:sldMasterMk cId="2003094035" sldId="2147483648"/>
              <pc:sldLayoutMk cId="1852919491" sldId="2147483669"/>
              <ac:spMk id="9" creationId="{B6CDEAF6-40E3-48EE-B713-B797AA965CA5}"/>
            </ac:spMkLst>
          </pc:spChg>
          <pc:spChg chg="add mod">
            <ac:chgData name="Xin Zhang (FA Talent)" userId="474f572f-8271-4f60-858e-cee871e0aec6" providerId="ADAL" clId="{0128C3F7-9B7B-4D07-92EB-AE7B7AF2A64B}" dt="2022-01-05T03:53:28.667" v="55"/>
            <ac:spMkLst>
              <pc:docMk/>
              <pc:sldMasterMk cId="2003094035" sldId="2147483648"/>
              <pc:sldLayoutMk cId="1852919491" sldId="2147483669"/>
              <ac:spMk id="10" creationId="{B7495B46-B766-4D1A-AC08-1AD4A0E805AE}"/>
            </ac:spMkLst>
          </pc:spChg>
          <pc:spChg chg="add mod">
            <ac:chgData name="Xin Zhang (FA Talent)" userId="474f572f-8271-4f60-858e-cee871e0aec6" providerId="ADAL" clId="{0128C3F7-9B7B-4D07-92EB-AE7B7AF2A64B}" dt="2022-01-05T03:53:28.667" v="55"/>
            <ac:spMkLst>
              <pc:docMk/>
              <pc:sldMasterMk cId="2003094035" sldId="2147483648"/>
              <pc:sldLayoutMk cId="1852919491" sldId="2147483669"/>
              <ac:spMk id="11" creationId="{F44212F3-DF7F-4C18-B7B9-9F8323C82448}"/>
            </ac:spMkLst>
          </pc:spChg>
          <pc:spChg chg="add mod">
            <ac:chgData name="Xin Zhang (FA Talent)" userId="474f572f-8271-4f60-858e-cee871e0aec6" providerId="ADAL" clId="{0128C3F7-9B7B-4D07-92EB-AE7B7AF2A64B}" dt="2022-01-05T03:53:28.667" v="55"/>
            <ac:spMkLst>
              <pc:docMk/>
              <pc:sldMasterMk cId="2003094035" sldId="2147483648"/>
              <pc:sldLayoutMk cId="1852919491" sldId="2147483669"/>
              <ac:spMk id="12" creationId="{DDA79192-C54F-4A3E-9930-B678FB79DC79}"/>
            </ac:spMkLst>
          </pc:spChg>
          <pc:spChg chg="add mod">
            <ac:chgData name="Xin Zhang (FA Talent)" userId="474f572f-8271-4f60-858e-cee871e0aec6" providerId="ADAL" clId="{0128C3F7-9B7B-4D07-92EB-AE7B7AF2A64B}" dt="2022-01-05T03:53:28.667" v="55"/>
            <ac:spMkLst>
              <pc:docMk/>
              <pc:sldMasterMk cId="2003094035" sldId="2147483648"/>
              <pc:sldLayoutMk cId="1852919491" sldId="2147483669"/>
              <ac:spMk id="13" creationId="{DB9845A2-9A09-4BE0-93BD-8725E5B905EC}"/>
            </ac:spMkLst>
          </pc:spChg>
          <pc:spChg chg="add mod">
            <ac:chgData name="Xin Zhang (FA Talent)" userId="474f572f-8271-4f60-858e-cee871e0aec6" providerId="ADAL" clId="{0128C3F7-9B7B-4D07-92EB-AE7B7AF2A64B}" dt="2022-01-05T03:53:28.667" v="55"/>
            <ac:spMkLst>
              <pc:docMk/>
              <pc:sldMasterMk cId="2003094035" sldId="2147483648"/>
              <pc:sldLayoutMk cId="1852919491" sldId="2147483669"/>
              <ac:spMk id="14" creationId="{97629A57-2A14-4441-BC67-26676C55D3BE}"/>
            </ac:spMkLst>
          </pc:spChg>
          <pc:spChg chg="add mod ord">
            <ac:chgData name="Xin Zhang (FA Talent)" userId="474f572f-8271-4f60-858e-cee871e0aec6" providerId="ADAL" clId="{0128C3F7-9B7B-4D07-92EB-AE7B7AF2A64B}" dt="2022-01-05T03:53:39.173" v="59"/>
            <ac:spMkLst>
              <pc:docMk/>
              <pc:sldMasterMk cId="2003094035" sldId="2147483648"/>
              <pc:sldLayoutMk cId="1852919491" sldId="2147483669"/>
              <ac:spMk id="15" creationId="{74F2575F-C7C4-4099-8A70-57432D29D3D2}"/>
            </ac:spMkLst>
          </pc:spChg>
          <pc:spChg chg="add mod">
            <ac:chgData name="Xin Zhang (FA Talent)" userId="474f572f-8271-4f60-858e-cee871e0aec6" providerId="ADAL" clId="{0128C3F7-9B7B-4D07-92EB-AE7B7AF2A64B}" dt="2022-01-05T03:56:04.933" v="79"/>
            <ac:spMkLst>
              <pc:docMk/>
              <pc:sldMasterMk cId="2003094035" sldId="2147483648"/>
              <pc:sldLayoutMk cId="1852919491" sldId="2147483669"/>
              <ac:spMk id="16" creationId="{55C390F0-15CD-4941-8BF3-45002D3FACCC}"/>
            </ac:spMkLst>
          </pc:spChg>
          <pc:spChg chg="add mod">
            <ac:chgData name="Xin Zhang (FA Talent)" userId="474f572f-8271-4f60-858e-cee871e0aec6" providerId="ADAL" clId="{0128C3F7-9B7B-4D07-92EB-AE7B7AF2A64B}" dt="2022-01-05T03:56:04.933" v="79"/>
            <ac:spMkLst>
              <pc:docMk/>
              <pc:sldMasterMk cId="2003094035" sldId="2147483648"/>
              <pc:sldLayoutMk cId="1852919491" sldId="2147483669"/>
              <ac:spMk id="17" creationId="{27498E77-7849-4232-B108-0BDABB1A036C}"/>
            </ac:spMkLst>
          </pc:spChg>
          <pc:spChg chg="add mod">
            <ac:chgData name="Xin Zhang (FA Talent)" userId="474f572f-8271-4f60-858e-cee871e0aec6" providerId="ADAL" clId="{0128C3F7-9B7B-4D07-92EB-AE7B7AF2A64B}" dt="2022-01-05T03:56:04.933" v="79"/>
            <ac:spMkLst>
              <pc:docMk/>
              <pc:sldMasterMk cId="2003094035" sldId="2147483648"/>
              <pc:sldLayoutMk cId="1852919491" sldId="2147483669"/>
              <ac:spMk id="18" creationId="{4F8B4D42-5C02-4DF1-8D2C-AF0CB6DDF8FD}"/>
            </ac:spMkLst>
          </pc:spChg>
        </pc:sldLayoutChg>
        <pc:sldLayoutChg chg="addSp delSp modSp new mod">
          <pc:chgData name="Xin Zhang (FA Talent)" userId="474f572f-8271-4f60-858e-cee871e0aec6" providerId="ADAL" clId="{0128C3F7-9B7B-4D07-92EB-AE7B7AF2A64B}" dt="2022-01-05T03:54:25.056" v="64"/>
          <pc:sldLayoutMkLst>
            <pc:docMk/>
            <pc:sldMasterMk cId="2003094035" sldId="2147483648"/>
            <pc:sldLayoutMk cId="3475529181" sldId="2147483670"/>
          </pc:sldLayoutMkLst>
          <pc:spChg chg="del">
            <ac:chgData name="Xin Zhang (FA Talent)" userId="474f572f-8271-4f60-858e-cee871e0aec6" providerId="ADAL" clId="{0128C3F7-9B7B-4D07-92EB-AE7B7AF2A64B}" dt="2022-01-05T03:52:32.016" v="47" actId="478"/>
            <ac:spMkLst>
              <pc:docMk/>
              <pc:sldMasterMk cId="2003094035" sldId="2147483648"/>
              <pc:sldLayoutMk cId="3475529181" sldId="2147483670"/>
              <ac:spMk id="2" creationId="{61ABADEC-4645-400F-9DD3-A68A8C3C5507}"/>
            </ac:spMkLst>
          </pc:spChg>
          <pc:spChg chg="add mod">
            <ac:chgData name="Xin Zhang (FA Talent)" userId="474f572f-8271-4f60-858e-cee871e0aec6" providerId="ADAL" clId="{0128C3F7-9B7B-4D07-92EB-AE7B7AF2A64B}" dt="2022-01-05T03:54:25.056" v="64"/>
            <ac:spMkLst>
              <pc:docMk/>
              <pc:sldMasterMk cId="2003094035" sldId="2147483648"/>
              <pc:sldLayoutMk cId="3475529181" sldId="2147483670"/>
              <ac:spMk id="3" creationId="{AD42E8B8-6C77-408A-BFFB-7652C89F049B}"/>
            </ac:spMkLst>
          </pc:spChg>
          <pc:spChg chg="add mod">
            <ac:chgData name="Xin Zhang (FA Talent)" userId="474f572f-8271-4f60-858e-cee871e0aec6" providerId="ADAL" clId="{0128C3F7-9B7B-4D07-92EB-AE7B7AF2A64B}" dt="2022-01-05T03:54:25.056" v="64"/>
            <ac:spMkLst>
              <pc:docMk/>
              <pc:sldMasterMk cId="2003094035" sldId="2147483648"/>
              <pc:sldLayoutMk cId="3475529181" sldId="2147483670"/>
              <ac:spMk id="4" creationId="{86B08D8C-00C0-4820-8A16-0C117D5325EB}"/>
            </ac:spMkLst>
          </pc:spChg>
          <pc:spChg chg="add mod">
            <ac:chgData name="Xin Zhang (FA Talent)" userId="474f572f-8271-4f60-858e-cee871e0aec6" providerId="ADAL" clId="{0128C3F7-9B7B-4D07-92EB-AE7B7AF2A64B}" dt="2022-01-05T03:54:25.056" v="64"/>
            <ac:spMkLst>
              <pc:docMk/>
              <pc:sldMasterMk cId="2003094035" sldId="2147483648"/>
              <pc:sldLayoutMk cId="3475529181" sldId="2147483670"/>
              <ac:spMk id="5" creationId="{4722AEF4-7F79-4ED5-B565-34CD66BEDCFB}"/>
            </ac:spMkLst>
          </pc:spChg>
          <pc:spChg chg="add mod">
            <ac:chgData name="Xin Zhang (FA Talent)" userId="474f572f-8271-4f60-858e-cee871e0aec6" providerId="ADAL" clId="{0128C3F7-9B7B-4D07-92EB-AE7B7AF2A64B}" dt="2022-01-05T03:54:25.056" v="64"/>
            <ac:spMkLst>
              <pc:docMk/>
              <pc:sldMasterMk cId="2003094035" sldId="2147483648"/>
              <pc:sldLayoutMk cId="3475529181" sldId="2147483670"/>
              <ac:spMk id="6" creationId="{BCDA3DD2-CEB9-4C28-9C73-CE41F06CDE6F}"/>
            </ac:spMkLst>
          </pc:spChg>
          <pc:spChg chg="add mod">
            <ac:chgData name="Xin Zhang (FA Talent)" userId="474f572f-8271-4f60-858e-cee871e0aec6" providerId="ADAL" clId="{0128C3F7-9B7B-4D07-92EB-AE7B7AF2A64B}" dt="2022-01-05T03:54:25.056" v="64"/>
            <ac:spMkLst>
              <pc:docMk/>
              <pc:sldMasterMk cId="2003094035" sldId="2147483648"/>
              <pc:sldLayoutMk cId="3475529181" sldId="2147483670"/>
              <ac:spMk id="7" creationId="{348A4F13-B136-41FA-A315-9A44B8C19C87}"/>
            </ac:spMkLst>
          </pc:spChg>
          <pc:spChg chg="add mod">
            <ac:chgData name="Xin Zhang (FA Talent)" userId="474f572f-8271-4f60-858e-cee871e0aec6" providerId="ADAL" clId="{0128C3F7-9B7B-4D07-92EB-AE7B7AF2A64B}" dt="2022-01-05T03:54:25.056" v="64"/>
            <ac:spMkLst>
              <pc:docMk/>
              <pc:sldMasterMk cId="2003094035" sldId="2147483648"/>
              <pc:sldLayoutMk cId="3475529181" sldId="2147483670"/>
              <ac:spMk id="8" creationId="{68EC622B-736B-498D-B4BB-6A2FCB2AD208}"/>
            </ac:spMkLst>
          </pc:spChg>
          <pc:spChg chg="add mod">
            <ac:chgData name="Xin Zhang (FA Talent)" userId="474f572f-8271-4f60-858e-cee871e0aec6" providerId="ADAL" clId="{0128C3F7-9B7B-4D07-92EB-AE7B7AF2A64B}" dt="2022-01-05T03:54:25.056" v="64"/>
            <ac:spMkLst>
              <pc:docMk/>
              <pc:sldMasterMk cId="2003094035" sldId="2147483648"/>
              <pc:sldLayoutMk cId="3475529181" sldId="2147483670"/>
              <ac:spMk id="9" creationId="{6F9338E2-6B77-4EA8-B174-FB75A97FD723}"/>
            </ac:spMkLst>
          </pc:spChg>
          <pc:spChg chg="add mod">
            <ac:chgData name="Xin Zhang (FA Talent)" userId="474f572f-8271-4f60-858e-cee871e0aec6" providerId="ADAL" clId="{0128C3F7-9B7B-4D07-92EB-AE7B7AF2A64B}" dt="2022-01-05T03:54:25.056" v="64"/>
            <ac:spMkLst>
              <pc:docMk/>
              <pc:sldMasterMk cId="2003094035" sldId="2147483648"/>
              <pc:sldLayoutMk cId="3475529181" sldId="2147483670"/>
              <ac:spMk id="10" creationId="{5A34AA4D-BFC7-4E62-96BC-08B70B7A9F41}"/>
            </ac:spMkLst>
          </pc:spChg>
          <pc:spChg chg="add mod">
            <ac:chgData name="Xin Zhang (FA Talent)" userId="474f572f-8271-4f60-858e-cee871e0aec6" providerId="ADAL" clId="{0128C3F7-9B7B-4D07-92EB-AE7B7AF2A64B}" dt="2022-01-05T03:54:25.056" v="64"/>
            <ac:spMkLst>
              <pc:docMk/>
              <pc:sldMasterMk cId="2003094035" sldId="2147483648"/>
              <pc:sldLayoutMk cId="3475529181" sldId="2147483670"/>
              <ac:spMk id="11" creationId="{7DB5B8E1-5E4F-4C60-AF9F-B8D0E1A58FA4}"/>
            </ac:spMkLst>
          </pc:spChg>
          <pc:spChg chg="add mod">
            <ac:chgData name="Xin Zhang (FA Talent)" userId="474f572f-8271-4f60-858e-cee871e0aec6" providerId="ADAL" clId="{0128C3F7-9B7B-4D07-92EB-AE7B7AF2A64B}" dt="2022-01-05T03:54:25.056" v="64"/>
            <ac:spMkLst>
              <pc:docMk/>
              <pc:sldMasterMk cId="2003094035" sldId="2147483648"/>
              <pc:sldLayoutMk cId="3475529181" sldId="2147483670"/>
              <ac:spMk id="12" creationId="{E43B8EE2-B0F5-45C5-9C6B-DA46199F719A}"/>
            </ac:spMkLst>
          </pc:spChg>
          <pc:spChg chg="add mod">
            <ac:chgData name="Xin Zhang (FA Talent)" userId="474f572f-8271-4f60-858e-cee871e0aec6" providerId="ADAL" clId="{0128C3F7-9B7B-4D07-92EB-AE7B7AF2A64B}" dt="2022-01-05T03:54:25.056" v="64"/>
            <ac:spMkLst>
              <pc:docMk/>
              <pc:sldMasterMk cId="2003094035" sldId="2147483648"/>
              <pc:sldLayoutMk cId="3475529181" sldId="2147483670"/>
              <ac:spMk id="13" creationId="{4EE4EB41-2265-48BA-AEC7-51687605E7C5}"/>
            </ac:spMkLst>
          </pc:spChg>
        </pc:sldLayoutChg>
        <pc:sldLayoutChg chg="del">
          <pc:chgData name="Xin Zhang (FA Talent)" userId="474f572f-8271-4f60-858e-cee871e0aec6" providerId="ADAL" clId="{0128C3F7-9B7B-4D07-92EB-AE7B7AF2A64B}" dt="2022-01-05T03:57:05.208" v="95" actId="2696"/>
          <pc:sldLayoutMkLst>
            <pc:docMk/>
            <pc:sldMasterMk cId="2003094035" sldId="2147483648"/>
            <pc:sldLayoutMk cId="1036158545" sldId="2147483671"/>
          </pc:sldLayoutMkLst>
        </pc:sldLayoutChg>
        <pc:sldLayoutChg chg="addSp delSp modSp new mod ord">
          <pc:chgData name="Xin Zhang (FA Talent)" userId="474f572f-8271-4f60-858e-cee871e0aec6" providerId="ADAL" clId="{0128C3F7-9B7B-4D07-92EB-AE7B7AF2A64B}" dt="2022-01-05T04:01:12.069" v="270"/>
          <pc:sldLayoutMkLst>
            <pc:docMk/>
            <pc:sldMasterMk cId="2003094035" sldId="2147483648"/>
            <pc:sldLayoutMk cId="1733727630" sldId="2147483671"/>
          </pc:sldLayoutMkLst>
          <pc:spChg chg="del">
            <ac:chgData name="Xin Zhang (FA Talent)" userId="474f572f-8271-4f60-858e-cee871e0aec6" providerId="ADAL" clId="{0128C3F7-9B7B-4D07-92EB-AE7B7AF2A64B}" dt="2022-01-05T03:59:55.367" v="249" actId="478"/>
            <ac:spMkLst>
              <pc:docMk/>
              <pc:sldMasterMk cId="2003094035" sldId="2147483648"/>
              <pc:sldLayoutMk cId="1733727630" sldId="2147483671"/>
              <ac:spMk id="2" creationId="{6A3ADB1B-C432-4349-8544-B9E3E6341D8C}"/>
            </ac:spMkLst>
          </pc:spChg>
          <pc:spChg chg="add mod">
            <ac:chgData name="Xin Zhang (FA Talent)" userId="474f572f-8271-4f60-858e-cee871e0aec6" providerId="ADAL" clId="{0128C3F7-9B7B-4D07-92EB-AE7B7AF2A64B}" dt="2022-01-05T04:00:01.491" v="251"/>
            <ac:spMkLst>
              <pc:docMk/>
              <pc:sldMasterMk cId="2003094035" sldId="2147483648"/>
              <pc:sldLayoutMk cId="1733727630" sldId="2147483671"/>
              <ac:spMk id="3" creationId="{16525CD5-167A-48F8-9BA5-981137409408}"/>
            </ac:spMkLst>
          </pc:spChg>
          <pc:spChg chg="add mod">
            <ac:chgData name="Xin Zhang (FA Talent)" userId="474f572f-8271-4f60-858e-cee871e0aec6" providerId="ADAL" clId="{0128C3F7-9B7B-4D07-92EB-AE7B7AF2A64B}" dt="2022-01-05T04:00:01.491" v="251"/>
            <ac:spMkLst>
              <pc:docMk/>
              <pc:sldMasterMk cId="2003094035" sldId="2147483648"/>
              <pc:sldLayoutMk cId="1733727630" sldId="2147483671"/>
              <ac:spMk id="4" creationId="{0BB089BC-6B0D-44E5-A2C6-38F4C4EDDA4F}"/>
            </ac:spMkLst>
          </pc:spChg>
          <pc:spChg chg="add mod">
            <ac:chgData name="Xin Zhang (FA Talent)" userId="474f572f-8271-4f60-858e-cee871e0aec6" providerId="ADAL" clId="{0128C3F7-9B7B-4D07-92EB-AE7B7AF2A64B}" dt="2022-01-05T04:00:01.491" v="251"/>
            <ac:spMkLst>
              <pc:docMk/>
              <pc:sldMasterMk cId="2003094035" sldId="2147483648"/>
              <pc:sldLayoutMk cId="1733727630" sldId="2147483671"/>
              <ac:spMk id="5" creationId="{90B60765-F187-43E7-B4F6-DF6C8FFA1530}"/>
            </ac:spMkLst>
          </pc:spChg>
          <pc:spChg chg="add mod">
            <ac:chgData name="Xin Zhang (FA Talent)" userId="474f572f-8271-4f60-858e-cee871e0aec6" providerId="ADAL" clId="{0128C3F7-9B7B-4D07-92EB-AE7B7AF2A64B}" dt="2022-01-05T04:00:01.491" v="251"/>
            <ac:spMkLst>
              <pc:docMk/>
              <pc:sldMasterMk cId="2003094035" sldId="2147483648"/>
              <pc:sldLayoutMk cId="1733727630" sldId="2147483671"/>
              <ac:spMk id="6" creationId="{FCBE18E2-7580-437D-B174-4358555C8E83}"/>
            </ac:spMkLst>
          </pc:spChg>
          <pc:spChg chg="add mod">
            <ac:chgData name="Xin Zhang (FA Talent)" userId="474f572f-8271-4f60-858e-cee871e0aec6" providerId="ADAL" clId="{0128C3F7-9B7B-4D07-92EB-AE7B7AF2A64B}" dt="2022-01-05T04:00:01.491" v="251"/>
            <ac:spMkLst>
              <pc:docMk/>
              <pc:sldMasterMk cId="2003094035" sldId="2147483648"/>
              <pc:sldLayoutMk cId="1733727630" sldId="2147483671"/>
              <ac:spMk id="7" creationId="{C2242FA5-12A7-4E95-A351-D298FE4D70CC}"/>
            </ac:spMkLst>
          </pc:spChg>
          <pc:spChg chg="add mod ord">
            <ac:chgData name="Xin Zhang (FA Talent)" userId="474f572f-8271-4f60-858e-cee871e0aec6" providerId="ADAL" clId="{0128C3F7-9B7B-4D07-92EB-AE7B7AF2A64B}" dt="2022-01-05T04:01:12.069" v="270"/>
            <ac:spMkLst>
              <pc:docMk/>
              <pc:sldMasterMk cId="2003094035" sldId="2147483648"/>
              <pc:sldLayoutMk cId="1733727630" sldId="2147483671"/>
              <ac:spMk id="8" creationId="{F7EB0E1C-A16C-4691-9635-3A8DE619A42A}"/>
            </ac:spMkLst>
          </pc:spChg>
        </pc:sldLayoutChg>
        <pc:sldLayoutChg chg="delSp del mod">
          <pc:chgData name="Xin Zhang (FA Talent)" userId="474f572f-8271-4f60-858e-cee871e0aec6" providerId="ADAL" clId="{0128C3F7-9B7B-4D07-92EB-AE7B7AF2A64B}" dt="2022-01-05T03:57:04.393" v="94" actId="2696"/>
          <pc:sldLayoutMkLst>
            <pc:docMk/>
            <pc:sldMasterMk cId="2003094035" sldId="2147483648"/>
            <pc:sldLayoutMk cId="3803880786" sldId="2147483672"/>
          </pc:sldLayoutMkLst>
          <pc:spChg chg="del">
            <ac:chgData name="Xin Zhang (FA Talent)" userId="474f572f-8271-4f60-858e-cee871e0aec6" providerId="ADAL" clId="{0128C3F7-9B7B-4D07-92EB-AE7B7AF2A64B}" dt="2022-01-05T03:56:35.943" v="88" actId="478"/>
            <ac:spMkLst>
              <pc:docMk/>
              <pc:sldMasterMk cId="2003094035" sldId="2147483648"/>
              <pc:sldLayoutMk cId="3803880786" sldId="2147483672"/>
              <ac:spMk id="3" creationId="{00000000-0000-0000-0000-000000000000}"/>
            </ac:spMkLst>
          </pc:spChg>
          <pc:picChg chg="del">
            <ac:chgData name="Xin Zhang (FA Talent)" userId="474f572f-8271-4f60-858e-cee871e0aec6" providerId="ADAL" clId="{0128C3F7-9B7B-4D07-92EB-AE7B7AF2A64B}" dt="2022-01-05T03:56:35.943" v="88" actId="478"/>
            <ac:picMkLst>
              <pc:docMk/>
              <pc:sldMasterMk cId="2003094035" sldId="2147483648"/>
              <pc:sldLayoutMk cId="3803880786" sldId="2147483672"/>
              <ac:picMk id="5" creationId="{00000000-0000-0000-0000-000000000000}"/>
            </ac:picMkLst>
          </pc:picChg>
        </pc:sldLayoutChg>
        <pc:sldLayoutChg chg="delSp del mod">
          <pc:chgData name="Xin Zhang (FA Talent)" userId="474f572f-8271-4f60-858e-cee871e0aec6" providerId="ADAL" clId="{0128C3F7-9B7B-4D07-92EB-AE7B7AF2A64B}" dt="2022-01-05T03:57:06.129" v="96" actId="2696"/>
          <pc:sldLayoutMkLst>
            <pc:docMk/>
            <pc:sldMasterMk cId="2003094035" sldId="2147483648"/>
            <pc:sldLayoutMk cId="3822808164" sldId="2147483673"/>
          </pc:sldLayoutMkLst>
          <pc:spChg chg="del">
            <ac:chgData name="Xin Zhang (FA Talent)" userId="474f572f-8271-4f60-858e-cee871e0aec6" providerId="ADAL" clId="{0128C3F7-9B7B-4D07-92EB-AE7B7AF2A64B}" dt="2022-01-05T03:56:38.210" v="89" actId="478"/>
            <ac:spMkLst>
              <pc:docMk/>
              <pc:sldMasterMk cId="2003094035" sldId="2147483648"/>
              <pc:sldLayoutMk cId="3822808164" sldId="2147483673"/>
              <ac:spMk id="6" creationId="{00000000-0000-0000-0000-000000000000}"/>
            </ac:spMkLst>
          </pc:spChg>
          <pc:spChg chg="del">
            <ac:chgData name="Xin Zhang (FA Talent)" userId="474f572f-8271-4f60-858e-cee871e0aec6" providerId="ADAL" clId="{0128C3F7-9B7B-4D07-92EB-AE7B7AF2A64B}" dt="2022-01-05T03:56:38.210" v="89" actId="478"/>
            <ac:spMkLst>
              <pc:docMk/>
              <pc:sldMasterMk cId="2003094035" sldId="2147483648"/>
              <pc:sldLayoutMk cId="3822808164" sldId="2147483673"/>
              <ac:spMk id="7" creationId="{00000000-0000-0000-0000-000000000000}"/>
            </ac:spMkLst>
          </pc:spChg>
          <pc:spChg chg="del">
            <ac:chgData name="Xin Zhang (FA Talent)" userId="474f572f-8271-4f60-858e-cee871e0aec6" providerId="ADAL" clId="{0128C3F7-9B7B-4D07-92EB-AE7B7AF2A64B}" dt="2022-01-05T03:56:38.210" v="89" actId="478"/>
            <ac:spMkLst>
              <pc:docMk/>
              <pc:sldMasterMk cId="2003094035" sldId="2147483648"/>
              <pc:sldLayoutMk cId="3822808164" sldId="2147483673"/>
              <ac:spMk id="8" creationId="{00000000-0000-0000-0000-000000000000}"/>
            </ac:spMkLst>
          </pc:spChg>
          <pc:spChg chg="del">
            <ac:chgData name="Xin Zhang (FA Talent)" userId="474f572f-8271-4f60-858e-cee871e0aec6" providerId="ADAL" clId="{0128C3F7-9B7B-4D07-92EB-AE7B7AF2A64B}" dt="2022-01-05T03:56:38.210" v="89" actId="478"/>
            <ac:spMkLst>
              <pc:docMk/>
              <pc:sldMasterMk cId="2003094035" sldId="2147483648"/>
              <pc:sldLayoutMk cId="3822808164" sldId="2147483673"/>
              <ac:spMk id="9" creationId="{00000000-0000-0000-0000-000000000000}"/>
            </ac:spMkLst>
          </pc:spChg>
        </pc:sldLayoutChg>
      </pc:sldMasterChg>
    </pc:docChg>
  </pc:docChgLst>
  <pc:docChgLst>
    <pc:chgData name="Xin Zhang (FA Talent)" userId="474f572f-8271-4f60-858e-cee871e0aec6" providerId="ADAL" clId="{DFBD47C9-834D-4539-892F-0BE88B2D81E3}"/>
    <pc:docChg chg="addSld modSld">
      <pc:chgData name="Xin Zhang (FA Talent)" userId="474f572f-8271-4f60-858e-cee871e0aec6" providerId="ADAL" clId="{DFBD47C9-834D-4539-892F-0BE88B2D81E3}" dt="2021-12-31T06:05:51.923" v="1"/>
      <pc:docMkLst>
        <pc:docMk/>
      </pc:docMkLst>
      <pc:sldChg chg="addSp modSp new">
        <pc:chgData name="Xin Zhang (FA Talent)" userId="474f572f-8271-4f60-858e-cee871e0aec6" providerId="ADAL" clId="{DFBD47C9-834D-4539-892F-0BE88B2D81E3}" dt="2021-12-31T06:05:51.923" v="1"/>
        <pc:sldMkLst>
          <pc:docMk/>
          <pc:sldMk cId="940484365" sldId="356"/>
        </pc:sldMkLst>
        <pc:picChg chg="add mod">
          <ac:chgData name="Xin Zhang (FA Talent)" userId="474f572f-8271-4f60-858e-cee871e0aec6" providerId="ADAL" clId="{DFBD47C9-834D-4539-892F-0BE88B2D81E3}" dt="2021-12-31T06:05:51.923" v="1"/>
          <ac:picMkLst>
            <pc:docMk/>
            <pc:sldMk cId="940484365" sldId="356"/>
            <ac:picMk id="6" creationId="{30E320AA-CED3-4F22-A3DA-33C9D36E613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7C-45D8-8141-F8D9C9FD35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7C-45D8-8141-F8D9C9FD35B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7C-45D8-8141-F8D9C9FD3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0875631"/>
        <c:axId val="382728991"/>
      </c:barChart>
      <c:catAx>
        <c:axId val="13008756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82728991"/>
        <c:crosses val="autoZero"/>
        <c:auto val="1"/>
        <c:lblAlgn val="ctr"/>
        <c:lblOffset val="100"/>
        <c:noMultiLvlLbl val="0"/>
      </c:catAx>
      <c:valAx>
        <c:axId val="3827289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2">
                  <a:alpha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30087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0">
                  <a:schemeClr val="accent1">
                    <a:alpha val="12000"/>
                  </a:schemeClr>
                </a:gs>
                <a:gs pos="100000">
                  <a:schemeClr val="accent1"/>
                </a:gs>
              </a:gsLst>
              <a:lin ang="16200000" scaled="1"/>
            </a:gra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4.3</c:v>
                </c:pt>
                <c:pt idx="5">
                  <c:v>2.5</c:v>
                </c:pt>
                <c:pt idx="6">
                  <c:v>3.5</c:v>
                </c:pt>
                <c:pt idx="7">
                  <c:v>4.5</c:v>
                </c:pt>
                <c:pt idx="8">
                  <c:v>4.3</c:v>
                </c:pt>
                <c:pt idx="9">
                  <c:v>2.5</c:v>
                </c:pt>
                <c:pt idx="10">
                  <c:v>3.5</c:v>
                </c:pt>
                <c:pt idx="11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D3-42D1-B2D4-176D374D4D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alpha val="12000"/>
                  </a:schemeClr>
                </a:gs>
                <a:gs pos="100000">
                  <a:schemeClr val="accent4"/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2.4</c:v>
                </c:pt>
                <c:pt idx="5">
                  <c:v>4.4000000000000004</c:v>
                </c:pt>
                <c:pt idx="6">
                  <c:v>1.8</c:v>
                </c:pt>
                <c:pt idx="7">
                  <c:v>2.8</c:v>
                </c:pt>
                <c:pt idx="8">
                  <c:v>2.4</c:v>
                </c:pt>
                <c:pt idx="9">
                  <c:v>4.4000000000000004</c:v>
                </c:pt>
                <c:pt idx="10">
                  <c:v>1.8</c:v>
                </c:pt>
                <c:pt idx="11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D3-42D1-B2D4-176D374D4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5145279"/>
        <c:axId val="1035145695"/>
      </c:barChart>
      <c:catAx>
        <c:axId val="103514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035145695"/>
        <c:crosses val="autoZero"/>
        <c:auto val="1"/>
        <c:lblAlgn val="ctr"/>
        <c:lblOffset val="100"/>
        <c:noMultiLvlLbl val="0"/>
      </c:catAx>
      <c:valAx>
        <c:axId val="1035145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BEDFF0">
                  <a:alpha val="20000"/>
                </a:srgb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035145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566325288837812E-2"/>
          <c:y val="0"/>
          <c:w val="0.94086734942232442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49-449C-97F7-37B0BFFFDA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49-449C-97F7-37B0BFFFDAB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49-449C-97F7-37B0BFFFDA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0875631"/>
        <c:axId val="382728991"/>
      </c:barChart>
      <c:catAx>
        <c:axId val="13008756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82728991"/>
        <c:crosses val="autoZero"/>
        <c:auto val="1"/>
        <c:lblAlgn val="ctr"/>
        <c:lblOffset val="100"/>
        <c:noMultiLvlLbl val="0"/>
      </c:catAx>
      <c:valAx>
        <c:axId val="38272899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2">
                  <a:alpha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30087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952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7E-4EB8-B80C-0B58C353A94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7E-4EB8-B80C-0B58C353A943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7E-4EB8-B80C-0B58C353A943}"/>
              </c:ext>
            </c:extLst>
          </c:dPt>
          <c:cat>
            <c:strRef>
              <c:f>Sheet1!$A$2:$A$4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70</c:v>
                </c:pt>
                <c:pt idx="1">
                  <c:v>13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7E-4EB8-B80C-0B58C353A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3"/>
        <c:holeSize val="6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2"/>
            </a:solidFill>
            <a:ln w="952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FC-4F71-B4E4-246C0C0DF03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952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FC-4F71-B4E4-246C0C0DF032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FC-4F71-B4E4-246C0C0DF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7"/>
        <c:holeSize val="6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D42D2A35-CE6E-4C0E-A7CB-87FB589BF3D3}" type="datetimeFigureOut">
              <a:rPr lang="zh-CN" altLang="en-US" smtClean="0"/>
              <a:pPr/>
              <a:t>2022/1/7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fld id="{CED3DDE1-0C8C-4542-B407-4913545C94C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698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 Light" panose="020B0502040204020203" pitchFamily="34" charset="-122"/>
        <a:ea typeface="微软雅黑 Light" panose="020B0502040204020203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9D5BD8FD-C8F7-4DC3-A2E7-CA0E41B175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CF4FE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DEFDA34-42B5-4E9E-959E-853015025E62}"/>
              </a:ext>
            </a:extLst>
          </p:cNvPr>
          <p:cNvSpPr/>
          <p:nvPr userDrawn="1"/>
        </p:nvSpPr>
        <p:spPr>
          <a:xfrm>
            <a:off x="-12697" y="4804745"/>
            <a:ext cx="12217393" cy="369333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2B8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2C7CEDF-74ED-449F-B89E-065F521F1671}"/>
              </a:ext>
            </a:extLst>
          </p:cNvPr>
          <p:cNvSpPr/>
          <p:nvPr userDrawn="1"/>
        </p:nvSpPr>
        <p:spPr>
          <a:xfrm>
            <a:off x="0" y="0"/>
            <a:ext cx="12192000" cy="510170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2200">
                <a:srgbClr val="0C57CF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A429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pic>
        <p:nvPicPr>
          <p:cNvPr id="4" name="图片 3" descr="一群人正在聊天&#10;&#10;描述已自动生成">
            <a:extLst>
              <a:ext uri="{FF2B5EF4-FFF2-40B4-BE49-F238E27FC236}">
                <a16:creationId xmlns:a16="http://schemas.microsoft.com/office/drawing/2014/main" id="{7D7594FA-E05D-479D-A73F-A9AD279F74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" t="35801" r="5726" b="5276"/>
          <a:stretch/>
        </p:blipFill>
        <p:spPr>
          <a:xfrm>
            <a:off x="-12697" y="15380"/>
            <a:ext cx="12204697" cy="508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74F2575F-C7C4-4099-8A70-57432D29D3D2}"/>
              </a:ext>
            </a:extLst>
          </p:cNvPr>
          <p:cNvSpPr/>
          <p:nvPr userDrawn="1"/>
        </p:nvSpPr>
        <p:spPr>
          <a:xfrm>
            <a:off x="1915" y="-2615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CF4FE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3E41AF79-329C-48BF-8918-0ED2142D5B99}"/>
              </a:ext>
            </a:extLst>
          </p:cNvPr>
          <p:cNvSpPr/>
          <p:nvPr userDrawn="1"/>
        </p:nvSpPr>
        <p:spPr>
          <a:xfrm rot="283349">
            <a:off x="1763233" y="2024381"/>
            <a:ext cx="3740301" cy="1429287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D80BB26C-F023-4101-B058-51C9A8A9963B}"/>
              </a:ext>
            </a:extLst>
          </p:cNvPr>
          <p:cNvSpPr/>
          <p:nvPr userDrawn="1"/>
        </p:nvSpPr>
        <p:spPr>
          <a:xfrm>
            <a:off x="1586773" y="2003445"/>
            <a:ext cx="3786284" cy="1429287"/>
          </a:xfrm>
          <a:prstGeom prst="roundRect">
            <a:avLst>
              <a:gd name="adj" fmla="val 5939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64443547-0E16-46E3-848F-DDA9EBDE122B}"/>
              </a:ext>
            </a:extLst>
          </p:cNvPr>
          <p:cNvSpPr/>
          <p:nvPr userDrawn="1"/>
        </p:nvSpPr>
        <p:spPr>
          <a:xfrm>
            <a:off x="4709866" y="2881961"/>
            <a:ext cx="647962" cy="571433"/>
          </a:xfrm>
          <a:custGeom>
            <a:avLst/>
            <a:gdLst>
              <a:gd name="connsiteX0" fmla="*/ 1039481 w 1178693"/>
              <a:gd name="connsiteY0" fmla="*/ 0 h 1039481"/>
              <a:gd name="connsiteX1" fmla="*/ 1145762 w 1178693"/>
              <a:gd name="connsiteY1" fmla="*/ 5367 h 1039481"/>
              <a:gd name="connsiteX2" fmla="*/ 1178693 w 1178693"/>
              <a:gd name="connsiteY2" fmla="*/ 10393 h 1039481"/>
              <a:gd name="connsiteX3" fmla="*/ 1178693 w 1178693"/>
              <a:gd name="connsiteY3" fmla="*/ 942775 h 1039481"/>
              <a:gd name="connsiteX4" fmla="*/ 1081987 w 1178693"/>
              <a:gd name="connsiteY4" fmla="*/ 1039481 h 1039481"/>
              <a:gd name="connsiteX5" fmla="*/ 0 w 1178693"/>
              <a:gd name="connsiteY5" fmla="*/ 1039481 h 1039481"/>
              <a:gd name="connsiteX6" fmla="*/ 1039481 w 1178693"/>
              <a:gd name="connsiteY6" fmla="*/ 0 h 103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8693" h="1039481">
                <a:moveTo>
                  <a:pt x="1039481" y="0"/>
                </a:moveTo>
                <a:cubicBezTo>
                  <a:pt x="1075362" y="0"/>
                  <a:pt x="1110818" y="1818"/>
                  <a:pt x="1145762" y="5367"/>
                </a:cubicBezTo>
                <a:lnTo>
                  <a:pt x="1178693" y="10393"/>
                </a:lnTo>
                <a:lnTo>
                  <a:pt x="1178693" y="942775"/>
                </a:lnTo>
                <a:cubicBezTo>
                  <a:pt x="1178693" y="996184"/>
                  <a:pt x="1135396" y="1039481"/>
                  <a:pt x="1081987" y="1039481"/>
                </a:cubicBezTo>
                <a:lnTo>
                  <a:pt x="0" y="1039481"/>
                </a:lnTo>
                <a:cubicBezTo>
                  <a:pt x="0" y="465391"/>
                  <a:pt x="465391" y="0"/>
                  <a:pt x="1039481" y="0"/>
                </a:cubicBezTo>
                <a:close/>
              </a:path>
            </a:pathLst>
          </a:custGeom>
          <a:solidFill>
            <a:schemeClr val="accent4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CAAB7F34-D0FB-49DC-A843-91E32BDAC4D0}"/>
              </a:ext>
            </a:extLst>
          </p:cNvPr>
          <p:cNvSpPr/>
          <p:nvPr userDrawn="1"/>
        </p:nvSpPr>
        <p:spPr>
          <a:xfrm rot="283349">
            <a:off x="6864927" y="2024381"/>
            <a:ext cx="3740301" cy="1429287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CC901C2-4FF5-4C20-8342-16474167FDDE}"/>
              </a:ext>
            </a:extLst>
          </p:cNvPr>
          <p:cNvSpPr/>
          <p:nvPr userDrawn="1"/>
        </p:nvSpPr>
        <p:spPr>
          <a:xfrm>
            <a:off x="6688467" y="2003445"/>
            <a:ext cx="3786284" cy="1429287"/>
          </a:xfrm>
          <a:prstGeom prst="roundRect">
            <a:avLst>
              <a:gd name="adj" fmla="val 5939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FCA05464-FEAB-413F-A05A-51C73F7E5DB8}"/>
              </a:ext>
            </a:extLst>
          </p:cNvPr>
          <p:cNvSpPr/>
          <p:nvPr userDrawn="1"/>
        </p:nvSpPr>
        <p:spPr>
          <a:xfrm>
            <a:off x="9830610" y="2872436"/>
            <a:ext cx="647962" cy="571433"/>
          </a:xfrm>
          <a:custGeom>
            <a:avLst/>
            <a:gdLst>
              <a:gd name="connsiteX0" fmla="*/ 1039481 w 1178693"/>
              <a:gd name="connsiteY0" fmla="*/ 0 h 1039481"/>
              <a:gd name="connsiteX1" fmla="*/ 1145762 w 1178693"/>
              <a:gd name="connsiteY1" fmla="*/ 5367 h 1039481"/>
              <a:gd name="connsiteX2" fmla="*/ 1178693 w 1178693"/>
              <a:gd name="connsiteY2" fmla="*/ 10393 h 1039481"/>
              <a:gd name="connsiteX3" fmla="*/ 1178693 w 1178693"/>
              <a:gd name="connsiteY3" fmla="*/ 942775 h 1039481"/>
              <a:gd name="connsiteX4" fmla="*/ 1081987 w 1178693"/>
              <a:gd name="connsiteY4" fmla="*/ 1039481 h 1039481"/>
              <a:gd name="connsiteX5" fmla="*/ 0 w 1178693"/>
              <a:gd name="connsiteY5" fmla="*/ 1039481 h 1039481"/>
              <a:gd name="connsiteX6" fmla="*/ 1039481 w 1178693"/>
              <a:gd name="connsiteY6" fmla="*/ 0 h 103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8693" h="1039481">
                <a:moveTo>
                  <a:pt x="1039481" y="0"/>
                </a:moveTo>
                <a:cubicBezTo>
                  <a:pt x="1075362" y="0"/>
                  <a:pt x="1110818" y="1818"/>
                  <a:pt x="1145762" y="5367"/>
                </a:cubicBezTo>
                <a:lnTo>
                  <a:pt x="1178693" y="10393"/>
                </a:lnTo>
                <a:lnTo>
                  <a:pt x="1178693" y="942775"/>
                </a:lnTo>
                <a:cubicBezTo>
                  <a:pt x="1178693" y="996184"/>
                  <a:pt x="1135396" y="1039481"/>
                  <a:pt x="1081987" y="1039481"/>
                </a:cubicBezTo>
                <a:lnTo>
                  <a:pt x="0" y="1039481"/>
                </a:lnTo>
                <a:cubicBezTo>
                  <a:pt x="0" y="465391"/>
                  <a:pt x="465391" y="0"/>
                  <a:pt x="1039481" y="0"/>
                </a:cubicBezTo>
                <a:close/>
              </a:path>
            </a:pathLst>
          </a:custGeom>
          <a:solidFill>
            <a:schemeClr val="accent4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6CDEAF6-40E3-48EE-B713-B797AA965CA5}"/>
              </a:ext>
            </a:extLst>
          </p:cNvPr>
          <p:cNvSpPr/>
          <p:nvPr userDrawn="1"/>
        </p:nvSpPr>
        <p:spPr>
          <a:xfrm rot="283349">
            <a:off x="1763233" y="4205818"/>
            <a:ext cx="3740301" cy="1429287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7495B46-B766-4D1A-AC08-1AD4A0E805AE}"/>
              </a:ext>
            </a:extLst>
          </p:cNvPr>
          <p:cNvSpPr/>
          <p:nvPr userDrawn="1"/>
        </p:nvSpPr>
        <p:spPr>
          <a:xfrm>
            <a:off x="1586773" y="4184882"/>
            <a:ext cx="3786284" cy="1429287"/>
          </a:xfrm>
          <a:prstGeom prst="roundRect">
            <a:avLst>
              <a:gd name="adj" fmla="val 5939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F44212F3-DF7F-4C18-B7B9-9F8323C82448}"/>
              </a:ext>
            </a:extLst>
          </p:cNvPr>
          <p:cNvSpPr/>
          <p:nvPr userDrawn="1"/>
        </p:nvSpPr>
        <p:spPr>
          <a:xfrm>
            <a:off x="4732168" y="5063398"/>
            <a:ext cx="647962" cy="571433"/>
          </a:xfrm>
          <a:custGeom>
            <a:avLst/>
            <a:gdLst>
              <a:gd name="connsiteX0" fmla="*/ 1039481 w 1178693"/>
              <a:gd name="connsiteY0" fmla="*/ 0 h 1039481"/>
              <a:gd name="connsiteX1" fmla="*/ 1145762 w 1178693"/>
              <a:gd name="connsiteY1" fmla="*/ 5367 h 1039481"/>
              <a:gd name="connsiteX2" fmla="*/ 1178693 w 1178693"/>
              <a:gd name="connsiteY2" fmla="*/ 10393 h 1039481"/>
              <a:gd name="connsiteX3" fmla="*/ 1178693 w 1178693"/>
              <a:gd name="connsiteY3" fmla="*/ 942775 h 1039481"/>
              <a:gd name="connsiteX4" fmla="*/ 1081987 w 1178693"/>
              <a:gd name="connsiteY4" fmla="*/ 1039481 h 1039481"/>
              <a:gd name="connsiteX5" fmla="*/ 0 w 1178693"/>
              <a:gd name="connsiteY5" fmla="*/ 1039481 h 1039481"/>
              <a:gd name="connsiteX6" fmla="*/ 1039481 w 1178693"/>
              <a:gd name="connsiteY6" fmla="*/ 0 h 103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8693" h="1039481">
                <a:moveTo>
                  <a:pt x="1039481" y="0"/>
                </a:moveTo>
                <a:cubicBezTo>
                  <a:pt x="1075362" y="0"/>
                  <a:pt x="1110818" y="1818"/>
                  <a:pt x="1145762" y="5367"/>
                </a:cubicBezTo>
                <a:lnTo>
                  <a:pt x="1178693" y="10393"/>
                </a:lnTo>
                <a:lnTo>
                  <a:pt x="1178693" y="942775"/>
                </a:lnTo>
                <a:cubicBezTo>
                  <a:pt x="1178693" y="996184"/>
                  <a:pt x="1135396" y="1039481"/>
                  <a:pt x="1081987" y="1039481"/>
                </a:cubicBezTo>
                <a:lnTo>
                  <a:pt x="0" y="1039481"/>
                </a:lnTo>
                <a:cubicBezTo>
                  <a:pt x="0" y="465391"/>
                  <a:pt x="465391" y="0"/>
                  <a:pt x="1039481" y="0"/>
                </a:cubicBezTo>
                <a:close/>
              </a:path>
            </a:pathLst>
          </a:custGeom>
          <a:solidFill>
            <a:schemeClr val="accent4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DA79192-C54F-4A3E-9930-B678FB79DC79}"/>
              </a:ext>
            </a:extLst>
          </p:cNvPr>
          <p:cNvSpPr/>
          <p:nvPr userDrawn="1"/>
        </p:nvSpPr>
        <p:spPr>
          <a:xfrm rot="283349">
            <a:off x="6864927" y="4205818"/>
            <a:ext cx="3740301" cy="1429287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B9845A2-9A09-4BE0-93BD-8725E5B905EC}"/>
              </a:ext>
            </a:extLst>
          </p:cNvPr>
          <p:cNvSpPr/>
          <p:nvPr userDrawn="1"/>
        </p:nvSpPr>
        <p:spPr>
          <a:xfrm>
            <a:off x="6688467" y="4184882"/>
            <a:ext cx="3786284" cy="1429287"/>
          </a:xfrm>
          <a:prstGeom prst="roundRect">
            <a:avLst>
              <a:gd name="adj" fmla="val 5939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97629A57-2A14-4441-BC67-26676C55D3BE}"/>
              </a:ext>
            </a:extLst>
          </p:cNvPr>
          <p:cNvSpPr/>
          <p:nvPr userDrawn="1"/>
        </p:nvSpPr>
        <p:spPr>
          <a:xfrm>
            <a:off x="9830610" y="5063398"/>
            <a:ext cx="647962" cy="571433"/>
          </a:xfrm>
          <a:custGeom>
            <a:avLst/>
            <a:gdLst>
              <a:gd name="connsiteX0" fmla="*/ 1039481 w 1178693"/>
              <a:gd name="connsiteY0" fmla="*/ 0 h 1039481"/>
              <a:gd name="connsiteX1" fmla="*/ 1145762 w 1178693"/>
              <a:gd name="connsiteY1" fmla="*/ 5367 h 1039481"/>
              <a:gd name="connsiteX2" fmla="*/ 1178693 w 1178693"/>
              <a:gd name="connsiteY2" fmla="*/ 10393 h 1039481"/>
              <a:gd name="connsiteX3" fmla="*/ 1178693 w 1178693"/>
              <a:gd name="connsiteY3" fmla="*/ 942775 h 1039481"/>
              <a:gd name="connsiteX4" fmla="*/ 1081987 w 1178693"/>
              <a:gd name="connsiteY4" fmla="*/ 1039481 h 1039481"/>
              <a:gd name="connsiteX5" fmla="*/ 0 w 1178693"/>
              <a:gd name="connsiteY5" fmla="*/ 1039481 h 1039481"/>
              <a:gd name="connsiteX6" fmla="*/ 1039481 w 1178693"/>
              <a:gd name="connsiteY6" fmla="*/ 0 h 103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8693" h="1039481">
                <a:moveTo>
                  <a:pt x="1039481" y="0"/>
                </a:moveTo>
                <a:cubicBezTo>
                  <a:pt x="1075362" y="0"/>
                  <a:pt x="1110818" y="1818"/>
                  <a:pt x="1145762" y="5367"/>
                </a:cubicBezTo>
                <a:lnTo>
                  <a:pt x="1178693" y="10393"/>
                </a:lnTo>
                <a:lnTo>
                  <a:pt x="1178693" y="942775"/>
                </a:lnTo>
                <a:cubicBezTo>
                  <a:pt x="1178693" y="996184"/>
                  <a:pt x="1135396" y="1039481"/>
                  <a:pt x="1081987" y="1039481"/>
                </a:cubicBezTo>
                <a:lnTo>
                  <a:pt x="0" y="1039481"/>
                </a:lnTo>
                <a:cubicBezTo>
                  <a:pt x="0" y="465391"/>
                  <a:pt x="465391" y="0"/>
                  <a:pt x="1039481" y="0"/>
                </a:cubicBezTo>
                <a:close/>
              </a:path>
            </a:pathLst>
          </a:custGeom>
          <a:solidFill>
            <a:schemeClr val="accent4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55C390F0-15CD-4941-8BF3-45002D3FACCC}"/>
              </a:ext>
            </a:extLst>
          </p:cNvPr>
          <p:cNvSpPr>
            <a:spLocks/>
          </p:cNvSpPr>
          <p:nvPr userDrawn="1"/>
        </p:nvSpPr>
        <p:spPr>
          <a:xfrm flipH="1">
            <a:off x="219199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7498E77-7849-4232-B108-0BDABB1A036C}"/>
              </a:ext>
            </a:extLst>
          </p:cNvPr>
          <p:cNvSpPr/>
          <p:nvPr userDrawn="1"/>
        </p:nvSpPr>
        <p:spPr>
          <a:xfrm flipV="1">
            <a:off x="0" y="6772061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4F8B4D42-5C02-4DF1-8D2C-AF0CB6DDF8FD}"/>
              </a:ext>
            </a:extLst>
          </p:cNvPr>
          <p:cNvSpPr>
            <a:spLocks/>
          </p:cNvSpPr>
          <p:nvPr userDrawn="1"/>
        </p:nvSpPr>
        <p:spPr>
          <a:xfrm flipH="1">
            <a:off x="0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291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AD42E8B8-6C77-408A-BFFB-7652C89F049B}"/>
              </a:ext>
            </a:extLst>
          </p:cNvPr>
          <p:cNvSpPr/>
          <p:nvPr userDrawn="1"/>
        </p:nvSpPr>
        <p:spPr>
          <a:xfrm>
            <a:off x="7621134" y="11946"/>
            <a:ext cx="3519687" cy="2037700"/>
          </a:xfrm>
          <a:custGeom>
            <a:avLst/>
            <a:gdLst>
              <a:gd name="connsiteX0" fmla="*/ 33908 w 4966422"/>
              <a:gd name="connsiteY0" fmla="*/ 0 h 2875277"/>
              <a:gd name="connsiteX1" fmla="*/ 4932514 w 4966422"/>
              <a:gd name="connsiteY1" fmla="*/ 0 h 2875277"/>
              <a:gd name="connsiteX2" fmla="*/ 4953602 w 4966422"/>
              <a:gd name="connsiteY2" fmla="*/ 138172 h 2875277"/>
              <a:gd name="connsiteX3" fmla="*/ 4966422 w 4966422"/>
              <a:gd name="connsiteY3" fmla="*/ 392066 h 2875277"/>
              <a:gd name="connsiteX4" fmla="*/ 2483211 w 4966422"/>
              <a:gd name="connsiteY4" fmla="*/ 2875277 h 2875277"/>
              <a:gd name="connsiteX5" fmla="*/ 0 w 4966422"/>
              <a:gd name="connsiteY5" fmla="*/ 392066 h 2875277"/>
              <a:gd name="connsiteX6" fmla="*/ 12821 w 4966422"/>
              <a:gd name="connsiteY6" fmla="*/ 138172 h 287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6422" h="2875277">
                <a:moveTo>
                  <a:pt x="33908" y="0"/>
                </a:moveTo>
                <a:lnTo>
                  <a:pt x="4932514" y="0"/>
                </a:lnTo>
                <a:lnTo>
                  <a:pt x="4953602" y="138172"/>
                </a:lnTo>
                <a:cubicBezTo>
                  <a:pt x="4962080" y="221650"/>
                  <a:pt x="4966422" y="306351"/>
                  <a:pt x="4966422" y="392066"/>
                </a:cubicBezTo>
                <a:cubicBezTo>
                  <a:pt x="4966422" y="1763506"/>
                  <a:pt x="3854652" y="2875277"/>
                  <a:pt x="2483211" y="2875277"/>
                </a:cubicBezTo>
                <a:cubicBezTo>
                  <a:pt x="1111771" y="2875277"/>
                  <a:pt x="0" y="1763506"/>
                  <a:pt x="0" y="392066"/>
                </a:cubicBezTo>
                <a:cubicBezTo>
                  <a:pt x="0" y="306351"/>
                  <a:pt x="4343" y="221650"/>
                  <a:pt x="12821" y="13817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rgbClr val="176AF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平行四边形 3">
            <a:extLst>
              <a:ext uri="{FF2B5EF4-FFF2-40B4-BE49-F238E27FC236}">
                <a16:creationId xmlns:a16="http://schemas.microsoft.com/office/drawing/2014/main" id="{86B08D8C-00C0-4820-8A16-0C117D5325EB}"/>
              </a:ext>
            </a:extLst>
          </p:cNvPr>
          <p:cNvSpPr/>
          <p:nvPr userDrawn="1"/>
        </p:nvSpPr>
        <p:spPr>
          <a:xfrm>
            <a:off x="1338499" y="2970096"/>
            <a:ext cx="1602909" cy="239486"/>
          </a:xfrm>
          <a:prstGeom prst="parallelogram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平行四边形 4">
            <a:extLst>
              <a:ext uri="{FF2B5EF4-FFF2-40B4-BE49-F238E27FC236}">
                <a16:creationId xmlns:a16="http://schemas.microsoft.com/office/drawing/2014/main" id="{4722AEF4-7F79-4ED5-B565-34CD66BEDCFB}"/>
              </a:ext>
            </a:extLst>
          </p:cNvPr>
          <p:cNvSpPr/>
          <p:nvPr userDrawn="1"/>
        </p:nvSpPr>
        <p:spPr>
          <a:xfrm>
            <a:off x="1837851" y="3126179"/>
            <a:ext cx="1602909" cy="192423"/>
          </a:xfrm>
          <a:prstGeom prst="parallelogram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BCDA3DD2-CEB9-4C28-9C73-CE41F06CDE6F}"/>
              </a:ext>
            </a:extLst>
          </p:cNvPr>
          <p:cNvSpPr/>
          <p:nvPr userDrawn="1"/>
        </p:nvSpPr>
        <p:spPr>
          <a:xfrm>
            <a:off x="599197" y="5091487"/>
            <a:ext cx="3223238" cy="1766513"/>
          </a:xfrm>
          <a:custGeom>
            <a:avLst/>
            <a:gdLst>
              <a:gd name="connsiteX0" fmla="*/ 1611619 w 3223238"/>
              <a:gd name="connsiteY0" fmla="*/ 0 h 1766513"/>
              <a:gd name="connsiteX1" fmla="*/ 3223238 w 3223238"/>
              <a:gd name="connsiteY1" fmla="*/ 1611619 h 1766513"/>
              <a:gd name="connsiteX2" fmla="*/ 3215417 w 3223238"/>
              <a:gd name="connsiteY2" fmla="*/ 1766513 h 1766513"/>
              <a:gd name="connsiteX3" fmla="*/ 2596174 w 3223238"/>
              <a:gd name="connsiteY3" fmla="*/ 1766513 h 1766513"/>
              <a:gd name="connsiteX4" fmla="*/ 2611788 w 3223238"/>
              <a:gd name="connsiteY4" fmla="*/ 1611619 h 1766513"/>
              <a:gd name="connsiteX5" fmla="*/ 1611618 w 3223238"/>
              <a:gd name="connsiteY5" fmla="*/ 611449 h 1766513"/>
              <a:gd name="connsiteX6" fmla="*/ 611448 w 3223238"/>
              <a:gd name="connsiteY6" fmla="*/ 1611619 h 1766513"/>
              <a:gd name="connsiteX7" fmla="*/ 627063 w 3223238"/>
              <a:gd name="connsiteY7" fmla="*/ 1766513 h 1766513"/>
              <a:gd name="connsiteX8" fmla="*/ 7822 w 3223238"/>
              <a:gd name="connsiteY8" fmla="*/ 1766513 h 1766513"/>
              <a:gd name="connsiteX9" fmla="*/ 0 w 3223238"/>
              <a:gd name="connsiteY9" fmla="*/ 1611619 h 1766513"/>
              <a:gd name="connsiteX10" fmla="*/ 1611619 w 3223238"/>
              <a:gd name="connsiteY10" fmla="*/ 0 h 17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23238" h="1766513">
                <a:moveTo>
                  <a:pt x="1611619" y="0"/>
                </a:moveTo>
                <a:cubicBezTo>
                  <a:pt x="2501692" y="0"/>
                  <a:pt x="3223238" y="721546"/>
                  <a:pt x="3223238" y="1611619"/>
                </a:cubicBezTo>
                <a:lnTo>
                  <a:pt x="3215417" y="1766513"/>
                </a:lnTo>
                <a:lnTo>
                  <a:pt x="2596174" y="1766513"/>
                </a:lnTo>
                <a:lnTo>
                  <a:pt x="2611788" y="1611619"/>
                </a:lnTo>
                <a:cubicBezTo>
                  <a:pt x="2611788" y="1059240"/>
                  <a:pt x="2163997" y="611449"/>
                  <a:pt x="1611618" y="611449"/>
                </a:cubicBezTo>
                <a:cubicBezTo>
                  <a:pt x="1059239" y="611449"/>
                  <a:pt x="611448" y="1059240"/>
                  <a:pt x="611448" y="1611619"/>
                </a:cubicBezTo>
                <a:lnTo>
                  <a:pt x="627063" y="1766513"/>
                </a:lnTo>
                <a:lnTo>
                  <a:pt x="7822" y="1766513"/>
                </a:lnTo>
                <a:lnTo>
                  <a:pt x="0" y="1611619"/>
                </a:lnTo>
                <a:cubicBezTo>
                  <a:pt x="0" y="721546"/>
                  <a:pt x="721546" y="0"/>
                  <a:pt x="1611619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176AF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348A4F13-B136-41FA-A315-9A44B8C19C87}"/>
              </a:ext>
            </a:extLst>
          </p:cNvPr>
          <p:cNvSpPr/>
          <p:nvPr userDrawn="1"/>
        </p:nvSpPr>
        <p:spPr>
          <a:xfrm>
            <a:off x="3507954" y="1498600"/>
            <a:ext cx="5176092" cy="5359400"/>
          </a:xfrm>
          <a:custGeom>
            <a:avLst/>
            <a:gdLst>
              <a:gd name="connsiteX0" fmla="*/ 840719 w 6680322"/>
              <a:gd name="connsiteY0" fmla="*/ 0 h 5943411"/>
              <a:gd name="connsiteX1" fmla="*/ 5839603 w 6680322"/>
              <a:gd name="connsiteY1" fmla="*/ 0 h 5943411"/>
              <a:gd name="connsiteX2" fmla="*/ 6680322 w 6680322"/>
              <a:gd name="connsiteY2" fmla="*/ 840719 h 5943411"/>
              <a:gd name="connsiteX3" fmla="*/ 6680322 w 6680322"/>
              <a:gd name="connsiteY3" fmla="*/ 5943411 h 5943411"/>
              <a:gd name="connsiteX4" fmla="*/ 0 w 6680322"/>
              <a:gd name="connsiteY4" fmla="*/ 5943411 h 5943411"/>
              <a:gd name="connsiteX5" fmla="*/ 0 w 6680322"/>
              <a:gd name="connsiteY5" fmla="*/ 840719 h 5943411"/>
              <a:gd name="connsiteX6" fmla="*/ 840719 w 6680322"/>
              <a:gd name="connsiteY6" fmla="*/ 0 h 594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80322" h="5943411">
                <a:moveTo>
                  <a:pt x="840719" y="0"/>
                </a:moveTo>
                <a:lnTo>
                  <a:pt x="5839603" y="0"/>
                </a:lnTo>
                <a:cubicBezTo>
                  <a:pt x="6303919" y="0"/>
                  <a:pt x="6680322" y="376403"/>
                  <a:pt x="6680322" y="840719"/>
                </a:cubicBezTo>
                <a:lnTo>
                  <a:pt x="6680322" y="5943411"/>
                </a:lnTo>
                <a:lnTo>
                  <a:pt x="0" y="5943411"/>
                </a:lnTo>
                <a:lnTo>
                  <a:pt x="0" y="840719"/>
                </a:lnTo>
                <a:cubicBezTo>
                  <a:pt x="0" y="376403"/>
                  <a:pt x="376403" y="0"/>
                  <a:pt x="840719" y="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>
            <a:outerShdw blurRad="1905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68EC622B-736B-498D-B4BB-6A2FCB2AD208}"/>
              </a:ext>
            </a:extLst>
          </p:cNvPr>
          <p:cNvSpPr/>
          <p:nvPr userDrawn="1"/>
        </p:nvSpPr>
        <p:spPr>
          <a:xfrm flipH="1">
            <a:off x="5565712" y="1935133"/>
            <a:ext cx="1353582" cy="150256"/>
          </a:xfrm>
          <a:custGeom>
            <a:avLst/>
            <a:gdLst>
              <a:gd name="connsiteX0" fmla="*/ 0 w 1353582"/>
              <a:gd name="connsiteY0" fmla="*/ 75127 h 150256"/>
              <a:gd name="connsiteX1" fmla="*/ 0 w 1353582"/>
              <a:gd name="connsiteY1" fmla="*/ 75128 h 150256"/>
              <a:gd name="connsiteX2" fmla="*/ 0 w 1353582"/>
              <a:gd name="connsiteY2" fmla="*/ 75128 h 150256"/>
              <a:gd name="connsiteX3" fmla="*/ 1278454 w 1353582"/>
              <a:gd name="connsiteY3" fmla="*/ 0 h 150256"/>
              <a:gd name="connsiteX4" fmla="*/ 75128 w 1353582"/>
              <a:gd name="connsiteY4" fmla="*/ 0 h 150256"/>
              <a:gd name="connsiteX5" fmla="*/ 5904 w 1353582"/>
              <a:gd name="connsiteY5" fmla="*/ 45885 h 150256"/>
              <a:gd name="connsiteX6" fmla="*/ 0 w 1353582"/>
              <a:gd name="connsiteY6" fmla="*/ 75128 h 150256"/>
              <a:gd name="connsiteX7" fmla="*/ 5904 w 1353582"/>
              <a:gd name="connsiteY7" fmla="*/ 104370 h 150256"/>
              <a:gd name="connsiteX8" fmla="*/ 75128 w 1353582"/>
              <a:gd name="connsiteY8" fmla="*/ 150255 h 150256"/>
              <a:gd name="connsiteX9" fmla="*/ 1278453 w 1353582"/>
              <a:gd name="connsiteY9" fmla="*/ 150256 h 150256"/>
              <a:gd name="connsiteX10" fmla="*/ 1353581 w 1353582"/>
              <a:gd name="connsiteY10" fmla="*/ 75128 h 150256"/>
              <a:gd name="connsiteX11" fmla="*/ 1353582 w 1353582"/>
              <a:gd name="connsiteY11" fmla="*/ 75128 h 150256"/>
              <a:gd name="connsiteX12" fmla="*/ 1278454 w 1353582"/>
              <a:gd name="connsiteY12" fmla="*/ 0 h 15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53582" h="150256">
                <a:moveTo>
                  <a:pt x="0" y="75127"/>
                </a:moveTo>
                <a:lnTo>
                  <a:pt x="0" y="75128"/>
                </a:lnTo>
                <a:lnTo>
                  <a:pt x="0" y="75128"/>
                </a:lnTo>
                <a:close/>
                <a:moveTo>
                  <a:pt x="1278454" y="0"/>
                </a:moveTo>
                <a:lnTo>
                  <a:pt x="75128" y="0"/>
                </a:lnTo>
                <a:cubicBezTo>
                  <a:pt x="44009" y="0"/>
                  <a:pt x="17309" y="18920"/>
                  <a:pt x="5904" y="45885"/>
                </a:cubicBezTo>
                <a:lnTo>
                  <a:pt x="0" y="75128"/>
                </a:lnTo>
                <a:lnTo>
                  <a:pt x="5904" y="104370"/>
                </a:lnTo>
                <a:cubicBezTo>
                  <a:pt x="17309" y="131335"/>
                  <a:pt x="44009" y="150255"/>
                  <a:pt x="75128" y="150255"/>
                </a:cubicBezTo>
                <a:lnTo>
                  <a:pt x="1278453" y="150256"/>
                </a:lnTo>
                <a:cubicBezTo>
                  <a:pt x="1319945" y="150256"/>
                  <a:pt x="1353581" y="116620"/>
                  <a:pt x="1353581" y="75128"/>
                </a:cubicBezTo>
                <a:lnTo>
                  <a:pt x="1353582" y="75128"/>
                </a:lnTo>
                <a:cubicBezTo>
                  <a:pt x="1353582" y="33636"/>
                  <a:pt x="1319946" y="0"/>
                  <a:pt x="1278454" y="0"/>
                </a:cubicBezTo>
                <a:close/>
              </a:path>
            </a:pathLst>
          </a:cu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6F9338E2-6B77-4EA8-B174-FB75A97FD723}"/>
              </a:ext>
            </a:extLst>
          </p:cNvPr>
          <p:cNvSpPr/>
          <p:nvPr userDrawn="1"/>
        </p:nvSpPr>
        <p:spPr>
          <a:xfrm>
            <a:off x="5093607" y="1896542"/>
            <a:ext cx="212448" cy="212448"/>
          </a:xfrm>
          <a:custGeom>
            <a:avLst/>
            <a:gdLst>
              <a:gd name="connsiteX0" fmla="*/ 106224 w 212448"/>
              <a:gd name="connsiteY0" fmla="*/ 0 h 212448"/>
              <a:gd name="connsiteX1" fmla="*/ 212448 w 212448"/>
              <a:gd name="connsiteY1" fmla="*/ 106224 h 212448"/>
              <a:gd name="connsiteX2" fmla="*/ 106224 w 212448"/>
              <a:gd name="connsiteY2" fmla="*/ 212448 h 212448"/>
              <a:gd name="connsiteX3" fmla="*/ 0 w 212448"/>
              <a:gd name="connsiteY3" fmla="*/ 106224 h 212448"/>
              <a:gd name="connsiteX4" fmla="*/ 106224 w 212448"/>
              <a:gd name="connsiteY4" fmla="*/ 0 h 2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448" h="212448">
                <a:moveTo>
                  <a:pt x="106224" y="0"/>
                </a:moveTo>
                <a:cubicBezTo>
                  <a:pt x="164890" y="0"/>
                  <a:pt x="212448" y="47558"/>
                  <a:pt x="212448" y="106224"/>
                </a:cubicBezTo>
                <a:cubicBezTo>
                  <a:pt x="212448" y="164890"/>
                  <a:pt x="164890" y="212448"/>
                  <a:pt x="106224" y="212448"/>
                </a:cubicBezTo>
                <a:cubicBezTo>
                  <a:pt x="47558" y="212448"/>
                  <a:pt x="0" y="164890"/>
                  <a:pt x="0" y="106224"/>
                </a:cubicBezTo>
                <a:cubicBezTo>
                  <a:pt x="0" y="47558"/>
                  <a:pt x="47558" y="0"/>
                  <a:pt x="106224" y="0"/>
                </a:cubicBezTo>
                <a:close/>
              </a:path>
            </a:pathLst>
          </a:custGeom>
          <a:solidFill>
            <a:schemeClr val="accent4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5A34AA4D-BFC7-4E62-96BC-08B70B7A9F41}"/>
              </a:ext>
            </a:extLst>
          </p:cNvPr>
          <p:cNvSpPr/>
          <p:nvPr userDrawn="1"/>
        </p:nvSpPr>
        <p:spPr>
          <a:xfrm>
            <a:off x="3731046" y="2457557"/>
            <a:ext cx="4755420" cy="4400443"/>
          </a:xfrm>
          <a:custGeom>
            <a:avLst/>
            <a:gdLst>
              <a:gd name="connsiteX0" fmla="*/ 173136 w 6137398"/>
              <a:gd name="connsiteY0" fmla="*/ 0 h 4879957"/>
              <a:gd name="connsiteX1" fmla="*/ 5964262 w 6137398"/>
              <a:gd name="connsiteY1" fmla="*/ 0 h 4879957"/>
              <a:gd name="connsiteX2" fmla="*/ 6137398 w 6137398"/>
              <a:gd name="connsiteY2" fmla="*/ 173136 h 4879957"/>
              <a:gd name="connsiteX3" fmla="*/ 6137398 w 6137398"/>
              <a:gd name="connsiteY3" fmla="*/ 4879957 h 4879957"/>
              <a:gd name="connsiteX4" fmla="*/ 0 w 6137398"/>
              <a:gd name="connsiteY4" fmla="*/ 4879957 h 4879957"/>
              <a:gd name="connsiteX5" fmla="*/ 0 w 6137398"/>
              <a:gd name="connsiteY5" fmla="*/ 173136 h 4879957"/>
              <a:gd name="connsiteX6" fmla="*/ 173136 w 6137398"/>
              <a:gd name="connsiteY6" fmla="*/ 0 h 4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7398" h="4879957">
                <a:moveTo>
                  <a:pt x="173136" y="0"/>
                </a:moveTo>
                <a:lnTo>
                  <a:pt x="5964262" y="0"/>
                </a:lnTo>
                <a:cubicBezTo>
                  <a:pt x="6059882" y="0"/>
                  <a:pt x="6137398" y="77516"/>
                  <a:pt x="6137398" y="173136"/>
                </a:cubicBezTo>
                <a:lnTo>
                  <a:pt x="6137398" y="4879957"/>
                </a:lnTo>
                <a:lnTo>
                  <a:pt x="0" y="4879957"/>
                </a:lnTo>
                <a:lnTo>
                  <a:pt x="0" y="173136"/>
                </a:lnTo>
                <a:cubicBezTo>
                  <a:pt x="0" y="77516"/>
                  <a:pt x="77516" y="0"/>
                  <a:pt x="173136" y="0"/>
                </a:cubicBezTo>
                <a:close/>
              </a:path>
            </a:pathLst>
          </a:custGeom>
          <a:solidFill>
            <a:srgbClr val="F7F7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7DB5B8E1-5E4F-4C60-AF9F-B8D0E1A58FA4}"/>
              </a:ext>
            </a:extLst>
          </p:cNvPr>
          <p:cNvSpPr/>
          <p:nvPr userDrawn="1"/>
        </p:nvSpPr>
        <p:spPr>
          <a:xfrm rot="10800000">
            <a:off x="5800423" y="5337776"/>
            <a:ext cx="609600" cy="525517"/>
          </a:xfrm>
          <a:prstGeom prst="triangle">
            <a:avLst/>
          </a:prstGeom>
          <a:noFill/>
          <a:ln>
            <a:gradFill>
              <a:gsLst>
                <a:gs pos="0">
                  <a:schemeClr val="accent4"/>
                </a:gs>
                <a:gs pos="73000">
                  <a:schemeClr val="accent4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id="{E43B8EE2-B0F5-45C5-9C6B-DA46199F719A}"/>
              </a:ext>
            </a:extLst>
          </p:cNvPr>
          <p:cNvSpPr/>
          <p:nvPr userDrawn="1"/>
        </p:nvSpPr>
        <p:spPr>
          <a:xfrm rot="10800000">
            <a:off x="8749688" y="4283541"/>
            <a:ext cx="1602909" cy="239486"/>
          </a:xfrm>
          <a:prstGeom prst="parallelogram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平行四边形 12">
            <a:extLst>
              <a:ext uri="{FF2B5EF4-FFF2-40B4-BE49-F238E27FC236}">
                <a16:creationId xmlns:a16="http://schemas.microsoft.com/office/drawing/2014/main" id="{4EE4EB41-2265-48BA-AEC7-51687605E7C5}"/>
              </a:ext>
            </a:extLst>
          </p:cNvPr>
          <p:cNvSpPr/>
          <p:nvPr userDrawn="1"/>
        </p:nvSpPr>
        <p:spPr>
          <a:xfrm rot="10800000">
            <a:off x="9249040" y="4439624"/>
            <a:ext cx="1602909" cy="192423"/>
          </a:xfrm>
          <a:prstGeom prst="parallelogram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552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F7EB0E1C-A16C-4691-9635-3A8DE619A42A}"/>
              </a:ext>
            </a:extLst>
          </p:cNvPr>
          <p:cNvSpPr/>
          <p:nvPr userDrawn="1"/>
        </p:nvSpPr>
        <p:spPr>
          <a:xfrm>
            <a:off x="0" y="9525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CF4FE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6525CD5-167A-48F8-9BA5-981137409408}"/>
              </a:ext>
            </a:extLst>
          </p:cNvPr>
          <p:cNvSpPr/>
          <p:nvPr userDrawn="1"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0BB089BC-6B0D-44E5-A2C6-38F4C4EDDA4F}"/>
              </a:ext>
            </a:extLst>
          </p:cNvPr>
          <p:cNvSpPr/>
          <p:nvPr userDrawn="1"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90B60765-F187-43E7-B4F6-DF6C8FFA1530}"/>
              </a:ext>
            </a:extLst>
          </p:cNvPr>
          <p:cNvSpPr>
            <a:spLocks/>
          </p:cNvSpPr>
          <p:nvPr userDrawn="1"/>
        </p:nvSpPr>
        <p:spPr>
          <a:xfrm flipH="1">
            <a:off x="219199" y="6673486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FCBE18E2-7580-437D-B174-4358555C8E83}"/>
              </a:ext>
            </a:extLst>
          </p:cNvPr>
          <p:cNvSpPr/>
          <p:nvPr userDrawn="1"/>
        </p:nvSpPr>
        <p:spPr>
          <a:xfrm flipV="1">
            <a:off x="0" y="6784754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C2242FA5-12A7-4E95-A351-D298FE4D70CC}"/>
              </a:ext>
            </a:extLst>
          </p:cNvPr>
          <p:cNvSpPr>
            <a:spLocks/>
          </p:cNvSpPr>
          <p:nvPr userDrawn="1"/>
        </p:nvSpPr>
        <p:spPr>
          <a:xfrm flipH="1">
            <a:off x="0" y="6673484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372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3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9" r:id="rId2"/>
    <p:sldLayoutId id="2147483670" r:id="rId3"/>
    <p:sldLayoutId id="2147483671" r:id="rId4"/>
    <p:sldLayoutId id="214748366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4" userDrawn="1">
          <p15:clr>
            <a:srgbClr val="F26B43"/>
          </p15:clr>
        </p15:guide>
        <p15:guide id="4" pos="7368" userDrawn="1">
          <p15:clr>
            <a:srgbClr val="F26B43"/>
          </p15:clr>
        </p15:guide>
        <p15:guide id="5" orient="horz" pos="560" userDrawn="1">
          <p15:clr>
            <a:srgbClr val="F26B43"/>
          </p15:clr>
        </p15:guide>
        <p15:guide id="6" orient="horz" pos="624" userDrawn="1">
          <p15:clr>
            <a:srgbClr val="F26B43"/>
          </p15:clr>
        </p15:guide>
        <p15:guide id="7" orient="horz" pos="4056" userDrawn="1">
          <p15:clr>
            <a:srgbClr val="F26B43"/>
          </p15:clr>
        </p15:guide>
        <p15:guide id="8" orient="horz" pos="39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officeplus.cn/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>
            <a:extLst>
              <a:ext uri="{FF2B5EF4-FFF2-40B4-BE49-F238E27FC236}">
                <a16:creationId xmlns:a16="http://schemas.microsoft.com/office/drawing/2014/main" id="{A54E22F6-1A15-4351-A25E-763A0CA4B646}"/>
              </a:ext>
            </a:extLst>
          </p:cNvPr>
          <p:cNvSpPr/>
          <p:nvPr/>
        </p:nvSpPr>
        <p:spPr>
          <a:xfrm>
            <a:off x="3263333" y="3208408"/>
            <a:ext cx="5665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OPPOSans R"/>
                <a:sym typeface="+mn-lt"/>
              </a:rPr>
              <a:t>YEAR-END WORK SUMMARY REPORT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sp>
        <p:nvSpPr>
          <p:cNvPr id="57" name="平行四边形 56">
            <a:extLst>
              <a:ext uri="{FF2B5EF4-FFF2-40B4-BE49-F238E27FC236}">
                <a16:creationId xmlns:a16="http://schemas.microsoft.com/office/drawing/2014/main" id="{10A04A2A-C838-4201-8C6A-024064A9FBD2}"/>
              </a:ext>
            </a:extLst>
          </p:cNvPr>
          <p:cNvSpPr/>
          <p:nvPr/>
        </p:nvSpPr>
        <p:spPr>
          <a:xfrm>
            <a:off x="1655012" y="1756416"/>
            <a:ext cx="1602909" cy="239486"/>
          </a:xfrm>
          <a:prstGeom prst="parallelogram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sp>
        <p:nvSpPr>
          <p:cNvPr id="58" name="平行四边形 57">
            <a:extLst>
              <a:ext uri="{FF2B5EF4-FFF2-40B4-BE49-F238E27FC236}">
                <a16:creationId xmlns:a16="http://schemas.microsoft.com/office/drawing/2014/main" id="{0C8D8002-6911-4738-940A-B7CFC37D9DA1}"/>
              </a:ext>
            </a:extLst>
          </p:cNvPr>
          <p:cNvSpPr/>
          <p:nvPr/>
        </p:nvSpPr>
        <p:spPr>
          <a:xfrm>
            <a:off x="2154364" y="1912499"/>
            <a:ext cx="1602909" cy="192423"/>
          </a:xfrm>
          <a:prstGeom prst="parallelogram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sp>
        <p:nvSpPr>
          <p:cNvPr id="59" name="平行四边形 58">
            <a:extLst>
              <a:ext uri="{FF2B5EF4-FFF2-40B4-BE49-F238E27FC236}">
                <a16:creationId xmlns:a16="http://schemas.microsoft.com/office/drawing/2014/main" id="{B1A25994-2E27-4219-8BC1-B03C727A3EA8}"/>
              </a:ext>
            </a:extLst>
          </p:cNvPr>
          <p:cNvSpPr/>
          <p:nvPr/>
        </p:nvSpPr>
        <p:spPr>
          <a:xfrm flipH="1">
            <a:off x="8800126" y="3183798"/>
            <a:ext cx="1602909" cy="192423"/>
          </a:xfrm>
          <a:prstGeom prst="parallelogram">
            <a:avLst/>
          </a:prstGeom>
          <a:gradFill flip="none" rotWithShape="1">
            <a:gsLst>
              <a:gs pos="10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id="{9B73EEBB-F586-4FB9-B713-0B4C8EB91FE4}"/>
              </a:ext>
            </a:extLst>
          </p:cNvPr>
          <p:cNvSpPr/>
          <p:nvPr/>
        </p:nvSpPr>
        <p:spPr>
          <a:xfrm flipH="1">
            <a:off x="9607929" y="3023725"/>
            <a:ext cx="1602909" cy="192423"/>
          </a:xfrm>
          <a:prstGeom prst="parallelogram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bg1">
                  <a:alpha val="2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A67055A4-C85D-4960-84E9-EFD96AED4890}"/>
              </a:ext>
            </a:extLst>
          </p:cNvPr>
          <p:cNvCxnSpPr>
            <a:cxnSpLocks/>
          </p:cNvCxnSpPr>
          <p:nvPr/>
        </p:nvCxnSpPr>
        <p:spPr>
          <a:xfrm flipH="1">
            <a:off x="8234978" y="1958353"/>
            <a:ext cx="1130295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D52D190F-E8A0-4240-930F-558B308AC10C}"/>
              </a:ext>
            </a:extLst>
          </p:cNvPr>
          <p:cNvCxnSpPr>
            <a:cxnSpLocks/>
          </p:cNvCxnSpPr>
          <p:nvPr/>
        </p:nvCxnSpPr>
        <p:spPr>
          <a:xfrm>
            <a:off x="1863692" y="3401621"/>
            <a:ext cx="1368129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524C6FEE-DE0D-478B-9599-8FC332CCFB00}"/>
              </a:ext>
            </a:extLst>
          </p:cNvPr>
          <p:cNvCxnSpPr>
            <a:cxnSpLocks/>
          </p:cNvCxnSpPr>
          <p:nvPr/>
        </p:nvCxnSpPr>
        <p:spPr>
          <a:xfrm>
            <a:off x="2758569" y="3223467"/>
            <a:ext cx="1130295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7700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0135F9F2-6976-418A-A5F8-CD0F7635EBFC}"/>
              </a:ext>
            </a:extLst>
          </p:cNvPr>
          <p:cNvSpPr/>
          <p:nvPr/>
        </p:nvSpPr>
        <p:spPr>
          <a:xfrm>
            <a:off x="4770120" y="4873075"/>
            <a:ext cx="2659660" cy="48991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</a:gradFill>
          <a:ln w="0" cap="flat" cmpd="sng" algn="ctr">
            <a:solidFill>
              <a:schemeClr val="bg1"/>
            </a:solidFill>
            <a:prstDash val="solid"/>
            <a:miter lim="800000"/>
          </a:ln>
          <a:effectLst>
            <a:outerShdw blurRad="76200" dist="50800" dir="5400000" algn="t" rotWithShape="0">
              <a:srgbClr val="778495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F7B7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474CE3A-D4D6-4087-B3B8-D74762FD6327}"/>
              </a:ext>
            </a:extLst>
          </p:cNvPr>
          <p:cNvSpPr txBox="1"/>
          <p:nvPr/>
        </p:nvSpPr>
        <p:spPr>
          <a:xfrm>
            <a:off x="4929598" y="4933366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汇报人：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OfficePLUS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E52546C4-1C5C-4C5D-88E6-5E7D9C45A42E}"/>
              </a:ext>
            </a:extLst>
          </p:cNvPr>
          <p:cNvCxnSpPr>
            <a:cxnSpLocks/>
          </p:cNvCxnSpPr>
          <p:nvPr/>
        </p:nvCxnSpPr>
        <p:spPr>
          <a:xfrm flipH="1">
            <a:off x="7604057" y="1820413"/>
            <a:ext cx="1796721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96">
            <a:extLst>
              <a:ext uri="{FF2B5EF4-FFF2-40B4-BE49-F238E27FC236}">
                <a16:creationId xmlns:a16="http://schemas.microsoft.com/office/drawing/2014/main" id="{E9A32EF3-2D97-41F1-A639-EEBE238B650A}"/>
              </a:ext>
            </a:extLst>
          </p:cNvPr>
          <p:cNvSpPr txBox="1"/>
          <p:nvPr/>
        </p:nvSpPr>
        <p:spPr>
          <a:xfrm>
            <a:off x="409448" y="219686"/>
            <a:ext cx="1454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勿忘初心，勇敢前行</a:t>
            </a: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1754EA42-8D2B-444A-A264-178FD41641C9}"/>
              </a:ext>
            </a:extLst>
          </p:cNvPr>
          <p:cNvSpPr txBox="1"/>
          <p:nvPr/>
        </p:nvSpPr>
        <p:spPr>
          <a:xfrm>
            <a:off x="410843" y="6240617"/>
            <a:ext cx="1439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C53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DATE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C53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：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C53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20XX.12.31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C53C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44C26700-7A8B-4311-8323-729DEDE4412E}"/>
              </a:ext>
            </a:extLst>
          </p:cNvPr>
          <p:cNvGrpSpPr/>
          <p:nvPr/>
        </p:nvGrpSpPr>
        <p:grpSpPr>
          <a:xfrm>
            <a:off x="11338642" y="304461"/>
            <a:ext cx="359022" cy="88487"/>
            <a:chOff x="11200518" y="251954"/>
            <a:chExt cx="566808" cy="139700"/>
          </a:xfrm>
        </p:grpSpPr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15A67A4C-C1C5-4B43-B047-80F7187829E3}"/>
                </a:ext>
              </a:extLst>
            </p:cNvPr>
            <p:cNvSpPr/>
            <p:nvPr/>
          </p:nvSpPr>
          <p:spPr>
            <a:xfrm>
              <a:off x="11200518" y="251954"/>
              <a:ext cx="139700" cy="139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248BB566-0FE9-4655-B648-50C2454356DC}"/>
                </a:ext>
              </a:extLst>
            </p:cNvPr>
            <p:cNvSpPr/>
            <p:nvPr/>
          </p:nvSpPr>
          <p:spPr>
            <a:xfrm>
              <a:off x="11406258" y="251954"/>
              <a:ext cx="139700" cy="1397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endParaRP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333F65E4-CD7A-4E9B-9250-7930251A8601}"/>
                </a:ext>
              </a:extLst>
            </p:cNvPr>
            <p:cNvSpPr/>
            <p:nvPr/>
          </p:nvSpPr>
          <p:spPr>
            <a:xfrm>
              <a:off x="11627626" y="251954"/>
              <a:ext cx="139700" cy="139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endParaRPr>
            </a:p>
          </p:txBody>
        </p: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A84E2BC1-6951-44C5-A6E2-138A217FA4C9}"/>
              </a:ext>
            </a:extLst>
          </p:cNvPr>
          <p:cNvGrpSpPr/>
          <p:nvPr/>
        </p:nvGrpSpPr>
        <p:grpSpPr>
          <a:xfrm>
            <a:off x="11029282" y="6310216"/>
            <a:ext cx="663042" cy="111904"/>
            <a:chOff x="6572251" y="-1254662"/>
            <a:chExt cx="663042" cy="196801"/>
          </a:xfrm>
        </p:grpSpPr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4169BB46-87FA-4333-8A04-B0EFE8B78C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52A79BC5-721D-45AC-8329-F6F2B7622D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FFA1AF51-692C-408F-988D-1FB777355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9376B748-9454-4EFB-AFF5-5DCAB3F181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1A503DAB-77D6-483E-AB9E-439DA24B35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>
              <a:extLst>
                <a:ext uri="{FF2B5EF4-FFF2-40B4-BE49-F238E27FC236}">
                  <a16:creationId xmlns:a16="http://schemas.microsoft.com/office/drawing/2014/main" id="{F4388A8B-B671-4AC2-AFC3-1EB9E2B11D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>
              <a:extLst>
                <a:ext uri="{FF2B5EF4-FFF2-40B4-BE49-F238E27FC236}">
                  <a16:creationId xmlns:a16="http://schemas.microsoft.com/office/drawing/2014/main" id="{C352D943-66B7-4E81-B97F-0717131769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>
              <a:extLst>
                <a:ext uri="{FF2B5EF4-FFF2-40B4-BE49-F238E27FC236}">
                  <a16:creationId xmlns:a16="http://schemas.microsoft.com/office/drawing/2014/main" id="{3DB308CF-960F-463A-8F1B-B0D5A7EFDD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>
              <a:extLst>
                <a:ext uri="{FF2B5EF4-FFF2-40B4-BE49-F238E27FC236}">
                  <a16:creationId xmlns:a16="http://schemas.microsoft.com/office/drawing/2014/main" id="{81B6D234-F484-4B30-98BD-C4DEEAC731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D27EC931-029A-4432-BA58-2FBEC0552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C69E4424-20A4-4BCD-B95E-D44005278A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>
              <a:extLst>
                <a:ext uri="{FF2B5EF4-FFF2-40B4-BE49-F238E27FC236}">
                  <a16:creationId xmlns:a16="http://schemas.microsoft.com/office/drawing/2014/main" id="{FCD77DB6-B941-4969-8C3C-6229097711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09E64A6-1E34-4D3E-BE61-BDA5361E271A}"/>
              </a:ext>
            </a:extLst>
          </p:cNvPr>
          <p:cNvCxnSpPr>
            <a:cxnSpLocks/>
          </p:cNvCxnSpPr>
          <p:nvPr/>
        </p:nvCxnSpPr>
        <p:spPr>
          <a:xfrm flipH="1">
            <a:off x="8917515" y="3416135"/>
            <a:ext cx="1368129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DAEBA0C1-9395-490D-9268-F8840514F4B1}"/>
              </a:ext>
            </a:extLst>
          </p:cNvPr>
          <p:cNvGrpSpPr/>
          <p:nvPr/>
        </p:nvGrpSpPr>
        <p:grpSpPr>
          <a:xfrm>
            <a:off x="1494287" y="1870247"/>
            <a:ext cx="9203426" cy="1486993"/>
            <a:chOff x="-9189108" y="-1760225"/>
            <a:chExt cx="9203426" cy="1486993"/>
          </a:xfrm>
        </p:grpSpPr>
        <p:sp>
          <p:nvSpPr>
            <p:cNvPr id="135" name="文本框 134">
              <a:extLst>
                <a:ext uri="{FF2B5EF4-FFF2-40B4-BE49-F238E27FC236}">
                  <a16:creationId xmlns:a16="http://schemas.microsoft.com/office/drawing/2014/main" id="{DE777A4A-C9D7-41F0-82E9-91E74F99A044}"/>
                </a:ext>
              </a:extLst>
            </p:cNvPr>
            <p:cNvSpPr txBox="1"/>
            <p:nvPr/>
          </p:nvSpPr>
          <p:spPr>
            <a:xfrm>
              <a:off x="-9189108" y="-1719782"/>
              <a:ext cx="920180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POSans R"/>
                  <a:sym typeface="+mn-lt"/>
                </a:rPr>
                <a:t>年终工作总结汇报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012A81CE-F4FE-4B60-B329-44758DE497CF}"/>
                </a:ext>
              </a:extLst>
            </p:cNvPr>
            <p:cNvSpPr txBox="1"/>
            <p:nvPr/>
          </p:nvSpPr>
          <p:spPr>
            <a:xfrm>
              <a:off x="-9187489" y="-1760225"/>
              <a:ext cx="920180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1000">
                        <a:prstClr val="white"/>
                      </a:gs>
                      <a:gs pos="100000">
                        <a:srgbClr val="FFC000"/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POSans R"/>
                  <a:sym typeface="+mn-lt"/>
                </a:rPr>
                <a:t>年终工作总结汇报</a:t>
              </a:r>
            </a:p>
          </p:txBody>
        </p:sp>
      </p:grpSp>
      <p:pic>
        <p:nvPicPr>
          <p:cNvPr id="41" name="图片 40">
            <a:hlinkClick r:id="rId2"/>
            <a:extLst>
              <a:ext uri="{FF2B5EF4-FFF2-40B4-BE49-F238E27FC236}">
                <a16:creationId xmlns:a16="http://schemas.microsoft.com/office/drawing/2014/main" id="{07B3A7FA-38E7-4B35-92CE-7CBCACF2A6D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73" y="561411"/>
            <a:ext cx="2337855" cy="31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7" grpId="0" animBg="1"/>
      <p:bldP spid="57" grpId="1" animBg="1"/>
      <p:bldP spid="58" grpId="0" animBg="1"/>
      <p:bldP spid="58" grpId="1" animBg="1"/>
      <p:bldP spid="59" grpId="0" animBg="1"/>
      <p:bldP spid="60" grpId="0" animBg="1"/>
    </p:bldLst>
  </p:timing>
  <p:extLst>
    <p:ext uri="{E180D4A7-C9FB-4DFB-919C-405C955672EB}">
      <p14:showEvtLst xmlns:p14="http://schemas.microsoft.com/office/powerpoint/2010/main">
        <p14:playEvt time="766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72061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DBBCADDF-DEB1-462A-BE59-2DAE2537D04D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0C26B5E3-8FCA-4C9C-9EA4-ADE7F97E9E92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2EF2791A-2911-4140-9101-CF64F998B0CD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工作回顾</a:t>
            </a:r>
          </a:p>
        </p:txBody>
      </p: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91E1566A-BDDF-4955-88A0-EC987B4CB87E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 114">
            <a:extLst>
              <a:ext uri="{FF2B5EF4-FFF2-40B4-BE49-F238E27FC236}">
                <a16:creationId xmlns:a16="http://schemas.microsoft.com/office/drawing/2014/main" id="{549DB15C-9CE0-4431-9892-0F38F302F963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45151707-7B48-4C49-825D-7BE79BF7FEA6}"/>
              </a:ext>
            </a:extLst>
          </p:cNvPr>
          <p:cNvSpPr/>
          <p:nvPr/>
        </p:nvSpPr>
        <p:spPr>
          <a:xfrm>
            <a:off x="0" y="4207508"/>
            <a:ext cx="12192000" cy="3693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5" name="图片 64" descr="一群人坐在桌子前&#10;&#10;描述已自动生成">
            <a:extLst>
              <a:ext uri="{FF2B5EF4-FFF2-40B4-BE49-F238E27FC236}">
                <a16:creationId xmlns:a16="http://schemas.microsoft.com/office/drawing/2014/main" id="{DEEFC72A-7092-4ADC-A45F-5F16E394D7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" t="7668" b="57507"/>
          <a:stretch/>
        </p:blipFill>
        <p:spPr>
          <a:xfrm>
            <a:off x="0" y="1635887"/>
            <a:ext cx="12192000" cy="285827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EE190FCC-8ACA-4A05-A360-2C8D2D0C88F1}"/>
              </a:ext>
            </a:extLst>
          </p:cNvPr>
          <p:cNvSpPr/>
          <p:nvPr/>
        </p:nvSpPr>
        <p:spPr>
          <a:xfrm rot="283349">
            <a:off x="919565" y="4672060"/>
            <a:ext cx="3006425" cy="1148850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96E1C57B-BB81-4719-BDEB-740F01D73AF0}"/>
              </a:ext>
            </a:extLst>
          </p:cNvPr>
          <p:cNvSpPr/>
          <p:nvPr/>
        </p:nvSpPr>
        <p:spPr>
          <a:xfrm>
            <a:off x="498735" y="4280483"/>
            <a:ext cx="3457303" cy="156210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TextBox 21">
            <a:extLst>
              <a:ext uri="{FF2B5EF4-FFF2-40B4-BE49-F238E27FC236}">
                <a16:creationId xmlns:a16="http://schemas.microsoft.com/office/drawing/2014/main" id="{FE888B85-08DA-4F97-B659-CF32145076CE}"/>
              </a:ext>
            </a:extLst>
          </p:cNvPr>
          <p:cNvSpPr txBox="1"/>
          <p:nvPr/>
        </p:nvSpPr>
        <p:spPr>
          <a:xfrm>
            <a:off x="689234" y="4974512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83CBDDE5-0DD3-4AC7-8947-107761639ADD}"/>
              </a:ext>
            </a:extLst>
          </p:cNvPr>
          <p:cNvCxnSpPr>
            <a:cxnSpLocks/>
          </p:cNvCxnSpPr>
          <p:nvPr/>
        </p:nvCxnSpPr>
        <p:spPr>
          <a:xfrm flipH="1">
            <a:off x="2920273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B794C93C-4C46-41F9-A6CA-F5E5B8A580F6}"/>
              </a:ext>
            </a:extLst>
          </p:cNvPr>
          <p:cNvCxnSpPr>
            <a:cxnSpLocks/>
          </p:cNvCxnSpPr>
          <p:nvPr/>
        </p:nvCxnSpPr>
        <p:spPr>
          <a:xfrm flipH="1">
            <a:off x="2976653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0E38D459-6543-4190-98D0-9F7BAD9D3EA9}"/>
              </a:ext>
            </a:extLst>
          </p:cNvPr>
          <p:cNvCxnSpPr>
            <a:cxnSpLocks/>
          </p:cNvCxnSpPr>
          <p:nvPr/>
        </p:nvCxnSpPr>
        <p:spPr>
          <a:xfrm flipH="1">
            <a:off x="3033033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903EBB07-9D1C-4B6F-9A55-96EB7A211833}"/>
              </a:ext>
            </a:extLst>
          </p:cNvPr>
          <p:cNvCxnSpPr>
            <a:cxnSpLocks/>
          </p:cNvCxnSpPr>
          <p:nvPr/>
        </p:nvCxnSpPr>
        <p:spPr>
          <a:xfrm flipH="1">
            <a:off x="3089413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71C5C14C-8256-467E-ACE4-37A7D068F75F}"/>
              </a:ext>
            </a:extLst>
          </p:cNvPr>
          <p:cNvCxnSpPr>
            <a:cxnSpLocks/>
          </p:cNvCxnSpPr>
          <p:nvPr/>
        </p:nvCxnSpPr>
        <p:spPr>
          <a:xfrm flipH="1">
            <a:off x="3145793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78064242-E998-4571-8B97-5672376497C2}"/>
              </a:ext>
            </a:extLst>
          </p:cNvPr>
          <p:cNvCxnSpPr>
            <a:cxnSpLocks/>
          </p:cNvCxnSpPr>
          <p:nvPr/>
        </p:nvCxnSpPr>
        <p:spPr>
          <a:xfrm flipH="1">
            <a:off x="3202173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9C14CC39-D636-4241-8BC9-E10B39AEDD84}"/>
              </a:ext>
            </a:extLst>
          </p:cNvPr>
          <p:cNvCxnSpPr>
            <a:cxnSpLocks/>
          </p:cNvCxnSpPr>
          <p:nvPr/>
        </p:nvCxnSpPr>
        <p:spPr>
          <a:xfrm flipH="1">
            <a:off x="3258553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74EF7D65-F5D2-4738-84FE-E87044BA165B}"/>
              </a:ext>
            </a:extLst>
          </p:cNvPr>
          <p:cNvCxnSpPr>
            <a:cxnSpLocks/>
          </p:cNvCxnSpPr>
          <p:nvPr/>
        </p:nvCxnSpPr>
        <p:spPr>
          <a:xfrm flipH="1">
            <a:off x="3314933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122DE16D-763D-4309-8C5E-F87C9C60B9B7}"/>
              </a:ext>
            </a:extLst>
          </p:cNvPr>
          <p:cNvCxnSpPr>
            <a:cxnSpLocks/>
          </p:cNvCxnSpPr>
          <p:nvPr/>
        </p:nvCxnSpPr>
        <p:spPr>
          <a:xfrm flipH="1">
            <a:off x="3371313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EDF745CD-0DE4-4751-83D8-ACA2D514DF4B}"/>
              </a:ext>
            </a:extLst>
          </p:cNvPr>
          <p:cNvCxnSpPr>
            <a:cxnSpLocks/>
          </p:cNvCxnSpPr>
          <p:nvPr/>
        </p:nvCxnSpPr>
        <p:spPr>
          <a:xfrm flipH="1">
            <a:off x="3427693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B58CAD54-24C2-4C0D-A172-0B54FB378FCA}"/>
              </a:ext>
            </a:extLst>
          </p:cNvPr>
          <p:cNvCxnSpPr>
            <a:cxnSpLocks/>
          </p:cNvCxnSpPr>
          <p:nvPr/>
        </p:nvCxnSpPr>
        <p:spPr>
          <a:xfrm flipH="1">
            <a:off x="3484073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0C8CBA62-8E06-44E7-9FFD-2ED63B1E1E7D}"/>
              </a:ext>
            </a:extLst>
          </p:cNvPr>
          <p:cNvCxnSpPr>
            <a:cxnSpLocks/>
          </p:cNvCxnSpPr>
          <p:nvPr/>
        </p:nvCxnSpPr>
        <p:spPr>
          <a:xfrm flipH="1">
            <a:off x="3540454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直接连接符 220">
            <a:extLst>
              <a:ext uri="{FF2B5EF4-FFF2-40B4-BE49-F238E27FC236}">
                <a16:creationId xmlns:a16="http://schemas.microsoft.com/office/drawing/2014/main" id="{80CC8E93-9916-4BC2-8B3B-1B8CD88FB16F}"/>
              </a:ext>
            </a:extLst>
          </p:cNvPr>
          <p:cNvCxnSpPr/>
          <p:nvPr/>
        </p:nvCxnSpPr>
        <p:spPr>
          <a:xfrm>
            <a:off x="1044330" y="4908522"/>
            <a:ext cx="1529573" cy="0"/>
          </a:xfrm>
          <a:prstGeom prst="line">
            <a:avLst/>
          </a:prstGeom>
          <a:ln>
            <a:solidFill>
              <a:schemeClr val="bg2">
                <a:lumMod val="90000"/>
                <a:alpha val="8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">
            <a:extLst>
              <a:ext uri="{FF2B5EF4-FFF2-40B4-BE49-F238E27FC236}">
                <a16:creationId xmlns:a16="http://schemas.microsoft.com/office/drawing/2014/main" id="{FBA9B28F-2730-445C-93FF-C839128B370D}"/>
              </a:ext>
            </a:extLst>
          </p:cNvPr>
          <p:cNvSpPr txBox="1"/>
          <p:nvPr/>
        </p:nvSpPr>
        <p:spPr>
          <a:xfrm>
            <a:off x="1156078" y="4570062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内容运营</a:t>
            </a:r>
          </a:p>
        </p:txBody>
      </p:sp>
      <p:sp>
        <p:nvSpPr>
          <p:cNvPr id="210" name="椭圆 209">
            <a:extLst>
              <a:ext uri="{FF2B5EF4-FFF2-40B4-BE49-F238E27FC236}">
                <a16:creationId xmlns:a16="http://schemas.microsoft.com/office/drawing/2014/main" id="{436B6D18-375E-4986-8645-48022718B199}"/>
              </a:ext>
            </a:extLst>
          </p:cNvPr>
          <p:cNvSpPr/>
          <p:nvPr/>
        </p:nvSpPr>
        <p:spPr>
          <a:xfrm>
            <a:off x="726292" y="4475937"/>
            <a:ext cx="495838" cy="4958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1" name="Object 800011">
            <a:extLst>
              <a:ext uri="{FF2B5EF4-FFF2-40B4-BE49-F238E27FC236}">
                <a16:creationId xmlns:a16="http://schemas.microsoft.com/office/drawing/2014/main" id="{AF06EDE6-977A-4580-A0A2-60FF43EACDED}"/>
              </a:ext>
            </a:extLst>
          </p:cNvPr>
          <p:cNvSpPr txBox="1"/>
          <p:nvPr/>
        </p:nvSpPr>
        <p:spPr>
          <a:xfrm>
            <a:off x="771393" y="4539190"/>
            <a:ext cx="405636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2" name="矩形: 圆角 91">
            <a:extLst>
              <a:ext uri="{FF2B5EF4-FFF2-40B4-BE49-F238E27FC236}">
                <a16:creationId xmlns:a16="http://schemas.microsoft.com/office/drawing/2014/main" id="{904F2231-3B0D-4F58-B66F-B2781FDD1435}"/>
              </a:ext>
            </a:extLst>
          </p:cNvPr>
          <p:cNvSpPr/>
          <p:nvPr/>
        </p:nvSpPr>
        <p:spPr>
          <a:xfrm rot="283349">
            <a:off x="4767797" y="4672059"/>
            <a:ext cx="3006425" cy="1148850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69" name="矩形: 圆角 168">
            <a:extLst>
              <a:ext uri="{FF2B5EF4-FFF2-40B4-BE49-F238E27FC236}">
                <a16:creationId xmlns:a16="http://schemas.microsoft.com/office/drawing/2014/main" id="{0D5C4566-8C17-4350-8DB1-7F4717430DB4}"/>
              </a:ext>
            </a:extLst>
          </p:cNvPr>
          <p:cNvSpPr/>
          <p:nvPr/>
        </p:nvSpPr>
        <p:spPr>
          <a:xfrm>
            <a:off x="4366201" y="4280483"/>
            <a:ext cx="3457303" cy="156210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1" name="TextBox 21">
            <a:extLst>
              <a:ext uri="{FF2B5EF4-FFF2-40B4-BE49-F238E27FC236}">
                <a16:creationId xmlns:a16="http://schemas.microsoft.com/office/drawing/2014/main" id="{AAB517C4-BA2F-41BA-A97B-68B95F6F9EC7}"/>
              </a:ext>
            </a:extLst>
          </p:cNvPr>
          <p:cNvSpPr txBox="1"/>
          <p:nvPr/>
        </p:nvSpPr>
        <p:spPr>
          <a:xfrm>
            <a:off x="4556700" y="4974512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74" name="直接连接符 173">
            <a:extLst>
              <a:ext uri="{FF2B5EF4-FFF2-40B4-BE49-F238E27FC236}">
                <a16:creationId xmlns:a16="http://schemas.microsoft.com/office/drawing/2014/main" id="{CD5327B7-01FA-4311-BF97-192842ACAAE8}"/>
              </a:ext>
            </a:extLst>
          </p:cNvPr>
          <p:cNvCxnSpPr>
            <a:cxnSpLocks/>
          </p:cNvCxnSpPr>
          <p:nvPr/>
        </p:nvCxnSpPr>
        <p:spPr>
          <a:xfrm flipH="1">
            <a:off x="6787739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接连接符 174">
            <a:extLst>
              <a:ext uri="{FF2B5EF4-FFF2-40B4-BE49-F238E27FC236}">
                <a16:creationId xmlns:a16="http://schemas.microsoft.com/office/drawing/2014/main" id="{E4DF4451-2E89-483C-A472-54F2A1947C61}"/>
              </a:ext>
            </a:extLst>
          </p:cNvPr>
          <p:cNvCxnSpPr>
            <a:cxnSpLocks/>
          </p:cNvCxnSpPr>
          <p:nvPr/>
        </p:nvCxnSpPr>
        <p:spPr>
          <a:xfrm flipH="1">
            <a:off x="6844119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接连接符 175">
            <a:extLst>
              <a:ext uri="{FF2B5EF4-FFF2-40B4-BE49-F238E27FC236}">
                <a16:creationId xmlns:a16="http://schemas.microsoft.com/office/drawing/2014/main" id="{42B232BE-0059-439A-990E-FDA0A7F2F061}"/>
              </a:ext>
            </a:extLst>
          </p:cNvPr>
          <p:cNvCxnSpPr>
            <a:cxnSpLocks/>
          </p:cNvCxnSpPr>
          <p:nvPr/>
        </p:nvCxnSpPr>
        <p:spPr>
          <a:xfrm flipH="1">
            <a:off x="6900499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接连接符 176">
            <a:extLst>
              <a:ext uri="{FF2B5EF4-FFF2-40B4-BE49-F238E27FC236}">
                <a16:creationId xmlns:a16="http://schemas.microsoft.com/office/drawing/2014/main" id="{F7D16317-2E6C-4174-897E-E86F335B5CDF}"/>
              </a:ext>
            </a:extLst>
          </p:cNvPr>
          <p:cNvCxnSpPr>
            <a:cxnSpLocks/>
          </p:cNvCxnSpPr>
          <p:nvPr/>
        </p:nvCxnSpPr>
        <p:spPr>
          <a:xfrm flipH="1">
            <a:off x="6956879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连接符 177">
            <a:extLst>
              <a:ext uri="{FF2B5EF4-FFF2-40B4-BE49-F238E27FC236}">
                <a16:creationId xmlns:a16="http://schemas.microsoft.com/office/drawing/2014/main" id="{1C2EADB0-8F67-4955-99B0-0EE79BF6113C}"/>
              </a:ext>
            </a:extLst>
          </p:cNvPr>
          <p:cNvCxnSpPr>
            <a:cxnSpLocks/>
          </p:cNvCxnSpPr>
          <p:nvPr/>
        </p:nvCxnSpPr>
        <p:spPr>
          <a:xfrm flipH="1">
            <a:off x="7013259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连接符 178">
            <a:extLst>
              <a:ext uri="{FF2B5EF4-FFF2-40B4-BE49-F238E27FC236}">
                <a16:creationId xmlns:a16="http://schemas.microsoft.com/office/drawing/2014/main" id="{8746718C-B7FC-4EA1-AB54-63D5FD8F116A}"/>
              </a:ext>
            </a:extLst>
          </p:cNvPr>
          <p:cNvCxnSpPr>
            <a:cxnSpLocks/>
          </p:cNvCxnSpPr>
          <p:nvPr/>
        </p:nvCxnSpPr>
        <p:spPr>
          <a:xfrm flipH="1">
            <a:off x="7069639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连接符 179">
            <a:extLst>
              <a:ext uri="{FF2B5EF4-FFF2-40B4-BE49-F238E27FC236}">
                <a16:creationId xmlns:a16="http://schemas.microsoft.com/office/drawing/2014/main" id="{8C3645BF-7DBE-4304-9249-3F0141EF3261}"/>
              </a:ext>
            </a:extLst>
          </p:cNvPr>
          <p:cNvCxnSpPr>
            <a:cxnSpLocks/>
          </p:cNvCxnSpPr>
          <p:nvPr/>
        </p:nvCxnSpPr>
        <p:spPr>
          <a:xfrm flipH="1">
            <a:off x="7126019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接连接符 180">
            <a:extLst>
              <a:ext uri="{FF2B5EF4-FFF2-40B4-BE49-F238E27FC236}">
                <a16:creationId xmlns:a16="http://schemas.microsoft.com/office/drawing/2014/main" id="{F927FD15-9C67-4482-9468-3E81BB07A7A4}"/>
              </a:ext>
            </a:extLst>
          </p:cNvPr>
          <p:cNvCxnSpPr>
            <a:cxnSpLocks/>
          </p:cNvCxnSpPr>
          <p:nvPr/>
        </p:nvCxnSpPr>
        <p:spPr>
          <a:xfrm flipH="1">
            <a:off x="7182399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接连接符 181">
            <a:extLst>
              <a:ext uri="{FF2B5EF4-FFF2-40B4-BE49-F238E27FC236}">
                <a16:creationId xmlns:a16="http://schemas.microsoft.com/office/drawing/2014/main" id="{F78C2612-1E1E-499A-A5DD-B000F5A18B70}"/>
              </a:ext>
            </a:extLst>
          </p:cNvPr>
          <p:cNvCxnSpPr>
            <a:cxnSpLocks/>
          </p:cNvCxnSpPr>
          <p:nvPr/>
        </p:nvCxnSpPr>
        <p:spPr>
          <a:xfrm flipH="1">
            <a:off x="7238779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接连接符 182">
            <a:extLst>
              <a:ext uri="{FF2B5EF4-FFF2-40B4-BE49-F238E27FC236}">
                <a16:creationId xmlns:a16="http://schemas.microsoft.com/office/drawing/2014/main" id="{16A6511C-E763-4151-B2DB-73C2C58AAB0D}"/>
              </a:ext>
            </a:extLst>
          </p:cNvPr>
          <p:cNvCxnSpPr>
            <a:cxnSpLocks/>
          </p:cNvCxnSpPr>
          <p:nvPr/>
        </p:nvCxnSpPr>
        <p:spPr>
          <a:xfrm flipH="1">
            <a:off x="7295159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接连接符 183">
            <a:extLst>
              <a:ext uri="{FF2B5EF4-FFF2-40B4-BE49-F238E27FC236}">
                <a16:creationId xmlns:a16="http://schemas.microsoft.com/office/drawing/2014/main" id="{BC78C5A5-9639-40BE-8F4B-DCBEAECD1960}"/>
              </a:ext>
            </a:extLst>
          </p:cNvPr>
          <p:cNvCxnSpPr>
            <a:cxnSpLocks/>
          </p:cNvCxnSpPr>
          <p:nvPr/>
        </p:nvCxnSpPr>
        <p:spPr>
          <a:xfrm flipH="1">
            <a:off x="7351539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接连接符 184">
            <a:extLst>
              <a:ext uri="{FF2B5EF4-FFF2-40B4-BE49-F238E27FC236}">
                <a16:creationId xmlns:a16="http://schemas.microsoft.com/office/drawing/2014/main" id="{70393EE8-976D-403E-9CCE-91E0A23CA428}"/>
              </a:ext>
            </a:extLst>
          </p:cNvPr>
          <p:cNvCxnSpPr>
            <a:cxnSpLocks/>
          </p:cNvCxnSpPr>
          <p:nvPr/>
        </p:nvCxnSpPr>
        <p:spPr>
          <a:xfrm flipH="1">
            <a:off x="7407920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接连接符 221">
            <a:extLst>
              <a:ext uri="{FF2B5EF4-FFF2-40B4-BE49-F238E27FC236}">
                <a16:creationId xmlns:a16="http://schemas.microsoft.com/office/drawing/2014/main" id="{501C8252-11A1-422B-9552-DE1C03352013}"/>
              </a:ext>
            </a:extLst>
          </p:cNvPr>
          <p:cNvCxnSpPr/>
          <p:nvPr/>
        </p:nvCxnSpPr>
        <p:spPr>
          <a:xfrm>
            <a:off x="5019430" y="4923712"/>
            <a:ext cx="1529573" cy="0"/>
          </a:xfrm>
          <a:prstGeom prst="line">
            <a:avLst/>
          </a:prstGeom>
          <a:ln>
            <a:solidFill>
              <a:schemeClr val="bg2">
                <a:lumMod val="90000"/>
                <a:alpha val="8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0">
            <a:extLst>
              <a:ext uri="{FF2B5EF4-FFF2-40B4-BE49-F238E27FC236}">
                <a16:creationId xmlns:a16="http://schemas.microsoft.com/office/drawing/2014/main" id="{C2C4419C-5E0D-40CE-99A6-334388A8C0B1}"/>
              </a:ext>
            </a:extLst>
          </p:cNvPr>
          <p:cNvSpPr txBox="1"/>
          <p:nvPr/>
        </p:nvSpPr>
        <p:spPr>
          <a:xfrm>
            <a:off x="5079924" y="4570062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社群运营</a:t>
            </a:r>
          </a:p>
        </p:txBody>
      </p:sp>
      <p:sp>
        <p:nvSpPr>
          <p:cNvPr id="214" name="椭圆 213">
            <a:extLst>
              <a:ext uri="{FF2B5EF4-FFF2-40B4-BE49-F238E27FC236}">
                <a16:creationId xmlns:a16="http://schemas.microsoft.com/office/drawing/2014/main" id="{5DD34012-BE81-46EA-B754-FE5F79E946FD}"/>
              </a:ext>
            </a:extLst>
          </p:cNvPr>
          <p:cNvSpPr/>
          <p:nvPr/>
        </p:nvSpPr>
        <p:spPr>
          <a:xfrm>
            <a:off x="4650138" y="4475937"/>
            <a:ext cx="495838" cy="4958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5" name="Object 800011">
            <a:extLst>
              <a:ext uri="{FF2B5EF4-FFF2-40B4-BE49-F238E27FC236}">
                <a16:creationId xmlns:a16="http://schemas.microsoft.com/office/drawing/2014/main" id="{32CCC53E-17C0-49C3-9F3E-446AC197113D}"/>
              </a:ext>
            </a:extLst>
          </p:cNvPr>
          <p:cNvSpPr txBox="1"/>
          <p:nvPr/>
        </p:nvSpPr>
        <p:spPr>
          <a:xfrm>
            <a:off x="4669839" y="4539190"/>
            <a:ext cx="464256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3" name="矩形: 圆角 92">
            <a:extLst>
              <a:ext uri="{FF2B5EF4-FFF2-40B4-BE49-F238E27FC236}">
                <a16:creationId xmlns:a16="http://schemas.microsoft.com/office/drawing/2014/main" id="{649AA42F-6F78-4830-B7F7-A99F32490CA4}"/>
              </a:ext>
            </a:extLst>
          </p:cNvPr>
          <p:cNvSpPr/>
          <p:nvPr/>
        </p:nvSpPr>
        <p:spPr>
          <a:xfrm rot="283349">
            <a:off x="8654129" y="4672059"/>
            <a:ext cx="3006425" cy="1148850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9" name="矩形: 圆角 188">
            <a:extLst>
              <a:ext uri="{FF2B5EF4-FFF2-40B4-BE49-F238E27FC236}">
                <a16:creationId xmlns:a16="http://schemas.microsoft.com/office/drawing/2014/main" id="{A79FDD19-02C1-420E-B10C-0C2611B145AB}"/>
              </a:ext>
            </a:extLst>
          </p:cNvPr>
          <p:cNvSpPr/>
          <p:nvPr/>
        </p:nvSpPr>
        <p:spPr>
          <a:xfrm>
            <a:off x="8233667" y="4280483"/>
            <a:ext cx="3457303" cy="156210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1" name="TextBox 21">
            <a:extLst>
              <a:ext uri="{FF2B5EF4-FFF2-40B4-BE49-F238E27FC236}">
                <a16:creationId xmlns:a16="http://schemas.microsoft.com/office/drawing/2014/main" id="{6F6D3137-448D-4974-B219-BA4FFF06FDDA}"/>
              </a:ext>
            </a:extLst>
          </p:cNvPr>
          <p:cNvSpPr txBox="1"/>
          <p:nvPr/>
        </p:nvSpPr>
        <p:spPr>
          <a:xfrm>
            <a:off x="8424166" y="4974512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94" name="直接连接符 193">
            <a:extLst>
              <a:ext uri="{FF2B5EF4-FFF2-40B4-BE49-F238E27FC236}">
                <a16:creationId xmlns:a16="http://schemas.microsoft.com/office/drawing/2014/main" id="{0597B7BF-BDDC-44E9-BC31-9D278FB2C883}"/>
              </a:ext>
            </a:extLst>
          </p:cNvPr>
          <p:cNvCxnSpPr>
            <a:cxnSpLocks/>
          </p:cNvCxnSpPr>
          <p:nvPr/>
        </p:nvCxnSpPr>
        <p:spPr>
          <a:xfrm flipH="1">
            <a:off x="10655205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接连接符 194">
            <a:extLst>
              <a:ext uri="{FF2B5EF4-FFF2-40B4-BE49-F238E27FC236}">
                <a16:creationId xmlns:a16="http://schemas.microsoft.com/office/drawing/2014/main" id="{FAC6CD25-CE0E-4F7B-8CE4-213F8EB5F3EF}"/>
              </a:ext>
            </a:extLst>
          </p:cNvPr>
          <p:cNvCxnSpPr>
            <a:cxnSpLocks/>
          </p:cNvCxnSpPr>
          <p:nvPr/>
        </p:nvCxnSpPr>
        <p:spPr>
          <a:xfrm flipH="1">
            <a:off x="10711585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接连接符 195">
            <a:extLst>
              <a:ext uri="{FF2B5EF4-FFF2-40B4-BE49-F238E27FC236}">
                <a16:creationId xmlns:a16="http://schemas.microsoft.com/office/drawing/2014/main" id="{76F50BBD-18A1-479F-825C-3E1D0E38D13A}"/>
              </a:ext>
            </a:extLst>
          </p:cNvPr>
          <p:cNvCxnSpPr>
            <a:cxnSpLocks/>
          </p:cNvCxnSpPr>
          <p:nvPr/>
        </p:nvCxnSpPr>
        <p:spPr>
          <a:xfrm flipH="1">
            <a:off x="10767965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接连接符 196">
            <a:extLst>
              <a:ext uri="{FF2B5EF4-FFF2-40B4-BE49-F238E27FC236}">
                <a16:creationId xmlns:a16="http://schemas.microsoft.com/office/drawing/2014/main" id="{87240138-B1E7-4079-9112-7496EC35D6C9}"/>
              </a:ext>
            </a:extLst>
          </p:cNvPr>
          <p:cNvCxnSpPr>
            <a:cxnSpLocks/>
          </p:cNvCxnSpPr>
          <p:nvPr/>
        </p:nvCxnSpPr>
        <p:spPr>
          <a:xfrm flipH="1">
            <a:off x="10824345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接连接符 197">
            <a:extLst>
              <a:ext uri="{FF2B5EF4-FFF2-40B4-BE49-F238E27FC236}">
                <a16:creationId xmlns:a16="http://schemas.microsoft.com/office/drawing/2014/main" id="{8A0E9BD2-20C7-4020-B4F2-01A0ADAE6ED8}"/>
              </a:ext>
            </a:extLst>
          </p:cNvPr>
          <p:cNvCxnSpPr>
            <a:cxnSpLocks/>
          </p:cNvCxnSpPr>
          <p:nvPr/>
        </p:nvCxnSpPr>
        <p:spPr>
          <a:xfrm flipH="1">
            <a:off x="10880725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>
            <a:extLst>
              <a:ext uri="{FF2B5EF4-FFF2-40B4-BE49-F238E27FC236}">
                <a16:creationId xmlns:a16="http://schemas.microsoft.com/office/drawing/2014/main" id="{156E034F-7461-4FF9-9EB4-3F126BFCA5E2}"/>
              </a:ext>
            </a:extLst>
          </p:cNvPr>
          <p:cNvCxnSpPr>
            <a:cxnSpLocks/>
          </p:cNvCxnSpPr>
          <p:nvPr/>
        </p:nvCxnSpPr>
        <p:spPr>
          <a:xfrm flipH="1">
            <a:off x="10937105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连接符 199">
            <a:extLst>
              <a:ext uri="{FF2B5EF4-FFF2-40B4-BE49-F238E27FC236}">
                <a16:creationId xmlns:a16="http://schemas.microsoft.com/office/drawing/2014/main" id="{A8DD48A1-4082-4AFE-9F06-0E92E8610A6C}"/>
              </a:ext>
            </a:extLst>
          </p:cNvPr>
          <p:cNvCxnSpPr>
            <a:cxnSpLocks/>
          </p:cNvCxnSpPr>
          <p:nvPr/>
        </p:nvCxnSpPr>
        <p:spPr>
          <a:xfrm flipH="1">
            <a:off x="10993485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接连接符 200">
            <a:extLst>
              <a:ext uri="{FF2B5EF4-FFF2-40B4-BE49-F238E27FC236}">
                <a16:creationId xmlns:a16="http://schemas.microsoft.com/office/drawing/2014/main" id="{18948B81-746B-4036-9F49-A5E3A283905F}"/>
              </a:ext>
            </a:extLst>
          </p:cNvPr>
          <p:cNvCxnSpPr>
            <a:cxnSpLocks/>
          </p:cNvCxnSpPr>
          <p:nvPr/>
        </p:nvCxnSpPr>
        <p:spPr>
          <a:xfrm flipH="1">
            <a:off x="11049865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6E5957B2-F326-4FD3-97E6-3EDA8B1FFD0A}"/>
              </a:ext>
            </a:extLst>
          </p:cNvPr>
          <p:cNvCxnSpPr>
            <a:cxnSpLocks/>
          </p:cNvCxnSpPr>
          <p:nvPr/>
        </p:nvCxnSpPr>
        <p:spPr>
          <a:xfrm flipH="1">
            <a:off x="11106245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接连接符 202">
            <a:extLst>
              <a:ext uri="{FF2B5EF4-FFF2-40B4-BE49-F238E27FC236}">
                <a16:creationId xmlns:a16="http://schemas.microsoft.com/office/drawing/2014/main" id="{55EE546C-55B3-4F4A-92B2-1E566BC70BB0}"/>
              </a:ext>
            </a:extLst>
          </p:cNvPr>
          <p:cNvCxnSpPr>
            <a:cxnSpLocks/>
          </p:cNvCxnSpPr>
          <p:nvPr/>
        </p:nvCxnSpPr>
        <p:spPr>
          <a:xfrm flipH="1">
            <a:off x="11162625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接连接符 203">
            <a:extLst>
              <a:ext uri="{FF2B5EF4-FFF2-40B4-BE49-F238E27FC236}">
                <a16:creationId xmlns:a16="http://schemas.microsoft.com/office/drawing/2014/main" id="{45F61236-1902-4583-AD39-34134A945AA1}"/>
              </a:ext>
            </a:extLst>
          </p:cNvPr>
          <p:cNvCxnSpPr>
            <a:cxnSpLocks/>
          </p:cNvCxnSpPr>
          <p:nvPr/>
        </p:nvCxnSpPr>
        <p:spPr>
          <a:xfrm flipH="1">
            <a:off x="11219005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7E7C383F-376F-4E6E-8402-DF541FCDC2D8}"/>
              </a:ext>
            </a:extLst>
          </p:cNvPr>
          <p:cNvCxnSpPr>
            <a:cxnSpLocks/>
          </p:cNvCxnSpPr>
          <p:nvPr/>
        </p:nvCxnSpPr>
        <p:spPr>
          <a:xfrm flipH="1">
            <a:off x="11275386" y="4703063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接连接符 222">
            <a:extLst>
              <a:ext uri="{FF2B5EF4-FFF2-40B4-BE49-F238E27FC236}">
                <a16:creationId xmlns:a16="http://schemas.microsoft.com/office/drawing/2014/main" id="{43C160C4-0477-416D-A689-7A181DA9044F}"/>
              </a:ext>
            </a:extLst>
          </p:cNvPr>
          <p:cNvCxnSpPr/>
          <p:nvPr/>
        </p:nvCxnSpPr>
        <p:spPr>
          <a:xfrm>
            <a:off x="8842130" y="4923712"/>
            <a:ext cx="1529573" cy="0"/>
          </a:xfrm>
          <a:prstGeom prst="line">
            <a:avLst/>
          </a:prstGeom>
          <a:ln>
            <a:solidFill>
              <a:schemeClr val="bg2">
                <a:lumMod val="90000"/>
                <a:alpha val="8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0">
            <a:extLst>
              <a:ext uri="{FF2B5EF4-FFF2-40B4-BE49-F238E27FC236}">
                <a16:creationId xmlns:a16="http://schemas.microsoft.com/office/drawing/2014/main" id="{0159EBE3-4A4B-4006-AC17-1D6B42819447}"/>
              </a:ext>
            </a:extLst>
          </p:cNvPr>
          <p:cNvSpPr txBox="1"/>
          <p:nvPr/>
        </p:nvSpPr>
        <p:spPr>
          <a:xfrm>
            <a:off x="8931843" y="4570062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活动运营</a:t>
            </a:r>
          </a:p>
        </p:txBody>
      </p:sp>
      <p:sp>
        <p:nvSpPr>
          <p:cNvPr id="218" name="椭圆 217">
            <a:extLst>
              <a:ext uri="{FF2B5EF4-FFF2-40B4-BE49-F238E27FC236}">
                <a16:creationId xmlns:a16="http://schemas.microsoft.com/office/drawing/2014/main" id="{E398983D-A64E-4090-9309-565CB76D57F1}"/>
              </a:ext>
            </a:extLst>
          </p:cNvPr>
          <p:cNvSpPr/>
          <p:nvPr/>
        </p:nvSpPr>
        <p:spPr>
          <a:xfrm>
            <a:off x="8502057" y="4475937"/>
            <a:ext cx="495838" cy="4958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9" name="Object 800011">
            <a:extLst>
              <a:ext uri="{FF2B5EF4-FFF2-40B4-BE49-F238E27FC236}">
                <a16:creationId xmlns:a16="http://schemas.microsoft.com/office/drawing/2014/main" id="{9567BEFB-3923-40A0-8E84-13AD043C15C4}"/>
              </a:ext>
            </a:extLst>
          </p:cNvPr>
          <p:cNvSpPr txBox="1"/>
          <p:nvPr/>
        </p:nvSpPr>
        <p:spPr>
          <a:xfrm>
            <a:off x="8496358" y="4539190"/>
            <a:ext cx="528628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03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8227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9E0440E5-DE79-4F90-9D0E-16875A578F5E}"/>
              </a:ext>
            </a:extLst>
          </p:cNvPr>
          <p:cNvSpPr/>
          <p:nvPr/>
        </p:nvSpPr>
        <p:spPr>
          <a:xfrm>
            <a:off x="0" y="9525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CF4FE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8E9D2539-71F7-49E7-8091-8A69717865B2}"/>
              </a:ext>
            </a:extLst>
          </p:cNvPr>
          <p:cNvSpPr/>
          <p:nvPr/>
        </p:nvSpPr>
        <p:spPr>
          <a:xfrm>
            <a:off x="0" y="0"/>
            <a:ext cx="12192000" cy="355007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B7AF225D-052A-4874-9540-65B79C8EDD4D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9A8090C8-4F15-4D80-8E94-DB7C2C3E99B4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D2162B1-7D57-4982-8382-D89B40123AB7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工作回顾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A368B38-F8F3-4751-A838-DD6585370707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31C0D472-EE87-457E-AA4F-B8E279845015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5998C75D-2699-4675-8AA7-5709EAB3CEF8}"/>
              </a:ext>
            </a:extLst>
          </p:cNvPr>
          <p:cNvSpPr/>
          <p:nvPr/>
        </p:nvSpPr>
        <p:spPr>
          <a:xfrm>
            <a:off x="912207" y="2466546"/>
            <a:ext cx="3116378" cy="4391454"/>
          </a:xfrm>
          <a:custGeom>
            <a:avLst/>
            <a:gdLst>
              <a:gd name="connsiteX0" fmla="*/ 96016 w 3116378"/>
              <a:gd name="connsiteY0" fmla="*/ 0 h 4391454"/>
              <a:gd name="connsiteX1" fmla="*/ 3020362 w 3116378"/>
              <a:gd name="connsiteY1" fmla="*/ 0 h 4391454"/>
              <a:gd name="connsiteX2" fmla="*/ 3116378 w 3116378"/>
              <a:gd name="connsiteY2" fmla="*/ 96016 h 4391454"/>
              <a:gd name="connsiteX3" fmla="*/ 3116378 w 3116378"/>
              <a:gd name="connsiteY3" fmla="*/ 4355764 h 4391454"/>
              <a:gd name="connsiteX4" fmla="*/ 3109173 w 3116378"/>
              <a:gd name="connsiteY4" fmla="*/ 4391454 h 4391454"/>
              <a:gd name="connsiteX5" fmla="*/ 7206 w 3116378"/>
              <a:gd name="connsiteY5" fmla="*/ 4391454 h 4391454"/>
              <a:gd name="connsiteX6" fmla="*/ 0 w 3116378"/>
              <a:gd name="connsiteY6" fmla="*/ 4355764 h 4391454"/>
              <a:gd name="connsiteX7" fmla="*/ 0 w 3116378"/>
              <a:gd name="connsiteY7" fmla="*/ 96016 h 4391454"/>
              <a:gd name="connsiteX8" fmla="*/ 96016 w 3116378"/>
              <a:gd name="connsiteY8" fmla="*/ 0 h 439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6378" h="4391454">
                <a:moveTo>
                  <a:pt x="96016" y="0"/>
                </a:moveTo>
                <a:lnTo>
                  <a:pt x="3020362" y="0"/>
                </a:lnTo>
                <a:cubicBezTo>
                  <a:pt x="3073390" y="0"/>
                  <a:pt x="3116378" y="42988"/>
                  <a:pt x="3116378" y="96016"/>
                </a:cubicBezTo>
                <a:lnTo>
                  <a:pt x="3116378" y="4355764"/>
                </a:lnTo>
                <a:lnTo>
                  <a:pt x="3109173" y="4391454"/>
                </a:lnTo>
                <a:lnTo>
                  <a:pt x="7206" y="4391454"/>
                </a:lnTo>
                <a:lnTo>
                  <a:pt x="0" y="4355764"/>
                </a:lnTo>
                <a:lnTo>
                  <a:pt x="0" y="96016"/>
                </a:lnTo>
                <a:cubicBezTo>
                  <a:pt x="0" y="42988"/>
                  <a:pt x="42988" y="0"/>
                  <a:pt x="9601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3000"/>
                </a:schemeClr>
              </a:gs>
              <a:gs pos="77000">
                <a:schemeClr val="bg1"/>
              </a:gs>
            </a:gsLst>
            <a:lin ang="16200000" scaled="1"/>
            <a:tileRect/>
          </a:gradFill>
          <a:ln>
            <a:solidFill>
              <a:schemeClr val="accent4"/>
            </a:solidFill>
          </a:ln>
          <a:effectLst>
            <a:outerShdw blurRad="342900" sx="94000" sy="94000" algn="ctr" rotWithShape="0">
              <a:srgbClr val="3171B7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B77EA6BC-AF6F-4445-8A01-59742BBCF905}"/>
              </a:ext>
            </a:extLst>
          </p:cNvPr>
          <p:cNvSpPr/>
          <p:nvPr/>
        </p:nvSpPr>
        <p:spPr>
          <a:xfrm>
            <a:off x="1133389" y="3479802"/>
            <a:ext cx="2674014" cy="3378199"/>
          </a:xfrm>
          <a:custGeom>
            <a:avLst/>
            <a:gdLst>
              <a:gd name="connsiteX0" fmla="*/ 75434 w 2674014"/>
              <a:gd name="connsiteY0" fmla="*/ 0 h 3378199"/>
              <a:gd name="connsiteX1" fmla="*/ 2598580 w 2674014"/>
              <a:gd name="connsiteY1" fmla="*/ 0 h 3378199"/>
              <a:gd name="connsiteX2" fmla="*/ 2674014 w 2674014"/>
              <a:gd name="connsiteY2" fmla="*/ 122424 h 3378199"/>
              <a:gd name="connsiteX3" fmla="*/ 2674014 w 2674014"/>
              <a:gd name="connsiteY3" fmla="*/ 3378199 h 3378199"/>
              <a:gd name="connsiteX4" fmla="*/ 0 w 2674014"/>
              <a:gd name="connsiteY4" fmla="*/ 3378199 h 3378199"/>
              <a:gd name="connsiteX5" fmla="*/ 0 w 2674014"/>
              <a:gd name="connsiteY5" fmla="*/ 122424 h 3378199"/>
              <a:gd name="connsiteX6" fmla="*/ 75434 w 2674014"/>
              <a:gd name="connsiteY6" fmla="*/ 0 h 337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4014" h="3378199">
                <a:moveTo>
                  <a:pt x="75434" y="0"/>
                </a:moveTo>
                <a:lnTo>
                  <a:pt x="2598580" y="0"/>
                </a:lnTo>
                <a:cubicBezTo>
                  <a:pt x="2640241" y="0"/>
                  <a:pt x="2674014" y="54811"/>
                  <a:pt x="2674014" y="122424"/>
                </a:cubicBezTo>
                <a:lnTo>
                  <a:pt x="2674014" y="3378199"/>
                </a:lnTo>
                <a:lnTo>
                  <a:pt x="0" y="3378199"/>
                </a:lnTo>
                <a:lnTo>
                  <a:pt x="0" y="122424"/>
                </a:lnTo>
                <a:cubicBezTo>
                  <a:pt x="0" y="54811"/>
                  <a:pt x="33773" y="0"/>
                  <a:pt x="75434" y="0"/>
                </a:cubicBezTo>
                <a:close/>
              </a:path>
            </a:pathLst>
          </a:custGeom>
          <a:solidFill>
            <a:srgbClr val="F7F7F7"/>
          </a:solidFill>
          <a:ln w="127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8" name="TextBox 21">
            <a:extLst>
              <a:ext uri="{FF2B5EF4-FFF2-40B4-BE49-F238E27FC236}">
                <a16:creationId xmlns:a16="http://schemas.microsoft.com/office/drawing/2014/main" id="{1BBE8868-19C3-472D-A51B-ADEEA3630155}"/>
              </a:ext>
            </a:extLst>
          </p:cNvPr>
          <p:cNvSpPr txBox="1"/>
          <p:nvPr/>
        </p:nvSpPr>
        <p:spPr>
          <a:xfrm>
            <a:off x="1284534" y="3771206"/>
            <a:ext cx="2371725" cy="187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单击此处可以输入你想要输入的文字，文本框根据文字的长度可以自由拉伸。单击此处可以输入你想要输入的文字，文本框根据文字的长度可以自由拉伸。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72E9DA71-6212-454E-8E3D-4BE5F2B0D961}"/>
              </a:ext>
            </a:extLst>
          </p:cNvPr>
          <p:cNvGrpSpPr/>
          <p:nvPr/>
        </p:nvGrpSpPr>
        <p:grpSpPr>
          <a:xfrm>
            <a:off x="3113485" y="6006395"/>
            <a:ext cx="359022" cy="88487"/>
            <a:chOff x="11200518" y="251954"/>
            <a:chExt cx="566808" cy="139700"/>
          </a:xfrm>
          <a:solidFill>
            <a:schemeClr val="accent4"/>
          </a:solidFill>
        </p:grpSpPr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FB8C3933-11BA-44A7-9F5E-F92F15B57B86}"/>
                </a:ext>
              </a:extLst>
            </p:cNvPr>
            <p:cNvSpPr/>
            <p:nvPr/>
          </p:nvSpPr>
          <p:spPr>
            <a:xfrm>
              <a:off x="1120051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302353F3-E82C-4505-B64E-E4B38C0FDE9B}"/>
                </a:ext>
              </a:extLst>
            </p:cNvPr>
            <p:cNvSpPr/>
            <p:nvPr/>
          </p:nvSpPr>
          <p:spPr>
            <a:xfrm>
              <a:off x="1140625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  <a:cs typeface="+mn-ea"/>
                <a:sym typeface="+mn-lt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6AD4272C-AA6D-4004-8254-B9AD8E0FBDC1}"/>
                </a:ext>
              </a:extLst>
            </p:cNvPr>
            <p:cNvSpPr/>
            <p:nvPr/>
          </p:nvSpPr>
          <p:spPr>
            <a:xfrm>
              <a:off x="11627626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90915A3-3277-406C-8EA0-56C007C8E47D}"/>
              </a:ext>
            </a:extLst>
          </p:cNvPr>
          <p:cNvGrpSpPr/>
          <p:nvPr/>
        </p:nvGrpSpPr>
        <p:grpSpPr>
          <a:xfrm>
            <a:off x="1475197" y="2798438"/>
            <a:ext cx="1990398" cy="495838"/>
            <a:chOff x="1678866" y="2747638"/>
            <a:chExt cx="1990398" cy="495838"/>
          </a:xfrm>
        </p:grpSpPr>
        <p:sp>
          <p:nvSpPr>
            <p:cNvPr id="60" name="TextBox 20">
              <a:extLst>
                <a:ext uri="{FF2B5EF4-FFF2-40B4-BE49-F238E27FC236}">
                  <a16:creationId xmlns:a16="http://schemas.microsoft.com/office/drawing/2014/main" id="{6ADAA995-46B9-4202-A93C-461B4D282404}"/>
                </a:ext>
              </a:extLst>
            </p:cNvPr>
            <p:cNvSpPr txBox="1"/>
            <p:nvPr/>
          </p:nvSpPr>
          <p:spPr>
            <a:xfrm>
              <a:off x="2108652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市场分析</a:t>
              </a:r>
            </a:p>
          </p:txBody>
        </p:sp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5C3B6C78-903F-4A80-80C4-7E358A996800}"/>
                </a:ext>
              </a:extLst>
            </p:cNvPr>
            <p:cNvSpPr/>
            <p:nvPr/>
          </p:nvSpPr>
          <p:spPr>
            <a:xfrm>
              <a:off x="1678866" y="2747638"/>
              <a:ext cx="495838" cy="4958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3" name="Object 800011">
              <a:extLst>
                <a:ext uri="{FF2B5EF4-FFF2-40B4-BE49-F238E27FC236}">
                  <a16:creationId xmlns:a16="http://schemas.microsoft.com/office/drawing/2014/main" id="{E654DC3D-932E-417C-8400-83870E71669C}"/>
                </a:ext>
              </a:extLst>
            </p:cNvPr>
            <p:cNvSpPr txBox="1"/>
            <p:nvPr/>
          </p:nvSpPr>
          <p:spPr>
            <a:xfrm>
              <a:off x="1723967" y="2810891"/>
              <a:ext cx="405636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2F79185A-E987-4C91-A7FC-F0DDC6AD05D8}"/>
              </a:ext>
            </a:extLst>
          </p:cNvPr>
          <p:cNvSpPr/>
          <p:nvPr/>
        </p:nvSpPr>
        <p:spPr>
          <a:xfrm>
            <a:off x="4529626" y="2466546"/>
            <a:ext cx="3116378" cy="4391454"/>
          </a:xfrm>
          <a:custGeom>
            <a:avLst/>
            <a:gdLst>
              <a:gd name="connsiteX0" fmla="*/ 96017 w 3116378"/>
              <a:gd name="connsiteY0" fmla="*/ 0 h 4391454"/>
              <a:gd name="connsiteX1" fmla="*/ 3020362 w 3116378"/>
              <a:gd name="connsiteY1" fmla="*/ 0 h 4391454"/>
              <a:gd name="connsiteX2" fmla="*/ 3116378 w 3116378"/>
              <a:gd name="connsiteY2" fmla="*/ 96016 h 4391454"/>
              <a:gd name="connsiteX3" fmla="*/ 3116378 w 3116378"/>
              <a:gd name="connsiteY3" fmla="*/ 4367830 h 4391454"/>
              <a:gd name="connsiteX4" fmla="*/ 3111609 w 3116378"/>
              <a:gd name="connsiteY4" fmla="*/ 4391454 h 4391454"/>
              <a:gd name="connsiteX5" fmla="*/ 4770 w 3116378"/>
              <a:gd name="connsiteY5" fmla="*/ 4391454 h 4391454"/>
              <a:gd name="connsiteX6" fmla="*/ 0 w 3116378"/>
              <a:gd name="connsiteY6" fmla="*/ 4367830 h 4391454"/>
              <a:gd name="connsiteX7" fmla="*/ 0 w 3116378"/>
              <a:gd name="connsiteY7" fmla="*/ 96016 h 4391454"/>
              <a:gd name="connsiteX8" fmla="*/ 96017 w 3116378"/>
              <a:gd name="connsiteY8" fmla="*/ 0 h 439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6378" h="4391454">
                <a:moveTo>
                  <a:pt x="96017" y="0"/>
                </a:moveTo>
                <a:lnTo>
                  <a:pt x="3020362" y="0"/>
                </a:lnTo>
                <a:cubicBezTo>
                  <a:pt x="3073390" y="0"/>
                  <a:pt x="3116378" y="42988"/>
                  <a:pt x="3116378" y="96016"/>
                </a:cubicBezTo>
                <a:lnTo>
                  <a:pt x="3116378" y="4367830"/>
                </a:lnTo>
                <a:lnTo>
                  <a:pt x="3111609" y="4391454"/>
                </a:lnTo>
                <a:lnTo>
                  <a:pt x="4770" y="4391454"/>
                </a:lnTo>
                <a:lnTo>
                  <a:pt x="0" y="4367830"/>
                </a:lnTo>
                <a:lnTo>
                  <a:pt x="0" y="96016"/>
                </a:lnTo>
                <a:cubicBezTo>
                  <a:pt x="0" y="42988"/>
                  <a:pt x="42988" y="0"/>
                  <a:pt x="9601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3000"/>
                </a:schemeClr>
              </a:gs>
              <a:gs pos="77000">
                <a:schemeClr val="bg1"/>
              </a:gs>
            </a:gsLst>
            <a:lin ang="16200000" scaled="1"/>
            <a:tileRect/>
          </a:gradFill>
          <a:ln>
            <a:solidFill>
              <a:schemeClr val="accent4"/>
            </a:solidFill>
          </a:ln>
          <a:effectLst>
            <a:outerShdw blurRad="342900" sx="94000" sy="94000" algn="ctr" rotWithShape="0">
              <a:srgbClr val="3171B7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052205D5-87D1-49F1-87AD-840AC3E5FFE1}"/>
              </a:ext>
            </a:extLst>
          </p:cNvPr>
          <p:cNvSpPr/>
          <p:nvPr/>
        </p:nvSpPr>
        <p:spPr>
          <a:xfrm>
            <a:off x="4750808" y="3479802"/>
            <a:ext cx="2674014" cy="3378199"/>
          </a:xfrm>
          <a:custGeom>
            <a:avLst/>
            <a:gdLst>
              <a:gd name="connsiteX0" fmla="*/ 75434 w 2674014"/>
              <a:gd name="connsiteY0" fmla="*/ 0 h 3378199"/>
              <a:gd name="connsiteX1" fmla="*/ 2598580 w 2674014"/>
              <a:gd name="connsiteY1" fmla="*/ 0 h 3378199"/>
              <a:gd name="connsiteX2" fmla="*/ 2674014 w 2674014"/>
              <a:gd name="connsiteY2" fmla="*/ 121320 h 3378199"/>
              <a:gd name="connsiteX3" fmla="*/ 2674014 w 2674014"/>
              <a:gd name="connsiteY3" fmla="*/ 3378199 h 3378199"/>
              <a:gd name="connsiteX4" fmla="*/ 0 w 2674014"/>
              <a:gd name="connsiteY4" fmla="*/ 3378199 h 3378199"/>
              <a:gd name="connsiteX5" fmla="*/ 0 w 2674014"/>
              <a:gd name="connsiteY5" fmla="*/ 121320 h 3378199"/>
              <a:gd name="connsiteX6" fmla="*/ 75434 w 2674014"/>
              <a:gd name="connsiteY6" fmla="*/ 0 h 337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4014" h="3378199">
                <a:moveTo>
                  <a:pt x="75434" y="0"/>
                </a:moveTo>
                <a:lnTo>
                  <a:pt x="2598580" y="0"/>
                </a:lnTo>
                <a:cubicBezTo>
                  <a:pt x="2640241" y="0"/>
                  <a:pt x="2674014" y="54317"/>
                  <a:pt x="2674014" y="121320"/>
                </a:cubicBezTo>
                <a:lnTo>
                  <a:pt x="2674014" y="3378199"/>
                </a:lnTo>
                <a:lnTo>
                  <a:pt x="0" y="3378199"/>
                </a:lnTo>
                <a:lnTo>
                  <a:pt x="0" y="121320"/>
                </a:lnTo>
                <a:cubicBezTo>
                  <a:pt x="0" y="54317"/>
                  <a:pt x="33773" y="0"/>
                  <a:pt x="75434" y="0"/>
                </a:cubicBezTo>
                <a:close/>
              </a:path>
            </a:pathLst>
          </a:custGeom>
          <a:solidFill>
            <a:srgbClr val="F7F7F7"/>
          </a:solidFill>
          <a:ln w="127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0" name="TextBox 21">
            <a:extLst>
              <a:ext uri="{FF2B5EF4-FFF2-40B4-BE49-F238E27FC236}">
                <a16:creationId xmlns:a16="http://schemas.microsoft.com/office/drawing/2014/main" id="{0AC07D9E-1E60-492B-97BC-B27A303948C6}"/>
              </a:ext>
            </a:extLst>
          </p:cNvPr>
          <p:cNvSpPr txBox="1"/>
          <p:nvPr/>
        </p:nvSpPr>
        <p:spPr>
          <a:xfrm>
            <a:off x="4901953" y="3771206"/>
            <a:ext cx="2371725" cy="187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单击此处可以输入你想要输入的文字，文本框根据文字的长度可以自由拉伸。单击此处可以输入你想要输入的文字，文本框根据文字的长度可以自由拉伸。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84E3F9D3-D041-465D-A142-F670A52686FC}"/>
              </a:ext>
            </a:extLst>
          </p:cNvPr>
          <p:cNvGrpSpPr/>
          <p:nvPr/>
        </p:nvGrpSpPr>
        <p:grpSpPr>
          <a:xfrm>
            <a:off x="6743097" y="6006395"/>
            <a:ext cx="359022" cy="88487"/>
            <a:chOff x="11200518" y="251954"/>
            <a:chExt cx="566808" cy="139700"/>
          </a:xfrm>
          <a:solidFill>
            <a:schemeClr val="accent4"/>
          </a:solidFill>
        </p:grpSpPr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CC50C609-D88E-4334-B9DE-AEA4CDA85A1B}"/>
                </a:ext>
              </a:extLst>
            </p:cNvPr>
            <p:cNvSpPr/>
            <p:nvPr/>
          </p:nvSpPr>
          <p:spPr>
            <a:xfrm>
              <a:off x="1120051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34699009-2AED-498E-A2AF-36F920884CC9}"/>
                </a:ext>
              </a:extLst>
            </p:cNvPr>
            <p:cNvSpPr/>
            <p:nvPr/>
          </p:nvSpPr>
          <p:spPr>
            <a:xfrm>
              <a:off x="1140625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  <a:cs typeface="+mn-ea"/>
                <a:sym typeface="+mn-lt"/>
              </a:endParaRPr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D7BB6954-C249-42AE-B0D4-7685614E94BF}"/>
                </a:ext>
              </a:extLst>
            </p:cNvPr>
            <p:cNvSpPr/>
            <p:nvPr/>
          </p:nvSpPr>
          <p:spPr>
            <a:xfrm>
              <a:off x="11627626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86BE82C-6CA4-45BE-B6AD-8BEFF0F29A16}"/>
              </a:ext>
            </a:extLst>
          </p:cNvPr>
          <p:cNvGrpSpPr/>
          <p:nvPr/>
        </p:nvGrpSpPr>
        <p:grpSpPr>
          <a:xfrm>
            <a:off x="5092303" y="2798438"/>
            <a:ext cx="1991024" cy="495838"/>
            <a:chOff x="5305126" y="2747638"/>
            <a:chExt cx="1991024" cy="495838"/>
          </a:xfrm>
        </p:grpSpPr>
        <p:sp>
          <p:nvSpPr>
            <p:cNvPr id="56" name="TextBox 20">
              <a:extLst>
                <a:ext uri="{FF2B5EF4-FFF2-40B4-BE49-F238E27FC236}">
                  <a16:creationId xmlns:a16="http://schemas.microsoft.com/office/drawing/2014/main" id="{7F71BB57-9622-44CA-B868-78A0E636BB6B}"/>
                </a:ext>
              </a:extLst>
            </p:cNvPr>
            <p:cNvSpPr txBox="1"/>
            <p:nvPr/>
          </p:nvSpPr>
          <p:spPr>
            <a:xfrm>
              <a:off x="5735538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环境分析</a:t>
              </a: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AD94DB56-E43D-4442-9B39-CEE0B34E0EFB}"/>
                </a:ext>
              </a:extLst>
            </p:cNvPr>
            <p:cNvSpPr/>
            <p:nvPr/>
          </p:nvSpPr>
          <p:spPr>
            <a:xfrm>
              <a:off x="5305126" y="2747638"/>
              <a:ext cx="495838" cy="4958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5" name="Object 800011">
              <a:extLst>
                <a:ext uri="{FF2B5EF4-FFF2-40B4-BE49-F238E27FC236}">
                  <a16:creationId xmlns:a16="http://schemas.microsoft.com/office/drawing/2014/main" id="{C9F5DB22-E36C-4B16-A2E1-98AA47FBD00D}"/>
                </a:ext>
              </a:extLst>
            </p:cNvPr>
            <p:cNvSpPr txBox="1"/>
            <p:nvPr/>
          </p:nvSpPr>
          <p:spPr>
            <a:xfrm>
              <a:off x="5305127" y="2810891"/>
              <a:ext cx="495837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02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id="{94DEDB10-0FB8-41EE-B9F9-C072B837FF5D}"/>
              </a:ext>
            </a:extLst>
          </p:cNvPr>
          <p:cNvSpPr/>
          <p:nvPr/>
        </p:nvSpPr>
        <p:spPr>
          <a:xfrm>
            <a:off x="8163414" y="2466546"/>
            <a:ext cx="3116378" cy="4391454"/>
          </a:xfrm>
          <a:custGeom>
            <a:avLst/>
            <a:gdLst>
              <a:gd name="connsiteX0" fmla="*/ 108699 w 3116378"/>
              <a:gd name="connsiteY0" fmla="*/ 0 h 4391454"/>
              <a:gd name="connsiteX1" fmla="*/ 3007679 w 3116378"/>
              <a:gd name="connsiteY1" fmla="*/ 0 h 4391454"/>
              <a:gd name="connsiteX2" fmla="*/ 3116378 w 3116378"/>
              <a:gd name="connsiteY2" fmla="*/ 108699 h 4391454"/>
              <a:gd name="connsiteX3" fmla="*/ 3116378 w 3116378"/>
              <a:gd name="connsiteY3" fmla="*/ 4355147 h 4391454"/>
              <a:gd name="connsiteX4" fmla="*/ 3109048 w 3116378"/>
              <a:gd name="connsiteY4" fmla="*/ 4391454 h 4391454"/>
              <a:gd name="connsiteX5" fmla="*/ 7330 w 3116378"/>
              <a:gd name="connsiteY5" fmla="*/ 4391454 h 4391454"/>
              <a:gd name="connsiteX6" fmla="*/ 0 w 3116378"/>
              <a:gd name="connsiteY6" fmla="*/ 4355147 h 4391454"/>
              <a:gd name="connsiteX7" fmla="*/ 0 w 3116378"/>
              <a:gd name="connsiteY7" fmla="*/ 108699 h 4391454"/>
              <a:gd name="connsiteX8" fmla="*/ 108699 w 3116378"/>
              <a:gd name="connsiteY8" fmla="*/ 0 h 439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6378" h="4391454">
                <a:moveTo>
                  <a:pt x="108699" y="0"/>
                </a:moveTo>
                <a:lnTo>
                  <a:pt x="3007679" y="0"/>
                </a:lnTo>
                <a:cubicBezTo>
                  <a:pt x="3067712" y="0"/>
                  <a:pt x="3116378" y="48666"/>
                  <a:pt x="3116378" y="108699"/>
                </a:cubicBezTo>
                <a:lnTo>
                  <a:pt x="3116378" y="4355147"/>
                </a:lnTo>
                <a:lnTo>
                  <a:pt x="3109048" y="4391454"/>
                </a:lnTo>
                <a:lnTo>
                  <a:pt x="7330" y="4391454"/>
                </a:lnTo>
                <a:lnTo>
                  <a:pt x="0" y="4355147"/>
                </a:lnTo>
                <a:lnTo>
                  <a:pt x="0" y="108699"/>
                </a:lnTo>
                <a:cubicBezTo>
                  <a:pt x="0" y="48666"/>
                  <a:pt x="48666" y="0"/>
                  <a:pt x="10869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3000"/>
                </a:schemeClr>
              </a:gs>
              <a:gs pos="77000">
                <a:schemeClr val="bg1"/>
              </a:gs>
            </a:gsLst>
            <a:lin ang="16200000" scaled="1"/>
            <a:tileRect/>
          </a:gradFill>
          <a:ln>
            <a:solidFill>
              <a:schemeClr val="accent4"/>
            </a:solidFill>
          </a:ln>
          <a:effectLst>
            <a:outerShdw blurRad="342900" sx="94000" sy="94000" algn="ctr" rotWithShape="0">
              <a:srgbClr val="3171B7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DEB253A6-2A7C-4697-87CA-A1E88191C068}"/>
              </a:ext>
            </a:extLst>
          </p:cNvPr>
          <p:cNvSpPr/>
          <p:nvPr/>
        </p:nvSpPr>
        <p:spPr>
          <a:xfrm>
            <a:off x="8384596" y="3479802"/>
            <a:ext cx="2674014" cy="3378199"/>
          </a:xfrm>
          <a:custGeom>
            <a:avLst/>
            <a:gdLst>
              <a:gd name="connsiteX0" fmla="*/ 75434 w 2674014"/>
              <a:gd name="connsiteY0" fmla="*/ 0 h 3378199"/>
              <a:gd name="connsiteX1" fmla="*/ 2598580 w 2674014"/>
              <a:gd name="connsiteY1" fmla="*/ 0 h 3378199"/>
              <a:gd name="connsiteX2" fmla="*/ 2674014 w 2674014"/>
              <a:gd name="connsiteY2" fmla="*/ 120213 h 3378199"/>
              <a:gd name="connsiteX3" fmla="*/ 2674014 w 2674014"/>
              <a:gd name="connsiteY3" fmla="*/ 3378199 h 3378199"/>
              <a:gd name="connsiteX4" fmla="*/ 0 w 2674014"/>
              <a:gd name="connsiteY4" fmla="*/ 3378199 h 3378199"/>
              <a:gd name="connsiteX5" fmla="*/ 0 w 2674014"/>
              <a:gd name="connsiteY5" fmla="*/ 120213 h 3378199"/>
              <a:gd name="connsiteX6" fmla="*/ 75434 w 2674014"/>
              <a:gd name="connsiteY6" fmla="*/ 0 h 337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4014" h="3378199">
                <a:moveTo>
                  <a:pt x="75434" y="0"/>
                </a:moveTo>
                <a:lnTo>
                  <a:pt x="2598580" y="0"/>
                </a:lnTo>
                <a:cubicBezTo>
                  <a:pt x="2640241" y="0"/>
                  <a:pt x="2674014" y="53821"/>
                  <a:pt x="2674014" y="120213"/>
                </a:cubicBezTo>
                <a:lnTo>
                  <a:pt x="2674014" y="3378199"/>
                </a:lnTo>
                <a:lnTo>
                  <a:pt x="0" y="3378199"/>
                </a:lnTo>
                <a:lnTo>
                  <a:pt x="0" y="120213"/>
                </a:lnTo>
                <a:cubicBezTo>
                  <a:pt x="0" y="53821"/>
                  <a:pt x="33773" y="0"/>
                  <a:pt x="75434" y="0"/>
                </a:cubicBezTo>
                <a:close/>
              </a:path>
            </a:pathLst>
          </a:custGeom>
          <a:solidFill>
            <a:srgbClr val="F7F7F7"/>
          </a:solidFill>
          <a:ln w="127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2" name="TextBox 21">
            <a:extLst>
              <a:ext uri="{FF2B5EF4-FFF2-40B4-BE49-F238E27FC236}">
                <a16:creationId xmlns:a16="http://schemas.microsoft.com/office/drawing/2014/main" id="{669C3C9C-4C27-4F4B-B187-CAF0EE5E2B38}"/>
              </a:ext>
            </a:extLst>
          </p:cNvPr>
          <p:cNvSpPr txBox="1"/>
          <p:nvPr/>
        </p:nvSpPr>
        <p:spPr>
          <a:xfrm>
            <a:off x="8535741" y="3771206"/>
            <a:ext cx="2371725" cy="187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单击此处可以输入你想要输入的文字，文本框根据文字的长度可以自由拉伸。单击此处可以输入你想要输入的文字，文本框根据文字的长度可以自由拉伸。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DE348AC2-BB40-471C-B252-83116A037F1C}"/>
              </a:ext>
            </a:extLst>
          </p:cNvPr>
          <p:cNvGrpSpPr/>
          <p:nvPr/>
        </p:nvGrpSpPr>
        <p:grpSpPr>
          <a:xfrm>
            <a:off x="10372709" y="6006395"/>
            <a:ext cx="359022" cy="88487"/>
            <a:chOff x="11200518" y="251954"/>
            <a:chExt cx="566808" cy="139700"/>
          </a:xfrm>
          <a:solidFill>
            <a:schemeClr val="accent4"/>
          </a:solidFill>
        </p:grpSpPr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86FF1A5F-AFF4-4497-B604-BD45DC5D5946}"/>
                </a:ext>
              </a:extLst>
            </p:cNvPr>
            <p:cNvSpPr/>
            <p:nvPr/>
          </p:nvSpPr>
          <p:spPr>
            <a:xfrm>
              <a:off x="1120051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322337D5-9CF3-4129-8421-5D19B5436B73}"/>
                </a:ext>
              </a:extLst>
            </p:cNvPr>
            <p:cNvSpPr/>
            <p:nvPr/>
          </p:nvSpPr>
          <p:spPr>
            <a:xfrm>
              <a:off x="1140625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  <a:cs typeface="+mn-ea"/>
                <a:sym typeface="+mn-lt"/>
              </a:endParaRPr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6D5E1F46-4640-4E11-B010-1244A2A7E3AE}"/>
                </a:ext>
              </a:extLst>
            </p:cNvPr>
            <p:cNvSpPr/>
            <p:nvPr/>
          </p:nvSpPr>
          <p:spPr>
            <a:xfrm>
              <a:off x="11627626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9D33BD21-9CF0-426E-ACAE-89DB2467C4BB}"/>
              </a:ext>
            </a:extLst>
          </p:cNvPr>
          <p:cNvGrpSpPr/>
          <p:nvPr/>
        </p:nvGrpSpPr>
        <p:grpSpPr>
          <a:xfrm>
            <a:off x="8726404" y="2798438"/>
            <a:ext cx="1990398" cy="495838"/>
            <a:chOff x="8908229" y="2747638"/>
            <a:chExt cx="1990398" cy="495838"/>
          </a:xfrm>
        </p:grpSpPr>
        <p:sp>
          <p:nvSpPr>
            <p:cNvPr id="66" name="TextBox 20">
              <a:extLst>
                <a:ext uri="{FF2B5EF4-FFF2-40B4-BE49-F238E27FC236}">
                  <a16:creationId xmlns:a16="http://schemas.microsoft.com/office/drawing/2014/main" id="{8DCA19EF-E206-4B63-8FE8-4412C754897C}"/>
                </a:ext>
              </a:extLst>
            </p:cNvPr>
            <p:cNvSpPr txBox="1"/>
            <p:nvPr/>
          </p:nvSpPr>
          <p:spPr>
            <a:xfrm>
              <a:off x="9338015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政策分析</a:t>
              </a: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372F9A6D-D6A0-4E5E-89BB-CC7619CBFC82}"/>
                </a:ext>
              </a:extLst>
            </p:cNvPr>
            <p:cNvSpPr/>
            <p:nvPr/>
          </p:nvSpPr>
          <p:spPr>
            <a:xfrm>
              <a:off x="8908229" y="2747638"/>
              <a:ext cx="495838" cy="4958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8" name="Object 800011">
              <a:extLst>
                <a:ext uri="{FF2B5EF4-FFF2-40B4-BE49-F238E27FC236}">
                  <a16:creationId xmlns:a16="http://schemas.microsoft.com/office/drawing/2014/main" id="{E959C3BC-E69E-440B-9CA7-52247D87853E}"/>
                </a:ext>
              </a:extLst>
            </p:cNvPr>
            <p:cNvSpPr txBox="1"/>
            <p:nvPr/>
          </p:nvSpPr>
          <p:spPr>
            <a:xfrm>
              <a:off x="8920304" y="2810891"/>
              <a:ext cx="471688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03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73486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84754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73484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1" name="TextBox 20">
            <a:extLst>
              <a:ext uri="{FF2B5EF4-FFF2-40B4-BE49-F238E27FC236}">
                <a16:creationId xmlns:a16="http://schemas.microsoft.com/office/drawing/2014/main" id="{BB7A28B0-010E-4764-8A7C-55661D4F90F9}"/>
              </a:ext>
            </a:extLst>
          </p:cNvPr>
          <p:cNvSpPr txBox="1"/>
          <p:nvPr/>
        </p:nvSpPr>
        <p:spPr>
          <a:xfrm>
            <a:off x="3517900" y="1368634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这是一段对下文的解释，总结性观点</a:t>
            </a:r>
          </a:p>
        </p:txBody>
      </p: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07D92F6C-398C-4675-AE52-B74D9267E53F}"/>
              </a:ext>
            </a:extLst>
          </p:cNvPr>
          <p:cNvCxnSpPr>
            <a:cxnSpLocks/>
          </p:cNvCxnSpPr>
          <p:nvPr/>
        </p:nvCxnSpPr>
        <p:spPr>
          <a:xfrm flipH="1">
            <a:off x="5522716" y="1903021"/>
            <a:ext cx="954284" cy="0"/>
          </a:xfrm>
          <a:prstGeom prst="line">
            <a:avLst/>
          </a:prstGeom>
          <a:ln w="762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680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9E0440E5-DE79-4F90-9D0E-16875A578F5E}"/>
              </a:ext>
            </a:extLst>
          </p:cNvPr>
          <p:cNvSpPr/>
          <p:nvPr/>
        </p:nvSpPr>
        <p:spPr>
          <a:xfrm>
            <a:off x="0" y="9525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CF4FE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72061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DBBCADDF-DEB1-462A-BE59-2DAE2537D04D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0C26B5E3-8FCA-4C9C-9EA4-ADE7F97E9E92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2EF2791A-2911-4140-9101-CF64F998B0CD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工作回顾</a:t>
            </a:r>
          </a:p>
        </p:txBody>
      </p: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91E1566A-BDDF-4955-88A0-EC987B4CB87E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 114">
            <a:extLst>
              <a:ext uri="{FF2B5EF4-FFF2-40B4-BE49-F238E27FC236}">
                <a16:creationId xmlns:a16="http://schemas.microsoft.com/office/drawing/2014/main" id="{549DB15C-9CE0-4431-9892-0F38F302F963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3" name="任意多边形: 形状 72">
            <a:extLst>
              <a:ext uri="{FF2B5EF4-FFF2-40B4-BE49-F238E27FC236}">
                <a16:creationId xmlns:a16="http://schemas.microsoft.com/office/drawing/2014/main" id="{70113FF7-18E6-473B-BF29-7F9972E8D602}"/>
              </a:ext>
            </a:extLst>
          </p:cNvPr>
          <p:cNvSpPr/>
          <p:nvPr/>
        </p:nvSpPr>
        <p:spPr>
          <a:xfrm>
            <a:off x="1567127" y="3516365"/>
            <a:ext cx="4051431" cy="2767887"/>
          </a:xfrm>
          <a:custGeom>
            <a:avLst/>
            <a:gdLst>
              <a:gd name="connsiteX0" fmla="*/ 173136 w 6137398"/>
              <a:gd name="connsiteY0" fmla="*/ 0 h 4879957"/>
              <a:gd name="connsiteX1" fmla="*/ 5964262 w 6137398"/>
              <a:gd name="connsiteY1" fmla="*/ 0 h 4879957"/>
              <a:gd name="connsiteX2" fmla="*/ 6137398 w 6137398"/>
              <a:gd name="connsiteY2" fmla="*/ 173136 h 4879957"/>
              <a:gd name="connsiteX3" fmla="*/ 6137398 w 6137398"/>
              <a:gd name="connsiteY3" fmla="*/ 4879957 h 4879957"/>
              <a:gd name="connsiteX4" fmla="*/ 0 w 6137398"/>
              <a:gd name="connsiteY4" fmla="*/ 4879957 h 4879957"/>
              <a:gd name="connsiteX5" fmla="*/ 0 w 6137398"/>
              <a:gd name="connsiteY5" fmla="*/ 173136 h 4879957"/>
              <a:gd name="connsiteX6" fmla="*/ 173136 w 6137398"/>
              <a:gd name="connsiteY6" fmla="*/ 0 h 4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7398" h="4879957">
                <a:moveTo>
                  <a:pt x="173136" y="0"/>
                </a:moveTo>
                <a:lnTo>
                  <a:pt x="5964262" y="0"/>
                </a:lnTo>
                <a:cubicBezTo>
                  <a:pt x="6059882" y="0"/>
                  <a:pt x="6137398" y="77516"/>
                  <a:pt x="6137398" y="173136"/>
                </a:cubicBezTo>
                <a:lnTo>
                  <a:pt x="6137398" y="4879957"/>
                </a:lnTo>
                <a:lnTo>
                  <a:pt x="0" y="4879957"/>
                </a:lnTo>
                <a:lnTo>
                  <a:pt x="0" y="173136"/>
                </a:lnTo>
                <a:cubicBezTo>
                  <a:pt x="0" y="77516"/>
                  <a:pt x="77516" y="0"/>
                  <a:pt x="173136" y="0"/>
                </a:cubicBezTo>
                <a:close/>
              </a:path>
            </a:pathLst>
          </a:custGeom>
          <a:solidFill>
            <a:srgbClr val="F7F7F7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2" name="TextBox 21">
            <a:extLst>
              <a:ext uri="{FF2B5EF4-FFF2-40B4-BE49-F238E27FC236}">
                <a16:creationId xmlns:a16="http://schemas.microsoft.com/office/drawing/2014/main" id="{2C2839B4-9530-4DC3-BCEF-D6B43879FDB4}"/>
              </a:ext>
            </a:extLst>
          </p:cNvPr>
          <p:cNvSpPr txBox="1"/>
          <p:nvPr/>
        </p:nvSpPr>
        <p:spPr>
          <a:xfrm>
            <a:off x="1731531" y="4596087"/>
            <a:ext cx="3849623" cy="12754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单击此处可以输入你想要输入的文字，文本框根据文字的长度可以自由拉伸，单击此处可以输入你想要输入的文字，文本框根据文字的长度可以自由拉伸。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615FBABA-A186-4752-8ABA-BD81004B207C}"/>
              </a:ext>
            </a:extLst>
          </p:cNvPr>
          <p:cNvSpPr/>
          <p:nvPr/>
        </p:nvSpPr>
        <p:spPr>
          <a:xfrm rot="5400000">
            <a:off x="3520090" y="2122900"/>
            <a:ext cx="162267" cy="4051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4" name="图片 93" descr="穿着白色衣服的女人&#10;&#10;描述已自动生成">
            <a:extLst>
              <a:ext uri="{FF2B5EF4-FFF2-40B4-BE49-F238E27FC236}">
                <a16:creationId xmlns:a16="http://schemas.microsoft.com/office/drawing/2014/main" id="{8FF56DDC-B5C7-4684-A5F9-507FD2D8368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11" y="1455625"/>
            <a:ext cx="4051431" cy="2700954"/>
          </a:xfrm>
          <a:prstGeom prst="roundRect">
            <a:avLst>
              <a:gd name="adj" fmla="val 3501"/>
            </a:avLst>
          </a:prstGeom>
          <a:solidFill>
            <a:srgbClr val="F7F7F7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sp>
        <p:nvSpPr>
          <p:cNvPr id="96" name="矩形 95">
            <a:extLst>
              <a:ext uri="{FF2B5EF4-FFF2-40B4-BE49-F238E27FC236}">
                <a16:creationId xmlns:a16="http://schemas.microsoft.com/office/drawing/2014/main" id="{B4284527-93B6-4337-861C-FB5CA5D00669}"/>
              </a:ext>
            </a:extLst>
          </p:cNvPr>
          <p:cNvSpPr/>
          <p:nvPr/>
        </p:nvSpPr>
        <p:spPr>
          <a:xfrm rot="16200000">
            <a:off x="2951834" y="1490395"/>
            <a:ext cx="1298786" cy="405143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TextBox 20">
            <a:extLst>
              <a:ext uri="{FF2B5EF4-FFF2-40B4-BE49-F238E27FC236}">
                <a16:creationId xmlns:a16="http://schemas.microsoft.com/office/drawing/2014/main" id="{B735E7A8-F370-4178-90B9-E11EA3479EB0}"/>
              </a:ext>
            </a:extLst>
          </p:cNvPr>
          <p:cNvSpPr txBox="1"/>
          <p:nvPr/>
        </p:nvSpPr>
        <p:spPr>
          <a:xfrm>
            <a:off x="2631517" y="3740201"/>
            <a:ext cx="20689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01.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线上用户</a:t>
            </a:r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A4E745CC-2629-4B63-BC4D-9379B57D53FC}"/>
              </a:ext>
            </a:extLst>
          </p:cNvPr>
          <p:cNvSpPr/>
          <p:nvPr/>
        </p:nvSpPr>
        <p:spPr>
          <a:xfrm>
            <a:off x="4837730" y="6033664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9774C9E4-9210-49CE-BBBC-A290F6DDFE17}"/>
              </a:ext>
            </a:extLst>
          </p:cNvPr>
          <p:cNvSpPr/>
          <p:nvPr/>
        </p:nvSpPr>
        <p:spPr>
          <a:xfrm>
            <a:off x="4968048" y="6033664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cs typeface="+mn-ea"/>
              <a:sym typeface="+mn-lt"/>
            </a:endParaRPr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84FD9715-AA4B-488A-8919-973A7C034A11}"/>
              </a:ext>
            </a:extLst>
          </p:cNvPr>
          <p:cNvSpPr/>
          <p:nvPr/>
        </p:nvSpPr>
        <p:spPr>
          <a:xfrm>
            <a:off x="5108265" y="6033664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0FD21425-0647-4450-9472-A117C615F756}"/>
              </a:ext>
            </a:extLst>
          </p:cNvPr>
          <p:cNvSpPr/>
          <p:nvPr/>
        </p:nvSpPr>
        <p:spPr>
          <a:xfrm>
            <a:off x="6570200" y="3516365"/>
            <a:ext cx="4051431" cy="2767887"/>
          </a:xfrm>
          <a:custGeom>
            <a:avLst/>
            <a:gdLst>
              <a:gd name="connsiteX0" fmla="*/ 173136 w 6137398"/>
              <a:gd name="connsiteY0" fmla="*/ 0 h 4879957"/>
              <a:gd name="connsiteX1" fmla="*/ 5964262 w 6137398"/>
              <a:gd name="connsiteY1" fmla="*/ 0 h 4879957"/>
              <a:gd name="connsiteX2" fmla="*/ 6137398 w 6137398"/>
              <a:gd name="connsiteY2" fmla="*/ 173136 h 4879957"/>
              <a:gd name="connsiteX3" fmla="*/ 6137398 w 6137398"/>
              <a:gd name="connsiteY3" fmla="*/ 4879957 h 4879957"/>
              <a:gd name="connsiteX4" fmla="*/ 0 w 6137398"/>
              <a:gd name="connsiteY4" fmla="*/ 4879957 h 4879957"/>
              <a:gd name="connsiteX5" fmla="*/ 0 w 6137398"/>
              <a:gd name="connsiteY5" fmla="*/ 173136 h 4879957"/>
              <a:gd name="connsiteX6" fmla="*/ 173136 w 6137398"/>
              <a:gd name="connsiteY6" fmla="*/ 0 h 4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7398" h="4879957">
                <a:moveTo>
                  <a:pt x="173136" y="0"/>
                </a:moveTo>
                <a:lnTo>
                  <a:pt x="5964262" y="0"/>
                </a:lnTo>
                <a:cubicBezTo>
                  <a:pt x="6059882" y="0"/>
                  <a:pt x="6137398" y="77516"/>
                  <a:pt x="6137398" y="173136"/>
                </a:cubicBezTo>
                <a:lnTo>
                  <a:pt x="6137398" y="4879957"/>
                </a:lnTo>
                <a:lnTo>
                  <a:pt x="0" y="4879957"/>
                </a:lnTo>
                <a:lnTo>
                  <a:pt x="0" y="173136"/>
                </a:lnTo>
                <a:cubicBezTo>
                  <a:pt x="0" y="77516"/>
                  <a:pt x="77516" y="0"/>
                  <a:pt x="173136" y="0"/>
                </a:cubicBezTo>
                <a:close/>
              </a:path>
            </a:pathLst>
          </a:custGeom>
          <a:solidFill>
            <a:srgbClr val="F7F7F7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6DCCEF04-35EA-4080-9488-16C9ABF5A3E0}"/>
              </a:ext>
            </a:extLst>
          </p:cNvPr>
          <p:cNvSpPr/>
          <p:nvPr/>
        </p:nvSpPr>
        <p:spPr>
          <a:xfrm rot="5400000">
            <a:off x="8518021" y="2122901"/>
            <a:ext cx="162267" cy="4051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5" name="图片 94" descr="图片包含 人, 女人, 桌子, 对着&#10;&#10;描述已自动生成">
            <a:extLst>
              <a:ext uri="{FF2B5EF4-FFF2-40B4-BE49-F238E27FC236}">
                <a16:creationId xmlns:a16="http://schemas.microsoft.com/office/drawing/2014/main" id="{8727F492-0F8B-4418-A234-9BCB07E75E86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t="8817"/>
          <a:stretch/>
        </p:blipFill>
        <p:spPr>
          <a:xfrm>
            <a:off x="6573441" y="1455625"/>
            <a:ext cx="4051431" cy="2700954"/>
          </a:xfrm>
          <a:prstGeom prst="roundRect">
            <a:avLst>
              <a:gd name="adj" fmla="val 2561"/>
            </a:avLst>
          </a:prstGeom>
          <a:solidFill>
            <a:srgbClr val="F7F7F7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</p:pic>
      <p:sp>
        <p:nvSpPr>
          <p:cNvPr id="97" name="矩形 96">
            <a:extLst>
              <a:ext uri="{FF2B5EF4-FFF2-40B4-BE49-F238E27FC236}">
                <a16:creationId xmlns:a16="http://schemas.microsoft.com/office/drawing/2014/main" id="{443901EE-A62C-45A2-B33B-49EDF8EF7E1C}"/>
              </a:ext>
            </a:extLst>
          </p:cNvPr>
          <p:cNvSpPr/>
          <p:nvPr/>
        </p:nvSpPr>
        <p:spPr>
          <a:xfrm rot="16200000">
            <a:off x="7949764" y="1490395"/>
            <a:ext cx="1298788" cy="4051432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TextBox 20">
            <a:extLst>
              <a:ext uri="{FF2B5EF4-FFF2-40B4-BE49-F238E27FC236}">
                <a16:creationId xmlns:a16="http://schemas.microsoft.com/office/drawing/2014/main" id="{0F9F3673-7451-41AD-A9EF-53511B19BA20}"/>
              </a:ext>
            </a:extLst>
          </p:cNvPr>
          <p:cNvSpPr txBox="1"/>
          <p:nvPr/>
        </p:nvSpPr>
        <p:spPr>
          <a:xfrm>
            <a:off x="7605754" y="3752781"/>
            <a:ext cx="20689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02.</a:t>
            </a:r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线下用户</a:t>
            </a:r>
          </a:p>
        </p:txBody>
      </p:sp>
      <p:sp>
        <p:nvSpPr>
          <p:cNvPr id="100" name="TextBox 21">
            <a:extLst>
              <a:ext uri="{FF2B5EF4-FFF2-40B4-BE49-F238E27FC236}">
                <a16:creationId xmlns:a16="http://schemas.microsoft.com/office/drawing/2014/main" id="{0AAAB901-FE34-4D21-B545-A895AFDC58DD}"/>
              </a:ext>
            </a:extLst>
          </p:cNvPr>
          <p:cNvSpPr txBox="1"/>
          <p:nvPr/>
        </p:nvSpPr>
        <p:spPr>
          <a:xfrm>
            <a:off x="6709204" y="4569733"/>
            <a:ext cx="3862040" cy="12754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单击此处可以输入你想要输入的文字，文本框根据文字的长度可以自由拉伸，单击此处可以输入你想要输入的文字，文本框根据文字的长度可以自由拉伸。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D65AAC17-9666-4B1A-9146-F4537134BB18}"/>
              </a:ext>
            </a:extLst>
          </p:cNvPr>
          <p:cNvSpPr/>
          <p:nvPr/>
        </p:nvSpPr>
        <p:spPr>
          <a:xfrm>
            <a:off x="10044434" y="6033664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97AB8E2F-1284-4ECF-98EC-77DD25B87736}"/>
              </a:ext>
            </a:extLst>
          </p:cNvPr>
          <p:cNvSpPr/>
          <p:nvPr/>
        </p:nvSpPr>
        <p:spPr>
          <a:xfrm>
            <a:off x="10174752" y="6033664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cs typeface="+mn-ea"/>
              <a:sym typeface="+mn-lt"/>
            </a:endParaRPr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3591339A-32DF-4461-8349-292F82C5E9FD}"/>
              </a:ext>
            </a:extLst>
          </p:cNvPr>
          <p:cNvSpPr/>
          <p:nvPr/>
        </p:nvSpPr>
        <p:spPr>
          <a:xfrm>
            <a:off x="10314969" y="6033664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8417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9E0440E5-DE79-4F90-9D0E-16875A578F5E}"/>
              </a:ext>
            </a:extLst>
          </p:cNvPr>
          <p:cNvSpPr/>
          <p:nvPr/>
        </p:nvSpPr>
        <p:spPr>
          <a:xfrm>
            <a:off x="0" y="9525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CF4FE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72061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1155AA11-442C-438F-9154-EFE91D520EED}"/>
              </a:ext>
            </a:extLst>
          </p:cNvPr>
          <p:cNvSpPr/>
          <p:nvPr/>
        </p:nvSpPr>
        <p:spPr>
          <a:xfrm>
            <a:off x="0" y="1330977"/>
            <a:ext cx="12192000" cy="209802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5" name="矩形: 圆角 94">
            <a:extLst>
              <a:ext uri="{FF2B5EF4-FFF2-40B4-BE49-F238E27FC236}">
                <a16:creationId xmlns:a16="http://schemas.microsoft.com/office/drawing/2014/main" id="{9C63F1A1-031D-4E61-A563-E34E2AB72C14}"/>
              </a:ext>
            </a:extLst>
          </p:cNvPr>
          <p:cNvSpPr/>
          <p:nvPr/>
        </p:nvSpPr>
        <p:spPr>
          <a:xfrm rot="283349">
            <a:off x="4356560" y="1800662"/>
            <a:ext cx="3351025" cy="1252704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6" name="矩形: 圆角 95">
            <a:extLst>
              <a:ext uri="{FF2B5EF4-FFF2-40B4-BE49-F238E27FC236}">
                <a16:creationId xmlns:a16="http://schemas.microsoft.com/office/drawing/2014/main" id="{1D800F55-3FD1-49E1-9A7A-CCEA7B544801}"/>
              </a:ext>
            </a:extLst>
          </p:cNvPr>
          <p:cNvSpPr/>
          <p:nvPr/>
        </p:nvSpPr>
        <p:spPr>
          <a:xfrm rot="283349">
            <a:off x="8148321" y="1800661"/>
            <a:ext cx="3351025" cy="1252704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4" name="矩形: 圆角 93">
            <a:extLst>
              <a:ext uri="{FF2B5EF4-FFF2-40B4-BE49-F238E27FC236}">
                <a16:creationId xmlns:a16="http://schemas.microsoft.com/office/drawing/2014/main" id="{85464912-21C9-41F1-A47C-82EA41BE2ABA}"/>
              </a:ext>
            </a:extLst>
          </p:cNvPr>
          <p:cNvSpPr/>
          <p:nvPr/>
        </p:nvSpPr>
        <p:spPr>
          <a:xfrm rot="283349">
            <a:off x="528190" y="1800662"/>
            <a:ext cx="3351025" cy="1252704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8" name="矩形: 圆角 87">
            <a:extLst>
              <a:ext uri="{FF2B5EF4-FFF2-40B4-BE49-F238E27FC236}">
                <a16:creationId xmlns:a16="http://schemas.microsoft.com/office/drawing/2014/main" id="{5B1CCEF7-BC54-4403-804F-A591C0870EDD}"/>
              </a:ext>
            </a:extLst>
          </p:cNvPr>
          <p:cNvSpPr/>
          <p:nvPr/>
        </p:nvSpPr>
        <p:spPr>
          <a:xfrm>
            <a:off x="531947" y="1852547"/>
            <a:ext cx="3457303" cy="120015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TextBox 20">
            <a:extLst>
              <a:ext uri="{FF2B5EF4-FFF2-40B4-BE49-F238E27FC236}">
                <a16:creationId xmlns:a16="http://schemas.microsoft.com/office/drawing/2014/main" id="{68B05773-E2A6-4C22-A4D3-F326524E8DEC}"/>
              </a:ext>
            </a:extLst>
          </p:cNvPr>
          <p:cNvSpPr txBox="1"/>
          <p:nvPr/>
        </p:nvSpPr>
        <p:spPr>
          <a:xfrm>
            <a:off x="1179931" y="1980149"/>
            <a:ext cx="164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cs typeface="+mn-ea"/>
                <a:sym typeface="+mn-lt"/>
              </a:rPr>
              <a:t>运营数据</a:t>
            </a:r>
          </a:p>
        </p:txBody>
      </p:sp>
      <p:sp>
        <p:nvSpPr>
          <p:cNvPr id="115" name="TextBox 21">
            <a:extLst>
              <a:ext uri="{FF2B5EF4-FFF2-40B4-BE49-F238E27FC236}">
                <a16:creationId xmlns:a16="http://schemas.microsoft.com/office/drawing/2014/main" id="{5F237756-E4A9-497D-93DB-AD4032DA9D32}"/>
              </a:ext>
            </a:extLst>
          </p:cNvPr>
          <p:cNvSpPr txBox="1"/>
          <p:nvPr/>
        </p:nvSpPr>
        <p:spPr>
          <a:xfrm>
            <a:off x="722446" y="2333885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92ED25F5-F991-4FC6-86C9-366FCC7ADF54}"/>
              </a:ext>
            </a:extLst>
          </p:cNvPr>
          <p:cNvGrpSpPr/>
          <p:nvPr/>
        </p:nvGrpSpPr>
        <p:grpSpPr>
          <a:xfrm>
            <a:off x="795145" y="1952921"/>
            <a:ext cx="428243" cy="362661"/>
            <a:chOff x="1410514" y="3730162"/>
            <a:chExt cx="525704" cy="445196"/>
          </a:xfrm>
        </p:grpSpPr>
        <p:sp>
          <p:nvSpPr>
            <p:cNvPr id="130" name="矩形: 圆角 129">
              <a:extLst>
                <a:ext uri="{FF2B5EF4-FFF2-40B4-BE49-F238E27FC236}">
                  <a16:creationId xmlns:a16="http://schemas.microsoft.com/office/drawing/2014/main" id="{3EB91736-A844-44C1-A07D-DB298537218C}"/>
                </a:ext>
              </a:extLst>
            </p:cNvPr>
            <p:cNvSpPr/>
            <p:nvPr/>
          </p:nvSpPr>
          <p:spPr>
            <a:xfrm>
              <a:off x="1436991" y="3730162"/>
              <a:ext cx="445198" cy="44519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412" tIns="46706" rIns="93412" bIns="46706" rtlCol="0" anchor="ctr">
              <a:noAutofit/>
            </a:bodyPr>
            <a:lstStyle/>
            <a:p>
              <a:pPr algn="ctr"/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1" name="Object 800011">
              <a:extLst>
                <a:ext uri="{FF2B5EF4-FFF2-40B4-BE49-F238E27FC236}">
                  <a16:creationId xmlns:a16="http://schemas.microsoft.com/office/drawing/2014/main" id="{2D3AD794-6993-4CF8-A83C-F0BFEAC98A17}"/>
                </a:ext>
              </a:extLst>
            </p:cNvPr>
            <p:cNvSpPr txBox="1"/>
            <p:nvPr/>
          </p:nvSpPr>
          <p:spPr>
            <a:xfrm>
              <a:off x="1410514" y="3741118"/>
              <a:ext cx="525704" cy="290533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D4A16587-6A58-41C9-A6B7-08C826AAFAB8}"/>
              </a:ext>
            </a:extLst>
          </p:cNvPr>
          <p:cNvGrpSpPr/>
          <p:nvPr/>
        </p:nvGrpSpPr>
        <p:grpSpPr>
          <a:xfrm>
            <a:off x="2953485" y="2113236"/>
            <a:ext cx="663042" cy="111904"/>
            <a:chOff x="6572251" y="-1254662"/>
            <a:chExt cx="663042" cy="196801"/>
          </a:xfrm>
        </p:grpSpPr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067D9FD7-B1EC-478D-9C1A-BE21D8E89E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7E67B6B6-32A7-426E-9E40-CB03B384D5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03F1F7F4-F542-40B2-8A39-34439B77FA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>
              <a:extLst>
                <a:ext uri="{FF2B5EF4-FFF2-40B4-BE49-F238E27FC236}">
                  <a16:creationId xmlns:a16="http://schemas.microsoft.com/office/drawing/2014/main" id="{92E10435-ABA9-449F-AC41-77E4A97BC9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>
              <a:extLst>
                <a:ext uri="{FF2B5EF4-FFF2-40B4-BE49-F238E27FC236}">
                  <a16:creationId xmlns:a16="http://schemas.microsoft.com/office/drawing/2014/main" id="{F3091FCE-4CB0-462E-B05B-9FA9B7D20B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>
              <a:extLst>
                <a:ext uri="{FF2B5EF4-FFF2-40B4-BE49-F238E27FC236}">
                  <a16:creationId xmlns:a16="http://schemas.microsoft.com/office/drawing/2014/main" id="{B737D7C2-FD35-49C7-B71B-162A8F3F91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>
              <a:extLst>
                <a:ext uri="{FF2B5EF4-FFF2-40B4-BE49-F238E27FC236}">
                  <a16:creationId xmlns:a16="http://schemas.microsoft.com/office/drawing/2014/main" id="{DE29A567-B796-493B-831B-DB2FDE505F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51573711-A762-4808-B5CE-6ED91C9BF9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0DE5AB0F-07A5-4CE9-BBA0-D83AC63C70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>
              <a:extLst>
                <a:ext uri="{FF2B5EF4-FFF2-40B4-BE49-F238E27FC236}">
                  <a16:creationId xmlns:a16="http://schemas.microsoft.com/office/drawing/2014/main" id="{DB8A98D8-D4D0-4995-9F82-78FE22EC37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>
              <a:extLst>
                <a:ext uri="{FF2B5EF4-FFF2-40B4-BE49-F238E27FC236}">
                  <a16:creationId xmlns:a16="http://schemas.microsoft.com/office/drawing/2014/main" id="{5E909356-88FA-4FFC-AAC4-0670852307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>
              <a:extLst>
                <a:ext uri="{FF2B5EF4-FFF2-40B4-BE49-F238E27FC236}">
                  <a16:creationId xmlns:a16="http://schemas.microsoft.com/office/drawing/2014/main" id="{A49C6E64-86CC-4139-966E-B3194A3F71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矩形: 圆角 132">
            <a:extLst>
              <a:ext uri="{FF2B5EF4-FFF2-40B4-BE49-F238E27FC236}">
                <a16:creationId xmlns:a16="http://schemas.microsoft.com/office/drawing/2014/main" id="{D0B62863-EEEC-47F5-8DDA-B010EBDDD68A}"/>
              </a:ext>
            </a:extLst>
          </p:cNvPr>
          <p:cNvSpPr/>
          <p:nvPr/>
        </p:nvSpPr>
        <p:spPr>
          <a:xfrm>
            <a:off x="4342584" y="1852547"/>
            <a:ext cx="3457303" cy="120015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4" name="TextBox 20">
            <a:extLst>
              <a:ext uri="{FF2B5EF4-FFF2-40B4-BE49-F238E27FC236}">
                <a16:creationId xmlns:a16="http://schemas.microsoft.com/office/drawing/2014/main" id="{8A5AD8BF-A7B9-4B77-86CB-C3F5A2BC9BD8}"/>
              </a:ext>
            </a:extLst>
          </p:cNvPr>
          <p:cNvSpPr txBox="1"/>
          <p:nvPr/>
        </p:nvSpPr>
        <p:spPr>
          <a:xfrm>
            <a:off x="4990568" y="1980149"/>
            <a:ext cx="164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cs typeface="+mn-ea"/>
                <a:sym typeface="+mn-lt"/>
              </a:rPr>
              <a:t>活动数据</a:t>
            </a:r>
          </a:p>
        </p:txBody>
      </p:sp>
      <p:sp>
        <p:nvSpPr>
          <p:cNvPr id="135" name="TextBox 21">
            <a:extLst>
              <a:ext uri="{FF2B5EF4-FFF2-40B4-BE49-F238E27FC236}">
                <a16:creationId xmlns:a16="http://schemas.microsoft.com/office/drawing/2014/main" id="{53769D97-8B77-467E-80E3-A761351FAA8C}"/>
              </a:ext>
            </a:extLst>
          </p:cNvPr>
          <p:cNvSpPr txBox="1"/>
          <p:nvPr/>
        </p:nvSpPr>
        <p:spPr>
          <a:xfrm>
            <a:off x="4533083" y="2333885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DAFB6737-F872-4151-AA2E-433342E6E288}"/>
              </a:ext>
            </a:extLst>
          </p:cNvPr>
          <p:cNvGrpSpPr/>
          <p:nvPr/>
        </p:nvGrpSpPr>
        <p:grpSpPr>
          <a:xfrm>
            <a:off x="4596257" y="1952921"/>
            <a:ext cx="428243" cy="362661"/>
            <a:chOff x="1398821" y="3730162"/>
            <a:chExt cx="525704" cy="445196"/>
          </a:xfrm>
        </p:grpSpPr>
        <p:sp>
          <p:nvSpPr>
            <p:cNvPr id="150" name="矩形: 圆角 149">
              <a:extLst>
                <a:ext uri="{FF2B5EF4-FFF2-40B4-BE49-F238E27FC236}">
                  <a16:creationId xmlns:a16="http://schemas.microsoft.com/office/drawing/2014/main" id="{28576170-D9D4-476E-8B68-A34F0E5F3EBC}"/>
                </a:ext>
              </a:extLst>
            </p:cNvPr>
            <p:cNvSpPr/>
            <p:nvPr/>
          </p:nvSpPr>
          <p:spPr>
            <a:xfrm>
              <a:off x="1436991" y="3730162"/>
              <a:ext cx="445198" cy="44519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412" tIns="46706" rIns="93412" bIns="46706" rtlCol="0" anchor="ctr">
              <a:noAutofit/>
            </a:bodyPr>
            <a:lstStyle/>
            <a:p>
              <a:pPr algn="ctr"/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1" name="Object 800011">
              <a:extLst>
                <a:ext uri="{FF2B5EF4-FFF2-40B4-BE49-F238E27FC236}">
                  <a16:creationId xmlns:a16="http://schemas.microsoft.com/office/drawing/2014/main" id="{6C1CE4D7-372A-4AAD-9569-D97571B34DA7}"/>
                </a:ext>
              </a:extLst>
            </p:cNvPr>
            <p:cNvSpPr txBox="1"/>
            <p:nvPr/>
          </p:nvSpPr>
          <p:spPr>
            <a:xfrm>
              <a:off x="1398821" y="3741118"/>
              <a:ext cx="525704" cy="290533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7" name="组合 136">
            <a:extLst>
              <a:ext uri="{FF2B5EF4-FFF2-40B4-BE49-F238E27FC236}">
                <a16:creationId xmlns:a16="http://schemas.microsoft.com/office/drawing/2014/main" id="{C6667E8A-88DC-49A4-9B58-57A947C04774}"/>
              </a:ext>
            </a:extLst>
          </p:cNvPr>
          <p:cNvGrpSpPr/>
          <p:nvPr/>
        </p:nvGrpSpPr>
        <p:grpSpPr>
          <a:xfrm>
            <a:off x="6764122" y="2113236"/>
            <a:ext cx="663042" cy="111904"/>
            <a:chOff x="6572251" y="-1254662"/>
            <a:chExt cx="663042" cy="196801"/>
          </a:xfrm>
        </p:grpSpPr>
        <p:cxnSp>
          <p:nvCxnSpPr>
            <p:cNvPr id="138" name="直接连接符 137">
              <a:extLst>
                <a:ext uri="{FF2B5EF4-FFF2-40B4-BE49-F238E27FC236}">
                  <a16:creationId xmlns:a16="http://schemas.microsoft.com/office/drawing/2014/main" id="{12CF42E1-C4B3-476B-AF52-6577EC6A34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>
              <a:extLst>
                <a:ext uri="{FF2B5EF4-FFF2-40B4-BE49-F238E27FC236}">
                  <a16:creationId xmlns:a16="http://schemas.microsoft.com/office/drawing/2014/main" id="{C28122DC-938F-44D1-A78D-9CED2404E1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>
              <a:extLst>
                <a:ext uri="{FF2B5EF4-FFF2-40B4-BE49-F238E27FC236}">
                  <a16:creationId xmlns:a16="http://schemas.microsoft.com/office/drawing/2014/main" id="{6F73AF09-9BF2-4FAD-998D-2F6AEA0EF5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>
              <a:extLst>
                <a:ext uri="{FF2B5EF4-FFF2-40B4-BE49-F238E27FC236}">
                  <a16:creationId xmlns:a16="http://schemas.microsoft.com/office/drawing/2014/main" id="{24E4D526-AD03-45FE-9F0C-8C20441D53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>
              <a:extLst>
                <a:ext uri="{FF2B5EF4-FFF2-40B4-BE49-F238E27FC236}">
                  <a16:creationId xmlns:a16="http://schemas.microsoft.com/office/drawing/2014/main" id="{529C3F5D-8A2B-4B05-A0F8-F9563053E6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>
              <a:extLst>
                <a:ext uri="{FF2B5EF4-FFF2-40B4-BE49-F238E27FC236}">
                  <a16:creationId xmlns:a16="http://schemas.microsoft.com/office/drawing/2014/main" id="{DC5392D1-9CDD-4EC1-861E-A1A5A3C493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>
              <a:extLst>
                <a:ext uri="{FF2B5EF4-FFF2-40B4-BE49-F238E27FC236}">
                  <a16:creationId xmlns:a16="http://schemas.microsoft.com/office/drawing/2014/main" id="{96E59A35-75B0-4549-8B20-04722A6904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>
              <a:extLst>
                <a:ext uri="{FF2B5EF4-FFF2-40B4-BE49-F238E27FC236}">
                  <a16:creationId xmlns:a16="http://schemas.microsoft.com/office/drawing/2014/main" id="{ABBDD7DB-485F-41D1-AA76-A81F438AAB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>
              <a:extLst>
                <a:ext uri="{FF2B5EF4-FFF2-40B4-BE49-F238E27FC236}">
                  <a16:creationId xmlns:a16="http://schemas.microsoft.com/office/drawing/2014/main" id="{84FE8CF9-BBAA-4A2F-B600-8CBB7106C4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接连接符 146">
              <a:extLst>
                <a:ext uri="{FF2B5EF4-FFF2-40B4-BE49-F238E27FC236}">
                  <a16:creationId xmlns:a16="http://schemas.microsoft.com/office/drawing/2014/main" id="{CA00C501-C987-400E-8C45-8FA33BB011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>
              <a:extLst>
                <a:ext uri="{FF2B5EF4-FFF2-40B4-BE49-F238E27FC236}">
                  <a16:creationId xmlns:a16="http://schemas.microsoft.com/office/drawing/2014/main" id="{F0B36B35-549A-4664-99F0-2FDE5866E7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>
              <a:extLst>
                <a:ext uri="{FF2B5EF4-FFF2-40B4-BE49-F238E27FC236}">
                  <a16:creationId xmlns:a16="http://schemas.microsoft.com/office/drawing/2014/main" id="{AF3CCFDB-458F-4B6D-A88B-82FC459C7B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矩形: 圆角 151">
            <a:extLst>
              <a:ext uri="{FF2B5EF4-FFF2-40B4-BE49-F238E27FC236}">
                <a16:creationId xmlns:a16="http://schemas.microsoft.com/office/drawing/2014/main" id="{4E0640C9-3407-4861-B21D-2DB60DD5BDEB}"/>
              </a:ext>
            </a:extLst>
          </p:cNvPr>
          <p:cNvSpPr/>
          <p:nvPr/>
        </p:nvSpPr>
        <p:spPr>
          <a:xfrm>
            <a:off x="8153220" y="1852547"/>
            <a:ext cx="3457303" cy="120015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3" name="TextBox 20">
            <a:extLst>
              <a:ext uri="{FF2B5EF4-FFF2-40B4-BE49-F238E27FC236}">
                <a16:creationId xmlns:a16="http://schemas.microsoft.com/office/drawing/2014/main" id="{8AE67905-B2F4-4E13-9353-D039BB154CEB}"/>
              </a:ext>
            </a:extLst>
          </p:cNvPr>
          <p:cNvSpPr txBox="1"/>
          <p:nvPr/>
        </p:nvSpPr>
        <p:spPr>
          <a:xfrm>
            <a:off x="8801204" y="1980149"/>
            <a:ext cx="164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cs typeface="+mn-ea"/>
                <a:sym typeface="+mn-lt"/>
              </a:rPr>
              <a:t>社群数据</a:t>
            </a:r>
          </a:p>
        </p:txBody>
      </p:sp>
      <p:sp>
        <p:nvSpPr>
          <p:cNvPr id="154" name="TextBox 21">
            <a:extLst>
              <a:ext uri="{FF2B5EF4-FFF2-40B4-BE49-F238E27FC236}">
                <a16:creationId xmlns:a16="http://schemas.microsoft.com/office/drawing/2014/main" id="{732DDD8B-11A4-4650-B120-71537F58100A}"/>
              </a:ext>
            </a:extLst>
          </p:cNvPr>
          <p:cNvSpPr txBox="1"/>
          <p:nvPr/>
        </p:nvSpPr>
        <p:spPr>
          <a:xfrm>
            <a:off x="8343719" y="2333885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6" name="矩形: 圆角 155">
            <a:extLst>
              <a:ext uri="{FF2B5EF4-FFF2-40B4-BE49-F238E27FC236}">
                <a16:creationId xmlns:a16="http://schemas.microsoft.com/office/drawing/2014/main" id="{7BC6B3B4-7D7B-4FAB-944C-CF4E5564C429}"/>
              </a:ext>
            </a:extLst>
          </p:cNvPr>
          <p:cNvSpPr/>
          <p:nvPr/>
        </p:nvSpPr>
        <p:spPr>
          <a:xfrm>
            <a:off x="8437987" y="1952921"/>
            <a:ext cx="362662" cy="36266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412" tIns="46706" rIns="93412" bIns="46706" rtlCol="0" anchor="ctr">
            <a:noAutofit/>
          </a:bodyPr>
          <a:lstStyle/>
          <a:p>
            <a:pPr algn="ctr"/>
            <a:endParaRPr lang="zh-CN" altLang="en-US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7" name="Object 800011">
            <a:extLst>
              <a:ext uri="{FF2B5EF4-FFF2-40B4-BE49-F238E27FC236}">
                <a16:creationId xmlns:a16="http://schemas.microsoft.com/office/drawing/2014/main" id="{A4C3A2CD-BC7D-4EFF-BAB6-7EC8CFCD4588}"/>
              </a:ext>
            </a:extLst>
          </p:cNvPr>
          <p:cNvSpPr txBox="1"/>
          <p:nvPr/>
        </p:nvSpPr>
        <p:spPr>
          <a:xfrm>
            <a:off x="8406893" y="1961846"/>
            <a:ext cx="428243" cy="236671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59" name="直接连接符 158">
            <a:extLst>
              <a:ext uri="{FF2B5EF4-FFF2-40B4-BE49-F238E27FC236}">
                <a16:creationId xmlns:a16="http://schemas.microsoft.com/office/drawing/2014/main" id="{82632EBA-4A12-4C7E-9B29-B2C5E2BABE82}"/>
              </a:ext>
            </a:extLst>
          </p:cNvPr>
          <p:cNvCxnSpPr>
            <a:cxnSpLocks/>
          </p:cNvCxnSpPr>
          <p:nvPr/>
        </p:nvCxnSpPr>
        <p:spPr>
          <a:xfrm flipH="1">
            <a:off x="1057475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连接符 159">
            <a:extLst>
              <a:ext uri="{FF2B5EF4-FFF2-40B4-BE49-F238E27FC236}">
                <a16:creationId xmlns:a16="http://schemas.microsoft.com/office/drawing/2014/main" id="{4AA3C66F-005A-4702-8BAF-446BA596FC40}"/>
              </a:ext>
            </a:extLst>
          </p:cNvPr>
          <p:cNvCxnSpPr>
            <a:cxnSpLocks/>
          </p:cNvCxnSpPr>
          <p:nvPr/>
        </p:nvCxnSpPr>
        <p:spPr>
          <a:xfrm flipH="1">
            <a:off x="1063113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连接符 160">
            <a:extLst>
              <a:ext uri="{FF2B5EF4-FFF2-40B4-BE49-F238E27FC236}">
                <a16:creationId xmlns:a16="http://schemas.microsoft.com/office/drawing/2014/main" id="{8461104B-D192-4272-8168-3B4890156AEA}"/>
              </a:ext>
            </a:extLst>
          </p:cNvPr>
          <p:cNvCxnSpPr>
            <a:cxnSpLocks/>
          </p:cNvCxnSpPr>
          <p:nvPr/>
        </p:nvCxnSpPr>
        <p:spPr>
          <a:xfrm flipH="1">
            <a:off x="1068751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连接符 161">
            <a:extLst>
              <a:ext uri="{FF2B5EF4-FFF2-40B4-BE49-F238E27FC236}">
                <a16:creationId xmlns:a16="http://schemas.microsoft.com/office/drawing/2014/main" id="{252B16FA-AFCD-430D-AE89-BD0B0B63B0C5}"/>
              </a:ext>
            </a:extLst>
          </p:cNvPr>
          <p:cNvCxnSpPr>
            <a:cxnSpLocks/>
          </p:cNvCxnSpPr>
          <p:nvPr/>
        </p:nvCxnSpPr>
        <p:spPr>
          <a:xfrm flipH="1">
            <a:off x="1074389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连接符 162">
            <a:extLst>
              <a:ext uri="{FF2B5EF4-FFF2-40B4-BE49-F238E27FC236}">
                <a16:creationId xmlns:a16="http://schemas.microsoft.com/office/drawing/2014/main" id="{BBDAAD97-F911-4A73-BCBC-FC3144D6E00E}"/>
              </a:ext>
            </a:extLst>
          </p:cNvPr>
          <p:cNvCxnSpPr>
            <a:cxnSpLocks/>
          </p:cNvCxnSpPr>
          <p:nvPr/>
        </p:nvCxnSpPr>
        <p:spPr>
          <a:xfrm flipH="1">
            <a:off x="1080027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连接符 163">
            <a:extLst>
              <a:ext uri="{FF2B5EF4-FFF2-40B4-BE49-F238E27FC236}">
                <a16:creationId xmlns:a16="http://schemas.microsoft.com/office/drawing/2014/main" id="{3B9763EC-87EF-4D91-8139-81F45628D65E}"/>
              </a:ext>
            </a:extLst>
          </p:cNvPr>
          <p:cNvCxnSpPr>
            <a:cxnSpLocks/>
          </p:cNvCxnSpPr>
          <p:nvPr/>
        </p:nvCxnSpPr>
        <p:spPr>
          <a:xfrm flipH="1">
            <a:off x="1085665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连接符 164">
            <a:extLst>
              <a:ext uri="{FF2B5EF4-FFF2-40B4-BE49-F238E27FC236}">
                <a16:creationId xmlns:a16="http://schemas.microsoft.com/office/drawing/2014/main" id="{0FBCBD47-E77C-4330-97C5-C24A3CA8DABD}"/>
              </a:ext>
            </a:extLst>
          </p:cNvPr>
          <p:cNvCxnSpPr>
            <a:cxnSpLocks/>
          </p:cNvCxnSpPr>
          <p:nvPr/>
        </p:nvCxnSpPr>
        <p:spPr>
          <a:xfrm flipH="1">
            <a:off x="1091303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连接符 165">
            <a:extLst>
              <a:ext uri="{FF2B5EF4-FFF2-40B4-BE49-F238E27FC236}">
                <a16:creationId xmlns:a16="http://schemas.microsoft.com/office/drawing/2014/main" id="{E1A006CE-191B-4702-A451-1872ABB1665C}"/>
              </a:ext>
            </a:extLst>
          </p:cNvPr>
          <p:cNvCxnSpPr>
            <a:cxnSpLocks/>
          </p:cNvCxnSpPr>
          <p:nvPr/>
        </p:nvCxnSpPr>
        <p:spPr>
          <a:xfrm flipH="1">
            <a:off x="1096941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连接符 166">
            <a:extLst>
              <a:ext uri="{FF2B5EF4-FFF2-40B4-BE49-F238E27FC236}">
                <a16:creationId xmlns:a16="http://schemas.microsoft.com/office/drawing/2014/main" id="{C033337F-CBBF-4341-9C18-02B2C3489D17}"/>
              </a:ext>
            </a:extLst>
          </p:cNvPr>
          <p:cNvCxnSpPr>
            <a:cxnSpLocks/>
          </p:cNvCxnSpPr>
          <p:nvPr/>
        </p:nvCxnSpPr>
        <p:spPr>
          <a:xfrm flipH="1">
            <a:off x="1102579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接连接符 167">
            <a:extLst>
              <a:ext uri="{FF2B5EF4-FFF2-40B4-BE49-F238E27FC236}">
                <a16:creationId xmlns:a16="http://schemas.microsoft.com/office/drawing/2014/main" id="{0CD163B4-0A8C-401B-AF68-827097D70CA8}"/>
              </a:ext>
            </a:extLst>
          </p:cNvPr>
          <p:cNvCxnSpPr>
            <a:cxnSpLocks/>
          </p:cNvCxnSpPr>
          <p:nvPr/>
        </p:nvCxnSpPr>
        <p:spPr>
          <a:xfrm flipH="1">
            <a:off x="1108217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接连接符 168">
            <a:extLst>
              <a:ext uri="{FF2B5EF4-FFF2-40B4-BE49-F238E27FC236}">
                <a16:creationId xmlns:a16="http://schemas.microsoft.com/office/drawing/2014/main" id="{5289F557-2934-4A5D-BEC6-04FFA1EC7E7A}"/>
              </a:ext>
            </a:extLst>
          </p:cNvPr>
          <p:cNvCxnSpPr>
            <a:cxnSpLocks/>
          </p:cNvCxnSpPr>
          <p:nvPr/>
        </p:nvCxnSpPr>
        <p:spPr>
          <a:xfrm flipH="1">
            <a:off x="11138558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接连接符 169">
            <a:extLst>
              <a:ext uri="{FF2B5EF4-FFF2-40B4-BE49-F238E27FC236}">
                <a16:creationId xmlns:a16="http://schemas.microsoft.com/office/drawing/2014/main" id="{4BAB9B60-A1C4-455D-BB0E-8014C134DC56}"/>
              </a:ext>
            </a:extLst>
          </p:cNvPr>
          <p:cNvCxnSpPr>
            <a:cxnSpLocks/>
          </p:cNvCxnSpPr>
          <p:nvPr/>
        </p:nvCxnSpPr>
        <p:spPr>
          <a:xfrm flipH="1">
            <a:off x="11194939" y="2113236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2" name="图表 81">
            <a:extLst>
              <a:ext uri="{FF2B5EF4-FFF2-40B4-BE49-F238E27FC236}">
                <a16:creationId xmlns:a16="http://schemas.microsoft.com/office/drawing/2014/main" id="{7BFCAD55-CE32-4B13-9467-AA8486B31C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3289446"/>
              </p:ext>
            </p:extLst>
          </p:nvPr>
        </p:nvGraphicFramePr>
        <p:xfrm>
          <a:off x="550451" y="3657600"/>
          <a:ext cx="11196637" cy="2646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94849B99-2854-4DC7-8D53-589D702E0609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C1B72FF4-F1D7-417D-8C89-1A85B13ADEB9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05571265-3D30-44D4-A53F-331B7C92FFA1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工作回顾</a:t>
            </a:r>
          </a:p>
        </p:txBody>
      </p: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0646A215-A02B-41A0-AC3B-6B634FEBDBFC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>
            <a:extLst>
              <a:ext uri="{FF2B5EF4-FFF2-40B4-BE49-F238E27FC236}">
                <a16:creationId xmlns:a16="http://schemas.microsoft.com/office/drawing/2014/main" id="{79E9A368-B7CA-48FF-9690-D973BBD7F2A0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0939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9E0440E5-DE79-4F90-9D0E-16875A578F5E}"/>
              </a:ext>
            </a:extLst>
          </p:cNvPr>
          <p:cNvSpPr/>
          <p:nvPr/>
        </p:nvSpPr>
        <p:spPr>
          <a:xfrm>
            <a:off x="0" y="9525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CF4FE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72061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75351565-61EA-45D7-BDD4-E419937AE0BB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6E6CC249-321D-4D71-BA27-865F52816FD4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68653778-ECE8-4619-9FA1-52A30A56D29A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工作回顾</a:t>
            </a: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5BB12AE2-36DC-4FBB-9940-20AD8FD2B4B1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>
            <a:extLst>
              <a:ext uri="{FF2B5EF4-FFF2-40B4-BE49-F238E27FC236}">
                <a16:creationId xmlns:a16="http://schemas.microsoft.com/office/drawing/2014/main" id="{A36707BC-544D-4395-ADB3-61DE5E7330E3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2" name="TextBox 20">
            <a:extLst>
              <a:ext uri="{FF2B5EF4-FFF2-40B4-BE49-F238E27FC236}">
                <a16:creationId xmlns:a16="http://schemas.microsoft.com/office/drawing/2014/main" id="{B77B7952-D638-477D-993F-F5F4DD4EABD3}"/>
              </a:ext>
            </a:extLst>
          </p:cNvPr>
          <p:cNvSpPr txBox="1"/>
          <p:nvPr/>
        </p:nvSpPr>
        <p:spPr>
          <a:xfrm>
            <a:off x="3517900" y="1368634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整体数据回顾</a:t>
            </a: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0D3528C4-7DCE-4741-8ADA-B906EFDF113B}"/>
              </a:ext>
            </a:extLst>
          </p:cNvPr>
          <p:cNvCxnSpPr>
            <a:cxnSpLocks/>
          </p:cNvCxnSpPr>
          <p:nvPr/>
        </p:nvCxnSpPr>
        <p:spPr>
          <a:xfrm flipH="1">
            <a:off x="5522716" y="1903021"/>
            <a:ext cx="954284" cy="0"/>
          </a:xfrm>
          <a:prstGeom prst="line">
            <a:avLst/>
          </a:prstGeom>
          <a:ln w="76200" cap="rnd">
            <a:gradFill flip="none" rotWithShape="1">
              <a:gsLst>
                <a:gs pos="6195">
                  <a:schemeClr val="accent1"/>
                </a:gs>
                <a:gs pos="61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: 圆角 141">
            <a:extLst>
              <a:ext uri="{FF2B5EF4-FFF2-40B4-BE49-F238E27FC236}">
                <a16:creationId xmlns:a16="http://schemas.microsoft.com/office/drawing/2014/main" id="{9878CB60-EA8B-49E4-9B6F-249644AC8E95}"/>
              </a:ext>
            </a:extLst>
          </p:cNvPr>
          <p:cNvSpPr/>
          <p:nvPr/>
        </p:nvSpPr>
        <p:spPr>
          <a:xfrm rot="283349">
            <a:off x="572070" y="2795363"/>
            <a:ext cx="11003849" cy="2900586"/>
          </a:xfrm>
          <a:prstGeom prst="roundRect">
            <a:avLst>
              <a:gd name="adj" fmla="val 4712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sx="102000" sy="102000" algn="ctr" rotWithShape="0">
              <a:srgbClr val="1B6DF1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43" name="矩形: 圆角 142">
            <a:extLst>
              <a:ext uri="{FF2B5EF4-FFF2-40B4-BE49-F238E27FC236}">
                <a16:creationId xmlns:a16="http://schemas.microsoft.com/office/drawing/2014/main" id="{57BFDBB1-679B-40DB-88E2-3D7D3D994372}"/>
              </a:ext>
            </a:extLst>
          </p:cNvPr>
          <p:cNvSpPr/>
          <p:nvPr/>
        </p:nvSpPr>
        <p:spPr>
          <a:xfrm>
            <a:off x="589498" y="2301078"/>
            <a:ext cx="11030432" cy="3597486"/>
          </a:xfrm>
          <a:prstGeom prst="roundRect">
            <a:avLst>
              <a:gd name="adj" fmla="val 152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215900" dist="38100" dir="10800000" algn="r" rotWithShape="0">
              <a:srgbClr val="0C53C6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059EE618-A944-4915-8FAC-9194F4FB6A6D}"/>
              </a:ext>
            </a:extLst>
          </p:cNvPr>
          <p:cNvSpPr/>
          <p:nvPr/>
        </p:nvSpPr>
        <p:spPr>
          <a:xfrm>
            <a:off x="6459917" y="2609848"/>
            <a:ext cx="4982829" cy="2908655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noFill/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72" name="图表 71">
            <a:extLst>
              <a:ext uri="{FF2B5EF4-FFF2-40B4-BE49-F238E27FC236}">
                <a16:creationId xmlns:a16="http://schemas.microsoft.com/office/drawing/2014/main" id="{1460EFCA-ACF5-4796-BAC7-4542A5E6A7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9691540"/>
              </p:ext>
            </p:extLst>
          </p:nvPr>
        </p:nvGraphicFramePr>
        <p:xfrm>
          <a:off x="6647880" y="3231374"/>
          <a:ext cx="4724970" cy="213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3" name="文本框 72">
            <a:extLst>
              <a:ext uri="{FF2B5EF4-FFF2-40B4-BE49-F238E27FC236}">
                <a16:creationId xmlns:a16="http://schemas.microsoft.com/office/drawing/2014/main" id="{EA9F8D01-A4B8-497C-8EA3-0222010F3C22}"/>
              </a:ext>
            </a:extLst>
          </p:cNvPr>
          <p:cNvSpPr txBox="1"/>
          <p:nvPr/>
        </p:nvSpPr>
        <p:spPr>
          <a:xfrm>
            <a:off x="8014828" y="2859314"/>
            <a:ext cx="207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  <a:latin typeface="+mj-ea"/>
                <a:ea typeface="+mj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在此输入图表标题</a:t>
            </a:r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36C5D65C-A85D-4143-9208-C4AF212DECFC}"/>
              </a:ext>
            </a:extLst>
          </p:cNvPr>
          <p:cNvSpPr/>
          <p:nvPr/>
        </p:nvSpPr>
        <p:spPr>
          <a:xfrm>
            <a:off x="757723" y="2621818"/>
            <a:ext cx="3457303" cy="1367815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noFill/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TextBox 21">
            <a:extLst>
              <a:ext uri="{FF2B5EF4-FFF2-40B4-BE49-F238E27FC236}">
                <a16:creationId xmlns:a16="http://schemas.microsoft.com/office/drawing/2014/main" id="{DDEF7FC2-5452-4CA6-B3C1-A51A21FE954A}"/>
              </a:ext>
            </a:extLst>
          </p:cNvPr>
          <p:cNvSpPr txBox="1"/>
          <p:nvPr/>
        </p:nvSpPr>
        <p:spPr>
          <a:xfrm>
            <a:off x="950638" y="3242246"/>
            <a:ext cx="3071472" cy="6722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909834D4-506C-4764-8EC4-D482B5AE4E32}"/>
              </a:ext>
            </a:extLst>
          </p:cNvPr>
          <p:cNvCxnSpPr/>
          <p:nvPr/>
        </p:nvCxnSpPr>
        <p:spPr>
          <a:xfrm>
            <a:off x="1288891" y="3239293"/>
            <a:ext cx="1529573" cy="0"/>
          </a:xfrm>
          <a:prstGeom prst="line">
            <a:avLst/>
          </a:prstGeom>
          <a:ln>
            <a:solidFill>
              <a:schemeClr val="bg2">
                <a:lumMod val="90000"/>
                <a:alpha val="8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78D721FC-8EC6-404C-A2E4-6B2D9877B421}"/>
              </a:ext>
            </a:extLst>
          </p:cNvPr>
          <p:cNvGrpSpPr/>
          <p:nvPr/>
        </p:nvGrpSpPr>
        <p:grpSpPr>
          <a:xfrm>
            <a:off x="970853" y="2806708"/>
            <a:ext cx="1990398" cy="495838"/>
            <a:chOff x="1678866" y="2747638"/>
            <a:chExt cx="1990398" cy="495838"/>
          </a:xfrm>
        </p:grpSpPr>
        <p:sp>
          <p:nvSpPr>
            <p:cNvPr id="92" name="TextBox 20">
              <a:extLst>
                <a:ext uri="{FF2B5EF4-FFF2-40B4-BE49-F238E27FC236}">
                  <a16:creationId xmlns:a16="http://schemas.microsoft.com/office/drawing/2014/main" id="{3E5C75FA-FEDA-4085-B2C6-B6E6D9662EE0}"/>
                </a:ext>
              </a:extLst>
            </p:cNvPr>
            <p:cNvSpPr txBox="1"/>
            <p:nvPr/>
          </p:nvSpPr>
          <p:spPr>
            <a:xfrm>
              <a:off x="2108652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产品数据</a:t>
              </a:r>
            </a:p>
          </p:txBody>
        </p:sp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FE426753-67C2-45FC-AF0C-79EBDD541F71}"/>
                </a:ext>
              </a:extLst>
            </p:cNvPr>
            <p:cNvSpPr/>
            <p:nvPr/>
          </p:nvSpPr>
          <p:spPr>
            <a:xfrm>
              <a:off x="1678866" y="2747638"/>
              <a:ext cx="495838" cy="4958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6" name="Object 800011">
              <a:extLst>
                <a:ext uri="{FF2B5EF4-FFF2-40B4-BE49-F238E27FC236}">
                  <a16:creationId xmlns:a16="http://schemas.microsoft.com/office/drawing/2014/main" id="{A72014A9-AD7E-40F5-B2F4-09C0726D3493}"/>
                </a:ext>
              </a:extLst>
            </p:cNvPr>
            <p:cNvSpPr txBox="1"/>
            <p:nvPr/>
          </p:nvSpPr>
          <p:spPr>
            <a:xfrm>
              <a:off x="1723967" y="2810891"/>
              <a:ext cx="405636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CC55BCFD-836B-43D8-9EDC-6574BACE37CC}"/>
              </a:ext>
            </a:extLst>
          </p:cNvPr>
          <p:cNvGrpSpPr/>
          <p:nvPr/>
        </p:nvGrpSpPr>
        <p:grpSpPr>
          <a:xfrm>
            <a:off x="3201474" y="3054627"/>
            <a:ext cx="663042" cy="111904"/>
            <a:chOff x="6572251" y="-1254662"/>
            <a:chExt cx="663042" cy="196801"/>
          </a:xfrm>
        </p:grpSpPr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D6C06D9C-2962-4075-B5C7-83F95D54A6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F671ADA6-71DC-42FE-BD47-7C48507FA0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C39410F9-0649-4D91-A39C-983606884D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D80AA0A8-1B04-4785-A26F-7EF95DB0D5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7D9A526B-6A36-46A5-8D2F-ABDC652672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>
              <a:extLst>
                <a:ext uri="{FF2B5EF4-FFF2-40B4-BE49-F238E27FC236}">
                  <a16:creationId xmlns:a16="http://schemas.microsoft.com/office/drawing/2014/main" id="{1538BFBF-B8AA-4E39-8EAC-8978E822F1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983BF39A-8C22-4D94-A656-E186F8A0B1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C692C704-9B74-4BA1-9044-83F73E3C0C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51D4688D-27D2-4B88-A4CB-B830051957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CD562778-1A73-40A6-8CE3-1CF2287523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1412918F-0603-4B02-8247-91EE5973C6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BE8E8F72-4610-462A-8547-8AA5B82849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矩形: 圆角 119">
            <a:extLst>
              <a:ext uri="{FF2B5EF4-FFF2-40B4-BE49-F238E27FC236}">
                <a16:creationId xmlns:a16="http://schemas.microsoft.com/office/drawing/2014/main" id="{68C93B23-E263-4D14-9E1B-AFC5A2EF4978}"/>
              </a:ext>
            </a:extLst>
          </p:cNvPr>
          <p:cNvSpPr/>
          <p:nvPr/>
        </p:nvSpPr>
        <p:spPr>
          <a:xfrm>
            <a:off x="767248" y="4150689"/>
            <a:ext cx="3457303" cy="1367815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noFill/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1" name="TextBox 21">
            <a:extLst>
              <a:ext uri="{FF2B5EF4-FFF2-40B4-BE49-F238E27FC236}">
                <a16:creationId xmlns:a16="http://schemas.microsoft.com/office/drawing/2014/main" id="{F538D0BE-4A1A-4138-BBC1-52A5EB72B1B9}"/>
              </a:ext>
            </a:extLst>
          </p:cNvPr>
          <p:cNvSpPr txBox="1"/>
          <p:nvPr/>
        </p:nvSpPr>
        <p:spPr>
          <a:xfrm>
            <a:off x="960163" y="4761592"/>
            <a:ext cx="3071472" cy="6722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22" name="直接连接符 121">
            <a:extLst>
              <a:ext uri="{FF2B5EF4-FFF2-40B4-BE49-F238E27FC236}">
                <a16:creationId xmlns:a16="http://schemas.microsoft.com/office/drawing/2014/main" id="{FDF9F119-9430-47DE-A0A8-1EB81055862E}"/>
              </a:ext>
            </a:extLst>
          </p:cNvPr>
          <p:cNvCxnSpPr/>
          <p:nvPr/>
        </p:nvCxnSpPr>
        <p:spPr>
          <a:xfrm>
            <a:off x="1298416" y="4723869"/>
            <a:ext cx="1529573" cy="0"/>
          </a:xfrm>
          <a:prstGeom prst="line">
            <a:avLst/>
          </a:prstGeom>
          <a:ln>
            <a:solidFill>
              <a:schemeClr val="bg2">
                <a:lumMod val="90000"/>
                <a:alpha val="8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20">
            <a:extLst>
              <a:ext uri="{FF2B5EF4-FFF2-40B4-BE49-F238E27FC236}">
                <a16:creationId xmlns:a16="http://schemas.microsoft.com/office/drawing/2014/main" id="{DFA9C55A-3EF1-4635-B02F-316F6C1E0AF4}"/>
              </a:ext>
            </a:extLst>
          </p:cNvPr>
          <p:cNvSpPr txBox="1"/>
          <p:nvPr/>
        </p:nvSpPr>
        <p:spPr>
          <a:xfrm>
            <a:off x="1410164" y="4385409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转化数据</a:t>
            </a:r>
          </a:p>
        </p:txBody>
      </p:sp>
      <p:sp>
        <p:nvSpPr>
          <p:cNvPr id="125" name="椭圆 124">
            <a:extLst>
              <a:ext uri="{FF2B5EF4-FFF2-40B4-BE49-F238E27FC236}">
                <a16:creationId xmlns:a16="http://schemas.microsoft.com/office/drawing/2014/main" id="{8ACF82A0-0051-4F7A-AADD-5372629E3D15}"/>
              </a:ext>
            </a:extLst>
          </p:cNvPr>
          <p:cNvSpPr/>
          <p:nvPr/>
        </p:nvSpPr>
        <p:spPr>
          <a:xfrm>
            <a:off x="980378" y="4291284"/>
            <a:ext cx="495838" cy="4958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6" name="Object 800011">
            <a:extLst>
              <a:ext uri="{FF2B5EF4-FFF2-40B4-BE49-F238E27FC236}">
                <a16:creationId xmlns:a16="http://schemas.microsoft.com/office/drawing/2014/main" id="{B165957E-5148-4A18-A965-59496515E80C}"/>
              </a:ext>
            </a:extLst>
          </p:cNvPr>
          <p:cNvSpPr txBox="1"/>
          <p:nvPr/>
        </p:nvSpPr>
        <p:spPr>
          <a:xfrm>
            <a:off x="987379" y="4354537"/>
            <a:ext cx="503660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cxnSp>
        <p:nvCxnSpPr>
          <p:cNvPr id="128" name="直接连接符 127">
            <a:extLst>
              <a:ext uri="{FF2B5EF4-FFF2-40B4-BE49-F238E27FC236}">
                <a16:creationId xmlns:a16="http://schemas.microsoft.com/office/drawing/2014/main" id="{16F5B7BF-8E6B-41C5-BFA2-EF2B1A9D8532}"/>
              </a:ext>
            </a:extLst>
          </p:cNvPr>
          <p:cNvCxnSpPr>
            <a:cxnSpLocks/>
          </p:cNvCxnSpPr>
          <p:nvPr/>
        </p:nvCxnSpPr>
        <p:spPr>
          <a:xfrm flipH="1">
            <a:off x="3210999" y="4574875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>
            <a:extLst>
              <a:ext uri="{FF2B5EF4-FFF2-40B4-BE49-F238E27FC236}">
                <a16:creationId xmlns:a16="http://schemas.microsoft.com/office/drawing/2014/main" id="{59816DD7-5B05-4D71-91D1-E72349993EED}"/>
              </a:ext>
            </a:extLst>
          </p:cNvPr>
          <p:cNvCxnSpPr>
            <a:cxnSpLocks/>
          </p:cNvCxnSpPr>
          <p:nvPr/>
        </p:nvCxnSpPr>
        <p:spPr>
          <a:xfrm flipH="1">
            <a:off x="3267379" y="4574875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D38920B3-B8DC-44B4-9F74-E2F7644AF65E}"/>
              </a:ext>
            </a:extLst>
          </p:cNvPr>
          <p:cNvCxnSpPr>
            <a:cxnSpLocks/>
          </p:cNvCxnSpPr>
          <p:nvPr/>
        </p:nvCxnSpPr>
        <p:spPr>
          <a:xfrm flipH="1">
            <a:off x="3323759" y="4574875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连接符 130">
            <a:extLst>
              <a:ext uri="{FF2B5EF4-FFF2-40B4-BE49-F238E27FC236}">
                <a16:creationId xmlns:a16="http://schemas.microsoft.com/office/drawing/2014/main" id="{4F6EE049-3E02-4559-B728-7745E12D9AA0}"/>
              </a:ext>
            </a:extLst>
          </p:cNvPr>
          <p:cNvCxnSpPr>
            <a:cxnSpLocks/>
          </p:cNvCxnSpPr>
          <p:nvPr/>
        </p:nvCxnSpPr>
        <p:spPr>
          <a:xfrm flipH="1">
            <a:off x="3380139" y="4574875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连接符 131">
            <a:extLst>
              <a:ext uri="{FF2B5EF4-FFF2-40B4-BE49-F238E27FC236}">
                <a16:creationId xmlns:a16="http://schemas.microsoft.com/office/drawing/2014/main" id="{D474B140-03B6-4EB5-840A-B5F143690838}"/>
              </a:ext>
            </a:extLst>
          </p:cNvPr>
          <p:cNvCxnSpPr>
            <a:cxnSpLocks/>
          </p:cNvCxnSpPr>
          <p:nvPr/>
        </p:nvCxnSpPr>
        <p:spPr>
          <a:xfrm flipH="1">
            <a:off x="3436519" y="4574875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连接符 132">
            <a:extLst>
              <a:ext uri="{FF2B5EF4-FFF2-40B4-BE49-F238E27FC236}">
                <a16:creationId xmlns:a16="http://schemas.microsoft.com/office/drawing/2014/main" id="{8E4DB206-ADD3-422E-8C0B-9364B2FCB2BD}"/>
              </a:ext>
            </a:extLst>
          </p:cNvPr>
          <p:cNvCxnSpPr>
            <a:cxnSpLocks/>
          </p:cNvCxnSpPr>
          <p:nvPr/>
        </p:nvCxnSpPr>
        <p:spPr>
          <a:xfrm flipH="1">
            <a:off x="3492899" y="4574875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接连接符 133">
            <a:extLst>
              <a:ext uri="{FF2B5EF4-FFF2-40B4-BE49-F238E27FC236}">
                <a16:creationId xmlns:a16="http://schemas.microsoft.com/office/drawing/2014/main" id="{92788967-038E-47F5-86D4-F7158E123AC7}"/>
              </a:ext>
            </a:extLst>
          </p:cNvPr>
          <p:cNvCxnSpPr>
            <a:cxnSpLocks/>
          </p:cNvCxnSpPr>
          <p:nvPr/>
        </p:nvCxnSpPr>
        <p:spPr>
          <a:xfrm flipH="1">
            <a:off x="3549279" y="4574875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>
            <a:extLst>
              <a:ext uri="{FF2B5EF4-FFF2-40B4-BE49-F238E27FC236}">
                <a16:creationId xmlns:a16="http://schemas.microsoft.com/office/drawing/2014/main" id="{7A697631-EF71-489D-BA89-CF7059C87BD0}"/>
              </a:ext>
            </a:extLst>
          </p:cNvPr>
          <p:cNvCxnSpPr>
            <a:cxnSpLocks/>
          </p:cNvCxnSpPr>
          <p:nvPr/>
        </p:nvCxnSpPr>
        <p:spPr>
          <a:xfrm flipH="1">
            <a:off x="3605659" y="4574875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CA7D4B23-F411-4249-8955-D6DDDC2B3390}"/>
              </a:ext>
            </a:extLst>
          </p:cNvPr>
          <p:cNvCxnSpPr>
            <a:cxnSpLocks/>
          </p:cNvCxnSpPr>
          <p:nvPr/>
        </p:nvCxnSpPr>
        <p:spPr>
          <a:xfrm flipH="1">
            <a:off x="3662039" y="4574875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连接符 136">
            <a:extLst>
              <a:ext uri="{FF2B5EF4-FFF2-40B4-BE49-F238E27FC236}">
                <a16:creationId xmlns:a16="http://schemas.microsoft.com/office/drawing/2014/main" id="{90B557C7-5555-4618-B2BC-C29999D23632}"/>
              </a:ext>
            </a:extLst>
          </p:cNvPr>
          <p:cNvCxnSpPr>
            <a:cxnSpLocks/>
          </p:cNvCxnSpPr>
          <p:nvPr/>
        </p:nvCxnSpPr>
        <p:spPr>
          <a:xfrm flipH="1">
            <a:off x="3718419" y="4574875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接连接符 137">
            <a:extLst>
              <a:ext uri="{FF2B5EF4-FFF2-40B4-BE49-F238E27FC236}">
                <a16:creationId xmlns:a16="http://schemas.microsoft.com/office/drawing/2014/main" id="{94FFFCB5-016A-486D-8E28-5D555BE202A4}"/>
              </a:ext>
            </a:extLst>
          </p:cNvPr>
          <p:cNvCxnSpPr>
            <a:cxnSpLocks/>
          </p:cNvCxnSpPr>
          <p:nvPr/>
        </p:nvCxnSpPr>
        <p:spPr>
          <a:xfrm flipH="1">
            <a:off x="3774799" y="4574875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连接符 138">
            <a:extLst>
              <a:ext uri="{FF2B5EF4-FFF2-40B4-BE49-F238E27FC236}">
                <a16:creationId xmlns:a16="http://schemas.microsoft.com/office/drawing/2014/main" id="{24C4E4E5-46DF-44B8-A8E7-83A4AD6B620F}"/>
              </a:ext>
            </a:extLst>
          </p:cNvPr>
          <p:cNvCxnSpPr>
            <a:cxnSpLocks/>
          </p:cNvCxnSpPr>
          <p:nvPr/>
        </p:nvCxnSpPr>
        <p:spPr>
          <a:xfrm flipH="1">
            <a:off x="3831180" y="4574875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: 圆角 140">
            <a:extLst>
              <a:ext uri="{FF2B5EF4-FFF2-40B4-BE49-F238E27FC236}">
                <a16:creationId xmlns:a16="http://schemas.microsoft.com/office/drawing/2014/main" id="{7EB6B01F-E312-4941-9A79-44D5061BF381}"/>
              </a:ext>
            </a:extLst>
          </p:cNvPr>
          <p:cNvSpPr/>
          <p:nvPr/>
        </p:nvSpPr>
        <p:spPr>
          <a:xfrm>
            <a:off x="4371006" y="2609849"/>
            <a:ext cx="1964370" cy="2908655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noFill/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5918CC78-F424-4E85-BD52-35DC3E6CB544}"/>
              </a:ext>
            </a:extLst>
          </p:cNvPr>
          <p:cNvSpPr/>
          <p:nvPr/>
        </p:nvSpPr>
        <p:spPr>
          <a:xfrm>
            <a:off x="4757946" y="2744172"/>
            <a:ext cx="1189358" cy="118935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7A3A4D95-E751-4AF5-90EA-6DB34ED2C0AE}"/>
              </a:ext>
            </a:extLst>
          </p:cNvPr>
          <p:cNvSpPr/>
          <p:nvPr/>
        </p:nvSpPr>
        <p:spPr>
          <a:xfrm>
            <a:off x="4856425" y="2842651"/>
            <a:ext cx="992399" cy="992400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44000">
                <a:schemeClr val="bg1"/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弧形 36">
            <a:extLst>
              <a:ext uri="{FF2B5EF4-FFF2-40B4-BE49-F238E27FC236}">
                <a16:creationId xmlns:a16="http://schemas.microsoft.com/office/drawing/2014/main" id="{410209F2-E5D7-4AC4-BC19-83D3677DB82C}"/>
              </a:ext>
            </a:extLst>
          </p:cNvPr>
          <p:cNvSpPr/>
          <p:nvPr/>
        </p:nvSpPr>
        <p:spPr>
          <a:xfrm>
            <a:off x="4964235" y="2949992"/>
            <a:ext cx="777718" cy="777718"/>
          </a:xfrm>
          <a:prstGeom prst="arc">
            <a:avLst>
              <a:gd name="adj1" fmla="val 16200000"/>
              <a:gd name="adj2" fmla="val 5254978"/>
            </a:avLst>
          </a:prstGeom>
          <a:ln w="152400" cap="rnd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E2FC26A-213D-47F7-B6B4-B9D5AB1C083D}"/>
              </a:ext>
            </a:extLst>
          </p:cNvPr>
          <p:cNvSpPr txBox="1"/>
          <p:nvPr/>
        </p:nvSpPr>
        <p:spPr>
          <a:xfrm>
            <a:off x="4730955" y="3143596"/>
            <a:ext cx="1219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30</a:t>
            </a: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%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9895BA0D-A34B-4AB3-B713-1EC966BD5CBC}"/>
              </a:ext>
            </a:extLst>
          </p:cNvPr>
          <p:cNvSpPr/>
          <p:nvPr/>
        </p:nvSpPr>
        <p:spPr>
          <a:xfrm>
            <a:off x="4765023" y="4178581"/>
            <a:ext cx="1166854" cy="118935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22EEAA66-0A70-40DB-BE87-02FD427993C5}"/>
              </a:ext>
            </a:extLst>
          </p:cNvPr>
          <p:cNvSpPr/>
          <p:nvPr/>
        </p:nvSpPr>
        <p:spPr>
          <a:xfrm>
            <a:off x="4861639" y="4277060"/>
            <a:ext cx="973622" cy="992400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44000">
                <a:schemeClr val="bg1"/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1" name="弧形 40">
            <a:extLst>
              <a:ext uri="{FF2B5EF4-FFF2-40B4-BE49-F238E27FC236}">
                <a16:creationId xmlns:a16="http://schemas.microsoft.com/office/drawing/2014/main" id="{CE201B0F-E496-4EAC-B468-0B50BA315959}"/>
              </a:ext>
            </a:extLst>
          </p:cNvPr>
          <p:cNvSpPr/>
          <p:nvPr/>
        </p:nvSpPr>
        <p:spPr>
          <a:xfrm>
            <a:off x="4967409" y="4384401"/>
            <a:ext cx="763003" cy="777718"/>
          </a:xfrm>
          <a:prstGeom prst="arc">
            <a:avLst>
              <a:gd name="adj1" fmla="val 16200000"/>
              <a:gd name="adj2" fmla="val 7654151"/>
            </a:avLst>
          </a:prstGeom>
          <a:ln w="152400" cap="rnd">
            <a:gradFill>
              <a:gsLst>
                <a:gs pos="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6203F5D-8241-4D61-94E8-8A5DD1162163}"/>
              </a:ext>
            </a:extLst>
          </p:cNvPr>
          <p:cNvSpPr txBox="1"/>
          <p:nvPr/>
        </p:nvSpPr>
        <p:spPr>
          <a:xfrm>
            <a:off x="4730955" y="4580897"/>
            <a:ext cx="1196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chemeClr val="accent1"/>
                </a:solidFill>
                <a:cs typeface="+mn-ea"/>
              </a:defRPr>
            </a:lvl1pPr>
          </a:lstStyle>
          <a:p>
            <a:r>
              <a:rPr lang="en-US" altLang="zh-CN" sz="2000" b="1" dirty="0">
                <a:latin typeface="+mj-ea"/>
                <a:ea typeface="+mj-ea"/>
                <a:sym typeface="+mn-lt"/>
              </a:rPr>
              <a:t>70</a:t>
            </a:r>
            <a:r>
              <a:rPr lang="en-US" altLang="zh-CN" sz="1800" dirty="0">
                <a:latin typeface="+mj-ea"/>
                <a:ea typeface="+mj-ea"/>
                <a:sym typeface="+mn-lt"/>
              </a:rPr>
              <a:t>%</a:t>
            </a:r>
            <a:endParaRPr lang="zh-CN" altLang="en-US" sz="1800" dirty="0">
              <a:latin typeface="+mj-ea"/>
              <a:ea typeface="+mj-ea"/>
              <a:sym typeface="+mn-lt"/>
            </a:endParaRPr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3047A4BB-9D30-4F35-B180-63E17411AA73}"/>
              </a:ext>
            </a:extLst>
          </p:cNvPr>
          <p:cNvSpPr/>
          <p:nvPr/>
        </p:nvSpPr>
        <p:spPr>
          <a:xfrm>
            <a:off x="10883848" y="5679677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D39F7F53-B1BB-486A-96E9-9862350DE131}"/>
              </a:ext>
            </a:extLst>
          </p:cNvPr>
          <p:cNvSpPr/>
          <p:nvPr/>
        </p:nvSpPr>
        <p:spPr>
          <a:xfrm>
            <a:off x="11014166" y="5679677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cs typeface="+mn-ea"/>
              <a:sym typeface="+mn-lt"/>
            </a:endParaRPr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648E0246-662B-46B4-8587-A540C9599C11}"/>
              </a:ext>
            </a:extLst>
          </p:cNvPr>
          <p:cNvSpPr/>
          <p:nvPr/>
        </p:nvSpPr>
        <p:spPr>
          <a:xfrm>
            <a:off x="11154383" y="5679677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5331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72061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DBBCADDF-DEB1-462A-BE59-2DAE2537D04D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0C26B5E3-8FCA-4C9C-9EA4-ADE7F97E9E92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2EF2791A-2911-4140-9101-CF64F998B0CD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工作回顾</a:t>
            </a:r>
          </a:p>
        </p:txBody>
      </p: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91E1566A-BDDF-4955-88A0-EC987B4CB87E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 114">
            <a:extLst>
              <a:ext uri="{FF2B5EF4-FFF2-40B4-BE49-F238E27FC236}">
                <a16:creationId xmlns:a16="http://schemas.microsoft.com/office/drawing/2014/main" id="{549DB15C-9CE0-4431-9892-0F38F302F963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D9DA1412-5143-46F3-9009-AA7DC7FAFB05}"/>
              </a:ext>
            </a:extLst>
          </p:cNvPr>
          <p:cNvSpPr/>
          <p:nvPr/>
        </p:nvSpPr>
        <p:spPr>
          <a:xfrm>
            <a:off x="800100" y="1483975"/>
            <a:ext cx="10805453" cy="2061138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9" name="TextBox 21">
            <a:extLst>
              <a:ext uri="{FF2B5EF4-FFF2-40B4-BE49-F238E27FC236}">
                <a16:creationId xmlns:a16="http://schemas.microsoft.com/office/drawing/2014/main" id="{33930113-ABD5-435D-BB66-A08D1B8B1675}"/>
              </a:ext>
            </a:extLst>
          </p:cNvPr>
          <p:cNvSpPr txBox="1"/>
          <p:nvPr/>
        </p:nvSpPr>
        <p:spPr>
          <a:xfrm>
            <a:off x="1433878" y="2510676"/>
            <a:ext cx="6706822" cy="6722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单击此处可以输入你想要输入的文字，文本框根据文字的长度可以自由拉伸，单击此处可以输入你想要输入的文字，文本框根据文字的长度可以自由拉伸。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34527A2F-D156-4A52-9936-00371C951725}"/>
              </a:ext>
            </a:extLst>
          </p:cNvPr>
          <p:cNvSpPr/>
          <p:nvPr/>
        </p:nvSpPr>
        <p:spPr>
          <a:xfrm>
            <a:off x="8369207" y="1478321"/>
            <a:ext cx="160743" cy="20667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4" name="图片 43" descr="穿着白色衣服的女人&#10;&#10;描述已自动生成">
            <a:extLst>
              <a:ext uri="{FF2B5EF4-FFF2-40B4-BE49-F238E27FC236}">
                <a16:creationId xmlns:a16="http://schemas.microsoft.com/office/drawing/2014/main" id="{E926EFD1-F7F3-44DF-B4B6-3759489D0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" r="2762" b="4841"/>
          <a:stretch>
            <a:fillRect/>
          </a:stretch>
        </p:blipFill>
        <p:spPr>
          <a:xfrm>
            <a:off x="8436159" y="1486499"/>
            <a:ext cx="3162721" cy="2058611"/>
          </a:xfrm>
          <a:custGeom>
            <a:avLst/>
            <a:gdLst>
              <a:gd name="connsiteX0" fmla="*/ 0 w 3187268"/>
              <a:gd name="connsiteY0" fmla="*/ 0 h 2061138"/>
              <a:gd name="connsiteX1" fmla="*/ 3132153 w 3187268"/>
              <a:gd name="connsiteY1" fmla="*/ 0 h 2061138"/>
              <a:gd name="connsiteX2" fmla="*/ 3187268 w 3187268"/>
              <a:gd name="connsiteY2" fmla="*/ 55115 h 2061138"/>
              <a:gd name="connsiteX3" fmla="*/ 3187268 w 3187268"/>
              <a:gd name="connsiteY3" fmla="*/ 2006023 h 2061138"/>
              <a:gd name="connsiteX4" fmla="*/ 3132153 w 3187268"/>
              <a:gd name="connsiteY4" fmla="*/ 2061138 h 2061138"/>
              <a:gd name="connsiteX5" fmla="*/ 0 w 3187268"/>
              <a:gd name="connsiteY5" fmla="*/ 2061138 h 20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7268" h="2061138">
                <a:moveTo>
                  <a:pt x="0" y="0"/>
                </a:moveTo>
                <a:lnTo>
                  <a:pt x="3132153" y="0"/>
                </a:lnTo>
                <a:cubicBezTo>
                  <a:pt x="3162592" y="0"/>
                  <a:pt x="3187268" y="24676"/>
                  <a:pt x="3187268" y="55115"/>
                </a:cubicBezTo>
                <a:lnTo>
                  <a:pt x="3187268" y="2006023"/>
                </a:lnTo>
                <a:cubicBezTo>
                  <a:pt x="3187268" y="2036462"/>
                  <a:pt x="3162592" y="2061138"/>
                  <a:pt x="3132153" y="2061138"/>
                </a:cubicBezTo>
                <a:lnTo>
                  <a:pt x="0" y="2061138"/>
                </a:lnTo>
                <a:close/>
              </a:path>
            </a:pathLst>
          </a:custGeom>
        </p:spPr>
      </p:pic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4FA3560C-F759-4FE9-A3BD-51F0D75F73E3}"/>
              </a:ext>
            </a:extLst>
          </p:cNvPr>
          <p:cNvSpPr/>
          <p:nvPr/>
        </p:nvSpPr>
        <p:spPr>
          <a:xfrm rot="5400000" flipH="1">
            <a:off x="774739" y="1532369"/>
            <a:ext cx="647962" cy="571433"/>
          </a:xfrm>
          <a:custGeom>
            <a:avLst/>
            <a:gdLst>
              <a:gd name="connsiteX0" fmla="*/ 1039481 w 1178693"/>
              <a:gd name="connsiteY0" fmla="*/ 0 h 1039481"/>
              <a:gd name="connsiteX1" fmla="*/ 1145762 w 1178693"/>
              <a:gd name="connsiteY1" fmla="*/ 5367 h 1039481"/>
              <a:gd name="connsiteX2" fmla="*/ 1178693 w 1178693"/>
              <a:gd name="connsiteY2" fmla="*/ 10393 h 1039481"/>
              <a:gd name="connsiteX3" fmla="*/ 1178693 w 1178693"/>
              <a:gd name="connsiteY3" fmla="*/ 942775 h 1039481"/>
              <a:gd name="connsiteX4" fmla="*/ 1081987 w 1178693"/>
              <a:gd name="connsiteY4" fmla="*/ 1039481 h 1039481"/>
              <a:gd name="connsiteX5" fmla="*/ 0 w 1178693"/>
              <a:gd name="connsiteY5" fmla="*/ 1039481 h 1039481"/>
              <a:gd name="connsiteX6" fmla="*/ 1039481 w 1178693"/>
              <a:gd name="connsiteY6" fmla="*/ 0 h 103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8693" h="1039481">
                <a:moveTo>
                  <a:pt x="1039481" y="0"/>
                </a:moveTo>
                <a:cubicBezTo>
                  <a:pt x="1075362" y="0"/>
                  <a:pt x="1110818" y="1818"/>
                  <a:pt x="1145762" y="5367"/>
                </a:cubicBezTo>
                <a:lnTo>
                  <a:pt x="1178693" y="10393"/>
                </a:lnTo>
                <a:lnTo>
                  <a:pt x="1178693" y="942775"/>
                </a:lnTo>
                <a:cubicBezTo>
                  <a:pt x="1178693" y="996184"/>
                  <a:pt x="1135396" y="1039481"/>
                  <a:pt x="1081987" y="1039481"/>
                </a:cubicBezTo>
                <a:lnTo>
                  <a:pt x="0" y="1039481"/>
                </a:lnTo>
                <a:cubicBezTo>
                  <a:pt x="0" y="465391"/>
                  <a:pt x="465391" y="0"/>
                  <a:pt x="1039481" y="0"/>
                </a:cubicBezTo>
                <a:close/>
              </a:path>
            </a:pathLst>
          </a:custGeom>
          <a:solidFill>
            <a:schemeClr val="accent4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14EDD90B-0E1E-4A3A-938D-550D32F5B6A1}"/>
              </a:ext>
            </a:extLst>
          </p:cNvPr>
          <p:cNvCxnSpPr>
            <a:cxnSpLocks/>
          </p:cNvCxnSpPr>
          <p:nvPr/>
        </p:nvCxnSpPr>
        <p:spPr>
          <a:xfrm>
            <a:off x="1745600" y="2363768"/>
            <a:ext cx="3501854" cy="0"/>
          </a:xfrm>
          <a:prstGeom prst="line">
            <a:avLst/>
          </a:prstGeom>
          <a:ln>
            <a:solidFill>
              <a:schemeClr val="bg2">
                <a:lumMod val="90000"/>
                <a:alpha val="8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20">
            <a:extLst>
              <a:ext uri="{FF2B5EF4-FFF2-40B4-BE49-F238E27FC236}">
                <a16:creationId xmlns:a16="http://schemas.microsoft.com/office/drawing/2014/main" id="{79A69750-0EDA-4380-A471-D08DF57F2964}"/>
              </a:ext>
            </a:extLst>
          </p:cNvPr>
          <p:cNvSpPr txBox="1"/>
          <p:nvPr/>
        </p:nvSpPr>
        <p:spPr>
          <a:xfrm>
            <a:off x="1858056" y="2015699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线上用户</a:t>
            </a: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4B97520-17A8-4987-AD0F-AE4F374E5225}"/>
              </a:ext>
            </a:extLst>
          </p:cNvPr>
          <p:cNvSpPr/>
          <p:nvPr/>
        </p:nvSpPr>
        <p:spPr>
          <a:xfrm>
            <a:off x="1428270" y="1921574"/>
            <a:ext cx="495838" cy="4958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8" name="Object 800011">
            <a:extLst>
              <a:ext uri="{FF2B5EF4-FFF2-40B4-BE49-F238E27FC236}">
                <a16:creationId xmlns:a16="http://schemas.microsoft.com/office/drawing/2014/main" id="{47F64F03-58C1-4D85-BC91-FFB84509B457}"/>
              </a:ext>
            </a:extLst>
          </p:cNvPr>
          <p:cNvSpPr txBox="1"/>
          <p:nvPr/>
        </p:nvSpPr>
        <p:spPr>
          <a:xfrm>
            <a:off x="1473371" y="1984827"/>
            <a:ext cx="405636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1137B017-FA10-480A-AB2D-6BF16641F602}"/>
              </a:ext>
            </a:extLst>
          </p:cNvPr>
          <p:cNvSpPr/>
          <p:nvPr/>
        </p:nvSpPr>
        <p:spPr>
          <a:xfrm>
            <a:off x="3275173" y="2039161"/>
            <a:ext cx="1972281" cy="330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DIAN JI SHU RU BIAO TI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A8A97CA8-8A44-4B52-9A4A-368B21E3A398}"/>
              </a:ext>
            </a:extLst>
          </p:cNvPr>
          <p:cNvSpPr/>
          <p:nvPr/>
        </p:nvSpPr>
        <p:spPr>
          <a:xfrm>
            <a:off x="800100" y="3959753"/>
            <a:ext cx="10805453" cy="2061138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76ED2C89-F595-4305-BB20-E05AA90CAC7C}"/>
              </a:ext>
            </a:extLst>
          </p:cNvPr>
          <p:cNvSpPr/>
          <p:nvPr/>
        </p:nvSpPr>
        <p:spPr>
          <a:xfrm>
            <a:off x="3841251" y="3963271"/>
            <a:ext cx="135437" cy="20519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2" name="图片 51" descr="图片包含 人, 女人, 桌子, 对着&#10;&#10;描述已自动生成">
            <a:extLst>
              <a:ext uri="{FF2B5EF4-FFF2-40B4-BE49-F238E27FC236}">
                <a16:creationId xmlns:a16="http://schemas.microsoft.com/office/drawing/2014/main" id="{4C18B91E-0B33-4F5C-ADBA-D20973D1DC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2" r="8189" b="3447"/>
          <a:stretch/>
        </p:blipFill>
        <p:spPr>
          <a:xfrm>
            <a:off x="814058" y="3961873"/>
            <a:ext cx="3110539" cy="2053336"/>
          </a:xfrm>
          <a:custGeom>
            <a:avLst/>
            <a:gdLst>
              <a:gd name="connsiteX0" fmla="*/ 53965 w 3442485"/>
              <a:gd name="connsiteY0" fmla="*/ 0 h 2061138"/>
              <a:gd name="connsiteX1" fmla="*/ 3442485 w 3442485"/>
              <a:gd name="connsiteY1" fmla="*/ 0 h 2061138"/>
              <a:gd name="connsiteX2" fmla="*/ 3442485 w 3442485"/>
              <a:gd name="connsiteY2" fmla="*/ 2061138 h 2061138"/>
              <a:gd name="connsiteX3" fmla="*/ 53965 w 3442485"/>
              <a:gd name="connsiteY3" fmla="*/ 2061138 h 2061138"/>
              <a:gd name="connsiteX4" fmla="*/ 14993 w 3442485"/>
              <a:gd name="connsiteY4" fmla="*/ 2044995 h 2061138"/>
              <a:gd name="connsiteX5" fmla="*/ 0 w 3442485"/>
              <a:gd name="connsiteY5" fmla="*/ 2008800 h 2061138"/>
              <a:gd name="connsiteX6" fmla="*/ 0 w 3442485"/>
              <a:gd name="connsiteY6" fmla="*/ 52339 h 2061138"/>
              <a:gd name="connsiteX7" fmla="*/ 14993 w 3442485"/>
              <a:gd name="connsiteY7" fmla="*/ 16143 h 2061138"/>
              <a:gd name="connsiteX8" fmla="*/ 53965 w 3442485"/>
              <a:gd name="connsiteY8" fmla="*/ 0 h 20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2485" h="2061138">
                <a:moveTo>
                  <a:pt x="53965" y="0"/>
                </a:moveTo>
                <a:lnTo>
                  <a:pt x="3442485" y="0"/>
                </a:lnTo>
                <a:lnTo>
                  <a:pt x="3442485" y="2061138"/>
                </a:lnTo>
                <a:lnTo>
                  <a:pt x="53965" y="2061138"/>
                </a:lnTo>
                <a:cubicBezTo>
                  <a:pt x="38746" y="2061138"/>
                  <a:pt x="24967" y="2054969"/>
                  <a:pt x="14993" y="2044995"/>
                </a:cubicBezTo>
                <a:lnTo>
                  <a:pt x="0" y="2008800"/>
                </a:lnTo>
                <a:lnTo>
                  <a:pt x="0" y="52339"/>
                </a:lnTo>
                <a:lnTo>
                  <a:pt x="14993" y="16143"/>
                </a:lnTo>
                <a:cubicBezTo>
                  <a:pt x="24967" y="6169"/>
                  <a:pt x="38746" y="0"/>
                  <a:pt x="53965" y="0"/>
                </a:cubicBez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9BEC0D0E-AA7A-4800-9B74-0E5B5732E90F}"/>
              </a:ext>
            </a:extLst>
          </p:cNvPr>
          <p:cNvSpPr/>
          <p:nvPr/>
        </p:nvSpPr>
        <p:spPr>
          <a:xfrm>
            <a:off x="10957591" y="5434417"/>
            <a:ext cx="647962" cy="571433"/>
          </a:xfrm>
          <a:custGeom>
            <a:avLst/>
            <a:gdLst>
              <a:gd name="connsiteX0" fmla="*/ 1039481 w 1178693"/>
              <a:gd name="connsiteY0" fmla="*/ 0 h 1039481"/>
              <a:gd name="connsiteX1" fmla="*/ 1145762 w 1178693"/>
              <a:gd name="connsiteY1" fmla="*/ 5367 h 1039481"/>
              <a:gd name="connsiteX2" fmla="*/ 1178693 w 1178693"/>
              <a:gd name="connsiteY2" fmla="*/ 10393 h 1039481"/>
              <a:gd name="connsiteX3" fmla="*/ 1178693 w 1178693"/>
              <a:gd name="connsiteY3" fmla="*/ 942775 h 1039481"/>
              <a:gd name="connsiteX4" fmla="*/ 1081987 w 1178693"/>
              <a:gd name="connsiteY4" fmla="*/ 1039481 h 1039481"/>
              <a:gd name="connsiteX5" fmla="*/ 0 w 1178693"/>
              <a:gd name="connsiteY5" fmla="*/ 1039481 h 1039481"/>
              <a:gd name="connsiteX6" fmla="*/ 1039481 w 1178693"/>
              <a:gd name="connsiteY6" fmla="*/ 0 h 103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8693" h="1039481">
                <a:moveTo>
                  <a:pt x="1039481" y="0"/>
                </a:moveTo>
                <a:cubicBezTo>
                  <a:pt x="1075362" y="0"/>
                  <a:pt x="1110818" y="1818"/>
                  <a:pt x="1145762" y="5367"/>
                </a:cubicBezTo>
                <a:lnTo>
                  <a:pt x="1178693" y="10393"/>
                </a:lnTo>
                <a:lnTo>
                  <a:pt x="1178693" y="942775"/>
                </a:lnTo>
                <a:cubicBezTo>
                  <a:pt x="1178693" y="996184"/>
                  <a:pt x="1135396" y="1039481"/>
                  <a:pt x="1081987" y="1039481"/>
                </a:cubicBezTo>
                <a:lnTo>
                  <a:pt x="0" y="1039481"/>
                </a:lnTo>
                <a:cubicBezTo>
                  <a:pt x="0" y="465391"/>
                  <a:pt x="465391" y="0"/>
                  <a:pt x="1039481" y="0"/>
                </a:cubicBezTo>
                <a:close/>
              </a:path>
            </a:pathLst>
          </a:custGeom>
          <a:solidFill>
            <a:schemeClr val="accent4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3C1CA561-4CA7-47F3-86AC-C66236B2BEB9}"/>
              </a:ext>
            </a:extLst>
          </p:cNvPr>
          <p:cNvCxnSpPr>
            <a:cxnSpLocks/>
          </p:cNvCxnSpPr>
          <p:nvPr/>
        </p:nvCxnSpPr>
        <p:spPr>
          <a:xfrm>
            <a:off x="7146855" y="4754688"/>
            <a:ext cx="3501854" cy="0"/>
          </a:xfrm>
          <a:prstGeom prst="line">
            <a:avLst/>
          </a:prstGeom>
          <a:ln>
            <a:solidFill>
              <a:schemeClr val="bg2">
                <a:lumMod val="90000"/>
                <a:alpha val="8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20">
            <a:extLst>
              <a:ext uri="{FF2B5EF4-FFF2-40B4-BE49-F238E27FC236}">
                <a16:creationId xmlns:a16="http://schemas.microsoft.com/office/drawing/2014/main" id="{102F990D-E7F1-432D-89AB-3E03C68E6964}"/>
              </a:ext>
            </a:extLst>
          </p:cNvPr>
          <p:cNvSpPr txBox="1"/>
          <p:nvPr/>
        </p:nvSpPr>
        <p:spPr>
          <a:xfrm>
            <a:off x="9005172" y="4415091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线下用户</a:t>
            </a: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97AD6A82-376B-492B-BEC6-E0FD73D800F2}"/>
              </a:ext>
            </a:extLst>
          </p:cNvPr>
          <p:cNvSpPr/>
          <p:nvPr/>
        </p:nvSpPr>
        <p:spPr>
          <a:xfrm>
            <a:off x="10547375" y="4327758"/>
            <a:ext cx="495838" cy="4958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2" name="Object 800011">
            <a:extLst>
              <a:ext uri="{FF2B5EF4-FFF2-40B4-BE49-F238E27FC236}">
                <a16:creationId xmlns:a16="http://schemas.microsoft.com/office/drawing/2014/main" id="{AEAE1938-5C39-463E-B037-B8CF3EBD3746}"/>
              </a:ext>
            </a:extLst>
          </p:cNvPr>
          <p:cNvSpPr txBox="1"/>
          <p:nvPr/>
        </p:nvSpPr>
        <p:spPr>
          <a:xfrm>
            <a:off x="10541675" y="4391011"/>
            <a:ext cx="495837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3B5B2807-83E3-467C-B49B-5D7834545E82}"/>
              </a:ext>
            </a:extLst>
          </p:cNvPr>
          <p:cNvSpPr/>
          <p:nvPr/>
        </p:nvSpPr>
        <p:spPr>
          <a:xfrm>
            <a:off x="7580404" y="4423764"/>
            <a:ext cx="1972281" cy="330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DIAN JI SHU RU BIAO TI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9" name="TextBox 21">
            <a:extLst>
              <a:ext uri="{FF2B5EF4-FFF2-40B4-BE49-F238E27FC236}">
                <a16:creationId xmlns:a16="http://schemas.microsoft.com/office/drawing/2014/main" id="{387AE9FA-BECF-4CF3-B5D7-0E8438FD860A}"/>
              </a:ext>
            </a:extLst>
          </p:cNvPr>
          <p:cNvSpPr txBox="1"/>
          <p:nvPr/>
        </p:nvSpPr>
        <p:spPr>
          <a:xfrm>
            <a:off x="4400540" y="4926089"/>
            <a:ext cx="6706822" cy="6722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单击此处可以输入你想要输入的文字，文本框根据文字的长度可以自由拉伸，单击此处可以输入你想要输入的文字，文本框根据文字的长度可以自由拉伸。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3657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72061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73892C0E-EED2-4DA6-B076-42BB8F4A8FA5}"/>
              </a:ext>
            </a:extLst>
          </p:cNvPr>
          <p:cNvSpPr txBox="1"/>
          <p:nvPr/>
        </p:nvSpPr>
        <p:spPr>
          <a:xfrm>
            <a:off x="3517900" y="1368634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工作整体总结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0CE0F6F-5C04-4C33-AC77-50A9F1B3F84E}"/>
              </a:ext>
            </a:extLst>
          </p:cNvPr>
          <p:cNvCxnSpPr>
            <a:cxnSpLocks/>
          </p:cNvCxnSpPr>
          <p:nvPr/>
        </p:nvCxnSpPr>
        <p:spPr>
          <a:xfrm flipH="1">
            <a:off x="5522716" y="1903021"/>
            <a:ext cx="954284" cy="0"/>
          </a:xfrm>
          <a:prstGeom prst="line">
            <a:avLst/>
          </a:prstGeom>
          <a:ln w="76200" cap="rnd">
            <a:gradFill flip="none" rotWithShape="1">
              <a:gsLst>
                <a:gs pos="6195">
                  <a:schemeClr val="accent1"/>
                </a:gs>
                <a:gs pos="61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9C0A0224-7D7B-4EA3-8DE0-A77C7CC2EFCB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EE3FCE61-3737-49B2-B627-8E534D552200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DFF6D92-C8D6-41F6-8896-73578C375386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工作回顾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EE0B0E15-0FA4-4E23-8507-5FCA3BF19D93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7BA14C88-D5E7-496D-BADF-9F580E47E6BC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78049DD-087D-4F6B-BF0E-8CE29DAE61D7}"/>
              </a:ext>
            </a:extLst>
          </p:cNvPr>
          <p:cNvSpPr/>
          <p:nvPr/>
        </p:nvSpPr>
        <p:spPr>
          <a:xfrm>
            <a:off x="693273" y="2360274"/>
            <a:ext cx="10805453" cy="3443621"/>
          </a:xfrm>
          <a:prstGeom prst="roundRect">
            <a:avLst>
              <a:gd name="adj" fmla="val 2674"/>
            </a:avLst>
          </a:prstGeom>
          <a:solidFill>
            <a:schemeClr val="accent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C0053C53-5994-402D-8B33-BAA2E9E22F74}"/>
              </a:ext>
            </a:extLst>
          </p:cNvPr>
          <p:cNvSpPr txBox="1"/>
          <p:nvPr/>
        </p:nvSpPr>
        <p:spPr>
          <a:xfrm>
            <a:off x="1644550" y="2916044"/>
            <a:ext cx="164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  <a:latin typeface="+mj-ea"/>
                <a:ea typeface="+mj-ea"/>
                <a:cs typeface="+mn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  <a:sym typeface="+mn-lt"/>
              </a:rPr>
              <a:t>完成阶段任务</a:t>
            </a:r>
          </a:p>
        </p:txBody>
      </p:sp>
      <p:sp>
        <p:nvSpPr>
          <p:cNvPr id="34" name="TextBox 21">
            <a:extLst>
              <a:ext uri="{FF2B5EF4-FFF2-40B4-BE49-F238E27FC236}">
                <a16:creationId xmlns:a16="http://schemas.microsoft.com/office/drawing/2014/main" id="{DCD4537D-FDE6-4527-8A4E-6EC2E2E28171}"/>
              </a:ext>
            </a:extLst>
          </p:cNvPr>
          <p:cNvSpPr txBox="1"/>
          <p:nvPr/>
        </p:nvSpPr>
        <p:spPr>
          <a:xfrm>
            <a:off x="1625083" y="3380220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34D14311-D4F8-436E-B375-D9EAFB961A28}"/>
              </a:ext>
            </a:extLst>
          </p:cNvPr>
          <p:cNvSpPr txBox="1"/>
          <p:nvPr/>
        </p:nvSpPr>
        <p:spPr>
          <a:xfrm>
            <a:off x="1625083" y="4089269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67594994-CBBA-42B5-B811-9ACAA2DC558E}"/>
              </a:ext>
            </a:extLst>
          </p:cNvPr>
          <p:cNvSpPr txBox="1"/>
          <p:nvPr/>
        </p:nvSpPr>
        <p:spPr>
          <a:xfrm>
            <a:off x="1625083" y="4798319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6E0DABF-0DA2-4726-9825-D9D151EC34E1}"/>
              </a:ext>
            </a:extLst>
          </p:cNvPr>
          <p:cNvSpPr/>
          <p:nvPr/>
        </p:nvSpPr>
        <p:spPr>
          <a:xfrm>
            <a:off x="3067999" y="2941752"/>
            <a:ext cx="1972281" cy="330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DIAN JI SHU RU BIAO TI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046CF34-8B7E-4C5A-8DAE-6F98F7933E5A}"/>
              </a:ext>
            </a:extLst>
          </p:cNvPr>
          <p:cNvCxnSpPr>
            <a:cxnSpLocks/>
          </p:cNvCxnSpPr>
          <p:nvPr/>
        </p:nvCxnSpPr>
        <p:spPr>
          <a:xfrm>
            <a:off x="1744128" y="3304112"/>
            <a:ext cx="3233936" cy="0"/>
          </a:xfrm>
          <a:prstGeom prst="line">
            <a:avLst/>
          </a:prstGeom>
          <a:ln>
            <a:solidFill>
              <a:schemeClr val="bg2">
                <a:lumMod val="90000"/>
                <a:alpha val="8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7196C3D1-18EE-46E5-AC6A-E24E4E1B66AA}"/>
              </a:ext>
            </a:extLst>
          </p:cNvPr>
          <p:cNvSpPr/>
          <p:nvPr/>
        </p:nvSpPr>
        <p:spPr>
          <a:xfrm>
            <a:off x="6349480" y="2369473"/>
            <a:ext cx="158946" cy="34436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7" name="图片 46" descr="穿着白色衣服的女人&#10;&#10;描述已自动生成">
            <a:extLst>
              <a:ext uri="{FF2B5EF4-FFF2-40B4-BE49-F238E27FC236}">
                <a16:creationId xmlns:a16="http://schemas.microsoft.com/office/drawing/2014/main" id="{C6391645-C857-4DF7-A889-6D44EF76A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" r="3338" b="367"/>
          <a:stretch>
            <a:fillRect/>
          </a:stretch>
        </p:blipFill>
        <p:spPr>
          <a:xfrm>
            <a:off x="6394725" y="2360274"/>
            <a:ext cx="5097439" cy="3443621"/>
          </a:xfrm>
          <a:custGeom>
            <a:avLst/>
            <a:gdLst>
              <a:gd name="connsiteX0" fmla="*/ 0 w 5135313"/>
              <a:gd name="connsiteY0" fmla="*/ 0 h 3443621"/>
              <a:gd name="connsiteX1" fmla="*/ 5043231 w 5135313"/>
              <a:gd name="connsiteY1" fmla="*/ 0 h 3443621"/>
              <a:gd name="connsiteX2" fmla="*/ 5135313 w 5135313"/>
              <a:gd name="connsiteY2" fmla="*/ 92082 h 3443621"/>
              <a:gd name="connsiteX3" fmla="*/ 5135313 w 5135313"/>
              <a:gd name="connsiteY3" fmla="*/ 3351539 h 3443621"/>
              <a:gd name="connsiteX4" fmla="*/ 5043231 w 5135313"/>
              <a:gd name="connsiteY4" fmla="*/ 3443621 h 3443621"/>
              <a:gd name="connsiteX5" fmla="*/ 0 w 5135313"/>
              <a:gd name="connsiteY5" fmla="*/ 3443621 h 344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35313" h="3443621">
                <a:moveTo>
                  <a:pt x="0" y="0"/>
                </a:moveTo>
                <a:lnTo>
                  <a:pt x="5043231" y="0"/>
                </a:lnTo>
                <a:cubicBezTo>
                  <a:pt x="5094086" y="0"/>
                  <a:pt x="5135313" y="41227"/>
                  <a:pt x="5135313" y="92082"/>
                </a:cubicBezTo>
                <a:lnTo>
                  <a:pt x="5135313" y="3351539"/>
                </a:lnTo>
                <a:cubicBezTo>
                  <a:pt x="5135313" y="3402394"/>
                  <a:pt x="5094086" y="3443621"/>
                  <a:pt x="5043231" y="3443621"/>
                </a:cubicBezTo>
                <a:lnTo>
                  <a:pt x="0" y="3443621"/>
                </a:lnTo>
                <a:close/>
              </a:path>
            </a:pathLst>
          </a:custGeom>
        </p:spPr>
      </p:pic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C3801F49-7B05-46F0-8E39-B322355AF8A1}"/>
              </a:ext>
            </a:extLst>
          </p:cNvPr>
          <p:cNvSpPr/>
          <p:nvPr/>
        </p:nvSpPr>
        <p:spPr>
          <a:xfrm rot="5400000" flipH="1">
            <a:off x="651534" y="2407738"/>
            <a:ext cx="647962" cy="571433"/>
          </a:xfrm>
          <a:custGeom>
            <a:avLst/>
            <a:gdLst>
              <a:gd name="connsiteX0" fmla="*/ 1039481 w 1178693"/>
              <a:gd name="connsiteY0" fmla="*/ 0 h 1039481"/>
              <a:gd name="connsiteX1" fmla="*/ 1145762 w 1178693"/>
              <a:gd name="connsiteY1" fmla="*/ 5367 h 1039481"/>
              <a:gd name="connsiteX2" fmla="*/ 1178693 w 1178693"/>
              <a:gd name="connsiteY2" fmla="*/ 10393 h 1039481"/>
              <a:gd name="connsiteX3" fmla="*/ 1178693 w 1178693"/>
              <a:gd name="connsiteY3" fmla="*/ 942775 h 1039481"/>
              <a:gd name="connsiteX4" fmla="*/ 1081987 w 1178693"/>
              <a:gd name="connsiteY4" fmla="*/ 1039481 h 1039481"/>
              <a:gd name="connsiteX5" fmla="*/ 0 w 1178693"/>
              <a:gd name="connsiteY5" fmla="*/ 1039481 h 1039481"/>
              <a:gd name="connsiteX6" fmla="*/ 1039481 w 1178693"/>
              <a:gd name="connsiteY6" fmla="*/ 0 h 103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8693" h="1039481">
                <a:moveTo>
                  <a:pt x="1039481" y="0"/>
                </a:moveTo>
                <a:cubicBezTo>
                  <a:pt x="1075362" y="0"/>
                  <a:pt x="1110818" y="1818"/>
                  <a:pt x="1145762" y="5367"/>
                </a:cubicBezTo>
                <a:lnTo>
                  <a:pt x="1178693" y="10393"/>
                </a:lnTo>
                <a:lnTo>
                  <a:pt x="1178693" y="942775"/>
                </a:lnTo>
                <a:cubicBezTo>
                  <a:pt x="1178693" y="996184"/>
                  <a:pt x="1135396" y="1039481"/>
                  <a:pt x="1081987" y="1039481"/>
                </a:cubicBezTo>
                <a:lnTo>
                  <a:pt x="0" y="1039481"/>
                </a:lnTo>
                <a:cubicBezTo>
                  <a:pt x="0" y="465391"/>
                  <a:pt x="465391" y="0"/>
                  <a:pt x="10394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834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rgbClr val="0D58D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165771F-B488-4012-8864-E4963A4EA5D8}"/>
              </a:ext>
            </a:extLst>
          </p:cNvPr>
          <p:cNvSpPr/>
          <p:nvPr/>
        </p:nvSpPr>
        <p:spPr>
          <a:xfrm>
            <a:off x="4328429" y="4506712"/>
            <a:ext cx="3494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2000" spc="200" dirty="0">
                <a:solidFill>
                  <a:srgbClr val="2B2B2B"/>
                </a:solidFill>
                <a:cs typeface="+mn-ea"/>
                <a:sym typeface="+mn-lt"/>
              </a:rPr>
              <a:t>CORRECTIVE MEASURE</a:t>
            </a:r>
            <a:endParaRPr lang="zh-CN" altLang="en-US" sz="2000" spc="200" dirty="0">
              <a:solidFill>
                <a:srgbClr val="2B2B2B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4F34DE-D456-42ED-B8A2-A00765608AFB}"/>
              </a:ext>
            </a:extLst>
          </p:cNvPr>
          <p:cNvSpPr txBox="1"/>
          <p:nvPr/>
        </p:nvSpPr>
        <p:spPr>
          <a:xfrm>
            <a:off x="4259373" y="2951940"/>
            <a:ext cx="3793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ln w="38100">
                  <a:gradFill>
                    <a:gsLst>
                      <a:gs pos="22000">
                        <a:schemeClr val="accent4"/>
                      </a:gs>
                      <a:gs pos="81000">
                        <a:schemeClr val="accent4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  <a:cs typeface="+mn-ea"/>
                <a:sym typeface="+mn-lt"/>
              </a:rPr>
              <a:t>PART 03</a:t>
            </a:r>
            <a:endParaRPr lang="zh-CN" altLang="en-US" sz="6000" dirty="0">
              <a:ln w="38100">
                <a:gradFill>
                  <a:gsLst>
                    <a:gs pos="22000">
                      <a:schemeClr val="accent4"/>
                    </a:gs>
                    <a:gs pos="81000">
                      <a:schemeClr val="accent4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B3965AB-1E7A-4D74-8C6D-56A689D62049}"/>
              </a:ext>
            </a:extLst>
          </p:cNvPr>
          <p:cNvSpPr txBox="1"/>
          <p:nvPr/>
        </p:nvSpPr>
        <p:spPr>
          <a:xfrm>
            <a:off x="4208574" y="3549372"/>
            <a:ext cx="38441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400" normalizeH="0" baseline="0" dirty="0">
                <a:ln>
                  <a:noFill/>
                </a:ln>
                <a:solidFill>
                  <a:srgbClr val="2B2B2B"/>
                </a:solidFill>
                <a:uLnTx/>
                <a:uFillTx/>
                <a:latin typeface="+mj-ea"/>
                <a:ea typeface="+mj-ea"/>
                <a:cs typeface="+mn-ea"/>
                <a:sym typeface="+mn-lt"/>
              </a:rPr>
              <a:t>改正措施</a:t>
            </a:r>
            <a:endParaRPr kumimoji="0" lang="zh-CN" altLang="en-US" sz="6600" b="1" i="0" u="none" strike="noStrike" kern="1200" cap="none" spc="400" normalizeH="0" baseline="0" noProof="0" dirty="0">
              <a:ln>
                <a:noFill/>
              </a:ln>
              <a:solidFill>
                <a:srgbClr val="2B2B2B"/>
              </a:solidFill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819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72061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F0E4DE45-BBDA-4AE5-BA15-2424A7430286}"/>
              </a:ext>
            </a:extLst>
          </p:cNvPr>
          <p:cNvSpPr/>
          <p:nvPr/>
        </p:nvSpPr>
        <p:spPr>
          <a:xfrm rot="283349">
            <a:off x="663109" y="3876104"/>
            <a:ext cx="3006425" cy="1148850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8EBA9BF7-D4B4-4F6F-AC06-D1EF71517DAE}"/>
              </a:ext>
            </a:extLst>
          </p:cNvPr>
          <p:cNvCxnSpPr/>
          <p:nvPr/>
        </p:nvCxnSpPr>
        <p:spPr>
          <a:xfrm>
            <a:off x="1114870" y="4869359"/>
            <a:ext cx="0" cy="949610"/>
          </a:xfrm>
          <a:prstGeom prst="line">
            <a:avLst/>
          </a:prstGeom>
          <a:ln>
            <a:gradFill flip="none" rotWithShape="1">
              <a:gsLst>
                <a:gs pos="0">
                  <a:srgbClr val="1F6FF1">
                    <a:alpha val="0"/>
                  </a:srgbClr>
                </a:gs>
                <a:gs pos="100000">
                  <a:srgbClr val="1F6FF1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9685C7F6-8258-4E30-B631-28FE00E2EBA2}"/>
              </a:ext>
            </a:extLst>
          </p:cNvPr>
          <p:cNvGrpSpPr/>
          <p:nvPr/>
        </p:nvGrpSpPr>
        <p:grpSpPr>
          <a:xfrm>
            <a:off x="569183" y="3919649"/>
            <a:ext cx="3343905" cy="1200150"/>
            <a:chOff x="885647" y="1446711"/>
            <a:chExt cx="3343905" cy="1200150"/>
          </a:xfrm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7798D3F6-7142-4B87-B71B-81982B4699D9}"/>
                </a:ext>
              </a:extLst>
            </p:cNvPr>
            <p:cNvSpPr/>
            <p:nvPr/>
          </p:nvSpPr>
          <p:spPr>
            <a:xfrm>
              <a:off x="885647" y="1446711"/>
              <a:ext cx="3343905" cy="1200150"/>
            </a:xfrm>
            <a:prstGeom prst="roundRect">
              <a:avLst>
                <a:gd name="adj" fmla="val 2674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165100" dist="38100" dir="10800000" algn="r" rotWithShape="0">
                <a:srgbClr val="0C53C6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700793C3-FADF-4277-BAE7-204DC8E58B2C}"/>
                </a:ext>
              </a:extLst>
            </p:cNvPr>
            <p:cNvSpPr/>
            <p:nvPr/>
          </p:nvSpPr>
          <p:spPr>
            <a:xfrm>
              <a:off x="1045766" y="1601413"/>
              <a:ext cx="829330" cy="82932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412" tIns="46706" rIns="93412" bIns="46706" rtlCol="0" anchor="ctr">
              <a:noAutofit/>
            </a:bodyPr>
            <a:lstStyle/>
            <a:p>
              <a:pPr algn="ctr"/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4" name="Object 800011">
              <a:extLst>
                <a:ext uri="{FF2B5EF4-FFF2-40B4-BE49-F238E27FC236}">
                  <a16:creationId xmlns:a16="http://schemas.microsoft.com/office/drawing/2014/main" id="{534DB872-0203-4937-A28A-CE6DC38F0011}"/>
                </a:ext>
              </a:extLst>
            </p:cNvPr>
            <p:cNvSpPr txBox="1"/>
            <p:nvPr/>
          </p:nvSpPr>
          <p:spPr>
            <a:xfrm>
              <a:off x="1051072" y="1816391"/>
              <a:ext cx="811324" cy="195991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20XX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45" name="TextBox 21">
              <a:extLst>
                <a:ext uri="{FF2B5EF4-FFF2-40B4-BE49-F238E27FC236}">
                  <a16:creationId xmlns:a16="http://schemas.microsoft.com/office/drawing/2014/main" id="{CA5D0FD8-698A-4370-AA40-73858BE44C1F}"/>
                </a:ext>
              </a:extLst>
            </p:cNvPr>
            <p:cNvSpPr txBox="1"/>
            <p:nvPr/>
          </p:nvSpPr>
          <p:spPr>
            <a:xfrm>
              <a:off x="1887796" y="1569579"/>
              <a:ext cx="2227456" cy="973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单击此处可以输入你想要输入的文字，文本框根据文字的长度可以自由拉伸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A55FDA16-7712-4A02-B2D3-D888DDEE7D57}"/>
              </a:ext>
            </a:extLst>
          </p:cNvPr>
          <p:cNvSpPr/>
          <p:nvPr/>
        </p:nvSpPr>
        <p:spPr>
          <a:xfrm rot="283349">
            <a:off x="4512908" y="2621815"/>
            <a:ext cx="3006425" cy="1148850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9BDCC464-74D3-4163-BEE5-32FCE9BA2565}"/>
              </a:ext>
            </a:extLst>
          </p:cNvPr>
          <p:cNvCxnSpPr>
            <a:cxnSpLocks/>
          </p:cNvCxnSpPr>
          <p:nvPr/>
        </p:nvCxnSpPr>
        <p:spPr>
          <a:xfrm>
            <a:off x="4964669" y="3615070"/>
            <a:ext cx="0" cy="1401303"/>
          </a:xfrm>
          <a:prstGeom prst="line">
            <a:avLst/>
          </a:prstGeom>
          <a:ln>
            <a:gradFill flip="none" rotWithShape="1">
              <a:gsLst>
                <a:gs pos="0">
                  <a:srgbClr val="1F6FF1">
                    <a:alpha val="0"/>
                  </a:srgbClr>
                </a:gs>
                <a:gs pos="100000">
                  <a:srgbClr val="1F6FF1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995F885B-6DF1-45C7-BB83-E0229C31DDE7}"/>
              </a:ext>
            </a:extLst>
          </p:cNvPr>
          <p:cNvGrpSpPr/>
          <p:nvPr/>
        </p:nvGrpSpPr>
        <p:grpSpPr>
          <a:xfrm>
            <a:off x="4418982" y="2665360"/>
            <a:ext cx="3343905" cy="1200150"/>
            <a:chOff x="885647" y="1446711"/>
            <a:chExt cx="3343905" cy="1200150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F8228148-EE34-4AB6-B04B-2F4A7D1C97A8}"/>
                </a:ext>
              </a:extLst>
            </p:cNvPr>
            <p:cNvSpPr/>
            <p:nvPr/>
          </p:nvSpPr>
          <p:spPr>
            <a:xfrm>
              <a:off x="885647" y="1446711"/>
              <a:ext cx="3343905" cy="1200150"/>
            </a:xfrm>
            <a:prstGeom prst="roundRect">
              <a:avLst>
                <a:gd name="adj" fmla="val 2674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165100" dist="38100" dir="10800000" algn="r" rotWithShape="0">
                <a:srgbClr val="0C53C6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0BD972BA-D651-4BE4-BD5B-9FEBC1EB3A7A}"/>
                </a:ext>
              </a:extLst>
            </p:cNvPr>
            <p:cNvSpPr/>
            <p:nvPr/>
          </p:nvSpPr>
          <p:spPr>
            <a:xfrm>
              <a:off x="1045766" y="1601413"/>
              <a:ext cx="829330" cy="82932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412" tIns="46706" rIns="93412" bIns="46706" rtlCol="0" anchor="ctr">
              <a:noAutofit/>
            </a:bodyPr>
            <a:lstStyle/>
            <a:p>
              <a:pPr algn="ctr"/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1" name="Object 800011">
              <a:extLst>
                <a:ext uri="{FF2B5EF4-FFF2-40B4-BE49-F238E27FC236}">
                  <a16:creationId xmlns:a16="http://schemas.microsoft.com/office/drawing/2014/main" id="{92D67881-6DB6-46F9-8F64-666BEE881F8B}"/>
                </a:ext>
              </a:extLst>
            </p:cNvPr>
            <p:cNvSpPr txBox="1"/>
            <p:nvPr/>
          </p:nvSpPr>
          <p:spPr>
            <a:xfrm>
              <a:off x="1051072" y="1816391"/>
              <a:ext cx="811324" cy="195991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20XX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52" name="TextBox 21">
              <a:extLst>
                <a:ext uri="{FF2B5EF4-FFF2-40B4-BE49-F238E27FC236}">
                  <a16:creationId xmlns:a16="http://schemas.microsoft.com/office/drawing/2014/main" id="{A89F413C-C95A-41B6-9C98-E9BF12761980}"/>
                </a:ext>
              </a:extLst>
            </p:cNvPr>
            <p:cNvSpPr txBox="1"/>
            <p:nvPr/>
          </p:nvSpPr>
          <p:spPr>
            <a:xfrm>
              <a:off x="1887796" y="1569579"/>
              <a:ext cx="2227456" cy="973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单击此处可以输入你想要输入的文字，文本框根据文字的长度可以自由拉伸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83DEC2CB-4E6C-419C-9855-1643DEDD2DA8}"/>
              </a:ext>
            </a:extLst>
          </p:cNvPr>
          <p:cNvSpPr/>
          <p:nvPr/>
        </p:nvSpPr>
        <p:spPr>
          <a:xfrm rot="283349">
            <a:off x="8362708" y="1447793"/>
            <a:ext cx="3006425" cy="1148850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80CB7C58-60B1-4AFC-9FBB-55100CBA81FD}"/>
              </a:ext>
            </a:extLst>
          </p:cNvPr>
          <p:cNvCxnSpPr>
            <a:cxnSpLocks/>
          </p:cNvCxnSpPr>
          <p:nvPr/>
        </p:nvCxnSpPr>
        <p:spPr>
          <a:xfrm>
            <a:off x="8814469" y="2441048"/>
            <a:ext cx="0" cy="1601469"/>
          </a:xfrm>
          <a:prstGeom prst="line">
            <a:avLst/>
          </a:prstGeom>
          <a:ln>
            <a:gradFill flip="none" rotWithShape="1">
              <a:gsLst>
                <a:gs pos="0">
                  <a:srgbClr val="1F6FF1">
                    <a:alpha val="0"/>
                  </a:srgbClr>
                </a:gs>
                <a:gs pos="100000">
                  <a:srgbClr val="1F6FF1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51D55C2A-5AE4-4234-B077-A06F9CA548AF}"/>
              </a:ext>
            </a:extLst>
          </p:cNvPr>
          <p:cNvGrpSpPr/>
          <p:nvPr/>
        </p:nvGrpSpPr>
        <p:grpSpPr>
          <a:xfrm>
            <a:off x="8268782" y="1491338"/>
            <a:ext cx="3343905" cy="1200150"/>
            <a:chOff x="885647" y="1446711"/>
            <a:chExt cx="3343905" cy="1200150"/>
          </a:xfrm>
        </p:grpSpPr>
        <p:sp>
          <p:nvSpPr>
            <p:cNvPr id="70" name="矩形: 圆角 69">
              <a:extLst>
                <a:ext uri="{FF2B5EF4-FFF2-40B4-BE49-F238E27FC236}">
                  <a16:creationId xmlns:a16="http://schemas.microsoft.com/office/drawing/2014/main" id="{5DC43E2B-2F8D-4AB3-9E59-7D49045E9D4A}"/>
                </a:ext>
              </a:extLst>
            </p:cNvPr>
            <p:cNvSpPr/>
            <p:nvPr/>
          </p:nvSpPr>
          <p:spPr>
            <a:xfrm>
              <a:off x="885647" y="1446711"/>
              <a:ext cx="3343905" cy="1200150"/>
            </a:xfrm>
            <a:prstGeom prst="roundRect">
              <a:avLst>
                <a:gd name="adj" fmla="val 2674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165100" dist="38100" dir="10800000" algn="r" rotWithShape="0">
                <a:srgbClr val="0C53C6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矩形: 圆角 70">
              <a:extLst>
                <a:ext uri="{FF2B5EF4-FFF2-40B4-BE49-F238E27FC236}">
                  <a16:creationId xmlns:a16="http://schemas.microsoft.com/office/drawing/2014/main" id="{61BDBA47-913B-4260-A4D2-C5DDCB524E12}"/>
                </a:ext>
              </a:extLst>
            </p:cNvPr>
            <p:cNvSpPr/>
            <p:nvPr/>
          </p:nvSpPr>
          <p:spPr>
            <a:xfrm>
              <a:off x="1045766" y="1601413"/>
              <a:ext cx="829330" cy="82932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412" tIns="46706" rIns="93412" bIns="46706" rtlCol="0" anchor="ctr">
              <a:noAutofit/>
            </a:bodyPr>
            <a:lstStyle/>
            <a:p>
              <a:pPr algn="ctr"/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2" name="Object 800011">
              <a:extLst>
                <a:ext uri="{FF2B5EF4-FFF2-40B4-BE49-F238E27FC236}">
                  <a16:creationId xmlns:a16="http://schemas.microsoft.com/office/drawing/2014/main" id="{A216C3B8-A2F2-442E-9C67-44C9AF3B4505}"/>
                </a:ext>
              </a:extLst>
            </p:cNvPr>
            <p:cNvSpPr txBox="1"/>
            <p:nvPr/>
          </p:nvSpPr>
          <p:spPr>
            <a:xfrm>
              <a:off x="1051072" y="1816391"/>
              <a:ext cx="811324" cy="195991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20XX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73" name="TextBox 21">
              <a:extLst>
                <a:ext uri="{FF2B5EF4-FFF2-40B4-BE49-F238E27FC236}">
                  <a16:creationId xmlns:a16="http://schemas.microsoft.com/office/drawing/2014/main" id="{5083CC88-203B-4094-AB2A-F4EFEA52F8C9}"/>
                </a:ext>
              </a:extLst>
            </p:cNvPr>
            <p:cNvSpPr txBox="1"/>
            <p:nvPr/>
          </p:nvSpPr>
          <p:spPr>
            <a:xfrm>
              <a:off x="1887796" y="1569579"/>
              <a:ext cx="2227456" cy="973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单击此处可以输入你想要输入的文字，文本框根据文字的长度可以自由拉伸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62E9250E-E1AA-4937-9429-D24D5EDD3FD3}"/>
              </a:ext>
            </a:extLst>
          </p:cNvPr>
          <p:cNvSpPr/>
          <p:nvPr/>
        </p:nvSpPr>
        <p:spPr>
          <a:xfrm>
            <a:off x="0" y="2667419"/>
            <a:ext cx="12192000" cy="4190581"/>
          </a:xfrm>
          <a:custGeom>
            <a:avLst/>
            <a:gdLst>
              <a:gd name="connsiteX0" fmla="*/ 12192000 w 12192000"/>
              <a:gd name="connsiteY0" fmla="*/ 0 h 4190581"/>
              <a:gd name="connsiteX1" fmla="*/ 12192000 w 12192000"/>
              <a:gd name="connsiteY1" fmla="*/ 4190581 h 4190581"/>
              <a:gd name="connsiteX2" fmla="*/ 0 w 12192000"/>
              <a:gd name="connsiteY2" fmla="*/ 4190581 h 4190581"/>
              <a:gd name="connsiteX3" fmla="*/ 0 w 12192000"/>
              <a:gd name="connsiteY3" fmla="*/ 3805485 h 4190581"/>
              <a:gd name="connsiteX4" fmla="*/ 26180 w 12192000"/>
              <a:gd name="connsiteY4" fmla="*/ 3771198 h 4190581"/>
              <a:gd name="connsiteX5" fmla="*/ 749299 w 12192000"/>
              <a:gd name="connsiteY5" fmla="*/ 3182546 h 4190581"/>
              <a:gd name="connsiteX6" fmla="*/ 3606799 w 12192000"/>
              <a:gd name="connsiteY6" fmla="*/ 3080946 h 4190581"/>
              <a:gd name="connsiteX7" fmla="*/ 5333999 w 12192000"/>
              <a:gd name="connsiteY7" fmla="*/ 1976046 h 4190581"/>
              <a:gd name="connsiteX8" fmla="*/ 6946899 w 12192000"/>
              <a:gd name="connsiteY8" fmla="*/ 1620446 h 4190581"/>
              <a:gd name="connsiteX9" fmla="*/ 8547099 w 12192000"/>
              <a:gd name="connsiteY9" fmla="*/ 1290246 h 4190581"/>
              <a:gd name="connsiteX10" fmla="*/ 9029699 w 12192000"/>
              <a:gd name="connsiteY10" fmla="*/ 807646 h 4190581"/>
              <a:gd name="connsiteX11" fmla="*/ 11188699 w 12192000"/>
              <a:gd name="connsiteY11" fmla="*/ 617146 h 4190581"/>
              <a:gd name="connsiteX12" fmla="*/ 11810999 w 12192000"/>
              <a:gd name="connsiteY12" fmla="*/ 223446 h 4190581"/>
              <a:gd name="connsiteX13" fmla="*/ 12053688 w 12192000"/>
              <a:gd name="connsiteY13" fmla="*/ 94164 h 419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190581">
                <a:moveTo>
                  <a:pt x="12192000" y="0"/>
                </a:moveTo>
                <a:lnTo>
                  <a:pt x="12192000" y="4190581"/>
                </a:lnTo>
                <a:lnTo>
                  <a:pt x="0" y="4190581"/>
                </a:lnTo>
                <a:lnTo>
                  <a:pt x="0" y="3805485"/>
                </a:lnTo>
                <a:lnTo>
                  <a:pt x="26180" y="3771198"/>
                </a:lnTo>
                <a:cubicBezTo>
                  <a:pt x="236040" y="3520882"/>
                  <a:pt x="479424" y="3305577"/>
                  <a:pt x="749299" y="3182546"/>
                </a:cubicBezTo>
                <a:cubicBezTo>
                  <a:pt x="1468966" y="2854463"/>
                  <a:pt x="2842682" y="3282029"/>
                  <a:pt x="3606799" y="3080946"/>
                </a:cubicBezTo>
                <a:cubicBezTo>
                  <a:pt x="4370916" y="2879863"/>
                  <a:pt x="4777316" y="2219463"/>
                  <a:pt x="5333999" y="1976046"/>
                </a:cubicBezTo>
                <a:cubicBezTo>
                  <a:pt x="5890683" y="1732629"/>
                  <a:pt x="6946899" y="1620446"/>
                  <a:pt x="6946899" y="1620446"/>
                </a:cubicBezTo>
                <a:cubicBezTo>
                  <a:pt x="7482416" y="1506146"/>
                  <a:pt x="8199966" y="1425713"/>
                  <a:pt x="8547099" y="1290246"/>
                </a:cubicBezTo>
                <a:cubicBezTo>
                  <a:pt x="8894232" y="1154779"/>
                  <a:pt x="8589432" y="919829"/>
                  <a:pt x="9029699" y="807646"/>
                </a:cubicBezTo>
                <a:cubicBezTo>
                  <a:pt x="9469966" y="695463"/>
                  <a:pt x="10725149" y="714513"/>
                  <a:pt x="11188699" y="617146"/>
                </a:cubicBezTo>
                <a:cubicBezTo>
                  <a:pt x="11652249" y="519779"/>
                  <a:pt x="11531599" y="267896"/>
                  <a:pt x="11810999" y="223446"/>
                </a:cubicBezTo>
                <a:cubicBezTo>
                  <a:pt x="11880849" y="212334"/>
                  <a:pt x="11963928" y="156771"/>
                  <a:pt x="12053688" y="941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4A9FE8CA-034B-4F94-B9D9-5EB7C036512D}"/>
              </a:ext>
            </a:extLst>
          </p:cNvPr>
          <p:cNvSpPr/>
          <p:nvPr/>
        </p:nvSpPr>
        <p:spPr>
          <a:xfrm>
            <a:off x="0" y="2768686"/>
            <a:ext cx="12192000" cy="4089314"/>
          </a:xfrm>
          <a:custGeom>
            <a:avLst/>
            <a:gdLst>
              <a:gd name="connsiteX0" fmla="*/ 12192000 w 12192000"/>
              <a:gd name="connsiteY0" fmla="*/ 0 h 4089314"/>
              <a:gd name="connsiteX1" fmla="*/ 12192000 w 12192000"/>
              <a:gd name="connsiteY1" fmla="*/ 4089314 h 4089314"/>
              <a:gd name="connsiteX2" fmla="*/ 0 w 12192000"/>
              <a:gd name="connsiteY2" fmla="*/ 4089314 h 4089314"/>
              <a:gd name="connsiteX3" fmla="*/ 0 w 12192000"/>
              <a:gd name="connsiteY3" fmla="*/ 3805485 h 4089314"/>
              <a:gd name="connsiteX4" fmla="*/ 26181 w 12192000"/>
              <a:gd name="connsiteY4" fmla="*/ 3771197 h 4089314"/>
              <a:gd name="connsiteX5" fmla="*/ 749300 w 12192000"/>
              <a:gd name="connsiteY5" fmla="*/ 3182545 h 4089314"/>
              <a:gd name="connsiteX6" fmla="*/ 3606800 w 12192000"/>
              <a:gd name="connsiteY6" fmla="*/ 3080945 h 4089314"/>
              <a:gd name="connsiteX7" fmla="*/ 5334000 w 12192000"/>
              <a:gd name="connsiteY7" fmla="*/ 1976045 h 4089314"/>
              <a:gd name="connsiteX8" fmla="*/ 6946900 w 12192000"/>
              <a:gd name="connsiteY8" fmla="*/ 1620445 h 4089314"/>
              <a:gd name="connsiteX9" fmla="*/ 8547100 w 12192000"/>
              <a:gd name="connsiteY9" fmla="*/ 1290245 h 4089314"/>
              <a:gd name="connsiteX10" fmla="*/ 9029700 w 12192000"/>
              <a:gd name="connsiteY10" fmla="*/ 807645 h 4089314"/>
              <a:gd name="connsiteX11" fmla="*/ 11188700 w 12192000"/>
              <a:gd name="connsiteY11" fmla="*/ 617145 h 4089314"/>
              <a:gd name="connsiteX12" fmla="*/ 11811000 w 12192000"/>
              <a:gd name="connsiteY12" fmla="*/ 223445 h 4089314"/>
              <a:gd name="connsiteX13" fmla="*/ 12053689 w 12192000"/>
              <a:gd name="connsiteY13" fmla="*/ 94163 h 408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089314">
                <a:moveTo>
                  <a:pt x="12192000" y="0"/>
                </a:moveTo>
                <a:lnTo>
                  <a:pt x="12192000" y="4089314"/>
                </a:lnTo>
                <a:lnTo>
                  <a:pt x="0" y="4089314"/>
                </a:lnTo>
                <a:lnTo>
                  <a:pt x="0" y="3805485"/>
                </a:lnTo>
                <a:lnTo>
                  <a:pt x="26181" y="3771197"/>
                </a:lnTo>
                <a:cubicBezTo>
                  <a:pt x="236041" y="3520881"/>
                  <a:pt x="479425" y="3305576"/>
                  <a:pt x="749300" y="3182545"/>
                </a:cubicBezTo>
                <a:cubicBezTo>
                  <a:pt x="1468967" y="2854462"/>
                  <a:pt x="2842683" y="3282028"/>
                  <a:pt x="3606800" y="3080945"/>
                </a:cubicBezTo>
                <a:cubicBezTo>
                  <a:pt x="4370917" y="2879862"/>
                  <a:pt x="4777318" y="2219462"/>
                  <a:pt x="5334000" y="1976045"/>
                </a:cubicBezTo>
                <a:cubicBezTo>
                  <a:pt x="5890684" y="1732628"/>
                  <a:pt x="6946900" y="1620445"/>
                  <a:pt x="6946900" y="1620445"/>
                </a:cubicBezTo>
                <a:cubicBezTo>
                  <a:pt x="7482417" y="1506145"/>
                  <a:pt x="8199967" y="1425712"/>
                  <a:pt x="8547100" y="1290245"/>
                </a:cubicBezTo>
                <a:cubicBezTo>
                  <a:pt x="8894233" y="1154778"/>
                  <a:pt x="8589433" y="919828"/>
                  <a:pt x="9029700" y="807645"/>
                </a:cubicBezTo>
                <a:cubicBezTo>
                  <a:pt x="9469967" y="695462"/>
                  <a:pt x="10725150" y="714512"/>
                  <a:pt x="11188700" y="617145"/>
                </a:cubicBezTo>
                <a:cubicBezTo>
                  <a:pt x="11652250" y="519778"/>
                  <a:pt x="11531600" y="267895"/>
                  <a:pt x="11811000" y="223445"/>
                </a:cubicBezTo>
                <a:cubicBezTo>
                  <a:pt x="11880850" y="212333"/>
                  <a:pt x="11963929" y="156770"/>
                  <a:pt x="12053689" y="941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5" name="TextBox 20">
            <a:extLst>
              <a:ext uri="{FF2B5EF4-FFF2-40B4-BE49-F238E27FC236}">
                <a16:creationId xmlns:a16="http://schemas.microsoft.com/office/drawing/2014/main" id="{EA39F8A8-A836-4B6D-A1D4-E1CD0131E1EA}"/>
              </a:ext>
            </a:extLst>
          </p:cNvPr>
          <p:cNvSpPr txBox="1"/>
          <p:nvPr/>
        </p:nvSpPr>
        <p:spPr>
          <a:xfrm>
            <a:off x="528132" y="1426739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总体须在产品、运营方面改进</a:t>
            </a:r>
          </a:p>
        </p:txBody>
      </p:sp>
      <p:sp>
        <p:nvSpPr>
          <p:cNvPr id="66" name="TextBox 21">
            <a:extLst>
              <a:ext uri="{FF2B5EF4-FFF2-40B4-BE49-F238E27FC236}">
                <a16:creationId xmlns:a16="http://schemas.microsoft.com/office/drawing/2014/main" id="{2A21F1F7-DA79-41EC-9F64-41868BED0428}"/>
              </a:ext>
            </a:extLst>
          </p:cNvPr>
          <p:cNvSpPr txBox="1"/>
          <p:nvPr/>
        </p:nvSpPr>
        <p:spPr>
          <a:xfrm>
            <a:off x="5503513" y="5361875"/>
            <a:ext cx="5838870" cy="330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注解：单击此处可以输入你想要输入的文字，文本框根据文字的长度可以自由拉伸</a:t>
            </a:r>
            <a:endParaRPr 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394F7032-F82C-4985-A74F-00D00C7B551E}"/>
              </a:ext>
            </a:extLst>
          </p:cNvPr>
          <p:cNvCxnSpPr>
            <a:cxnSpLocks/>
          </p:cNvCxnSpPr>
          <p:nvPr/>
        </p:nvCxnSpPr>
        <p:spPr>
          <a:xfrm>
            <a:off x="5337450" y="5736341"/>
            <a:ext cx="5756309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48000">
                  <a:schemeClr val="bg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D49AB341-52E4-4CEF-B416-4ADCAD8C80F9}"/>
              </a:ext>
            </a:extLst>
          </p:cNvPr>
          <p:cNvCxnSpPr>
            <a:cxnSpLocks/>
          </p:cNvCxnSpPr>
          <p:nvPr/>
        </p:nvCxnSpPr>
        <p:spPr>
          <a:xfrm>
            <a:off x="411947" y="1899118"/>
            <a:ext cx="5756309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48000">
                  <a:schemeClr val="accent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F6025F09-D0FC-4307-8A03-EA3B31959A37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25937E28-3829-4D92-82AB-1A22CD0C3231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D0FDCA20-3AA4-49BA-BFC2-1F9F21CF923D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改进措施</a:t>
            </a:r>
          </a:p>
        </p:txBody>
      </p: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8E2B321B-DF9E-4506-976B-39E4A546C721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 82">
            <a:extLst>
              <a:ext uri="{FF2B5EF4-FFF2-40B4-BE49-F238E27FC236}">
                <a16:creationId xmlns:a16="http://schemas.microsoft.com/office/drawing/2014/main" id="{6DCD4985-300D-4063-A62D-4BA83E45D049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60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72061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DCD1AFED-C16D-424D-9C09-BA6618CD93F1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C53E2F3D-72F0-4C8F-96F4-B3DE85A7EE81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1CF340D-BC5D-45D2-B6EE-EFA9FA9F3F35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改进措施</a:t>
            </a:r>
          </a:p>
        </p:txBody>
      </p: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BC1F56D0-3F83-4308-839D-683978568CE1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>
              <a:ext uri="{FF2B5EF4-FFF2-40B4-BE49-F238E27FC236}">
                <a16:creationId xmlns:a16="http://schemas.microsoft.com/office/drawing/2014/main" id="{CE0A1743-DE94-482F-8ED6-0C69719BCC34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9" name="TextBox 20">
            <a:extLst>
              <a:ext uri="{FF2B5EF4-FFF2-40B4-BE49-F238E27FC236}">
                <a16:creationId xmlns:a16="http://schemas.microsoft.com/office/drawing/2014/main" id="{8998D114-085B-41A1-AFD2-44A54DD0F75D}"/>
              </a:ext>
            </a:extLst>
          </p:cNvPr>
          <p:cNvSpPr txBox="1"/>
          <p:nvPr/>
        </p:nvSpPr>
        <p:spPr>
          <a:xfrm>
            <a:off x="3517900" y="1559134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产品优化信息不到位</a:t>
            </a: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F3C479DD-974B-49AE-A130-D2490DBD7EC5}"/>
              </a:ext>
            </a:extLst>
          </p:cNvPr>
          <p:cNvCxnSpPr>
            <a:cxnSpLocks/>
          </p:cNvCxnSpPr>
          <p:nvPr/>
        </p:nvCxnSpPr>
        <p:spPr>
          <a:xfrm flipH="1">
            <a:off x="5618858" y="2093521"/>
            <a:ext cx="954284" cy="0"/>
          </a:xfrm>
          <a:prstGeom prst="line">
            <a:avLst/>
          </a:prstGeom>
          <a:ln w="76200" cap="rnd">
            <a:gradFill flip="none" rotWithShape="1">
              <a:gsLst>
                <a:gs pos="6195">
                  <a:schemeClr val="accent1"/>
                </a:gs>
                <a:gs pos="61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19">
            <a:extLst>
              <a:ext uri="{FF2B5EF4-FFF2-40B4-BE49-F238E27FC236}">
                <a16:creationId xmlns:a16="http://schemas.microsoft.com/office/drawing/2014/main" id="{9EEC1631-AFFC-4378-B056-AEFEE8D5C79A}"/>
              </a:ext>
            </a:extLst>
          </p:cNvPr>
          <p:cNvSpPr>
            <a:spLocks/>
          </p:cNvSpPr>
          <p:nvPr/>
        </p:nvSpPr>
        <p:spPr>
          <a:xfrm flipH="1" flipV="1">
            <a:off x="5052835" y="2478553"/>
            <a:ext cx="6097144" cy="3589718"/>
          </a:xfrm>
          <a:custGeom>
            <a:avLst/>
            <a:gdLst>
              <a:gd name="connsiteX0" fmla="*/ 72429 w 3907999"/>
              <a:gd name="connsiteY0" fmla="*/ 2 h 3395913"/>
              <a:gd name="connsiteX1" fmla="*/ 2391008 w 3907999"/>
              <a:gd name="connsiteY1" fmla="*/ 13809 h 3395913"/>
              <a:gd name="connsiteX2" fmla="*/ 2456328 w 3907999"/>
              <a:gd name="connsiteY2" fmla="*/ 56461 h 3395913"/>
              <a:gd name="connsiteX3" fmla="*/ 3901663 w 3907999"/>
              <a:gd name="connsiteY3" fmla="*/ 3294566 h 3395913"/>
              <a:gd name="connsiteX4" fmla="*/ 3835915 w 3907999"/>
              <a:gd name="connsiteY4" fmla="*/ 3395913 h 3395913"/>
              <a:gd name="connsiteX5" fmla="*/ 72000 w 3907999"/>
              <a:gd name="connsiteY5" fmla="*/ 3395913 h 3395913"/>
              <a:gd name="connsiteX6" fmla="*/ 0 w 3907999"/>
              <a:gd name="connsiteY6" fmla="*/ 3323913 h 3395913"/>
              <a:gd name="connsiteX7" fmla="*/ 0 w 3907999"/>
              <a:gd name="connsiteY7" fmla="*/ 72001 h 3395913"/>
              <a:gd name="connsiteX8" fmla="*/ 72429 w 3907999"/>
              <a:gd name="connsiteY8" fmla="*/ 2 h 339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7999" h="3395913">
                <a:moveTo>
                  <a:pt x="72429" y="2"/>
                </a:moveTo>
                <a:lnTo>
                  <a:pt x="2391008" y="13809"/>
                </a:lnTo>
                <a:cubicBezTo>
                  <a:pt x="2419269" y="13977"/>
                  <a:pt x="2444808" y="30654"/>
                  <a:pt x="2456328" y="56461"/>
                </a:cubicBezTo>
                <a:lnTo>
                  <a:pt x="3901663" y="3294566"/>
                </a:lnTo>
                <a:cubicBezTo>
                  <a:pt x="3922924" y="3342199"/>
                  <a:pt x="3888078" y="3395913"/>
                  <a:pt x="3835915" y="3395913"/>
                </a:cubicBezTo>
                <a:lnTo>
                  <a:pt x="72000" y="3395913"/>
                </a:lnTo>
                <a:cubicBezTo>
                  <a:pt x="32256" y="3395913"/>
                  <a:pt x="0" y="3363657"/>
                  <a:pt x="0" y="3323913"/>
                </a:cubicBezTo>
                <a:lnTo>
                  <a:pt x="0" y="72001"/>
                </a:lnTo>
                <a:cubicBezTo>
                  <a:pt x="0" y="32092"/>
                  <a:pt x="32521" y="-235"/>
                  <a:pt x="72429" y="2"/>
                </a:cubicBezTo>
              </a:path>
            </a:pathLst>
          </a:cu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01600" dist="76200" dir="5400000" algn="t" rotWithShape="0">
              <a:srgbClr val="0C267A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BBA1483A-7660-430F-A669-8272D79C64DC}"/>
              </a:ext>
            </a:extLst>
          </p:cNvPr>
          <p:cNvSpPr txBox="1"/>
          <p:nvPr/>
        </p:nvSpPr>
        <p:spPr>
          <a:xfrm>
            <a:off x="9280101" y="3058146"/>
            <a:ext cx="164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+mj-ea"/>
                <a:ea typeface="+mj-ea"/>
                <a:cs typeface="+mn-ea"/>
              </a:defRPr>
            </a:lvl1pPr>
          </a:lstStyle>
          <a:p>
            <a:r>
              <a:rPr lang="zh-CN" altLang="en-US" dirty="0">
                <a:solidFill>
                  <a:srgbClr val="0D5BD9"/>
                </a:solidFill>
                <a:sym typeface="+mn-lt"/>
              </a:rPr>
              <a:t>进行市场调研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5F77ABD-5DB9-4436-8029-CDE083F9C763}"/>
              </a:ext>
            </a:extLst>
          </p:cNvPr>
          <p:cNvSpPr/>
          <p:nvPr/>
        </p:nvSpPr>
        <p:spPr>
          <a:xfrm>
            <a:off x="7722320" y="3075423"/>
            <a:ext cx="2283923" cy="30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1050" dirty="0">
                <a:solidFill>
                  <a:srgbClr val="0D5BD9"/>
                </a:solidFill>
                <a:cs typeface="+mn-ea"/>
                <a:sym typeface="+mn-lt"/>
              </a:rPr>
              <a:t>DIAN JI SHU RU BIAO TI</a:t>
            </a:r>
            <a:endParaRPr lang="zh-CN" altLang="en-US" sz="1050" dirty="0">
              <a:solidFill>
                <a:srgbClr val="0D5BD9"/>
              </a:solidFill>
              <a:cs typeface="+mn-ea"/>
              <a:sym typeface="+mn-lt"/>
            </a:endParaRPr>
          </a:p>
        </p:txBody>
      </p:sp>
      <p:sp>
        <p:nvSpPr>
          <p:cNvPr id="51" name="TextBox 21">
            <a:extLst>
              <a:ext uri="{FF2B5EF4-FFF2-40B4-BE49-F238E27FC236}">
                <a16:creationId xmlns:a16="http://schemas.microsoft.com/office/drawing/2014/main" id="{D65EAD5A-1818-45BE-A6C6-EDE776D2CAB6}"/>
              </a:ext>
            </a:extLst>
          </p:cNvPr>
          <p:cNvSpPr txBox="1"/>
          <p:nvPr/>
        </p:nvSpPr>
        <p:spPr>
          <a:xfrm>
            <a:off x="7527504" y="3553167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0D5BD9"/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rgbClr val="0D5BD9"/>
              </a:solidFill>
              <a:cs typeface="+mn-ea"/>
              <a:sym typeface="+mn-lt"/>
            </a:endParaRPr>
          </a:p>
        </p:txBody>
      </p:sp>
      <p:sp>
        <p:nvSpPr>
          <p:cNvPr id="52" name="TextBox 21">
            <a:extLst>
              <a:ext uri="{FF2B5EF4-FFF2-40B4-BE49-F238E27FC236}">
                <a16:creationId xmlns:a16="http://schemas.microsoft.com/office/drawing/2014/main" id="{D0EAA51F-CDF3-4866-B9D8-6C92F907BCF6}"/>
              </a:ext>
            </a:extLst>
          </p:cNvPr>
          <p:cNvSpPr txBox="1"/>
          <p:nvPr/>
        </p:nvSpPr>
        <p:spPr>
          <a:xfrm>
            <a:off x="7527504" y="4192366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0D5BD9"/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rgbClr val="0D5BD9"/>
              </a:solidFill>
              <a:cs typeface="+mn-ea"/>
              <a:sym typeface="+mn-lt"/>
            </a:endParaRPr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id="{37B7B6BC-A94B-47A6-A111-1905155B8D4B}"/>
              </a:ext>
            </a:extLst>
          </p:cNvPr>
          <p:cNvSpPr txBox="1"/>
          <p:nvPr/>
        </p:nvSpPr>
        <p:spPr>
          <a:xfrm>
            <a:off x="7527504" y="4831566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rgbClr val="0D5BD9"/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rgbClr val="0D5BD9"/>
              </a:solidFill>
              <a:cs typeface="+mn-ea"/>
              <a:sym typeface="+mn-lt"/>
            </a:endParaRP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69128898-12FB-426E-BCD3-85BAE20947A7}"/>
              </a:ext>
            </a:extLst>
          </p:cNvPr>
          <p:cNvCxnSpPr>
            <a:cxnSpLocks/>
          </p:cNvCxnSpPr>
          <p:nvPr/>
        </p:nvCxnSpPr>
        <p:spPr>
          <a:xfrm>
            <a:off x="7520458" y="3394119"/>
            <a:ext cx="3235085" cy="0"/>
          </a:xfrm>
          <a:prstGeom prst="line">
            <a:avLst/>
          </a:prstGeom>
          <a:ln>
            <a:solidFill>
              <a:schemeClr val="bg2">
                <a:lumMod val="90000"/>
                <a:alpha val="8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7CC9AAD2-3AA2-43F3-BF11-B03BE96411CD}"/>
              </a:ext>
            </a:extLst>
          </p:cNvPr>
          <p:cNvSpPr/>
          <p:nvPr/>
        </p:nvSpPr>
        <p:spPr>
          <a:xfrm>
            <a:off x="10497502" y="5524743"/>
            <a:ext cx="647962" cy="571433"/>
          </a:xfrm>
          <a:custGeom>
            <a:avLst/>
            <a:gdLst>
              <a:gd name="connsiteX0" fmla="*/ 1039481 w 1178693"/>
              <a:gd name="connsiteY0" fmla="*/ 0 h 1039481"/>
              <a:gd name="connsiteX1" fmla="*/ 1145762 w 1178693"/>
              <a:gd name="connsiteY1" fmla="*/ 5367 h 1039481"/>
              <a:gd name="connsiteX2" fmla="*/ 1178693 w 1178693"/>
              <a:gd name="connsiteY2" fmla="*/ 10393 h 1039481"/>
              <a:gd name="connsiteX3" fmla="*/ 1178693 w 1178693"/>
              <a:gd name="connsiteY3" fmla="*/ 942775 h 1039481"/>
              <a:gd name="connsiteX4" fmla="*/ 1081987 w 1178693"/>
              <a:gd name="connsiteY4" fmla="*/ 1039481 h 1039481"/>
              <a:gd name="connsiteX5" fmla="*/ 0 w 1178693"/>
              <a:gd name="connsiteY5" fmla="*/ 1039481 h 1039481"/>
              <a:gd name="connsiteX6" fmla="*/ 1039481 w 1178693"/>
              <a:gd name="connsiteY6" fmla="*/ 0 h 103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8693" h="1039481">
                <a:moveTo>
                  <a:pt x="1039481" y="0"/>
                </a:moveTo>
                <a:cubicBezTo>
                  <a:pt x="1075362" y="0"/>
                  <a:pt x="1110818" y="1818"/>
                  <a:pt x="1145762" y="5367"/>
                </a:cubicBezTo>
                <a:lnTo>
                  <a:pt x="1178693" y="10393"/>
                </a:lnTo>
                <a:lnTo>
                  <a:pt x="1178693" y="942775"/>
                </a:lnTo>
                <a:cubicBezTo>
                  <a:pt x="1178693" y="996184"/>
                  <a:pt x="1135396" y="1039481"/>
                  <a:pt x="1081987" y="1039481"/>
                </a:cubicBezTo>
                <a:lnTo>
                  <a:pt x="0" y="1039481"/>
                </a:lnTo>
                <a:cubicBezTo>
                  <a:pt x="0" y="465391"/>
                  <a:pt x="465391" y="0"/>
                  <a:pt x="1039481" y="0"/>
                </a:cubicBezTo>
                <a:close/>
              </a:path>
            </a:pathLst>
          </a:custGeom>
          <a:solidFill>
            <a:schemeClr val="accent4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矩形 19">
            <a:extLst>
              <a:ext uri="{FF2B5EF4-FFF2-40B4-BE49-F238E27FC236}">
                <a16:creationId xmlns:a16="http://schemas.microsoft.com/office/drawing/2014/main" id="{02036838-3D8B-49B5-8F6F-74CC32C7FF1A}"/>
              </a:ext>
            </a:extLst>
          </p:cNvPr>
          <p:cNvSpPr>
            <a:spLocks/>
          </p:cNvSpPr>
          <p:nvPr/>
        </p:nvSpPr>
        <p:spPr>
          <a:xfrm>
            <a:off x="1042022" y="2508049"/>
            <a:ext cx="6097144" cy="3589718"/>
          </a:xfrm>
          <a:custGeom>
            <a:avLst/>
            <a:gdLst>
              <a:gd name="connsiteX0" fmla="*/ 72429 w 3907999"/>
              <a:gd name="connsiteY0" fmla="*/ 2 h 3395913"/>
              <a:gd name="connsiteX1" fmla="*/ 2391008 w 3907999"/>
              <a:gd name="connsiteY1" fmla="*/ 13809 h 3395913"/>
              <a:gd name="connsiteX2" fmla="*/ 2456328 w 3907999"/>
              <a:gd name="connsiteY2" fmla="*/ 56461 h 3395913"/>
              <a:gd name="connsiteX3" fmla="*/ 3901663 w 3907999"/>
              <a:gd name="connsiteY3" fmla="*/ 3294566 h 3395913"/>
              <a:gd name="connsiteX4" fmla="*/ 3835915 w 3907999"/>
              <a:gd name="connsiteY4" fmla="*/ 3395913 h 3395913"/>
              <a:gd name="connsiteX5" fmla="*/ 72000 w 3907999"/>
              <a:gd name="connsiteY5" fmla="*/ 3395913 h 3395913"/>
              <a:gd name="connsiteX6" fmla="*/ 0 w 3907999"/>
              <a:gd name="connsiteY6" fmla="*/ 3323913 h 3395913"/>
              <a:gd name="connsiteX7" fmla="*/ 0 w 3907999"/>
              <a:gd name="connsiteY7" fmla="*/ 72001 h 3395913"/>
              <a:gd name="connsiteX8" fmla="*/ 72429 w 3907999"/>
              <a:gd name="connsiteY8" fmla="*/ 2 h 339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7999" h="3395913">
                <a:moveTo>
                  <a:pt x="72429" y="2"/>
                </a:moveTo>
                <a:lnTo>
                  <a:pt x="2391008" y="13809"/>
                </a:lnTo>
                <a:cubicBezTo>
                  <a:pt x="2419269" y="13977"/>
                  <a:pt x="2444808" y="30654"/>
                  <a:pt x="2456328" y="56461"/>
                </a:cubicBezTo>
                <a:lnTo>
                  <a:pt x="3901663" y="3294566"/>
                </a:lnTo>
                <a:cubicBezTo>
                  <a:pt x="3922924" y="3342199"/>
                  <a:pt x="3888078" y="3395913"/>
                  <a:pt x="3835915" y="3395913"/>
                </a:cubicBezTo>
                <a:lnTo>
                  <a:pt x="72000" y="3395913"/>
                </a:lnTo>
                <a:cubicBezTo>
                  <a:pt x="32256" y="3395913"/>
                  <a:pt x="0" y="3363657"/>
                  <a:pt x="0" y="3323913"/>
                </a:cubicBezTo>
                <a:lnTo>
                  <a:pt x="0" y="72001"/>
                </a:lnTo>
                <a:cubicBezTo>
                  <a:pt x="0" y="32092"/>
                  <a:pt x="32521" y="-235"/>
                  <a:pt x="72429" y="2"/>
                </a:cubicBezTo>
              </a:path>
            </a:pathLst>
          </a:custGeom>
          <a:solidFill>
            <a:schemeClr val="accent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7E107FC6-1D24-4532-87E3-9A5A98F4278D}"/>
              </a:ext>
            </a:extLst>
          </p:cNvPr>
          <p:cNvSpPr txBox="1"/>
          <p:nvPr/>
        </p:nvSpPr>
        <p:spPr>
          <a:xfrm>
            <a:off x="1350939" y="3011289"/>
            <a:ext cx="164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增加信息共享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00943334-9A3E-4118-9140-0D0FF5224DD6}"/>
              </a:ext>
            </a:extLst>
          </p:cNvPr>
          <p:cNvSpPr txBox="1"/>
          <p:nvPr/>
        </p:nvSpPr>
        <p:spPr>
          <a:xfrm>
            <a:off x="1400415" y="3553167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052452B3-275A-4097-B712-9B91DDB36D03}"/>
              </a:ext>
            </a:extLst>
          </p:cNvPr>
          <p:cNvSpPr txBox="1"/>
          <p:nvPr/>
        </p:nvSpPr>
        <p:spPr>
          <a:xfrm>
            <a:off x="1400415" y="4192366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9F299499-14F7-49B5-A4C3-87417C687780}"/>
              </a:ext>
            </a:extLst>
          </p:cNvPr>
          <p:cNvSpPr txBox="1"/>
          <p:nvPr/>
        </p:nvSpPr>
        <p:spPr>
          <a:xfrm>
            <a:off x="1400415" y="4831566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D66202C-122F-4B2F-8B04-7704EE7FFC7B}"/>
              </a:ext>
            </a:extLst>
          </p:cNvPr>
          <p:cNvSpPr/>
          <p:nvPr/>
        </p:nvSpPr>
        <p:spPr>
          <a:xfrm>
            <a:off x="2767138" y="3075423"/>
            <a:ext cx="1681613" cy="311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1050" dirty="0">
                <a:solidFill>
                  <a:schemeClr val="bg1"/>
                </a:solidFill>
                <a:cs typeface="+mn-ea"/>
                <a:sym typeface="+mn-lt"/>
              </a:rPr>
              <a:t>DIAN JI SHU RU BIAO TI</a:t>
            </a:r>
            <a:endParaRPr lang="zh-CN" altLang="en-US" sz="105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1D1784B8-E85D-4E20-9051-5278E8826E8D}"/>
              </a:ext>
            </a:extLst>
          </p:cNvPr>
          <p:cNvCxnSpPr>
            <a:cxnSpLocks/>
          </p:cNvCxnSpPr>
          <p:nvPr/>
        </p:nvCxnSpPr>
        <p:spPr>
          <a:xfrm>
            <a:off x="1400415" y="3394119"/>
            <a:ext cx="3235085" cy="0"/>
          </a:xfrm>
          <a:prstGeom prst="line">
            <a:avLst/>
          </a:prstGeom>
          <a:ln>
            <a:solidFill>
              <a:schemeClr val="bg2">
                <a:lumMod val="90000"/>
                <a:alpha val="8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1522FA48-1AAD-499C-B5C0-75312FDDFEE4}"/>
              </a:ext>
            </a:extLst>
          </p:cNvPr>
          <p:cNvSpPr/>
          <p:nvPr/>
        </p:nvSpPr>
        <p:spPr>
          <a:xfrm rot="10800000">
            <a:off x="1052867" y="2515327"/>
            <a:ext cx="647962" cy="571433"/>
          </a:xfrm>
          <a:custGeom>
            <a:avLst/>
            <a:gdLst>
              <a:gd name="connsiteX0" fmla="*/ 1039481 w 1178693"/>
              <a:gd name="connsiteY0" fmla="*/ 0 h 1039481"/>
              <a:gd name="connsiteX1" fmla="*/ 1145762 w 1178693"/>
              <a:gd name="connsiteY1" fmla="*/ 5367 h 1039481"/>
              <a:gd name="connsiteX2" fmla="*/ 1178693 w 1178693"/>
              <a:gd name="connsiteY2" fmla="*/ 10393 h 1039481"/>
              <a:gd name="connsiteX3" fmla="*/ 1178693 w 1178693"/>
              <a:gd name="connsiteY3" fmla="*/ 942775 h 1039481"/>
              <a:gd name="connsiteX4" fmla="*/ 1081987 w 1178693"/>
              <a:gd name="connsiteY4" fmla="*/ 1039481 h 1039481"/>
              <a:gd name="connsiteX5" fmla="*/ 0 w 1178693"/>
              <a:gd name="connsiteY5" fmla="*/ 1039481 h 1039481"/>
              <a:gd name="connsiteX6" fmla="*/ 1039481 w 1178693"/>
              <a:gd name="connsiteY6" fmla="*/ 0 h 103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8693" h="1039481">
                <a:moveTo>
                  <a:pt x="1039481" y="0"/>
                </a:moveTo>
                <a:cubicBezTo>
                  <a:pt x="1075362" y="0"/>
                  <a:pt x="1110818" y="1818"/>
                  <a:pt x="1145762" y="5367"/>
                </a:cubicBezTo>
                <a:lnTo>
                  <a:pt x="1178693" y="10393"/>
                </a:lnTo>
                <a:lnTo>
                  <a:pt x="1178693" y="942775"/>
                </a:lnTo>
                <a:cubicBezTo>
                  <a:pt x="1178693" y="996184"/>
                  <a:pt x="1135396" y="1039481"/>
                  <a:pt x="1081987" y="1039481"/>
                </a:cubicBezTo>
                <a:lnTo>
                  <a:pt x="0" y="1039481"/>
                </a:lnTo>
                <a:cubicBezTo>
                  <a:pt x="0" y="465391"/>
                  <a:pt x="465391" y="0"/>
                  <a:pt x="1039481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7148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F2686E19-3D54-4085-994E-2DEA2069A221}"/>
              </a:ext>
            </a:extLst>
          </p:cNvPr>
          <p:cNvSpPr txBox="1"/>
          <p:nvPr/>
        </p:nvSpPr>
        <p:spPr>
          <a:xfrm>
            <a:off x="4930150" y="197207"/>
            <a:ext cx="2331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000" spc="600" dirty="0">
                <a:solidFill>
                  <a:srgbClr val="2271F2"/>
                </a:solidFill>
                <a:latin typeface="+mj-ea"/>
                <a:ea typeface="+mj-ea"/>
                <a:cs typeface="+mn-ea"/>
                <a:sym typeface="+mn-lt"/>
              </a:rPr>
              <a:t>目录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BB2CB7D-B542-4341-ABB5-8A135481EA43}"/>
              </a:ext>
            </a:extLst>
          </p:cNvPr>
          <p:cNvSpPr txBox="1"/>
          <p:nvPr/>
        </p:nvSpPr>
        <p:spPr>
          <a:xfrm>
            <a:off x="5268691" y="1088958"/>
            <a:ext cx="1654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gradFill flip="none" rotWithShape="1">
                  <a:gsLst>
                    <a:gs pos="0">
                      <a:srgbClr val="075FC5"/>
                    </a:gs>
                    <a:gs pos="68000">
                      <a:srgbClr val="4198E1"/>
                    </a:gs>
                  </a:gsLst>
                  <a:lin ang="16200000" scaled="1"/>
                  <a:tileRect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pPr algn="ctr"/>
            <a:r>
              <a:rPr lang="en-US" altLang="zh-CN" sz="1800" dirty="0">
                <a:solidFill>
                  <a:srgbClr val="2271F2"/>
                </a:solidFill>
                <a:latin typeface="+mj-ea"/>
                <a:ea typeface="+mj-ea"/>
                <a:cs typeface="+mn-ea"/>
                <a:sym typeface="+mn-lt"/>
              </a:rPr>
              <a:t>CONTENTS</a:t>
            </a:r>
            <a:endParaRPr lang="zh-CN" altLang="en-US" sz="1800" dirty="0">
              <a:solidFill>
                <a:srgbClr val="2271F2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942ED50B-672A-4CF7-A14C-0A04F70F26F3}"/>
              </a:ext>
            </a:extLst>
          </p:cNvPr>
          <p:cNvCxnSpPr/>
          <p:nvPr/>
        </p:nvCxnSpPr>
        <p:spPr>
          <a:xfrm>
            <a:off x="6923961" y="1239143"/>
            <a:ext cx="1083945" cy="0"/>
          </a:xfrm>
          <a:prstGeom prst="line">
            <a:avLst/>
          </a:prstGeom>
          <a:ln>
            <a:gradFill flip="none" rotWithShape="1">
              <a:gsLst>
                <a:gs pos="0">
                  <a:srgbClr val="2271F2"/>
                </a:gs>
                <a:gs pos="100000">
                  <a:srgbClr val="2271F2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8B5B849F-F91D-46A7-9E89-734AE352FB39}"/>
              </a:ext>
            </a:extLst>
          </p:cNvPr>
          <p:cNvCxnSpPr/>
          <p:nvPr/>
        </p:nvCxnSpPr>
        <p:spPr>
          <a:xfrm flipH="1">
            <a:off x="4148518" y="1253657"/>
            <a:ext cx="1083945" cy="0"/>
          </a:xfrm>
          <a:prstGeom prst="line">
            <a:avLst/>
          </a:prstGeom>
          <a:ln>
            <a:gradFill flip="none" rotWithShape="1">
              <a:gsLst>
                <a:gs pos="0">
                  <a:srgbClr val="2271F2"/>
                </a:gs>
                <a:gs pos="100000">
                  <a:srgbClr val="2271F2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>
            <a:extLst>
              <a:ext uri="{FF2B5EF4-FFF2-40B4-BE49-F238E27FC236}">
                <a16:creationId xmlns:a16="http://schemas.microsoft.com/office/drawing/2014/main" id="{1D2AA47F-CF03-48DC-B497-CACCE6DEF42F}"/>
              </a:ext>
            </a:extLst>
          </p:cNvPr>
          <p:cNvSpPr/>
          <p:nvPr/>
        </p:nvSpPr>
        <p:spPr>
          <a:xfrm>
            <a:off x="1994902" y="2218182"/>
            <a:ext cx="947498" cy="947497"/>
          </a:xfrm>
          <a:prstGeom prst="ellipse">
            <a:avLst/>
          </a:prstGeom>
          <a:gradFill>
            <a:gsLst>
              <a:gs pos="0">
                <a:srgbClr val="2271F2"/>
              </a:gs>
              <a:gs pos="100000">
                <a:srgbClr val="0C54CA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0F71419-9934-4917-BD02-D7D850A67511}"/>
              </a:ext>
            </a:extLst>
          </p:cNvPr>
          <p:cNvSpPr txBox="1"/>
          <p:nvPr/>
        </p:nvSpPr>
        <p:spPr>
          <a:xfrm>
            <a:off x="3137882" y="2352301"/>
            <a:ext cx="20792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000" spc="400" noProof="0" dirty="0">
                <a:solidFill>
                  <a:srgbClr val="373737"/>
                </a:solidFill>
                <a:latin typeface="+mj-ea"/>
                <a:ea typeface="+mj-ea"/>
                <a:cs typeface="+mn-ea"/>
                <a:sym typeface="+mn-lt"/>
              </a:rPr>
              <a:t>工作回顾</a:t>
            </a:r>
            <a:endParaRPr kumimoji="0" lang="zh-CN" altLang="en-US" sz="3000" b="0" i="0" u="none" strike="noStrike" kern="1200" cap="none" spc="40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E5D914D-CA59-460E-9CFC-CA728F26C73B}"/>
              </a:ext>
            </a:extLst>
          </p:cNvPr>
          <p:cNvSpPr/>
          <p:nvPr/>
        </p:nvSpPr>
        <p:spPr>
          <a:xfrm>
            <a:off x="3220579" y="2850079"/>
            <a:ext cx="17856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00" spc="200" noProof="0" dirty="0">
                <a:solidFill>
                  <a:srgbClr val="373737"/>
                </a:solidFill>
                <a:cs typeface="+mn-ea"/>
                <a:sym typeface="+mn-lt"/>
              </a:rPr>
              <a:t>WORK</a:t>
            </a:r>
            <a:r>
              <a:rPr kumimoji="0" lang="en-US" altLang="zh-CN" sz="900" b="0" i="0" u="none" strike="noStrike" kern="1200" cap="none" spc="20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cs typeface="+mn-ea"/>
                <a:sym typeface="+mn-lt"/>
              </a:rPr>
              <a:t> REVIEW</a:t>
            </a:r>
            <a:endParaRPr kumimoji="0" lang="zh-CN" altLang="en-US" sz="900" b="0" i="0" u="none" strike="noStrike" kern="1200" cap="none" spc="20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1055BB9-20BC-4541-923D-84FCEC1710BA}"/>
              </a:ext>
            </a:extLst>
          </p:cNvPr>
          <p:cNvSpPr txBox="1"/>
          <p:nvPr/>
        </p:nvSpPr>
        <p:spPr>
          <a:xfrm>
            <a:off x="2083212" y="2337987"/>
            <a:ext cx="793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01</a:t>
            </a:r>
            <a:endParaRPr lang="zh-CN" altLang="en-US" sz="4000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1CBC6C14-F4B7-4A7E-B1C9-67D51E81E8DD}"/>
              </a:ext>
            </a:extLst>
          </p:cNvPr>
          <p:cNvSpPr/>
          <p:nvPr/>
        </p:nvSpPr>
        <p:spPr>
          <a:xfrm>
            <a:off x="7096596" y="2218182"/>
            <a:ext cx="947498" cy="947497"/>
          </a:xfrm>
          <a:prstGeom prst="ellipse">
            <a:avLst/>
          </a:prstGeom>
          <a:gradFill>
            <a:gsLst>
              <a:gs pos="0">
                <a:srgbClr val="2271F2"/>
              </a:gs>
              <a:gs pos="100000">
                <a:srgbClr val="0C54CA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390E375A-A4FC-4545-B9E8-BDD24F127772}"/>
              </a:ext>
            </a:extLst>
          </p:cNvPr>
          <p:cNvSpPr txBox="1"/>
          <p:nvPr/>
        </p:nvSpPr>
        <p:spPr>
          <a:xfrm>
            <a:off x="7121286" y="2352301"/>
            <a:ext cx="880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02</a:t>
            </a:r>
            <a:endParaRPr lang="zh-CN" altLang="en-US" sz="4000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0CA8359-2B70-4DF5-8C0A-20741AB17DE2}"/>
              </a:ext>
            </a:extLst>
          </p:cNvPr>
          <p:cNvSpPr txBox="1"/>
          <p:nvPr/>
        </p:nvSpPr>
        <p:spPr>
          <a:xfrm>
            <a:off x="8271821" y="2352301"/>
            <a:ext cx="20232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1200" cap="none" spc="400" normalizeH="0" baseline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存在问题</a:t>
            </a:r>
            <a:endParaRPr kumimoji="0" lang="zh-CN" altLang="en-US" sz="3000" b="0" i="0" u="none" strike="noStrike" kern="1200" cap="none" spc="40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1DF742E1-5B59-475D-87FB-3D87630420E2}"/>
              </a:ext>
            </a:extLst>
          </p:cNvPr>
          <p:cNvSpPr/>
          <p:nvPr/>
        </p:nvSpPr>
        <p:spPr>
          <a:xfrm>
            <a:off x="8343385" y="2850079"/>
            <a:ext cx="177857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900" spc="200" dirty="0">
                <a:solidFill>
                  <a:srgbClr val="373737"/>
                </a:solidFill>
                <a:cs typeface="+mn-ea"/>
                <a:sym typeface="+mn-lt"/>
              </a:rPr>
              <a:t>EXISTING PROBLEM</a:t>
            </a:r>
            <a:endParaRPr lang="zh-CN" altLang="en-US" sz="900" spc="200" dirty="0">
              <a:solidFill>
                <a:srgbClr val="373737"/>
              </a:solidFill>
              <a:cs typeface="+mn-ea"/>
              <a:sym typeface="+mn-lt"/>
            </a:endParaRPr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BE74530A-10BF-47E1-B648-879040C1EF41}"/>
              </a:ext>
            </a:extLst>
          </p:cNvPr>
          <p:cNvSpPr/>
          <p:nvPr/>
        </p:nvSpPr>
        <p:spPr>
          <a:xfrm>
            <a:off x="1994902" y="4399619"/>
            <a:ext cx="947498" cy="947497"/>
          </a:xfrm>
          <a:prstGeom prst="ellipse">
            <a:avLst/>
          </a:prstGeom>
          <a:gradFill>
            <a:gsLst>
              <a:gs pos="0">
                <a:srgbClr val="2271F2"/>
              </a:gs>
              <a:gs pos="100000">
                <a:srgbClr val="0C54CA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2C6B7902-095B-41AC-B617-28EF3A4D6AA3}"/>
              </a:ext>
            </a:extLst>
          </p:cNvPr>
          <p:cNvSpPr txBox="1"/>
          <p:nvPr/>
        </p:nvSpPr>
        <p:spPr>
          <a:xfrm>
            <a:off x="2019592" y="4533738"/>
            <a:ext cx="880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03</a:t>
            </a:r>
            <a:endParaRPr lang="zh-CN" altLang="en-US" sz="4000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EE225BFF-44CE-42A7-B8ED-AA743368B419}"/>
              </a:ext>
            </a:extLst>
          </p:cNvPr>
          <p:cNvSpPr txBox="1"/>
          <p:nvPr/>
        </p:nvSpPr>
        <p:spPr>
          <a:xfrm>
            <a:off x="3137882" y="4511521"/>
            <a:ext cx="20232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1200" cap="none" spc="400" normalizeH="0" baseline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改正措施</a:t>
            </a:r>
            <a:endParaRPr kumimoji="0" lang="zh-CN" altLang="en-US" sz="3000" b="0" i="0" u="none" strike="noStrike" kern="1200" cap="none" spc="40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8E0EECEC-31F2-415C-BEF4-557CAC9313D1}"/>
              </a:ext>
            </a:extLst>
          </p:cNvPr>
          <p:cNvSpPr/>
          <p:nvPr/>
        </p:nvSpPr>
        <p:spPr>
          <a:xfrm>
            <a:off x="3163966" y="5008624"/>
            <a:ext cx="211227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spc="200" dirty="0">
                <a:solidFill>
                  <a:srgbClr val="373737"/>
                </a:solidFill>
                <a:cs typeface="+mn-ea"/>
                <a:sym typeface="+mn-lt"/>
              </a:rPr>
              <a:t>CORRECTIVE MEASURE</a:t>
            </a:r>
            <a:endParaRPr lang="zh-CN" altLang="en-US" sz="900" spc="200" dirty="0">
              <a:solidFill>
                <a:srgbClr val="373737"/>
              </a:solidFill>
              <a:cs typeface="+mn-ea"/>
              <a:sym typeface="+mn-lt"/>
            </a:endParaRPr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2A71AF9C-2F37-47BE-AC33-81C65E9742CE}"/>
              </a:ext>
            </a:extLst>
          </p:cNvPr>
          <p:cNvSpPr/>
          <p:nvPr/>
        </p:nvSpPr>
        <p:spPr>
          <a:xfrm>
            <a:off x="7096596" y="4399619"/>
            <a:ext cx="947498" cy="947497"/>
          </a:xfrm>
          <a:prstGeom prst="ellipse">
            <a:avLst/>
          </a:prstGeom>
          <a:gradFill>
            <a:gsLst>
              <a:gs pos="0">
                <a:srgbClr val="2271F2"/>
              </a:gs>
              <a:gs pos="100000">
                <a:srgbClr val="0C54CA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D265D2B1-7AB9-467D-A98B-FFB0A5DF2AA4}"/>
              </a:ext>
            </a:extLst>
          </p:cNvPr>
          <p:cNvSpPr txBox="1"/>
          <p:nvPr/>
        </p:nvSpPr>
        <p:spPr>
          <a:xfrm>
            <a:off x="7121286" y="4533738"/>
            <a:ext cx="880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04</a:t>
            </a:r>
            <a:endParaRPr lang="zh-CN" altLang="en-US" sz="4000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3CAAEBEE-840F-4940-B62E-0A3CE6B9F58F}"/>
              </a:ext>
            </a:extLst>
          </p:cNvPr>
          <p:cNvSpPr txBox="1"/>
          <p:nvPr/>
        </p:nvSpPr>
        <p:spPr>
          <a:xfrm>
            <a:off x="8271821" y="4511521"/>
            <a:ext cx="20232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1200" cap="none" spc="400" normalizeH="0" baseline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规划展望</a:t>
            </a:r>
            <a:endParaRPr kumimoji="0" lang="zh-CN" altLang="en-US" sz="3000" b="0" i="0" u="none" strike="noStrike" kern="1200" cap="none" spc="40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E504A504-36C7-47C2-9472-33F158B08AA6}"/>
              </a:ext>
            </a:extLst>
          </p:cNvPr>
          <p:cNvSpPr/>
          <p:nvPr/>
        </p:nvSpPr>
        <p:spPr>
          <a:xfrm>
            <a:off x="8305285" y="5008624"/>
            <a:ext cx="177209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00" spc="200" dirty="0">
                <a:solidFill>
                  <a:srgbClr val="373737"/>
                </a:solidFill>
                <a:cs typeface="+mn-ea"/>
                <a:sym typeface="+mn-lt"/>
              </a:rPr>
              <a:t>PLANNING OUTLOOK</a:t>
            </a:r>
            <a:endParaRPr lang="zh-CN" altLang="en-US" sz="900" spc="200" dirty="0">
              <a:solidFill>
                <a:srgbClr val="373737"/>
              </a:solidFill>
              <a:cs typeface="+mn-ea"/>
              <a:sym typeface="+mn-lt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1398AAC-2C9F-44D8-8219-00B1DA93CD2A}"/>
              </a:ext>
            </a:extLst>
          </p:cNvPr>
          <p:cNvSpPr/>
          <p:nvPr/>
        </p:nvSpPr>
        <p:spPr>
          <a:xfrm>
            <a:off x="5217154" y="1223681"/>
            <a:ext cx="83066" cy="83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20170E49-F715-4283-B3E1-40F71FBAD2B2}"/>
              </a:ext>
            </a:extLst>
          </p:cNvPr>
          <p:cNvSpPr/>
          <p:nvPr/>
        </p:nvSpPr>
        <p:spPr>
          <a:xfrm>
            <a:off x="6898955" y="1204631"/>
            <a:ext cx="83066" cy="830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072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9E0440E5-DE79-4F90-9D0E-16875A578F5E}"/>
              </a:ext>
            </a:extLst>
          </p:cNvPr>
          <p:cNvSpPr/>
          <p:nvPr/>
        </p:nvSpPr>
        <p:spPr>
          <a:xfrm>
            <a:off x="0" y="9525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CF4FE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182" name="直接连接符 181">
            <a:extLst>
              <a:ext uri="{FF2B5EF4-FFF2-40B4-BE49-F238E27FC236}">
                <a16:creationId xmlns:a16="http://schemas.microsoft.com/office/drawing/2014/main" id="{193163EA-7652-45A3-86D5-4AF8A12AD664}"/>
              </a:ext>
            </a:extLst>
          </p:cNvPr>
          <p:cNvCxnSpPr>
            <a:cxnSpLocks/>
          </p:cNvCxnSpPr>
          <p:nvPr/>
        </p:nvCxnSpPr>
        <p:spPr>
          <a:xfrm flipV="1">
            <a:off x="3380936" y="3357461"/>
            <a:ext cx="0" cy="3510064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0264294F-9A4F-4956-9B59-44A835256B97}"/>
              </a:ext>
            </a:extLst>
          </p:cNvPr>
          <p:cNvCxnSpPr>
            <a:cxnSpLocks/>
          </p:cNvCxnSpPr>
          <p:nvPr/>
        </p:nvCxnSpPr>
        <p:spPr>
          <a:xfrm flipV="1">
            <a:off x="6084668" y="3357461"/>
            <a:ext cx="0" cy="3510064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接连接符 192">
            <a:extLst>
              <a:ext uri="{FF2B5EF4-FFF2-40B4-BE49-F238E27FC236}">
                <a16:creationId xmlns:a16="http://schemas.microsoft.com/office/drawing/2014/main" id="{B11F8285-CAB6-40AB-AC49-8FEF45490341}"/>
              </a:ext>
            </a:extLst>
          </p:cNvPr>
          <p:cNvCxnSpPr>
            <a:cxnSpLocks/>
          </p:cNvCxnSpPr>
          <p:nvPr/>
        </p:nvCxnSpPr>
        <p:spPr>
          <a:xfrm flipV="1">
            <a:off x="8788400" y="3357461"/>
            <a:ext cx="0" cy="3510064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 85">
            <a:extLst>
              <a:ext uri="{FF2B5EF4-FFF2-40B4-BE49-F238E27FC236}">
                <a16:creationId xmlns:a16="http://schemas.microsoft.com/office/drawing/2014/main" id="{1155AA11-442C-438F-9154-EFE91D520EED}"/>
              </a:ext>
            </a:extLst>
          </p:cNvPr>
          <p:cNvSpPr/>
          <p:nvPr/>
        </p:nvSpPr>
        <p:spPr>
          <a:xfrm>
            <a:off x="0" y="0"/>
            <a:ext cx="12192000" cy="344562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72061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2" name="任意多边形: 形状 101">
            <a:extLst>
              <a:ext uri="{FF2B5EF4-FFF2-40B4-BE49-F238E27FC236}">
                <a16:creationId xmlns:a16="http://schemas.microsoft.com/office/drawing/2014/main" id="{068506A8-F96C-44EB-9990-EB840D262DAE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B2687757-D478-4475-9AE9-9E718BCC355A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DBD36050-77B9-402A-82CF-D1A845BDE805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改进措施</a:t>
            </a:r>
          </a:p>
        </p:txBody>
      </p:sp>
      <p:cxnSp>
        <p:nvCxnSpPr>
          <p:cNvPr id="113" name="直接连接符 112">
            <a:extLst>
              <a:ext uri="{FF2B5EF4-FFF2-40B4-BE49-F238E27FC236}">
                <a16:creationId xmlns:a16="http://schemas.microsoft.com/office/drawing/2014/main" id="{4A1EBAB3-C79B-4294-A651-812975008F34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矩形 183">
            <a:extLst>
              <a:ext uri="{FF2B5EF4-FFF2-40B4-BE49-F238E27FC236}">
                <a16:creationId xmlns:a16="http://schemas.microsoft.com/office/drawing/2014/main" id="{D2016780-E39A-4974-95F8-3479EE806138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6" name="TextBox 20">
            <a:extLst>
              <a:ext uri="{FF2B5EF4-FFF2-40B4-BE49-F238E27FC236}">
                <a16:creationId xmlns:a16="http://schemas.microsoft.com/office/drawing/2014/main" id="{2B538E78-CBB7-4CCB-9946-B466F121B52A}"/>
              </a:ext>
            </a:extLst>
          </p:cNvPr>
          <p:cNvSpPr txBox="1"/>
          <p:nvPr/>
        </p:nvSpPr>
        <p:spPr>
          <a:xfrm>
            <a:off x="3517900" y="1559134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管理流程还需加强</a:t>
            </a:r>
          </a:p>
        </p:txBody>
      </p:sp>
      <p:cxnSp>
        <p:nvCxnSpPr>
          <p:cNvPr id="187" name="直接连接符 186">
            <a:extLst>
              <a:ext uri="{FF2B5EF4-FFF2-40B4-BE49-F238E27FC236}">
                <a16:creationId xmlns:a16="http://schemas.microsoft.com/office/drawing/2014/main" id="{CFE3AAD1-2F8F-4F31-8D55-409F0D74ED7D}"/>
              </a:ext>
            </a:extLst>
          </p:cNvPr>
          <p:cNvCxnSpPr>
            <a:cxnSpLocks/>
          </p:cNvCxnSpPr>
          <p:nvPr/>
        </p:nvCxnSpPr>
        <p:spPr>
          <a:xfrm flipH="1">
            <a:off x="5618858" y="2093521"/>
            <a:ext cx="954284" cy="0"/>
          </a:xfrm>
          <a:prstGeom prst="line">
            <a:avLst/>
          </a:prstGeom>
          <a:ln w="762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21">
            <a:extLst>
              <a:ext uri="{FF2B5EF4-FFF2-40B4-BE49-F238E27FC236}">
                <a16:creationId xmlns:a16="http://schemas.microsoft.com/office/drawing/2014/main" id="{5F237756-E4A9-497D-93DB-AD4032DA9D32}"/>
              </a:ext>
            </a:extLst>
          </p:cNvPr>
          <p:cNvSpPr txBox="1"/>
          <p:nvPr/>
        </p:nvSpPr>
        <p:spPr>
          <a:xfrm>
            <a:off x="921264" y="4287251"/>
            <a:ext cx="2136772" cy="1275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90FA0A62-BB43-41F6-9B09-BFE7464AA45B}"/>
              </a:ext>
            </a:extLst>
          </p:cNvPr>
          <p:cNvGrpSpPr/>
          <p:nvPr/>
        </p:nvGrpSpPr>
        <p:grpSpPr>
          <a:xfrm>
            <a:off x="1468355" y="2990932"/>
            <a:ext cx="865620" cy="733058"/>
            <a:chOff x="1391232" y="3730162"/>
            <a:chExt cx="525704" cy="445196"/>
          </a:xfrm>
        </p:grpSpPr>
        <p:sp>
          <p:nvSpPr>
            <p:cNvPr id="100" name="矩形: 圆角 99">
              <a:extLst>
                <a:ext uri="{FF2B5EF4-FFF2-40B4-BE49-F238E27FC236}">
                  <a16:creationId xmlns:a16="http://schemas.microsoft.com/office/drawing/2014/main" id="{AFFBD9D7-4C41-4B92-A281-25BBF6E9D506}"/>
                </a:ext>
              </a:extLst>
            </p:cNvPr>
            <p:cNvSpPr/>
            <p:nvPr/>
          </p:nvSpPr>
          <p:spPr>
            <a:xfrm>
              <a:off x="1436991" y="3730162"/>
              <a:ext cx="445198" cy="44519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412" tIns="46706" rIns="93412" bIns="46706" rtlCol="0" anchor="ctr">
              <a:noAutofit/>
            </a:bodyPr>
            <a:lstStyle/>
            <a:p>
              <a:pPr algn="ctr"/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1" name="Object 800011">
              <a:extLst>
                <a:ext uri="{FF2B5EF4-FFF2-40B4-BE49-F238E27FC236}">
                  <a16:creationId xmlns:a16="http://schemas.microsoft.com/office/drawing/2014/main" id="{C55C3160-DF6F-4686-AC35-CDC41D07E4C7}"/>
                </a:ext>
              </a:extLst>
            </p:cNvPr>
            <p:cNvSpPr txBox="1"/>
            <p:nvPr/>
          </p:nvSpPr>
          <p:spPr>
            <a:xfrm>
              <a:off x="1391232" y="3791252"/>
              <a:ext cx="525704" cy="290533"/>
            </a:xfrm>
            <a:prstGeom prst="rect">
              <a:avLst/>
            </a:prstGeom>
            <a:ln>
              <a:noFill/>
            </a:ln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sz="2800" b="1" dirty="0">
                  <a:cs typeface="+mn-ea"/>
                  <a:sym typeface="+mn-lt"/>
                </a:rPr>
                <a:t>01</a:t>
              </a:r>
              <a:endParaRPr lang="zh-CN" altLang="en-US" sz="2800" b="1" dirty="0">
                <a:cs typeface="+mn-ea"/>
                <a:sym typeface="+mn-lt"/>
              </a:endParaRPr>
            </a:p>
          </p:txBody>
        </p:sp>
      </p:grpSp>
      <p:sp>
        <p:nvSpPr>
          <p:cNvPr id="196" name="TextBox 20">
            <a:extLst>
              <a:ext uri="{FF2B5EF4-FFF2-40B4-BE49-F238E27FC236}">
                <a16:creationId xmlns:a16="http://schemas.microsoft.com/office/drawing/2014/main" id="{F862E3C8-81E4-4FA5-A52F-512C9C883167}"/>
              </a:ext>
            </a:extLst>
          </p:cNvPr>
          <p:cNvSpPr txBox="1"/>
          <p:nvPr/>
        </p:nvSpPr>
        <p:spPr>
          <a:xfrm>
            <a:off x="1104483" y="3850101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用户管理</a:t>
            </a:r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C5CEF8C6-6043-4A7A-B691-A68E076624A5}"/>
              </a:ext>
            </a:extLst>
          </p:cNvPr>
          <p:cNvCxnSpPr>
            <a:cxnSpLocks/>
          </p:cNvCxnSpPr>
          <p:nvPr/>
        </p:nvCxnSpPr>
        <p:spPr>
          <a:xfrm>
            <a:off x="1018758" y="4268201"/>
            <a:ext cx="1778417" cy="0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066DD7E3-104B-47A5-87F9-70158A0EB727}"/>
              </a:ext>
            </a:extLst>
          </p:cNvPr>
          <p:cNvGrpSpPr/>
          <p:nvPr/>
        </p:nvGrpSpPr>
        <p:grpSpPr>
          <a:xfrm>
            <a:off x="4201577" y="2990932"/>
            <a:ext cx="865620" cy="733058"/>
            <a:chOff x="1398945" y="3730162"/>
            <a:chExt cx="525704" cy="445196"/>
          </a:xfrm>
        </p:grpSpPr>
        <p:sp>
          <p:nvSpPr>
            <p:cNvPr id="105" name="矩形: 圆角 104">
              <a:extLst>
                <a:ext uri="{FF2B5EF4-FFF2-40B4-BE49-F238E27FC236}">
                  <a16:creationId xmlns:a16="http://schemas.microsoft.com/office/drawing/2014/main" id="{C1CB873D-53D0-4B0C-A2F2-6D6DDA656D1C}"/>
                </a:ext>
              </a:extLst>
            </p:cNvPr>
            <p:cNvSpPr/>
            <p:nvPr/>
          </p:nvSpPr>
          <p:spPr>
            <a:xfrm>
              <a:off x="1436991" y="3730162"/>
              <a:ext cx="445198" cy="44519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412" tIns="46706" rIns="93412" bIns="46706" rtlCol="0" anchor="ctr">
              <a:noAutofit/>
            </a:bodyPr>
            <a:lstStyle/>
            <a:p>
              <a:pPr algn="ctr"/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6" name="Object 800011">
              <a:extLst>
                <a:ext uri="{FF2B5EF4-FFF2-40B4-BE49-F238E27FC236}">
                  <a16:creationId xmlns:a16="http://schemas.microsoft.com/office/drawing/2014/main" id="{B87F320A-FAAC-4870-86DD-30F49B94DDB5}"/>
                </a:ext>
              </a:extLst>
            </p:cNvPr>
            <p:cNvSpPr txBox="1"/>
            <p:nvPr/>
          </p:nvSpPr>
          <p:spPr>
            <a:xfrm>
              <a:off x="1398945" y="3798965"/>
              <a:ext cx="525704" cy="290533"/>
            </a:xfrm>
            <a:prstGeom prst="rect">
              <a:avLst/>
            </a:prstGeom>
            <a:ln>
              <a:noFill/>
            </a:ln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sz="2800" b="1" dirty="0">
                  <a:cs typeface="+mn-ea"/>
                  <a:sym typeface="+mn-lt"/>
                </a:rPr>
                <a:t>02</a:t>
              </a:r>
              <a:endParaRPr lang="zh-CN" altLang="en-US" sz="2800" b="1" dirty="0">
                <a:cs typeface="+mn-ea"/>
                <a:sym typeface="+mn-lt"/>
              </a:endParaRPr>
            </a:p>
          </p:txBody>
        </p:sp>
      </p:grpSp>
      <p:sp>
        <p:nvSpPr>
          <p:cNvPr id="177" name="TextBox 21">
            <a:extLst>
              <a:ext uri="{FF2B5EF4-FFF2-40B4-BE49-F238E27FC236}">
                <a16:creationId xmlns:a16="http://schemas.microsoft.com/office/drawing/2014/main" id="{7A04D146-ABF3-4361-9B2E-0CA0433F3D28}"/>
              </a:ext>
            </a:extLst>
          </p:cNvPr>
          <p:cNvSpPr txBox="1"/>
          <p:nvPr/>
        </p:nvSpPr>
        <p:spPr>
          <a:xfrm>
            <a:off x="3673849" y="4287251"/>
            <a:ext cx="2136772" cy="1275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9" name="TextBox 20">
            <a:extLst>
              <a:ext uri="{FF2B5EF4-FFF2-40B4-BE49-F238E27FC236}">
                <a16:creationId xmlns:a16="http://schemas.microsoft.com/office/drawing/2014/main" id="{AB4077FF-8DF4-496C-9B4F-7D35B5D6D96E}"/>
              </a:ext>
            </a:extLst>
          </p:cNvPr>
          <p:cNvSpPr txBox="1"/>
          <p:nvPr/>
        </p:nvSpPr>
        <p:spPr>
          <a:xfrm>
            <a:off x="3854431" y="3850101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市场管理</a:t>
            </a:r>
          </a:p>
        </p:txBody>
      </p:sp>
      <p:cxnSp>
        <p:nvCxnSpPr>
          <p:cNvPr id="203" name="直接连接符 202">
            <a:extLst>
              <a:ext uri="{FF2B5EF4-FFF2-40B4-BE49-F238E27FC236}">
                <a16:creationId xmlns:a16="http://schemas.microsoft.com/office/drawing/2014/main" id="{BFF98799-78E5-4E41-8456-06FB389B4AF1}"/>
              </a:ext>
            </a:extLst>
          </p:cNvPr>
          <p:cNvCxnSpPr>
            <a:cxnSpLocks/>
          </p:cNvCxnSpPr>
          <p:nvPr/>
        </p:nvCxnSpPr>
        <p:spPr>
          <a:xfrm>
            <a:off x="3765331" y="4268201"/>
            <a:ext cx="1778417" cy="0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DBA0711C-53B3-488D-A6DF-144D970D3179}"/>
              </a:ext>
            </a:extLst>
          </p:cNvPr>
          <p:cNvGrpSpPr/>
          <p:nvPr/>
        </p:nvGrpSpPr>
        <p:grpSpPr>
          <a:xfrm>
            <a:off x="6934799" y="2990932"/>
            <a:ext cx="865620" cy="733058"/>
            <a:chOff x="1398945" y="3730162"/>
            <a:chExt cx="525704" cy="445196"/>
          </a:xfrm>
        </p:grpSpPr>
        <p:sp>
          <p:nvSpPr>
            <p:cNvPr id="114" name="矩形: 圆角 113">
              <a:extLst>
                <a:ext uri="{FF2B5EF4-FFF2-40B4-BE49-F238E27FC236}">
                  <a16:creationId xmlns:a16="http://schemas.microsoft.com/office/drawing/2014/main" id="{E0B7E745-D0E1-4736-8914-8B6031A9D11D}"/>
                </a:ext>
              </a:extLst>
            </p:cNvPr>
            <p:cNvSpPr/>
            <p:nvPr/>
          </p:nvSpPr>
          <p:spPr>
            <a:xfrm>
              <a:off x="1436991" y="3730162"/>
              <a:ext cx="445198" cy="44519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412" tIns="46706" rIns="93412" bIns="46706" rtlCol="0" anchor="ctr">
              <a:noAutofit/>
            </a:bodyPr>
            <a:lstStyle/>
            <a:p>
              <a:pPr algn="ctr"/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1" name="Object 800011">
              <a:extLst>
                <a:ext uri="{FF2B5EF4-FFF2-40B4-BE49-F238E27FC236}">
                  <a16:creationId xmlns:a16="http://schemas.microsoft.com/office/drawing/2014/main" id="{0C71D69C-68DD-4070-BAA4-1C63304D6119}"/>
                </a:ext>
              </a:extLst>
            </p:cNvPr>
            <p:cNvSpPr txBox="1"/>
            <p:nvPr/>
          </p:nvSpPr>
          <p:spPr>
            <a:xfrm>
              <a:off x="1398945" y="3798965"/>
              <a:ext cx="525704" cy="290533"/>
            </a:xfrm>
            <a:prstGeom prst="rect">
              <a:avLst/>
            </a:prstGeom>
            <a:ln>
              <a:noFill/>
            </a:ln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sz="2800" b="1" dirty="0">
                  <a:cs typeface="+mn-ea"/>
                  <a:sym typeface="+mn-lt"/>
                </a:rPr>
                <a:t>03</a:t>
              </a:r>
              <a:endParaRPr lang="zh-CN" altLang="en-US" sz="2800" b="1" dirty="0">
                <a:cs typeface="+mn-ea"/>
                <a:sym typeface="+mn-lt"/>
              </a:endParaRPr>
            </a:p>
          </p:txBody>
        </p:sp>
      </p:grpSp>
      <p:sp>
        <p:nvSpPr>
          <p:cNvPr id="179" name="TextBox 21">
            <a:extLst>
              <a:ext uri="{FF2B5EF4-FFF2-40B4-BE49-F238E27FC236}">
                <a16:creationId xmlns:a16="http://schemas.microsoft.com/office/drawing/2014/main" id="{844771E0-3C09-495C-A74D-4DE3FE7E49A6}"/>
              </a:ext>
            </a:extLst>
          </p:cNvPr>
          <p:cNvSpPr txBox="1"/>
          <p:nvPr/>
        </p:nvSpPr>
        <p:spPr>
          <a:xfrm>
            <a:off x="6426434" y="4287251"/>
            <a:ext cx="2136772" cy="1275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0" name="TextBox 20">
            <a:extLst>
              <a:ext uri="{FF2B5EF4-FFF2-40B4-BE49-F238E27FC236}">
                <a16:creationId xmlns:a16="http://schemas.microsoft.com/office/drawing/2014/main" id="{CC71AFEB-6414-4B14-B6AD-B2C4897E3A48}"/>
              </a:ext>
            </a:extLst>
          </p:cNvPr>
          <p:cNvSpPr txBox="1"/>
          <p:nvPr/>
        </p:nvSpPr>
        <p:spPr>
          <a:xfrm>
            <a:off x="6604379" y="3850101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数据管理</a:t>
            </a:r>
          </a:p>
        </p:txBody>
      </p:sp>
      <p:cxnSp>
        <p:nvCxnSpPr>
          <p:cNvPr id="204" name="直接连接符 203">
            <a:extLst>
              <a:ext uri="{FF2B5EF4-FFF2-40B4-BE49-F238E27FC236}">
                <a16:creationId xmlns:a16="http://schemas.microsoft.com/office/drawing/2014/main" id="{F15F7516-DAFF-479C-8DB1-469DEF98E0AB}"/>
              </a:ext>
            </a:extLst>
          </p:cNvPr>
          <p:cNvCxnSpPr>
            <a:cxnSpLocks/>
          </p:cNvCxnSpPr>
          <p:nvPr/>
        </p:nvCxnSpPr>
        <p:spPr>
          <a:xfrm>
            <a:off x="6511904" y="4268201"/>
            <a:ext cx="1778417" cy="0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组合 172">
            <a:extLst>
              <a:ext uri="{FF2B5EF4-FFF2-40B4-BE49-F238E27FC236}">
                <a16:creationId xmlns:a16="http://schemas.microsoft.com/office/drawing/2014/main" id="{4320F550-4F49-4276-AF04-3AEED84C1BC6}"/>
              </a:ext>
            </a:extLst>
          </p:cNvPr>
          <p:cNvGrpSpPr/>
          <p:nvPr/>
        </p:nvGrpSpPr>
        <p:grpSpPr>
          <a:xfrm>
            <a:off x="9668021" y="2990932"/>
            <a:ext cx="865620" cy="733058"/>
            <a:chOff x="1398945" y="3730162"/>
            <a:chExt cx="525704" cy="445196"/>
          </a:xfrm>
        </p:grpSpPr>
        <p:sp>
          <p:nvSpPr>
            <p:cNvPr id="174" name="矩形: 圆角 173">
              <a:extLst>
                <a:ext uri="{FF2B5EF4-FFF2-40B4-BE49-F238E27FC236}">
                  <a16:creationId xmlns:a16="http://schemas.microsoft.com/office/drawing/2014/main" id="{3981D279-6F7F-4B49-AFC8-79747BF596BD}"/>
                </a:ext>
              </a:extLst>
            </p:cNvPr>
            <p:cNvSpPr/>
            <p:nvPr/>
          </p:nvSpPr>
          <p:spPr>
            <a:xfrm>
              <a:off x="1436991" y="3730162"/>
              <a:ext cx="445198" cy="445196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412" tIns="46706" rIns="93412" bIns="46706" rtlCol="0" anchor="ctr">
              <a:noAutofit/>
            </a:bodyPr>
            <a:lstStyle/>
            <a:p>
              <a:pPr algn="ctr"/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5" name="Object 800011">
              <a:extLst>
                <a:ext uri="{FF2B5EF4-FFF2-40B4-BE49-F238E27FC236}">
                  <a16:creationId xmlns:a16="http://schemas.microsoft.com/office/drawing/2014/main" id="{E915AD9B-D703-41D5-8D07-EB5FD6D861FA}"/>
                </a:ext>
              </a:extLst>
            </p:cNvPr>
            <p:cNvSpPr txBox="1"/>
            <p:nvPr/>
          </p:nvSpPr>
          <p:spPr>
            <a:xfrm>
              <a:off x="1398945" y="3798965"/>
              <a:ext cx="525704" cy="290533"/>
            </a:xfrm>
            <a:prstGeom prst="rect">
              <a:avLst/>
            </a:prstGeom>
            <a:ln>
              <a:noFill/>
            </a:ln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sz="2800" b="1" dirty="0">
                  <a:cs typeface="+mn-ea"/>
                  <a:sym typeface="+mn-lt"/>
                </a:rPr>
                <a:t>04</a:t>
              </a:r>
              <a:endParaRPr lang="zh-CN" altLang="en-US" sz="2800" b="1" dirty="0">
                <a:cs typeface="+mn-ea"/>
                <a:sym typeface="+mn-lt"/>
              </a:endParaRPr>
            </a:p>
          </p:txBody>
        </p:sp>
      </p:grpSp>
      <p:sp>
        <p:nvSpPr>
          <p:cNvPr id="181" name="TextBox 21">
            <a:extLst>
              <a:ext uri="{FF2B5EF4-FFF2-40B4-BE49-F238E27FC236}">
                <a16:creationId xmlns:a16="http://schemas.microsoft.com/office/drawing/2014/main" id="{164073CF-02FD-4272-A527-C5BAA8DABD01}"/>
              </a:ext>
            </a:extLst>
          </p:cNvPr>
          <p:cNvSpPr txBox="1"/>
          <p:nvPr/>
        </p:nvSpPr>
        <p:spPr>
          <a:xfrm>
            <a:off x="9179018" y="4287251"/>
            <a:ext cx="2040697" cy="1275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1" name="TextBox 20">
            <a:extLst>
              <a:ext uri="{FF2B5EF4-FFF2-40B4-BE49-F238E27FC236}">
                <a16:creationId xmlns:a16="http://schemas.microsoft.com/office/drawing/2014/main" id="{8112DFA6-6C4E-4A09-9E83-8A510D73E69E}"/>
              </a:ext>
            </a:extLst>
          </p:cNvPr>
          <p:cNvSpPr txBox="1"/>
          <p:nvPr/>
        </p:nvSpPr>
        <p:spPr>
          <a:xfrm>
            <a:off x="9354327" y="3850101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活动管理</a:t>
            </a:r>
          </a:p>
        </p:txBody>
      </p:sp>
      <p:cxnSp>
        <p:nvCxnSpPr>
          <p:cNvPr id="205" name="直接连接符 204">
            <a:extLst>
              <a:ext uri="{FF2B5EF4-FFF2-40B4-BE49-F238E27FC236}">
                <a16:creationId xmlns:a16="http://schemas.microsoft.com/office/drawing/2014/main" id="{32FD5046-CFA3-43DA-BEC2-265E85AA70B6}"/>
              </a:ext>
            </a:extLst>
          </p:cNvPr>
          <p:cNvCxnSpPr>
            <a:cxnSpLocks/>
          </p:cNvCxnSpPr>
          <p:nvPr/>
        </p:nvCxnSpPr>
        <p:spPr>
          <a:xfrm>
            <a:off x="9258477" y="4268201"/>
            <a:ext cx="1778417" cy="0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067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>
            <a:extLst>
              <a:ext uri="{FF2B5EF4-FFF2-40B4-BE49-F238E27FC236}">
                <a16:creationId xmlns:a16="http://schemas.microsoft.com/office/drawing/2014/main" id="{1155AA11-442C-438F-9154-EFE91D520EED}"/>
              </a:ext>
            </a:extLst>
          </p:cNvPr>
          <p:cNvSpPr/>
          <p:nvPr/>
        </p:nvSpPr>
        <p:spPr>
          <a:xfrm>
            <a:off x="0" y="-4989"/>
            <a:ext cx="12192000" cy="686298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2" name="任意多边形: 形状 131">
            <a:extLst>
              <a:ext uri="{FF2B5EF4-FFF2-40B4-BE49-F238E27FC236}">
                <a16:creationId xmlns:a16="http://schemas.microsoft.com/office/drawing/2014/main" id="{C5AAC01E-E3F9-47AB-9B27-9488356715C9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3" name="任意多边形: 形状 132">
            <a:extLst>
              <a:ext uri="{FF2B5EF4-FFF2-40B4-BE49-F238E27FC236}">
                <a16:creationId xmlns:a16="http://schemas.microsoft.com/office/drawing/2014/main" id="{31B1FD7C-188F-406C-B226-CB074834DE09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27B829AF-194E-4ACB-A813-B6AE83B0F901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改进措施</a:t>
            </a:r>
          </a:p>
        </p:txBody>
      </p:sp>
      <p:cxnSp>
        <p:nvCxnSpPr>
          <p:cNvPr id="136" name="直接连接符 135">
            <a:extLst>
              <a:ext uri="{FF2B5EF4-FFF2-40B4-BE49-F238E27FC236}">
                <a16:creationId xmlns:a16="http://schemas.microsoft.com/office/drawing/2014/main" id="{6E9F33C7-75CC-4182-A35E-91EAEE1D07FA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 136">
            <a:extLst>
              <a:ext uri="{FF2B5EF4-FFF2-40B4-BE49-F238E27FC236}">
                <a16:creationId xmlns:a16="http://schemas.microsoft.com/office/drawing/2014/main" id="{55C710DE-6A37-46BD-91FE-F8C3FF240D19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6" name="椭圆 215">
            <a:extLst>
              <a:ext uri="{FF2B5EF4-FFF2-40B4-BE49-F238E27FC236}">
                <a16:creationId xmlns:a16="http://schemas.microsoft.com/office/drawing/2014/main" id="{BB2D5993-46C0-4F8F-8EC6-7313773343EB}"/>
              </a:ext>
            </a:extLst>
          </p:cNvPr>
          <p:cNvSpPr/>
          <p:nvPr/>
        </p:nvSpPr>
        <p:spPr>
          <a:xfrm flipH="1">
            <a:off x="7351072" y="2495828"/>
            <a:ext cx="138896" cy="13889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9" name="任意多边形: 形状 218">
            <a:extLst>
              <a:ext uri="{FF2B5EF4-FFF2-40B4-BE49-F238E27FC236}">
                <a16:creationId xmlns:a16="http://schemas.microsoft.com/office/drawing/2014/main" id="{05E67149-372E-469B-81A9-A6DA6A42F60B}"/>
              </a:ext>
            </a:extLst>
          </p:cNvPr>
          <p:cNvSpPr/>
          <p:nvPr/>
        </p:nvSpPr>
        <p:spPr>
          <a:xfrm rot="10800000">
            <a:off x="7400841" y="2348992"/>
            <a:ext cx="672190" cy="216284"/>
          </a:xfrm>
          <a:custGeom>
            <a:avLst/>
            <a:gdLst>
              <a:gd name="connsiteX0" fmla="*/ 772160 w 772160"/>
              <a:gd name="connsiteY0" fmla="*/ 0 h 233680"/>
              <a:gd name="connsiteX1" fmla="*/ 538480 w 772160"/>
              <a:gd name="connsiteY1" fmla="*/ 233680 h 233680"/>
              <a:gd name="connsiteX2" fmla="*/ 0 w 772160"/>
              <a:gd name="connsiteY2" fmla="*/ 233680 h 233680"/>
              <a:gd name="connsiteX0" fmla="*/ 661446 w 661446"/>
              <a:gd name="connsiteY0" fmla="*/ 0 h 129595"/>
              <a:gd name="connsiteX1" fmla="*/ 538480 w 661446"/>
              <a:gd name="connsiteY1" fmla="*/ 129595 h 129595"/>
              <a:gd name="connsiteX2" fmla="*/ 0 w 661446"/>
              <a:gd name="connsiteY2" fmla="*/ 129595 h 129595"/>
              <a:gd name="connsiteX0" fmla="*/ 535828 w 535828"/>
              <a:gd name="connsiteY0" fmla="*/ 0 h 129595"/>
              <a:gd name="connsiteX1" fmla="*/ 412862 w 535828"/>
              <a:gd name="connsiteY1" fmla="*/ 129595 h 129595"/>
              <a:gd name="connsiteX2" fmla="*/ 0 w 535828"/>
              <a:gd name="connsiteY2" fmla="*/ 129595 h 12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28" h="129595">
                <a:moveTo>
                  <a:pt x="535828" y="0"/>
                </a:moveTo>
                <a:lnTo>
                  <a:pt x="412862" y="129595"/>
                </a:lnTo>
                <a:lnTo>
                  <a:pt x="0" y="129595"/>
                </a:lnTo>
              </a:path>
            </a:pathLst>
          </a:cu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8" name="椭圆 217">
            <a:extLst>
              <a:ext uri="{FF2B5EF4-FFF2-40B4-BE49-F238E27FC236}">
                <a16:creationId xmlns:a16="http://schemas.microsoft.com/office/drawing/2014/main" id="{D28FEBFD-BA2F-473B-9DB2-265225AEA4E8}"/>
              </a:ext>
            </a:extLst>
          </p:cNvPr>
          <p:cNvSpPr/>
          <p:nvPr/>
        </p:nvSpPr>
        <p:spPr>
          <a:xfrm flipH="1">
            <a:off x="7351072" y="5149530"/>
            <a:ext cx="138896" cy="13889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0" name="任意多边形: 形状 219">
            <a:extLst>
              <a:ext uri="{FF2B5EF4-FFF2-40B4-BE49-F238E27FC236}">
                <a16:creationId xmlns:a16="http://schemas.microsoft.com/office/drawing/2014/main" id="{0A11D011-92D1-4606-A497-3F5E2413ACD1}"/>
              </a:ext>
            </a:extLst>
          </p:cNvPr>
          <p:cNvSpPr/>
          <p:nvPr/>
        </p:nvSpPr>
        <p:spPr>
          <a:xfrm rot="10800000" flipV="1">
            <a:off x="7450878" y="5254238"/>
            <a:ext cx="672190" cy="216284"/>
          </a:xfrm>
          <a:custGeom>
            <a:avLst/>
            <a:gdLst>
              <a:gd name="connsiteX0" fmla="*/ 772160 w 772160"/>
              <a:gd name="connsiteY0" fmla="*/ 0 h 233680"/>
              <a:gd name="connsiteX1" fmla="*/ 538480 w 772160"/>
              <a:gd name="connsiteY1" fmla="*/ 233680 h 233680"/>
              <a:gd name="connsiteX2" fmla="*/ 0 w 772160"/>
              <a:gd name="connsiteY2" fmla="*/ 233680 h 233680"/>
              <a:gd name="connsiteX0" fmla="*/ 661446 w 661446"/>
              <a:gd name="connsiteY0" fmla="*/ 0 h 129595"/>
              <a:gd name="connsiteX1" fmla="*/ 538480 w 661446"/>
              <a:gd name="connsiteY1" fmla="*/ 129595 h 129595"/>
              <a:gd name="connsiteX2" fmla="*/ 0 w 661446"/>
              <a:gd name="connsiteY2" fmla="*/ 129595 h 129595"/>
              <a:gd name="connsiteX0" fmla="*/ 535828 w 535828"/>
              <a:gd name="connsiteY0" fmla="*/ 0 h 129595"/>
              <a:gd name="connsiteX1" fmla="*/ 412862 w 535828"/>
              <a:gd name="connsiteY1" fmla="*/ 129595 h 129595"/>
              <a:gd name="connsiteX2" fmla="*/ 0 w 535828"/>
              <a:gd name="connsiteY2" fmla="*/ 129595 h 12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28" h="129595">
                <a:moveTo>
                  <a:pt x="535828" y="0"/>
                </a:moveTo>
                <a:lnTo>
                  <a:pt x="412862" y="129595"/>
                </a:lnTo>
                <a:lnTo>
                  <a:pt x="0" y="129595"/>
                </a:lnTo>
              </a:path>
            </a:pathLst>
          </a:cu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5" name="椭圆 214">
            <a:extLst>
              <a:ext uri="{FF2B5EF4-FFF2-40B4-BE49-F238E27FC236}">
                <a16:creationId xmlns:a16="http://schemas.microsoft.com/office/drawing/2014/main" id="{65EF8187-E598-4F06-BEF8-A2AAC96187D1}"/>
              </a:ext>
            </a:extLst>
          </p:cNvPr>
          <p:cNvSpPr/>
          <p:nvPr/>
        </p:nvSpPr>
        <p:spPr>
          <a:xfrm flipH="1">
            <a:off x="4580438" y="2495828"/>
            <a:ext cx="138896" cy="13889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1" name="任意多边形: 形状 220">
            <a:extLst>
              <a:ext uri="{FF2B5EF4-FFF2-40B4-BE49-F238E27FC236}">
                <a16:creationId xmlns:a16="http://schemas.microsoft.com/office/drawing/2014/main" id="{2A614DEC-7E07-4C45-87E4-AFB3E9919679}"/>
              </a:ext>
            </a:extLst>
          </p:cNvPr>
          <p:cNvSpPr/>
          <p:nvPr/>
        </p:nvSpPr>
        <p:spPr>
          <a:xfrm rot="10800000" flipH="1">
            <a:off x="3944895" y="2323592"/>
            <a:ext cx="672190" cy="216284"/>
          </a:xfrm>
          <a:custGeom>
            <a:avLst/>
            <a:gdLst>
              <a:gd name="connsiteX0" fmla="*/ 772160 w 772160"/>
              <a:gd name="connsiteY0" fmla="*/ 0 h 233680"/>
              <a:gd name="connsiteX1" fmla="*/ 538480 w 772160"/>
              <a:gd name="connsiteY1" fmla="*/ 233680 h 233680"/>
              <a:gd name="connsiteX2" fmla="*/ 0 w 772160"/>
              <a:gd name="connsiteY2" fmla="*/ 233680 h 233680"/>
              <a:gd name="connsiteX0" fmla="*/ 661446 w 661446"/>
              <a:gd name="connsiteY0" fmla="*/ 0 h 129595"/>
              <a:gd name="connsiteX1" fmla="*/ 538480 w 661446"/>
              <a:gd name="connsiteY1" fmla="*/ 129595 h 129595"/>
              <a:gd name="connsiteX2" fmla="*/ 0 w 661446"/>
              <a:gd name="connsiteY2" fmla="*/ 129595 h 129595"/>
              <a:gd name="connsiteX0" fmla="*/ 535828 w 535828"/>
              <a:gd name="connsiteY0" fmla="*/ 0 h 129595"/>
              <a:gd name="connsiteX1" fmla="*/ 412862 w 535828"/>
              <a:gd name="connsiteY1" fmla="*/ 129595 h 129595"/>
              <a:gd name="connsiteX2" fmla="*/ 0 w 535828"/>
              <a:gd name="connsiteY2" fmla="*/ 129595 h 12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28" h="129595">
                <a:moveTo>
                  <a:pt x="535828" y="0"/>
                </a:moveTo>
                <a:lnTo>
                  <a:pt x="412862" y="129595"/>
                </a:lnTo>
                <a:lnTo>
                  <a:pt x="0" y="129595"/>
                </a:lnTo>
              </a:path>
            </a:pathLst>
          </a:cu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7" name="椭圆 216">
            <a:extLst>
              <a:ext uri="{FF2B5EF4-FFF2-40B4-BE49-F238E27FC236}">
                <a16:creationId xmlns:a16="http://schemas.microsoft.com/office/drawing/2014/main" id="{BDEEDFAC-A017-401E-9A75-09A81150E78C}"/>
              </a:ext>
            </a:extLst>
          </p:cNvPr>
          <p:cNvSpPr/>
          <p:nvPr/>
        </p:nvSpPr>
        <p:spPr>
          <a:xfrm flipH="1">
            <a:off x="4580438" y="5149530"/>
            <a:ext cx="138896" cy="13889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31800" dist="228600" dir="5400000" sx="92000" sy="92000" algn="t" rotWithShape="0">
              <a:srgbClr val="103B5C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2" name="任意多边形: 形状 221">
            <a:extLst>
              <a:ext uri="{FF2B5EF4-FFF2-40B4-BE49-F238E27FC236}">
                <a16:creationId xmlns:a16="http://schemas.microsoft.com/office/drawing/2014/main" id="{F759F48B-E342-4BD9-9427-BCCA7D36D290}"/>
              </a:ext>
            </a:extLst>
          </p:cNvPr>
          <p:cNvSpPr/>
          <p:nvPr/>
        </p:nvSpPr>
        <p:spPr>
          <a:xfrm rot="10800000" flipH="1" flipV="1">
            <a:off x="3994932" y="5228838"/>
            <a:ext cx="672190" cy="216284"/>
          </a:xfrm>
          <a:custGeom>
            <a:avLst/>
            <a:gdLst>
              <a:gd name="connsiteX0" fmla="*/ 772160 w 772160"/>
              <a:gd name="connsiteY0" fmla="*/ 0 h 233680"/>
              <a:gd name="connsiteX1" fmla="*/ 538480 w 772160"/>
              <a:gd name="connsiteY1" fmla="*/ 233680 h 233680"/>
              <a:gd name="connsiteX2" fmla="*/ 0 w 772160"/>
              <a:gd name="connsiteY2" fmla="*/ 233680 h 233680"/>
              <a:gd name="connsiteX0" fmla="*/ 661446 w 661446"/>
              <a:gd name="connsiteY0" fmla="*/ 0 h 129595"/>
              <a:gd name="connsiteX1" fmla="*/ 538480 w 661446"/>
              <a:gd name="connsiteY1" fmla="*/ 129595 h 129595"/>
              <a:gd name="connsiteX2" fmla="*/ 0 w 661446"/>
              <a:gd name="connsiteY2" fmla="*/ 129595 h 129595"/>
              <a:gd name="connsiteX0" fmla="*/ 535828 w 535828"/>
              <a:gd name="connsiteY0" fmla="*/ 0 h 129595"/>
              <a:gd name="connsiteX1" fmla="*/ 412862 w 535828"/>
              <a:gd name="connsiteY1" fmla="*/ 129595 h 129595"/>
              <a:gd name="connsiteX2" fmla="*/ 0 w 535828"/>
              <a:gd name="connsiteY2" fmla="*/ 129595 h 12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28" h="129595">
                <a:moveTo>
                  <a:pt x="535828" y="0"/>
                </a:moveTo>
                <a:lnTo>
                  <a:pt x="412862" y="129595"/>
                </a:lnTo>
                <a:lnTo>
                  <a:pt x="0" y="129595"/>
                </a:lnTo>
              </a:path>
            </a:pathLst>
          </a:cu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4D71A5C-07A7-4BEC-BABF-253B550BEAF6}"/>
              </a:ext>
            </a:extLst>
          </p:cNvPr>
          <p:cNvGrpSpPr/>
          <p:nvPr/>
        </p:nvGrpSpPr>
        <p:grpSpPr>
          <a:xfrm>
            <a:off x="4130550" y="1981402"/>
            <a:ext cx="3804444" cy="3804444"/>
            <a:chOff x="3621519" y="1409996"/>
            <a:chExt cx="4744060" cy="4744060"/>
          </a:xfrm>
        </p:grpSpPr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3D68E10E-35CE-47E9-95A9-C94FAF05C576}"/>
                </a:ext>
              </a:extLst>
            </p:cNvPr>
            <p:cNvSpPr/>
            <p:nvPr/>
          </p:nvSpPr>
          <p:spPr>
            <a:xfrm>
              <a:off x="3621519" y="1409996"/>
              <a:ext cx="4744060" cy="4744060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6C758316-4305-4F73-8280-FCC828BF1542}"/>
                </a:ext>
              </a:extLst>
            </p:cNvPr>
            <p:cNvSpPr/>
            <p:nvPr/>
          </p:nvSpPr>
          <p:spPr>
            <a:xfrm>
              <a:off x="3848589" y="1637066"/>
              <a:ext cx="4289920" cy="428992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rgbClr val="ECF4FE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381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4" name="TextBox 20">
            <a:extLst>
              <a:ext uri="{FF2B5EF4-FFF2-40B4-BE49-F238E27FC236}">
                <a16:creationId xmlns:a16="http://schemas.microsoft.com/office/drawing/2014/main" id="{FC970ABB-80EE-4AD3-857E-E56550C820B6}"/>
              </a:ext>
            </a:extLst>
          </p:cNvPr>
          <p:cNvSpPr txBox="1"/>
          <p:nvPr/>
        </p:nvSpPr>
        <p:spPr>
          <a:xfrm>
            <a:off x="4618318" y="3385461"/>
            <a:ext cx="295536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改进措施</a:t>
            </a:r>
          </a:p>
        </p:txBody>
      </p:sp>
      <p:sp>
        <p:nvSpPr>
          <p:cNvPr id="225" name="矩形 224">
            <a:extLst>
              <a:ext uri="{FF2B5EF4-FFF2-40B4-BE49-F238E27FC236}">
                <a16:creationId xmlns:a16="http://schemas.microsoft.com/office/drawing/2014/main" id="{E0C76F89-B02F-4380-8283-4DB4C84D70C6}"/>
              </a:ext>
            </a:extLst>
          </p:cNvPr>
          <p:cNvSpPr/>
          <p:nvPr/>
        </p:nvSpPr>
        <p:spPr>
          <a:xfrm>
            <a:off x="4704114" y="3846410"/>
            <a:ext cx="2861327" cy="410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DIAN JI SHU RU BIAO TI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CD9CBFA-1594-4624-BE8F-B271784E830D}"/>
              </a:ext>
            </a:extLst>
          </p:cNvPr>
          <p:cNvGrpSpPr/>
          <p:nvPr/>
        </p:nvGrpSpPr>
        <p:grpSpPr>
          <a:xfrm>
            <a:off x="531430" y="1627805"/>
            <a:ext cx="3512943" cy="1252745"/>
            <a:chOff x="531430" y="1627805"/>
            <a:chExt cx="3512943" cy="1252745"/>
          </a:xfrm>
        </p:grpSpPr>
        <p:sp>
          <p:nvSpPr>
            <p:cNvPr id="139" name="矩形: 圆角 138">
              <a:extLst>
                <a:ext uri="{FF2B5EF4-FFF2-40B4-BE49-F238E27FC236}">
                  <a16:creationId xmlns:a16="http://schemas.microsoft.com/office/drawing/2014/main" id="{C009FD3A-2704-4C28-B274-9363A70FA333}"/>
                </a:ext>
              </a:extLst>
            </p:cNvPr>
            <p:cNvSpPr/>
            <p:nvPr/>
          </p:nvSpPr>
          <p:spPr>
            <a:xfrm rot="283349">
              <a:off x="531430" y="1627805"/>
              <a:ext cx="3278308" cy="1252745"/>
            </a:xfrm>
            <a:prstGeom prst="roundRect">
              <a:avLst>
                <a:gd name="adj" fmla="val 6866"/>
              </a:avLst>
            </a:prstGeom>
            <a:gradFill>
              <a:gsLst>
                <a:gs pos="0">
                  <a:srgbClr val="2271F2"/>
                </a:gs>
                <a:gs pos="100000">
                  <a:schemeClr val="accent1"/>
                </a:gs>
              </a:gsLst>
              <a:path path="circle">
                <a:fillToRect r="100000" b="100000"/>
              </a:path>
            </a:gradFill>
            <a:ln>
              <a:noFill/>
            </a:ln>
            <a:effectLst>
              <a:outerShdw blurRad="38100" sx="102000" sy="102000" algn="ctr" rotWithShape="0">
                <a:srgbClr val="1B6DF1">
                  <a:alpha val="16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8" name="矩形: 圆角 87">
              <a:extLst>
                <a:ext uri="{FF2B5EF4-FFF2-40B4-BE49-F238E27FC236}">
                  <a16:creationId xmlns:a16="http://schemas.microsoft.com/office/drawing/2014/main" id="{5B1CCEF7-BC54-4403-804F-A591C0870EDD}"/>
                </a:ext>
              </a:extLst>
            </p:cNvPr>
            <p:cNvSpPr/>
            <p:nvPr/>
          </p:nvSpPr>
          <p:spPr>
            <a:xfrm>
              <a:off x="587070" y="1678373"/>
              <a:ext cx="3457303" cy="1200150"/>
            </a:xfrm>
            <a:prstGeom prst="roundRect">
              <a:avLst>
                <a:gd name="adj" fmla="val 2674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165100" dist="38100" dir="10800000" algn="r" rotWithShape="0">
                <a:srgbClr val="0C53C6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5" name="TextBox 21">
            <a:extLst>
              <a:ext uri="{FF2B5EF4-FFF2-40B4-BE49-F238E27FC236}">
                <a16:creationId xmlns:a16="http://schemas.microsoft.com/office/drawing/2014/main" id="{5F237756-E4A9-497D-93DB-AD4032DA9D32}"/>
              </a:ext>
            </a:extLst>
          </p:cNvPr>
          <p:cNvSpPr txBox="1"/>
          <p:nvPr/>
        </p:nvSpPr>
        <p:spPr>
          <a:xfrm>
            <a:off x="777569" y="2159711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D4A16587-6A58-41C9-A6B7-08C826AAFAB8}"/>
              </a:ext>
            </a:extLst>
          </p:cNvPr>
          <p:cNvGrpSpPr/>
          <p:nvPr/>
        </p:nvGrpSpPr>
        <p:grpSpPr>
          <a:xfrm>
            <a:off x="2974633" y="1987625"/>
            <a:ext cx="663042" cy="111904"/>
            <a:chOff x="6572251" y="-1254662"/>
            <a:chExt cx="663042" cy="196801"/>
          </a:xfrm>
        </p:grpSpPr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067D9FD7-B1EC-478D-9C1A-BE21D8E89E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7E67B6B6-32A7-426E-9E40-CB03B384D5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03F1F7F4-F542-40B2-8A39-34439B77FA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>
              <a:extLst>
                <a:ext uri="{FF2B5EF4-FFF2-40B4-BE49-F238E27FC236}">
                  <a16:creationId xmlns:a16="http://schemas.microsoft.com/office/drawing/2014/main" id="{92E10435-ABA9-449F-AC41-77E4A97BC9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>
              <a:extLst>
                <a:ext uri="{FF2B5EF4-FFF2-40B4-BE49-F238E27FC236}">
                  <a16:creationId xmlns:a16="http://schemas.microsoft.com/office/drawing/2014/main" id="{F3091FCE-4CB0-462E-B05B-9FA9B7D20B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>
              <a:extLst>
                <a:ext uri="{FF2B5EF4-FFF2-40B4-BE49-F238E27FC236}">
                  <a16:creationId xmlns:a16="http://schemas.microsoft.com/office/drawing/2014/main" id="{B737D7C2-FD35-49C7-B71B-162A8F3F91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>
              <a:extLst>
                <a:ext uri="{FF2B5EF4-FFF2-40B4-BE49-F238E27FC236}">
                  <a16:creationId xmlns:a16="http://schemas.microsoft.com/office/drawing/2014/main" id="{DE29A567-B796-493B-831B-DB2FDE505F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51573711-A762-4808-B5CE-6ED91C9BF9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0DE5AB0F-07A5-4CE9-BBA0-D83AC63C70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>
              <a:extLst>
                <a:ext uri="{FF2B5EF4-FFF2-40B4-BE49-F238E27FC236}">
                  <a16:creationId xmlns:a16="http://schemas.microsoft.com/office/drawing/2014/main" id="{DB8A98D8-D4D0-4995-9F82-78FE22EC37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>
              <a:extLst>
                <a:ext uri="{FF2B5EF4-FFF2-40B4-BE49-F238E27FC236}">
                  <a16:creationId xmlns:a16="http://schemas.microsoft.com/office/drawing/2014/main" id="{5E909356-88FA-4FFC-AAC4-0670852307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>
              <a:extLst>
                <a:ext uri="{FF2B5EF4-FFF2-40B4-BE49-F238E27FC236}">
                  <a16:creationId xmlns:a16="http://schemas.microsoft.com/office/drawing/2014/main" id="{A49C6E64-86CC-4139-966E-B3194A3F71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8A2FCD26-7883-4A45-BD60-1A288A7B0CDF}"/>
              </a:ext>
            </a:extLst>
          </p:cNvPr>
          <p:cNvGrpSpPr/>
          <p:nvPr/>
        </p:nvGrpSpPr>
        <p:grpSpPr>
          <a:xfrm>
            <a:off x="855259" y="1792704"/>
            <a:ext cx="1954878" cy="427937"/>
            <a:chOff x="1714386" y="2783158"/>
            <a:chExt cx="1954878" cy="427937"/>
          </a:xfrm>
        </p:grpSpPr>
        <p:sp>
          <p:nvSpPr>
            <p:cNvPr id="144" name="TextBox 20">
              <a:extLst>
                <a:ext uri="{FF2B5EF4-FFF2-40B4-BE49-F238E27FC236}">
                  <a16:creationId xmlns:a16="http://schemas.microsoft.com/office/drawing/2014/main" id="{BCAE953A-7722-4C2B-A097-07D5916EF8A1}"/>
                </a:ext>
              </a:extLst>
            </p:cNvPr>
            <p:cNvSpPr txBox="1"/>
            <p:nvPr/>
          </p:nvSpPr>
          <p:spPr>
            <a:xfrm>
              <a:off x="2108652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提升体验</a:t>
              </a:r>
            </a:p>
          </p:txBody>
        </p:sp>
        <p:sp>
          <p:nvSpPr>
            <p:cNvPr id="145" name="椭圆 144">
              <a:extLst>
                <a:ext uri="{FF2B5EF4-FFF2-40B4-BE49-F238E27FC236}">
                  <a16:creationId xmlns:a16="http://schemas.microsoft.com/office/drawing/2014/main" id="{809FC502-3582-4BB0-9720-F07C2720D5D9}"/>
                </a:ext>
              </a:extLst>
            </p:cNvPr>
            <p:cNvSpPr/>
            <p:nvPr/>
          </p:nvSpPr>
          <p:spPr>
            <a:xfrm>
              <a:off x="1714386" y="2783158"/>
              <a:ext cx="424798" cy="42479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6" name="Object 800011">
              <a:extLst>
                <a:ext uri="{FF2B5EF4-FFF2-40B4-BE49-F238E27FC236}">
                  <a16:creationId xmlns:a16="http://schemas.microsoft.com/office/drawing/2014/main" id="{C3A2A49B-A2E5-4CC7-9121-BC2E9A3FE349}"/>
                </a:ext>
              </a:extLst>
            </p:cNvPr>
            <p:cNvSpPr txBox="1"/>
            <p:nvPr/>
          </p:nvSpPr>
          <p:spPr>
            <a:xfrm>
              <a:off x="1723967" y="2810891"/>
              <a:ext cx="405636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42" name="矩形: 圆角 141">
            <a:extLst>
              <a:ext uri="{FF2B5EF4-FFF2-40B4-BE49-F238E27FC236}">
                <a16:creationId xmlns:a16="http://schemas.microsoft.com/office/drawing/2014/main" id="{347BCD28-AECF-4BFC-B825-DDFF3AC38696}"/>
              </a:ext>
            </a:extLst>
          </p:cNvPr>
          <p:cNvSpPr/>
          <p:nvPr/>
        </p:nvSpPr>
        <p:spPr>
          <a:xfrm rot="283349">
            <a:off x="8076917" y="1627805"/>
            <a:ext cx="3278308" cy="1252745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9" name="矩形: 圆角 98">
            <a:extLst>
              <a:ext uri="{FF2B5EF4-FFF2-40B4-BE49-F238E27FC236}">
                <a16:creationId xmlns:a16="http://schemas.microsoft.com/office/drawing/2014/main" id="{5FB7FBFE-4527-4E77-889A-E381D007D4EA}"/>
              </a:ext>
            </a:extLst>
          </p:cNvPr>
          <p:cNvSpPr/>
          <p:nvPr/>
        </p:nvSpPr>
        <p:spPr>
          <a:xfrm>
            <a:off x="8117090" y="1678373"/>
            <a:ext cx="3457303" cy="120015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TextBox 21">
            <a:extLst>
              <a:ext uri="{FF2B5EF4-FFF2-40B4-BE49-F238E27FC236}">
                <a16:creationId xmlns:a16="http://schemas.microsoft.com/office/drawing/2014/main" id="{22EEB411-ADFA-4831-9A4C-6ECC9C6F0C88}"/>
              </a:ext>
            </a:extLst>
          </p:cNvPr>
          <p:cNvSpPr txBox="1"/>
          <p:nvPr/>
        </p:nvSpPr>
        <p:spPr>
          <a:xfrm>
            <a:off x="8307589" y="2159711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64" name="组合 163">
            <a:extLst>
              <a:ext uri="{FF2B5EF4-FFF2-40B4-BE49-F238E27FC236}">
                <a16:creationId xmlns:a16="http://schemas.microsoft.com/office/drawing/2014/main" id="{75897FBF-3D2A-4A74-A68A-7A1DDABDBF50}"/>
              </a:ext>
            </a:extLst>
          </p:cNvPr>
          <p:cNvGrpSpPr/>
          <p:nvPr/>
        </p:nvGrpSpPr>
        <p:grpSpPr>
          <a:xfrm>
            <a:off x="10479850" y="1987625"/>
            <a:ext cx="663042" cy="111904"/>
            <a:chOff x="6572251" y="-1254662"/>
            <a:chExt cx="663042" cy="196801"/>
          </a:xfrm>
        </p:grpSpPr>
        <p:cxnSp>
          <p:nvCxnSpPr>
            <p:cNvPr id="165" name="直接连接符 164">
              <a:extLst>
                <a:ext uri="{FF2B5EF4-FFF2-40B4-BE49-F238E27FC236}">
                  <a16:creationId xmlns:a16="http://schemas.microsoft.com/office/drawing/2014/main" id="{F044758D-50E7-40C1-8471-C368D3DD2D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>
              <a:extLst>
                <a:ext uri="{FF2B5EF4-FFF2-40B4-BE49-F238E27FC236}">
                  <a16:creationId xmlns:a16="http://schemas.microsoft.com/office/drawing/2014/main" id="{BDCD7772-5372-45DE-96A0-E127E8E841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>
              <a:extLst>
                <a:ext uri="{FF2B5EF4-FFF2-40B4-BE49-F238E27FC236}">
                  <a16:creationId xmlns:a16="http://schemas.microsoft.com/office/drawing/2014/main" id="{2D8B1BC1-D47E-48C9-8080-58B98444E4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>
              <a:extLst>
                <a:ext uri="{FF2B5EF4-FFF2-40B4-BE49-F238E27FC236}">
                  <a16:creationId xmlns:a16="http://schemas.microsoft.com/office/drawing/2014/main" id="{8539DEA6-9717-4F45-B2B8-0932C82A6E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>
              <a:extLst>
                <a:ext uri="{FF2B5EF4-FFF2-40B4-BE49-F238E27FC236}">
                  <a16:creationId xmlns:a16="http://schemas.microsoft.com/office/drawing/2014/main" id="{36EB766F-64C2-419F-97E9-6E71F2BC8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>
              <a:extLst>
                <a:ext uri="{FF2B5EF4-FFF2-40B4-BE49-F238E27FC236}">
                  <a16:creationId xmlns:a16="http://schemas.microsoft.com/office/drawing/2014/main" id="{EDDE4D25-55BA-476E-8DB2-9A712C4C2E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>
              <a:extLst>
                <a:ext uri="{FF2B5EF4-FFF2-40B4-BE49-F238E27FC236}">
                  <a16:creationId xmlns:a16="http://schemas.microsoft.com/office/drawing/2014/main" id="{A307F206-B379-4308-94B2-F604000ECD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>
              <a:extLst>
                <a:ext uri="{FF2B5EF4-FFF2-40B4-BE49-F238E27FC236}">
                  <a16:creationId xmlns:a16="http://schemas.microsoft.com/office/drawing/2014/main" id="{E13E2B9B-2E55-4727-A4B4-F4A378FDF9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>
              <a:extLst>
                <a:ext uri="{FF2B5EF4-FFF2-40B4-BE49-F238E27FC236}">
                  <a16:creationId xmlns:a16="http://schemas.microsoft.com/office/drawing/2014/main" id="{9C8B6746-9BCF-4600-8465-4377ED00BB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>
              <a:extLst>
                <a:ext uri="{FF2B5EF4-FFF2-40B4-BE49-F238E27FC236}">
                  <a16:creationId xmlns:a16="http://schemas.microsoft.com/office/drawing/2014/main" id="{56AA3BE1-A44D-45D2-A931-3F1A271F67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>
              <a:extLst>
                <a:ext uri="{FF2B5EF4-FFF2-40B4-BE49-F238E27FC236}">
                  <a16:creationId xmlns:a16="http://schemas.microsoft.com/office/drawing/2014/main" id="{41295E03-3B5F-465C-8952-BDBB662FD9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>
              <a:extLst>
                <a:ext uri="{FF2B5EF4-FFF2-40B4-BE49-F238E27FC236}">
                  <a16:creationId xmlns:a16="http://schemas.microsoft.com/office/drawing/2014/main" id="{029F8A48-32A8-4EC5-B174-A7A4EE0B36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1" name="组合 230">
            <a:extLst>
              <a:ext uri="{FF2B5EF4-FFF2-40B4-BE49-F238E27FC236}">
                <a16:creationId xmlns:a16="http://schemas.microsoft.com/office/drawing/2014/main" id="{CEA7ECA2-B5FC-4FB1-A6B1-433E6B2D9AF5}"/>
              </a:ext>
            </a:extLst>
          </p:cNvPr>
          <p:cNvGrpSpPr/>
          <p:nvPr/>
        </p:nvGrpSpPr>
        <p:grpSpPr>
          <a:xfrm>
            <a:off x="8319256" y="1792704"/>
            <a:ext cx="1996098" cy="427937"/>
            <a:chOff x="1673166" y="2783158"/>
            <a:chExt cx="1996098" cy="427937"/>
          </a:xfrm>
        </p:grpSpPr>
        <p:sp>
          <p:nvSpPr>
            <p:cNvPr id="232" name="TextBox 20">
              <a:extLst>
                <a:ext uri="{FF2B5EF4-FFF2-40B4-BE49-F238E27FC236}">
                  <a16:creationId xmlns:a16="http://schemas.microsoft.com/office/drawing/2014/main" id="{01660BAE-6ADD-44B4-BB4C-1E479703646E}"/>
                </a:ext>
              </a:extLst>
            </p:cNvPr>
            <p:cNvSpPr txBox="1"/>
            <p:nvPr/>
          </p:nvSpPr>
          <p:spPr>
            <a:xfrm>
              <a:off x="2108652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优化产品</a:t>
              </a:r>
            </a:p>
          </p:txBody>
        </p:sp>
        <p:sp>
          <p:nvSpPr>
            <p:cNvPr id="233" name="椭圆 232">
              <a:extLst>
                <a:ext uri="{FF2B5EF4-FFF2-40B4-BE49-F238E27FC236}">
                  <a16:creationId xmlns:a16="http://schemas.microsoft.com/office/drawing/2014/main" id="{2ED0225C-B0D6-4B3F-A0B7-51565FB85CC1}"/>
                </a:ext>
              </a:extLst>
            </p:cNvPr>
            <p:cNvSpPr/>
            <p:nvPr/>
          </p:nvSpPr>
          <p:spPr>
            <a:xfrm>
              <a:off x="1714386" y="2783158"/>
              <a:ext cx="424798" cy="42479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4" name="Object 800011">
              <a:extLst>
                <a:ext uri="{FF2B5EF4-FFF2-40B4-BE49-F238E27FC236}">
                  <a16:creationId xmlns:a16="http://schemas.microsoft.com/office/drawing/2014/main" id="{EC4C3231-6ABE-4A89-8DDD-2A67870B679A}"/>
                </a:ext>
              </a:extLst>
            </p:cNvPr>
            <p:cNvSpPr txBox="1"/>
            <p:nvPr/>
          </p:nvSpPr>
          <p:spPr>
            <a:xfrm>
              <a:off x="1673166" y="2810891"/>
              <a:ext cx="511135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02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41" name="矩形: 圆角 140">
            <a:extLst>
              <a:ext uri="{FF2B5EF4-FFF2-40B4-BE49-F238E27FC236}">
                <a16:creationId xmlns:a16="http://schemas.microsoft.com/office/drawing/2014/main" id="{740E1BF9-41A2-46AF-A31A-5EB1A4C2B885}"/>
              </a:ext>
            </a:extLst>
          </p:cNvPr>
          <p:cNvSpPr/>
          <p:nvPr/>
        </p:nvSpPr>
        <p:spPr>
          <a:xfrm rot="283349">
            <a:off x="8088323" y="4792565"/>
            <a:ext cx="3278308" cy="1252745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6" name="矩形: 圆角 195">
            <a:extLst>
              <a:ext uri="{FF2B5EF4-FFF2-40B4-BE49-F238E27FC236}">
                <a16:creationId xmlns:a16="http://schemas.microsoft.com/office/drawing/2014/main" id="{00E5F902-F098-44DF-8870-C873D9C300B3}"/>
              </a:ext>
            </a:extLst>
          </p:cNvPr>
          <p:cNvSpPr/>
          <p:nvPr/>
        </p:nvSpPr>
        <p:spPr>
          <a:xfrm>
            <a:off x="8117090" y="4846385"/>
            <a:ext cx="3457303" cy="120015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8" name="TextBox 21">
            <a:extLst>
              <a:ext uri="{FF2B5EF4-FFF2-40B4-BE49-F238E27FC236}">
                <a16:creationId xmlns:a16="http://schemas.microsoft.com/office/drawing/2014/main" id="{826B2249-364C-4D04-96EB-E20C6DC6B553}"/>
              </a:ext>
            </a:extLst>
          </p:cNvPr>
          <p:cNvSpPr txBox="1"/>
          <p:nvPr/>
        </p:nvSpPr>
        <p:spPr>
          <a:xfrm>
            <a:off x="8307589" y="5327723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35" name="组合 234">
            <a:extLst>
              <a:ext uri="{FF2B5EF4-FFF2-40B4-BE49-F238E27FC236}">
                <a16:creationId xmlns:a16="http://schemas.microsoft.com/office/drawing/2014/main" id="{6460870E-787C-466E-9ACE-CA861337BEED}"/>
              </a:ext>
            </a:extLst>
          </p:cNvPr>
          <p:cNvGrpSpPr/>
          <p:nvPr/>
        </p:nvGrpSpPr>
        <p:grpSpPr>
          <a:xfrm>
            <a:off x="10479850" y="5116934"/>
            <a:ext cx="663042" cy="111904"/>
            <a:chOff x="6572251" y="-1254662"/>
            <a:chExt cx="663042" cy="196801"/>
          </a:xfrm>
        </p:grpSpPr>
        <p:cxnSp>
          <p:nvCxnSpPr>
            <p:cNvPr id="236" name="直接连接符 235">
              <a:extLst>
                <a:ext uri="{FF2B5EF4-FFF2-40B4-BE49-F238E27FC236}">
                  <a16:creationId xmlns:a16="http://schemas.microsoft.com/office/drawing/2014/main" id="{5C32D631-E4B0-4125-A224-046F52A512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接连接符 236">
              <a:extLst>
                <a:ext uri="{FF2B5EF4-FFF2-40B4-BE49-F238E27FC236}">
                  <a16:creationId xmlns:a16="http://schemas.microsoft.com/office/drawing/2014/main" id="{39FB69EE-C9B9-4C29-B23F-8FA6B00EC0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接连接符 237">
              <a:extLst>
                <a:ext uri="{FF2B5EF4-FFF2-40B4-BE49-F238E27FC236}">
                  <a16:creationId xmlns:a16="http://schemas.microsoft.com/office/drawing/2014/main" id="{F486BAD3-EEB3-4B3E-94DD-EAD887FC49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接连接符 238">
              <a:extLst>
                <a:ext uri="{FF2B5EF4-FFF2-40B4-BE49-F238E27FC236}">
                  <a16:creationId xmlns:a16="http://schemas.microsoft.com/office/drawing/2014/main" id="{2AEA696B-45D5-4392-930C-39F2C0FA51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接连接符 239">
              <a:extLst>
                <a:ext uri="{FF2B5EF4-FFF2-40B4-BE49-F238E27FC236}">
                  <a16:creationId xmlns:a16="http://schemas.microsoft.com/office/drawing/2014/main" id="{7E2240E5-26E3-4A51-B9CE-D87A51F69A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接连接符 240">
              <a:extLst>
                <a:ext uri="{FF2B5EF4-FFF2-40B4-BE49-F238E27FC236}">
                  <a16:creationId xmlns:a16="http://schemas.microsoft.com/office/drawing/2014/main" id="{39167D34-3BD3-419C-83F7-39CCD15C70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>
              <a:extLst>
                <a:ext uri="{FF2B5EF4-FFF2-40B4-BE49-F238E27FC236}">
                  <a16:creationId xmlns:a16="http://schemas.microsoft.com/office/drawing/2014/main" id="{651F0F29-2AEE-49A0-B5E3-ADB1FC9AC5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>
              <a:extLst>
                <a:ext uri="{FF2B5EF4-FFF2-40B4-BE49-F238E27FC236}">
                  <a16:creationId xmlns:a16="http://schemas.microsoft.com/office/drawing/2014/main" id="{7B7B13AC-6B15-416D-805E-A9A09618DE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接连接符 243">
              <a:extLst>
                <a:ext uri="{FF2B5EF4-FFF2-40B4-BE49-F238E27FC236}">
                  <a16:creationId xmlns:a16="http://schemas.microsoft.com/office/drawing/2014/main" id="{D0CA68D8-76E0-4019-AD18-0061852A98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>
              <a:extLst>
                <a:ext uri="{FF2B5EF4-FFF2-40B4-BE49-F238E27FC236}">
                  <a16:creationId xmlns:a16="http://schemas.microsoft.com/office/drawing/2014/main" id="{A0F78082-BBF9-424B-B864-209C0C101A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>
              <a:extLst>
                <a:ext uri="{FF2B5EF4-FFF2-40B4-BE49-F238E27FC236}">
                  <a16:creationId xmlns:a16="http://schemas.microsoft.com/office/drawing/2014/main" id="{6E3F0CFE-5E07-4781-A565-42AE7F7577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>
              <a:extLst>
                <a:ext uri="{FF2B5EF4-FFF2-40B4-BE49-F238E27FC236}">
                  <a16:creationId xmlns:a16="http://schemas.microsoft.com/office/drawing/2014/main" id="{FE0F69D9-3556-4DF3-8317-602E18AE21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组合 247">
            <a:extLst>
              <a:ext uri="{FF2B5EF4-FFF2-40B4-BE49-F238E27FC236}">
                <a16:creationId xmlns:a16="http://schemas.microsoft.com/office/drawing/2014/main" id="{B5DE1D93-5262-442D-AEC6-D9B3FCE90B99}"/>
              </a:ext>
            </a:extLst>
          </p:cNvPr>
          <p:cNvGrpSpPr/>
          <p:nvPr/>
        </p:nvGrpSpPr>
        <p:grpSpPr>
          <a:xfrm>
            <a:off x="8319257" y="4922013"/>
            <a:ext cx="1996097" cy="427937"/>
            <a:chOff x="1673167" y="2783158"/>
            <a:chExt cx="1996097" cy="427937"/>
          </a:xfrm>
        </p:grpSpPr>
        <p:sp>
          <p:nvSpPr>
            <p:cNvPr id="249" name="TextBox 20">
              <a:extLst>
                <a:ext uri="{FF2B5EF4-FFF2-40B4-BE49-F238E27FC236}">
                  <a16:creationId xmlns:a16="http://schemas.microsoft.com/office/drawing/2014/main" id="{C0A25458-502B-4A02-ACB2-5BC015BEACD2}"/>
                </a:ext>
              </a:extLst>
            </p:cNvPr>
            <p:cNvSpPr txBox="1"/>
            <p:nvPr/>
          </p:nvSpPr>
          <p:spPr>
            <a:xfrm>
              <a:off x="2108652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团队建设</a:t>
              </a:r>
            </a:p>
          </p:txBody>
        </p:sp>
        <p:sp>
          <p:nvSpPr>
            <p:cNvPr id="250" name="椭圆 249">
              <a:extLst>
                <a:ext uri="{FF2B5EF4-FFF2-40B4-BE49-F238E27FC236}">
                  <a16:creationId xmlns:a16="http://schemas.microsoft.com/office/drawing/2014/main" id="{3A7F065C-DD87-4320-A22A-FBC26F155085}"/>
                </a:ext>
              </a:extLst>
            </p:cNvPr>
            <p:cNvSpPr/>
            <p:nvPr/>
          </p:nvSpPr>
          <p:spPr>
            <a:xfrm>
              <a:off x="1714386" y="2783158"/>
              <a:ext cx="424798" cy="42479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1" name="Object 800011">
              <a:extLst>
                <a:ext uri="{FF2B5EF4-FFF2-40B4-BE49-F238E27FC236}">
                  <a16:creationId xmlns:a16="http://schemas.microsoft.com/office/drawing/2014/main" id="{1EDB85EF-A7BE-4083-A230-9C43B5D5E37C}"/>
                </a:ext>
              </a:extLst>
            </p:cNvPr>
            <p:cNvSpPr txBox="1"/>
            <p:nvPr/>
          </p:nvSpPr>
          <p:spPr>
            <a:xfrm>
              <a:off x="1673167" y="2810891"/>
              <a:ext cx="483640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04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40" name="矩形: 圆角 139">
            <a:extLst>
              <a:ext uri="{FF2B5EF4-FFF2-40B4-BE49-F238E27FC236}">
                <a16:creationId xmlns:a16="http://schemas.microsoft.com/office/drawing/2014/main" id="{34AFF589-F033-4333-BD2F-35819DDB72E9}"/>
              </a:ext>
            </a:extLst>
          </p:cNvPr>
          <p:cNvSpPr/>
          <p:nvPr/>
        </p:nvSpPr>
        <p:spPr>
          <a:xfrm rot="283349">
            <a:off x="531430" y="4792564"/>
            <a:ext cx="3278308" cy="1252745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76" name="矩形: 圆角 175">
            <a:extLst>
              <a:ext uri="{FF2B5EF4-FFF2-40B4-BE49-F238E27FC236}">
                <a16:creationId xmlns:a16="http://schemas.microsoft.com/office/drawing/2014/main" id="{9392B3DD-4DF0-4EBD-BAC2-4E9BBB8A5454}"/>
              </a:ext>
            </a:extLst>
          </p:cNvPr>
          <p:cNvSpPr/>
          <p:nvPr/>
        </p:nvSpPr>
        <p:spPr>
          <a:xfrm>
            <a:off x="587070" y="4846385"/>
            <a:ext cx="3457303" cy="120015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8" name="TextBox 21">
            <a:extLst>
              <a:ext uri="{FF2B5EF4-FFF2-40B4-BE49-F238E27FC236}">
                <a16:creationId xmlns:a16="http://schemas.microsoft.com/office/drawing/2014/main" id="{B9AF7CEE-C7B0-4952-9301-A72FE28E8718}"/>
              </a:ext>
            </a:extLst>
          </p:cNvPr>
          <p:cNvSpPr txBox="1"/>
          <p:nvPr/>
        </p:nvSpPr>
        <p:spPr>
          <a:xfrm>
            <a:off x="777569" y="5327723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52" name="组合 251">
            <a:extLst>
              <a:ext uri="{FF2B5EF4-FFF2-40B4-BE49-F238E27FC236}">
                <a16:creationId xmlns:a16="http://schemas.microsoft.com/office/drawing/2014/main" id="{5497E498-57B4-4007-9A29-CE2475DA5DB9}"/>
              </a:ext>
            </a:extLst>
          </p:cNvPr>
          <p:cNvGrpSpPr/>
          <p:nvPr/>
        </p:nvGrpSpPr>
        <p:grpSpPr>
          <a:xfrm>
            <a:off x="2936108" y="5116934"/>
            <a:ext cx="663042" cy="111904"/>
            <a:chOff x="6572251" y="-1254662"/>
            <a:chExt cx="663042" cy="196801"/>
          </a:xfrm>
        </p:grpSpPr>
        <p:cxnSp>
          <p:nvCxnSpPr>
            <p:cNvPr id="253" name="直接连接符 252">
              <a:extLst>
                <a:ext uri="{FF2B5EF4-FFF2-40B4-BE49-F238E27FC236}">
                  <a16:creationId xmlns:a16="http://schemas.microsoft.com/office/drawing/2014/main" id="{D35B684B-15EA-4688-B89A-16B4BEAA51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>
              <a:extLst>
                <a:ext uri="{FF2B5EF4-FFF2-40B4-BE49-F238E27FC236}">
                  <a16:creationId xmlns:a16="http://schemas.microsoft.com/office/drawing/2014/main" id="{E35B027D-5130-4D67-B392-D7DE4C24E1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直接连接符 254">
              <a:extLst>
                <a:ext uri="{FF2B5EF4-FFF2-40B4-BE49-F238E27FC236}">
                  <a16:creationId xmlns:a16="http://schemas.microsoft.com/office/drawing/2014/main" id="{1A79E824-0B85-4D9E-90AA-54573347EC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接连接符 255">
              <a:extLst>
                <a:ext uri="{FF2B5EF4-FFF2-40B4-BE49-F238E27FC236}">
                  <a16:creationId xmlns:a16="http://schemas.microsoft.com/office/drawing/2014/main" id="{7EF6B03A-5032-4816-A18E-7869FF6A9D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>
              <a:extLst>
                <a:ext uri="{FF2B5EF4-FFF2-40B4-BE49-F238E27FC236}">
                  <a16:creationId xmlns:a16="http://schemas.microsoft.com/office/drawing/2014/main" id="{4D0D93EC-C341-462B-9AC9-756E0349F7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>
              <a:extLst>
                <a:ext uri="{FF2B5EF4-FFF2-40B4-BE49-F238E27FC236}">
                  <a16:creationId xmlns:a16="http://schemas.microsoft.com/office/drawing/2014/main" id="{750E59DF-8E3B-4CC7-A11E-925AF37EA5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>
              <a:extLst>
                <a:ext uri="{FF2B5EF4-FFF2-40B4-BE49-F238E27FC236}">
                  <a16:creationId xmlns:a16="http://schemas.microsoft.com/office/drawing/2014/main" id="{E88F7074-FD0B-4F8A-820E-0A32E78DD6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>
              <a:extLst>
                <a:ext uri="{FF2B5EF4-FFF2-40B4-BE49-F238E27FC236}">
                  <a16:creationId xmlns:a16="http://schemas.microsoft.com/office/drawing/2014/main" id="{B4417D0D-C3A4-48E9-BBE9-CB2619163B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>
              <a:extLst>
                <a:ext uri="{FF2B5EF4-FFF2-40B4-BE49-F238E27FC236}">
                  <a16:creationId xmlns:a16="http://schemas.microsoft.com/office/drawing/2014/main" id="{73071FA3-F1CB-461E-AE31-16028E9A8A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>
              <a:extLst>
                <a:ext uri="{FF2B5EF4-FFF2-40B4-BE49-F238E27FC236}">
                  <a16:creationId xmlns:a16="http://schemas.microsoft.com/office/drawing/2014/main" id="{D40E97B0-5C33-4CC7-AF0C-2C73A5CDDD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>
              <a:extLst>
                <a:ext uri="{FF2B5EF4-FFF2-40B4-BE49-F238E27FC236}">
                  <a16:creationId xmlns:a16="http://schemas.microsoft.com/office/drawing/2014/main" id="{F7AF7B3A-361A-456B-B43E-AA639758F9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接连接符 263">
              <a:extLst>
                <a:ext uri="{FF2B5EF4-FFF2-40B4-BE49-F238E27FC236}">
                  <a16:creationId xmlns:a16="http://schemas.microsoft.com/office/drawing/2014/main" id="{90F9EF20-CEE7-4148-AAA2-6838358366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5" name="组合 264">
            <a:extLst>
              <a:ext uri="{FF2B5EF4-FFF2-40B4-BE49-F238E27FC236}">
                <a16:creationId xmlns:a16="http://schemas.microsoft.com/office/drawing/2014/main" id="{E778A15A-167F-4C9D-B57B-72B3559C8D08}"/>
              </a:ext>
            </a:extLst>
          </p:cNvPr>
          <p:cNvGrpSpPr/>
          <p:nvPr/>
        </p:nvGrpSpPr>
        <p:grpSpPr>
          <a:xfrm>
            <a:off x="800915" y="4922013"/>
            <a:ext cx="1970697" cy="427937"/>
            <a:chOff x="1698567" y="2783158"/>
            <a:chExt cx="1970697" cy="427937"/>
          </a:xfrm>
        </p:grpSpPr>
        <p:sp>
          <p:nvSpPr>
            <p:cNvPr id="266" name="TextBox 20">
              <a:extLst>
                <a:ext uri="{FF2B5EF4-FFF2-40B4-BE49-F238E27FC236}">
                  <a16:creationId xmlns:a16="http://schemas.microsoft.com/office/drawing/2014/main" id="{416FDE2F-C4C2-47A7-AC1C-0945A182B840}"/>
                </a:ext>
              </a:extLst>
            </p:cNvPr>
            <p:cNvSpPr txBox="1"/>
            <p:nvPr/>
          </p:nvSpPr>
          <p:spPr>
            <a:xfrm>
              <a:off x="2108652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加强沟通</a:t>
              </a:r>
            </a:p>
          </p:txBody>
        </p:sp>
        <p:sp>
          <p:nvSpPr>
            <p:cNvPr id="267" name="椭圆 266">
              <a:extLst>
                <a:ext uri="{FF2B5EF4-FFF2-40B4-BE49-F238E27FC236}">
                  <a16:creationId xmlns:a16="http://schemas.microsoft.com/office/drawing/2014/main" id="{FF922392-B880-489E-A3C0-F2363152AA48}"/>
                </a:ext>
              </a:extLst>
            </p:cNvPr>
            <p:cNvSpPr/>
            <p:nvPr/>
          </p:nvSpPr>
          <p:spPr>
            <a:xfrm>
              <a:off x="1714386" y="2783158"/>
              <a:ext cx="424798" cy="42479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8" name="Object 800011">
              <a:extLst>
                <a:ext uri="{FF2B5EF4-FFF2-40B4-BE49-F238E27FC236}">
                  <a16:creationId xmlns:a16="http://schemas.microsoft.com/office/drawing/2014/main" id="{21885E38-F1A0-485B-9A1C-02777E07C9A4}"/>
                </a:ext>
              </a:extLst>
            </p:cNvPr>
            <p:cNvSpPr txBox="1"/>
            <p:nvPr/>
          </p:nvSpPr>
          <p:spPr>
            <a:xfrm>
              <a:off x="1698567" y="2810891"/>
              <a:ext cx="453742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03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613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矩形 141">
            <a:extLst>
              <a:ext uri="{FF2B5EF4-FFF2-40B4-BE49-F238E27FC236}">
                <a16:creationId xmlns:a16="http://schemas.microsoft.com/office/drawing/2014/main" id="{85697CAD-D1AC-48FF-B670-C740990D9845}"/>
              </a:ext>
            </a:extLst>
          </p:cNvPr>
          <p:cNvSpPr/>
          <p:nvPr/>
        </p:nvSpPr>
        <p:spPr>
          <a:xfrm>
            <a:off x="0" y="3801472"/>
            <a:ext cx="12192000" cy="306605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3" name="TextBox 20">
            <a:extLst>
              <a:ext uri="{FF2B5EF4-FFF2-40B4-BE49-F238E27FC236}">
                <a16:creationId xmlns:a16="http://schemas.microsoft.com/office/drawing/2014/main" id="{0E2F47FA-997F-42FE-9F8A-338A7F61CE24}"/>
              </a:ext>
            </a:extLst>
          </p:cNvPr>
          <p:cNvSpPr txBox="1"/>
          <p:nvPr/>
        </p:nvSpPr>
        <p:spPr>
          <a:xfrm>
            <a:off x="3517900" y="1368634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这是一段对下文的解释，总结性观点</a:t>
            </a:r>
          </a:p>
        </p:txBody>
      </p:sp>
      <p:cxnSp>
        <p:nvCxnSpPr>
          <p:cNvPr id="144" name="直接连接符 143">
            <a:extLst>
              <a:ext uri="{FF2B5EF4-FFF2-40B4-BE49-F238E27FC236}">
                <a16:creationId xmlns:a16="http://schemas.microsoft.com/office/drawing/2014/main" id="{BB340B1C-E0D3-4AD6-82F9-E05D29F0CC73}"/>
              </a:ext>
            </a:extLst>
          </p:cNvPr>
          <p:cNvCxnSpPr>
            <a:cxnSpLocks/>
          </p:cNvCxnSpPr>
          <p:nvPr/>
        </p:nvCxnSpPr>
        <p:spPr>
          <a:xfrm flipH="1">
            <a:off x="5522716" y="1903021"/>
            <a:ext cx="954284" cy="0"/>
          </a:xfrm>
          <a:prstGeom prst="line">
            <a:avLst/>
          </a:prstGeom>
          <a:ln w="76200" cap="rnd">
            <a:gradFill flip="none" rotWithShape="1">
              <a:gsLst>
                <a:gs pos="6195">
                  <a:schemeClr val="accent1"/>
                </a:gs>
                <a:gs pos="61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任意多边形: 形状 144">
            <a:extLst>
              <a:ext uri="{FF2B5EF4-FFF2-40B4-BE49-F238E27FC236}">
                <a16:creationId xmlns:a16="http://schemas.microsoft.com/office/drawing/2014/main" id="{DBC0B7A1-13D9-4B4E-9CAA-25E6B55C8E69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6" name="任意多边形: 形状 145">
            <a:extLst>
              <a:ext uri="{FF2B5EF4-FFF2-40B4-BE49-F238E27FC236}">
                <a16:creationId xmlns:a16="http://schemas.microsoft.com/office/drawing/2014/main" id="{9094ADC4-CDA7-46F5-B23E-F9D9FCAC6CB4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id="{7CA9F4D3-AE69-4B27-B9A2-C7315AD90C7B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改进措施</a:t>
            </a:r>
          </a:p>
        </p:txBody>
      </p:sp>
      <p:cxnSp>
        <p:nvCxnSpPr>
          <p:cNvPr id="178" name="直接连接符 177">
            <a:extLst>
              <a:ext uri="{FF2B5EF4-FFF2-40B4-BE49-F238E27FC236}">
                <a16:creationId xmlns:a16="http://schemas.microsoft.com/office/drawing/2014/main" id="{4C579912-A484-45FE-989A-A54C9468F04A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矩形 178">
            <a:extLst>
              <a:ext uri="{FF2B5EF4-FFF2-40B4-BE49-F238E27FC236}">
                <a16:creationId xmlns:a16="http://schemas.microsoft.com/office/drawing/2014/main" id="{35FDD596-52F0-4FFD-B7C7-1D5373D8099A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96DB239F-D705-4C6C-871C-2D120EDDA9AC}"/>
              </a:ext>
            </a:extLst>
          </p:cNvPr>
          <p:cNvSpPr/>
          <p:nvPr/>
        </p:nvSpPr>
        <p:spPr>
          <a:xfrm rot="283349">
            <a:off x="1864390" y="2216328"/>
            <a:ext cx="3278308" cy="1252745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EA42870C-45B3-4558-A7C1-0F37A394D716}"/>
              </a:ext>
            </a:extLst>
          </p:cNvPr>
          <p:cNvSpPr/>
          <p:nvPr/>
        </p:nvSpPr>
        <p:spPr>
          <a:xfrm>
            <a:off x="1920030" y="2266896"/>
            <a:ext cx="3457303" cy="120015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id="{1730FB08-4A49-46A4-B308-C6E3827FD7F8}"/>
              </a:ext>
            </a:extLst>
          </p:cNvPr>
          <p:cNvSpPr txBox="1"/>
          <p:nvPr/>
        </p:nvSpPr>
        <p:spPr>
          <a:xfrm>
            <a:off x="2110529" y="2748234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33217BC6-9D87-49F3-8639-A7FFE05508FD}"/>
              </a:ext>
            </a:extLst>
          </p:cNvPr>
          <p:cNvGrpSpPr/>
          <p:nvPr/>
        </p:nvGrpSpPr>
        <p:grpSpPr>
          <a:xfrm>
            <a:off x="4307593" y="2576148"/>
            <a:ext cx="663042" cy="111904"/>
            <a:chOff x="6572251" y="-1254662"/>
            <a:chExt cx="663042" cy="196801"/>
          </a:xfrm>
        </p:grpSpPr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A612BCC8-B741-4892-A7C5-FE5882ACB4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EE3D74C7-3162-4EC4-A69D-544254959E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FE3A9FDA-C26E-4DE3-9DA9-60D69BDA0C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3E83D18C-241E-43DD-BEB1-E751EB5D4B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CB5564BA-08C9-4946-98F0-3BD04F580F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2F11194D-01B1-4CB8-A022-5B6A07CD41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0A5FC3D8-40F8-4BC3-8FA7-308C44993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92FEF47D-097A-47EA-826B-6B08EF6329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470CF443-647F-4C18-8DE8-F719CD3DD3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EDE2F0AA-1D06-4CB8-AB7C-6AAAF6DAE6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C11B27A1-976A-4E3C-8949-4A9513B160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797C84DC-588E-4401-99DE-EAFAB62D15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AC365635-D388-4EE8-9BB6-097E0168B6BA}"/>
              </a:ext>
            </a:extLst>
          </p:cNvPr>
          <p:cNvCxnSpPr>
            <a:cxnSpLocks/>
          </p:cNvCxnSpPr>
          <p:nvPr/>
        </p:nvCxnSpPr>
        <p:spPr>
          <a:xfrm>
            <a:off x="2519651" y="2748234"/>
            <a:ext cx="1518949" cy="0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BDF2F0BA-4928-4E88-92BA-352B8ACC6F98}"/>
              </a:ext>
            </a:extLst>
          </p:cNvPr>
          <p:cNvGrpSpPr/>
          <p:nvPr/>
        </p:nvGrpSpPr>
        <p:grpSpPr>
          <a:xfrm>
            <a:off x="2188219" y="2381227"/>
            <a:ext cx="1954878" cy="427937"/>
            <a:chOff x="1714386" y="2783158"/>
            <a:chExt cx="1954878" cy="427937"/>
          </a:xfrm>
        </p:grpSpPr>
        <p:sp>
          <p:nvSpPr>
            <p:cNvPr id="68" name="TextBox 20">
              <a:extLst>
                <a:ext uri="{FF2B5EF4-FFF2-40B4-BE49-F238E27FC236}">
                  <a16:creationId xmlns:a16="http://schemas.microsoft.com/office/drawing/2014/main" id="{2048F4A5-A483-4ABA-8D5A-DDF811DB6D4E}"/>
                </a:ext>
              </a:extLst>
            </p:cNvPr>
            <p:cNvSpPr txBox="1"/>
            <p:nvPr/>
          </p:nvSpPr>
          <p:spPr>
            <a:xfrm>
              <a:off x="2108652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产品优化</a:t>
              </a: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A6D39941-B18C-42CA-B015-2DE866F8ECCD}"/>
                </a:ext>
              </a:extLst>
            </p:cNvPr>
            <p:cNvSpPr/>
            <p:nvPr/>
          </p:nvSpPr>
          <p:spPr>
            <a:xfrm>
              <a:off x="1714386" y="2783158"/>
              <a:ext cx="424798" cy="42479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0" name="Object 800011">
              <a:extLst>
                <a:ext uri="{FF2B5EF4-FFF2-40B4-BE49-F238E27FC236}">
                  <a16:creationId xmlns:a16="http://schemas.microsoft.com/office/drawing/2014/main" id="{5AB36122-C20F-4917-8EDD-EB73C53FC3E4}"/>
                </a:ext>
              </a:extLst>
            </p:cNvPr>
            <p:cNvSpPr txBox="1"/>
            <p:nvPr/>
          </p:nvSpPr>
          <p:spPr>
            <a:xfrm>
              <a:off x="1723967" y="2810891"/>
              <a:ext cx="405636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250330C0-2917-4B02-A9C0-F5E8E13EF358}"/>
              </a:ext>
            </a:extLst>
          </p:cNvPr>
          <p:cNvSpPr/>
          <p:nvPr/>
        </p:nvSpPr>
        <p:spPr>
          <a:xfrm rot="283349">
            <a:off x="6728490" y="2216328"/>
            <a:ext cx="3278308" cy="1252745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A57E2260-B3C2-41C4-8A47-A5DAFD24445E}"/>
              </a:ext>
            </a:extLst>
          </p:cNvPr>
          <p:cNvSpPr/>
          <p:nvPr/>
        </p:nvSpPr>
        <p:spPr>
          <a:xfrm>
            <a:off x="6784130" y="2266896"/>
            <a:ext cx="3457303" cy="120015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TextBox 21">
            <a:extLst>
              <a:ext uri="{FF2B5EF4-FFF2-40B4-BE49-F238E27FC236}">
                <a16:creationId xmlns:a16="http://schemas.microsoft.com/office/drawing/2014/main" id="{31CAA9E4-D384-489E-9324-E4E295EE4D3B}"/>
              </a:ext>
            </a:extLst>
          </p:cNvPr>
          <p:cNvSpPr txBox="1"/>
          <p:nvPr/>
        </p:nvSpPr>
        <p:spPr>
          <a:xfrm>
            <a:off x="6974629" y="2748234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8A63CBD5-3AD0-4E51-B9D0-190F67B9FF5D}"/>
              </a:ext>
            </a:extLst>
          </p:cNvPr>
          <p:cNvGrpSpPr/>
          <p:nvPr/>
        </p:nvGrpSpPr>
        <p:grpSpPr>
          <a:xfrm>
            <a:off x="9171693" y="2576148"/>
            <a:ext cx="663042" cy="111904"/>
            <a:chOff x="6572251" y="-1254662"/>
            <a:chExt cx="663042" cy="196801"/>
          </a:xfrm>
        </p:grpSpPr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B32BE299-0B91-497E-98FC-919086EFB3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0EF7DBD0-EC16-489F-AED7-838A8F9EDD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5811415C-2F92-433F-8FE2-C957E7F355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969706E8-4BD4-45F5-9737-E60FE78067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5CC1E08E-595D-4D0A-B542-3539443EC4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26379D98-CCCF-489E-B557-B1716D6420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E84B75F1-FD08-4C7C-AE58-1264444E55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53EA29CF-D0BF-40E6-8B90-BA9E209A57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63CA5E59-2DB9-4824-AD95-548AB6127A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>
              <a:extLst>
                <a:ext uri="{FF2B5EF4-FFF2-40B4-BE49-F238E27FC236}">
                  <a16:creationId xmlns:a16="http://schemas.microsoft.com/office/drawing/2014/main" id="{1639C92C-DD4C-4077-BBB8-9FBB22B773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785EBF76-B8C9-48DB-A584-5E24BFC65D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>
              <a:extLst>
                <a:ext uri="{FF2B5EF4-FFF2-40B4-BE49-F238E27FC236}">
                  <a16:creationId xmlns:a16="http://schemas.microsoft.com/office/drawing/2014/main" id="{1853B7CA-ABF9-4429-A6DC-1866B2EBB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9D9F6592-7C35-430B-955E-324494FBD726}"/>
              </a:ext>
            </a:extLst>
          </p:cNvPr>
          <p:cNvCxnSpPr>
            <a:cxnSpLocks/>
          </p:cNvCxnSpPr>
          <p:nvPr/>
        </p:nvCxnSpPr>
        <p:spPr>
          <a:xfrm>
            <a:off x="7377401" y="2748234"/>
            <a:ext cx="1518949" cy="0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7D347BBB-EEE1-47DB-B2A5-3D800E4B4ED3}"/>
              </a:ext>
            </a:extLst>
          </p:cNvPr>
          <p:cNvGrpSpPr/>
          <p:nvPr/>
        </p:nvGrpSpPr>
        <p:grpSpPr>
          <a:xfrm>
            <a:off x="7011100" y="2381227"/>
            <a:ext cx="1996097" cy="427937"/>
            <a:chOff x="1673167" y="2783158"/>
            <a:chExt cx="1996097" cy="427937"/>
          </a:xfrm>
        </p:grpSpPr>
        <p:sp>
          <p:nvSpPr>
            <p:cNvPr id="78" name="TextBox 20">
              <a:extLst>
                <a:ext uri="{FF2B5EF4-FFF2-40B4-BE49-F238E27FC236}">
                  <a16:creationId xmlns:a16="http://schemas.microsoft.com/office/drawing/2014/main" id="{92702203-DE7B-4A29-BAA4-326D0C9598F0}"/>
                </a:ext>
              </a:extLst>
            </p:cNvPr>
            <p:cNvSpPr txBox="1"/>
            <p:nvPr/>
          </p:nvSpPr>
          <p:spPr>
            <a:xfrm>
              <a:off x="2108652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数据收集</a:t>
              </a: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21BCF5CB-528A-4385-8F06-3513084DB3FC}"/>
                </a:ext>
              </a:extLst>
            </p:cNvPr>
            <p:cNvSpPr/>
            <p:nvPr/>
          </p:nvSpPr>
          <p:spPr>
            <a:xfrm>
              <a:off x="1714386" y="2783158"/>
              <a:ext cx="424798" cy="42479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0" name="Object 800011">
              <a:extLst>
                <a:ext uri="{FF2B5EF4-FFF2-40B4-BE49-F238E27FC236}">
                  <a16:creationId xmlns:a16="http://schemas.microsoft.com/office/drawing/2014/main" id="{B0BA99A5-3FF5-4297-A434-363E5B65D931}"/>
                </a:ext>
              </a:extLst>
            </p:cNvPr>
            <p:cNvSpPr txBox="1"/>
            <p:nvPr/>
          </p:nvSpPr>
          <p:spPr>
            <a:xfrm>
              <a:off x="1673167" y="2810891"/>
              <a:ext cx="516862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02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99" name="矩形: 圆角 98">
            <a:extLst>
              <a:ext uri="{FF2B5EF4-FFF2-40B4-BE49-F238E27FC236}">
                <a16:creationId xmlns:a16="http://schemas.microsoft.com/office/drawing/2014/main" id="{4D0CB17C-DBAD-4945-8ADF-9FE403F5A586}"/>
              </a:ext>
            </a:extLst>
          </p:cNvPr>
          <p:cNvSpPr/>
          <p:nvPr/>
        </p:nvSpPr>
        <p:spPr>
          <a:xfrm rot="283349">
            <a:off x="1864390" y="4400728"/>
            <a:ext cx="3278308" cy="1252745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0" name="矩形: 圆角 99">
            <a:extLst>
              <a:ext uri="{FF2B5EF4-FFF2-40B4-BE49-F238E27FC236}">
                <a16:creationId xmlns:a16="http://schemas.microsoft.com/office/drawing/2014/main" id="{98D11963-1AF3-4943-A624-52362802D963}"/>
              </a:ext>
            </a:extLst>
          </p:cNvPr>
          <p:cNvSpPr/>
          <p:nvPr/>
        </p:nvSpPr>
        <p:spPr>
          <a:xfrm>
            <a:off x="1920030" y="4451296"/>
            <a:ext cx="3457303" cy="120015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TextBox 21">
            <a:extLst>
              <a:ext uri="{FF2B5EF4-FFF2-40B4-BE49-F238E27FC236}">
                <a16:creationId xmlns:a16="http://schemas.microsoft.com/office/drawing/2014/main" id="{E89D9282-9D64-46C8-98B7-6E12A4D9C47D}"/>
              </a:ext>
            </a:extLst>
          </p:cNvPr>
          <p:cNvSpPr txBox="1"/>
          <p:nvPr/>
        </p:nvSpPr>
        <p:spPr>
          <a:xfrm>
            <a:off x="2110529" y="4932634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631C7EEE-2D2B-4C8C-84FE-E993B588E565}"/>
              </a:ext>
            </a:extLst>
          </p:cNvPr>
          <p:cNvGrpSpPr/>
          <p:nvPr/>
        </p:nvGrpSpPr>
        <p:grpSpPr>
          <a:xfrm>
            <a:off x="4307593" y="4760548"/>
            <a:ext cx="663042" cy="111904"/>
            <a:chOff x="6572251" y="-1254662"/>
            <a:chExt cx="663042" cy="196801"/>
          </a:xfrm>
        </p:grpSpPr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C000CFB3-D5A1-4536-94C2-F869FE14DC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006F4B0B-5C61-4291-B871-F1615DB88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4E637773-2E45-4D77-ABB8-B1043CAD9D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1CC7160A-74CA-4755-BE15-923A9C4528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>
              <a:extLst>
                <a:ext uri="{FF2B5EF4-FFF2-40B4-BE49-F238E27FC236}">
                  <a16:creationId xmlns:a16="http://schemas.microsoft.com/office/drawing/2014/main" id="{2A70FCF8-BE81-43A6-9D01-FB2DCD145E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5D95DFB7-FC7B-416D-B58C-63A09EF5E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D43393AA-A6A9-4D6A-A689-D96A280542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C65A0C97-8A95-4563-BB4D-5D9BCB445C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8FF0703E-8A9E-4EEB-B01E-0D731299B7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182148A7-4EF9-431E-B8E5-F0D2520F56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A4158DA0-BD58-4F72-88CE-4067044202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C8BFC305-40AE-42AD-ABFF-C2821F40DF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7" name="直接连接符 146">
            <a:extLst>
              <a:ext uri="{FF2B5EF4-FFF2-40B4-BE49-F238E27FC236}">
                <a16:creationId xmlns:a16="http://schemas.microsoft.com/office/drawing/2014/main" id="{5D13AF48-9190-4DC3-A407-9412C734EAB8}"/>
              </a:ext>
            </a:extLst>
          </p:cNvPr>
          <p:cNvCxnSpPr>
            <a:cxnSpLocks/>
          </p:cNvCxnSpPr>
          <p:nvPr/>
        </p:nvCxnSpPr>
        <p:spPr>
          <a:xfrm>
            <a:off x="2519651" y="4932634"/>
            <a:ext cx="1518949" cy="0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3A990F2F-04B3-4181-BCD0-9B0465061C8E}"/>
              </a:ext>
            </a:extLst>
          </p:cNvPr>
          <p:cNvGrpSpPr/>
          <p:nvPr/>
        </p:nvGrpSpPr>
        <p:grpSpPr>
          <a:xfrm>
            <a:off x="2159700" y="4565627"/>
            <a:ext cx="1983397" cy="427937"/>
            <a:chOff x="1685867" y="2783158"/>
            <a:chExt cx="1983397" cy="427937"/>
          </a:xfrm>
        </p:grpSpPr>
        <p:sp>
          <p:nvSpPr>
            <p:cNvPr id="104" name="TextBox 20">
              <a:extLst>
                <a:ext uri="{FF2B5EF4-FFF2-40B4-BE49-F238E27FC236}">
                  <a16:creationId xmlns:a16="http://schemas.microsoft.com/office/drawing/2014/main" id="{72DF48B1-479D-4086-8A93-756E9569E677}"/>
                </a:ext>
              </a:extLst>
            </p:cNvPr>
            <p:cNvSpPr txBox="1"/>
            <p:nvPr/>
          </p:nvSpPr>
          <p:spPr>
            <a:xfrm>
              <a:off x="2108652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功能更新</a:t>
              </a: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8363BE39-0D9A-4227-80D8-CA06EDDDC29B}"/>
                </a:ext>
              </a:extLst>
            </p:cNvPr>
            <p:cNvSpPr/>
            <p:nvPr/>
          </p:nvSpPr>
          <p:spPr>
            <a:xfrm>
              <a:off x="1714386" y="2783158"/>
              <a:ext cx="424798" cy="42479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8" name="Object 800011">
              <a:extLst>
                <a:ext uri="{FF2B5EF4-FFF2-40B4-BE49-F238E27FC236}">
                  <a16:creationId xmlns:a16="http://schemas.microsoft.com/office/drawing/2014/main" id="{A0BCBBE6-3DA2-4D5D-90F5-E2A35AC568B5}"/>
                </a:ext>
              </a:extLst>
            </p:cNvPr>
            <p:cNvSpPr txBox="1"/>
            <p:nvPr/>
          </p:nvSpPr>
          <p:spPr>
            <a:xfrm>
              <a:off x="1685867" y="2810891"/>
              <a:ext cx="498784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03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22" name="矩形: 圆角 121">
            <a:extLst>
              <a:ext uri="{FF2B5EF4-FFF2-40B4-BE49-F238E27FC236}">
                <a16:creationId xmlns:a16="http://schemas.microsoft.com/office/drawing/2014/main" id="{E6E22827-7F5B-46DE-8469-2C7B44BEDAC9}"/>
              </a:ext>
            </a:extLst>
          </p:cNvPr>
          <p:cNvSpPr/>
          <p:nvPr/>
        </p:nvSpPr>
        <p:spPr>
          <a:xfrm rot="283349">
            <a:off x="6728490" y="4400728"/>
            <a:ext cx="3278308" cy="1252745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3" name="矩形: 圆角 122">
            <a:extLst>
              <a:ext uri="{FF2B5EF4-FFF2-40B4-BE49-F238E27FC236}">
                <a16:creationId xmlns:a16="http://schemas.microsoft.com/office/drawing/2014/main" id="{A2BB9515-B278-4D4A-83E3-D6AF86644561}"/>
              </a:ext>
            </a:extLst>
          </p:cNvPr>
          <p:cNvSpPr/>
          <p:nvPr/>
        </p:nvSpPr>
        <p:spPr>
          <a:xfrm>
            <a:off x="6784130" y="4451296"/>
            <a:ext cx="3457303" cy="120015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4" name="TextBox 21">
            <a:extLst>
              <a:ext uri="{FF2B5EF4-FFF2-40B4-BE49-F238E27FC236}">
                <a16:creationId xmlns:a16="http://schemas.microsoft.com/office/drawing/2014/main" id="{9155AEE7-A21B-4797-BDEC-918934857BA3}"/>
              </a:ext>
            </a:extLst>
          </p:cNvPr>
          <p:cNvSpPr txBox="1"/>
          <p:nvPr/>
        </p:nvSpPr>
        <p:spPr>
          <a:xfrm>
            <a:off x="6974629" y="4932634"/>
            <a:ext cx="3352981" cy="672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05290053-7BEA-4F39-A772-199A55241A59}"/>
              </a:ext>
            </a:extLst>
          </p:cNvPr>
          <p:cNvGrpSpPr/>
          <p:nvPr/>
        </p:nvGrpSpPr>
        <p:grpSpPr>
          <a:xfrm>
            <a:off x="9171693" y="4760548"/>
            <a:ext cx="663042" cy="111904"/>
            <a:chOff x="6572251" y="-1254662"/>
            <a:chExt cx="663042" cy="196801"/>
          </a:xfrm>
        </p:grpSpPr>
        <p:cxnSp>
          <p:nvCxnSpPr>
            <p:cNvPr id="130" name="直接连接符 129">
              <a:extLst>
                <a:ext uri="{FF2B5EF4-FFF2-40B4-BE49-F238E27FC236}">
                  <a16:creationId xmlns:a16="http://schemas.microsoft.com/office/drawing/2014/main" id="{8D0299F5-2776-43F3-9CF5-246A18E3C1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>
              <a:extLst>
                <a:ext uri="{FF2B5EF4-FFF2-40B4-BE49-F238E27FC236}">
                  <a16:creationId xmlns:a16="http://schemas.microsoft.com/office/drawing/2014/main" id="{F315912B-65A7-437E-8456-FB97A06408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>
              <a:extLst>
                <a:ext uri="{FF2B5EF4-FFF2-40B4-BE49-F238E27FC236}">
                  <a16:creationId xmlns:a16="http://schemas.microsoft.com/office/drawing/2014/main" id="{47ECC487-B630-4ED1-A210-DE7BBA23E3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>
              <a:extLst>
                <a:ext uri="{FF2B5EF4-FFF2-40B4-BE49-F238E27FC236}">
                  <a16:creationId xmlns:a16="http://schemas.microsoft.com/office/drawing/2014/main" id="{39005BBB-7D6B-4216-B0BF-50F0088052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>
              <a:extLst>
                <a:ext uri="{FF2B5EF4-FFF2-40B4-BE49-F238E27FC236}">
                  <a16:creationId xmlns:a16="http://schemas.microsoft.com/office/drawing/2014/main" id="{2B536216-5FB1-42E5-80F0-BD6C5FA332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>
              <a:extLst>
                <a:ext uri="{FF2B5EF4-FFF2-40B4-BE49-F238E27FC236}">
                  <a16:creationId xmlns:a16="http://schemas.microsoft.com/office/drawing/2014/main" id="{A870BEB4-D990-4930-822D-0484DF327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>
              <a:extLst>
                <a:ext uri="{FF2B5EF4-FFF2-40B4-BE49-F238E27FC236}">
                  <a16:creationId xmlns:a16="http://schemas.microsoft.com/office/drawing/2014/main" id="{904329D6-E9A3-4E8F-8D94-527731C6D2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>
              <a:extLst>
                <a:ext uri="{FF2B5EF4-FFF2-40B4-BE49-F238E27FC236}">
                  <a16:creationId xmlns:a16="http://schemas.microsoft.com/office/drawing/2014/main" id="{5DDAF8E0-4430-4754-8BFB-9BE962B29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>
              <a:extLst>
                <a:ext uri="{FF2B5EF4-FFF2-40B4-BE49-F238E27FC236}">
                  <a16:creationId xmlns:a16="http://schemas.microsoft.com/office/drawing/2014/main" id="{350933D1-E0D9-4042-A9AB-74415F4C1F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>
              <a:extLst>
                <a:ext uri="{FF2B5EF4-FFF2-40B4-BE49-F238E27FC236}">
                  <a16:creationId xmlns:a16="http://schemas.microsoft.com/office/drawing/2014/main" id="{62E0505B-69D2-409A-AA63-D67D807617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>
              <a:extLst>
                <a:ext uri="{FF2B5EF4-FFF2-40B4-BE49-F238E27FC236}">
                  <a16:creationId xmlns:a16="http://schemas.microsoft.com/office/drawing/2014/main" id="{BA08560C-9709-411E-916F-038DCD1B75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>
              <a:extLst>
                <a:ext uri="{FF2B5EF4-FFF2-40B4-BE49-F238E27FC236}">
                  <a16:creationId xmlns:a16="http://schemas.microsoft.com/office/drawing/2014/main" id="{7044A288-CA91-40DA-94F0-CE4D0F1E3E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id="{874CA106-FEC3-4BF2-BD16-28A7D7137624}"/>
              </a:ext>
            </a:extLst>
          </p:cNvPr>
          <p:cNvCxnSpPr>
            <a:cxnSpLocks/>
          </p:cNvCxnSpPr>
          <p:nvPr/>
        </p:nvCxnSpPr>
        <p:spPr>
          <a:xfrm>
            <a:off x="7377401" y="4932634"/>
            <a:ext cx="1518949" cy="0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04143212-534E-491B-8E53-8346781E2A82}"/>
              </a:ext>
            </a:extLst>
          </p:cNvPr>
          <p:cNvGrpSpPr/>
          <p:nvPr/>
        </p:nvGrpSpPr>
        <p:grpSpPr>
          <a:xfrm>
            <a:off x="7011099" y="4565627"/>
            <a:ext cx="1996098" cy="427937"/>
            <a:chOff x="1673166" y="2783158"/>
            <a:chExt cx="1996098" cy="427937"/>
          </a:xfrm>
        </p:grpSpPr>
        <p:sp>
          <p:nvSpPr>
            <p:cNvPr id="127" name="TextBox 20">
              <a:extLst>
                <a:ext uri="{FF2B5EF4-FFF2-40B4-BE49-F238E27FC236}">
                  <a16:creationId xmlns:a16="http://schemas.microsoft.com/office/drawing/2014/main" id="{61A50A13-06CB-4716-9FEE-BE4B1116423F}"/>
                </a:ext>
              </a:extLst>
            </p:cNvPr>
            <p:cNvSpPr txBox="1"/>
            <p:nvPr/>
          </p:nvSpPr>
          <p:spPr>
            <a:xfrm>
              <a:off x="2108652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流程优化</a:t>
              </a:r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F13D253E-9265-46A8-84C3-F97CD7A28401}"/>
                </a:ext>
              </a:extLst>
            </p:cNvPr>
            <p:cNvSpPr/>
            <p:nvPr/>
          </p:nvSpPr>
          <p:spPr>
            <a:xfrm>
              <a:off x="1714386" y="2783158"/>
              <a:ext cx="424798" cy="42479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9" name="Object 800011">
              <a:extLst>
                <a:ext uri="{FF2B5EF4-FFF2-40B4-BE49-F238E27FC236}">
                  <a16:creationId xmlns:a16="http://schemas.microsoft.com/office/drawing/2014/main" id="{061FB75B-E0E6-470B-A0B2-399EE417D80D}"/>
                </a:ext>
              </a:extLst>
            </p:cNvPr>
            <p:cNvSpPr txBox="1"/>
            <p:nvPr/>
          </p:nvSpPr>
          <p:spPr>
            <a:xfrm>
              <a:off x="1673166" y="2810891"/>
              <a:ext cx="491691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04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357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rgbClr val="0D58D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165771F-B488-4012-8864-E4963A4EA5D8}"/>
              </a:ext>
            </a:extLst>
          </p:cNvPr>
          <p:cNvSpPr/>
          <p:nvPr/>
        </p:nvSpPr>
        <p:spPr>
          <a:xfrm>
            <a:off x="4328429" y="4506712"/>
            <a:ext cx="3494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en-US" altLang="zh-CN" sz="2000" spc="200" dirty="0">
                <a:solidFill>
                  <a:srgbClr val="2B2B2B"/>
                </a:solidFill>
                <a:cs typeface="+mn-ea"/>
                <a:sym typeface="+mn-lt"/>
              </a:rPr>
              <a:t>PLANNING OUTLOOK</a:t>
            </a:r>
            <a:endParaRPr lang="zh-CN" altLang="en-US" sz="2000" spc="200" dirty="0">
              <a:solidFill>
                <a:srgbClr val="2B2B2B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4F34DE-D456-42ED-B8A2-A00765608AFB}"/>
              </a:ext>
            </a:extLst>
          </p:cNvPr>
          <p:cNvSpPr txBox="1"/>
          <p:nvPr/>
        </p:nvSpPr>
        <p:spPr>
          <a:xfrm>
            <a:off x="4259373" y="2951940"/>
            <a:ext cx="3793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ln w="38100">
                  <a:gradFill>
                    <a:gsLst>
                      <a:gs pos="22000">
                        <a:schemeClr val="accent4"/>
                      </a:gs>
                      <a:gs pos="81000">
                        <a:schemeClr val="accent4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  <a:cs typeface="+mn-ea"/>
                <a:sym typeface="+mn-lt"/>
              </a:rPr>
              <a:t>PART 04</a:t>
            </a:r>
            <a:endParaRPr lang="zh-CN" altLang="en-US" sz="6000" dirty="0">
              <a:ln w="38100">
                <a:gradFill>
                  <a:gsLst>
                    <a:gs pos="22000">
                      <a:schemeClr val="accent4"/>
                    </a:gs>
                    <a:gs pos="81000">
                      <a:schemeClr val="accent4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B3965AB-1E7A-4D74-8C6D-56A689D62049}"/>
              </a:ext>
            </a:extLst>
          </p:cNvPr>
          <p:cNvSpPr txBox="1"/>
          <p:nvPr/>
        </p:nvSpPr>
        <p:spPr>
          <a:xfrm>
            <a:off x="4208574" y="3549372"/>
            <a:ext cx="38441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400" normalizeH="0" baseline="0" dirty="0">
                <a:ln>
                  <a:noFill/>
                </a:ln>
                <a:solidFill>
                  <a:srgbClr val="2B2B2B"/>
                </a:solidFill>
                <a:uLnTx/>
                <a:uFillTx/>
                <a:latin typeface="+mj-ea"/>
                <a:ea typeface="+mj-ea"/>
                <a:cs typeface="+mn-ea"/>
                <a:sym typeface="+mn-lt"/>
              </a:rPr>
              <a:t>规划展望</a:t>
            </a:r>
            <a:endParaRPr kumimoji="0" lang="zh-CN" altLang="en-US" sz="6600" b="1" i="0" u="none" strike="noStrike" kern="1200" cap="none" spc="400" normalizeH="0" baseline="0" noProof="0" dirty="0">
              <a:ln>
                <a:noFill/>
              </a:ln>
              <a:solidFill>
                <a:srgbClr val="2B2B2B"/>
              </a:solidFill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3416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9E0440E5-DE79-4F90-9D0E-16875A578F5E}"/>
              </a:ext>
            </a:extLst>
          </p:cNvPr>
          <p:cNvSpPr/>
          <p:nvPr/>
        </p:nvSpPr>
        <p:spPr>
          <a:xfrm>
            <a:off x="0" y="9525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CF4FE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75351565-61EA-45D7-BDD4-E419937AE0BB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6E6CC249-321D-4D71-BA27-865F52816FD4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68653778-ECE8-4619-9FA1-52A30A56D29A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规划展望</a:t>
            </a: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5BB12AE2-36DC-4FBB-9940-20AD8FD2B4B1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>
            <a:extLst>
              <a:ext uri="{FF2B5EF4-FFF2-40B4-BE49-F238E27FC236}">
                <a16:creationId xmlns:a16="http://schemas.microsoft.com/office/drawing/2014/main" id="{A36707BC-544D-4395-ADB3-61DE5E7330E3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2" name="TextBox 20">
            <a:extLst>
              <a:ext uri="{FF2B5EF4-FFF2-40B4-BE49-F238E27FC236}">
                <a16:creationId xmlns:a16="http://schemas.microsoft.com/office/drawing/2014/main" id="{B77B7952-D638-477D-993F-F5F4DD4EABD3}"/>
              </a:ext>
            </a:extLst>
          </p:cNvPr>
          <p:cNvSpPr txBox="1"/>
          <p:nvPr/>
        </p:nvSpPr>
        <p:spPr>
          <a:xfrm>
            <a:off x="3517900" y="1368634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这是一段对下文的解释，总结性观点</a:t>
            </a: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0D3528C4-7DCE-4741-8ADA-B906EFDF113B}"/>
              </a:ext>
            </a:extLst>
          </p:cNvPr>
          <p:cNvCxnSpPr>
            <a:cxnSpLocks/>
          </p:cNvCxnSpPr>
          <p:nvPr/>
        </p:nvCxnSpPr>
        <p:spPr>
          <a:xfrm flipH="1">
            <a:off x="5522716" y="1903021"/>
            <a:ext cx="954284" cy="0"/>
          </a:xfrm>
          <a:prstGeom prst="line">
            <a:avLst/>
          </a:prstGeom>
          <a:ln w="76200" cap="rnd">
            <a:gradFill flip="none" rotWithShape="1">
              <a:gsLst>
                <a:gs pos="6195">
                  <a:schemeClr val="accent1"/>
                </a:gs>
                <a:gs pos="61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FF0BD17C-6B3C-4612-9D61-EFB537D32627}"/>
              </a:ext>
            </a:extLst>
          </p:cNvPr>
          <p:cNvSpPr/>
          <p:nvPr/>
        </p:nvSpPr>
        <p:spPr>
          <a:xfrm>
            <a:off x="1066406" y="2271942"/>
            <a:ext cx="2954054" cy="4586059"/>
          </a:xfrm>
          <a:custGeom>
            <a:avLst/>
            <a:gdLst>
              <a:gd name="connsiteX0" fmla="*/ 106760 w 2954054"/>
              <a:gd name="connsiteY0" fmla="*/ 0 h 4586059"/>
              <a:gd name="connsiteX1" fmla="*/ 2847294 w 2954054"/>
              <a:gd name="connsiteY1" fmla="*/ 0 h 4586059"/>
              <a:gd name="connsiteX2" fmla="*/ 2954054 w 2954054"/>
              <a:gd name="connsiteY2" fmla="*/ 106760 h 4586059"/>
              <a:gd name="connsiteX3" fmla="*/ 2954054 w 2954054"/>
              <a:gd name="connsiteY3" fmla="*/ 4586059 h 4586059"/>
              <a:gd name="connsiteX4" fmla="*/ 0 w 2954054"/>
              <a:gd name="connsiteY4" fmla="*/ 4586059 h 4586059"/>
              <a:gd name="connsiteX5" fmla="*/ 0 w 2954054"/>
              <a:gd name="connsiteY5" fmla="*/ 106760 h 4586059"/>
              <a:gd name="connsiteX6" fmla="*/ 106760 w 2954054"/>
              <a:gd name="connsiteY6" fmla="*/ 0 h 458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4054" h="4586059">
                <a:moveTo>
                  <a:pt x="106760" y="0"/>
                </a:moveTo>
                <a:lnTo>
                  <a:pt x="2847294" y="0"/>
                </a:lnTo>
                <a:cubicBezTo>
                  <a:pt x="2906256" y="0"/>
                  <a:pt x="2954054" y="47798"/>
                  <a:pt x="2954054" y="106760"/>
                </a:cubicBezTo>
                <a:lnTo>
                  <a:pt x="2954054" y="4586059"/>
                </a:lnTo>
                <a:lnTo>
                  <a:pt x="0" y="4586059"/>
                </a:lnTo>
                <a:lnTo>
                  <a:pt x="0" y="106760"/>
                </a:lnTo>
                <a:cubicBezTo>
                  <a:pt x="0" y="47798"/>
                  <a:pt x="47798" y="0"/>
                  <a:pt x="10676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5918CC78-F424-4E85-BD52-35DC3E6CB544}"/>
              </a:ext>
            </a:extLst>
          </p:cNvPr>
          <p:cNvSpPr/>
          <p:nvPr/>
        </p:nvSpPr>
        <p:spPr>
          <a:xfrm>
            <a:off x="1555678" y="2581896"/>
            <a:ext cx="1926015" cy="192601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7A3A4D95-E751-4AF5-90EA-6DB34ED2C0AE}"/>
              </a:ext>
            </a:extLst>
          </p:cNvPr>
          <p:cNvSpPr/>
          <p:nvPr/>
        </p:nvSpPr>
        <p:spPr>
          <a:xfrm>
            <a:off x="1715153" y="2741371"/>
            <a:ext cx="1607065" cy="1607066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44000">
                <a:schemeClr val="bg1"/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弧形 36">
            <a:extLst>
              <a:ext uri="{FF2B5EF4-FFF2-40B4-BE49-F238E27FC236}">
                <a16:creationId xmlns:a16="http://schemas.microsoft.com/office/drawing/2014/main" id="{410209F2-E5D7-4AC4-BC19-83D3677DB82C}"/>
              </a:ext>
            </a:extLst>
          </p:cNvPr>
          <p:cNvSpPr/>
          <p:nvPr/>
        </p:nvSpPr>
        <p:spPr>
          <a:xfrm>
            <a:off x="1889738" y="2915196"/>
            <a:ext cx="1259416" cy="1259416"/>
          </a:xfrm>
          <a:prstGeom prst="arc">
            <a:avLst>
              <a:gd name="adj1" fmla="val 16200000"/>
              <a:gd name="adj2" fmla="val 5254978"/>
            </a:avLst>
          </a:prstGeom>
          <a:ln w="152400" cap="rnd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E2FC26A-213D-47F7-B6B4-B9D5AB1C083D}"/>
              </a:ext>
            </a:extLst>
          </p:cNvPr>
          <p:cNvSpPr txBox="1"/>
          <p:nvPr/>
        </p:nvSpPr>
        <p:spPr>
          <a:xfrm>
            <a:off x="1565203" y="3178520"/>
            <a:ext cx="197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50</a:t>
            </a: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%</a:t>
            </a:r>
            <a:endParaRPr lang="zh-CN" altLang="en-US" sz="4000" dirty="0">
              <a:solidFill>
                <a:schemeClr val="accent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777C48E3-C541-40D6-B826-7CF92314BABB}"/>
              </a:ext>
            </a:extLst>
          </p:cNvPr>
          <p:cNvSpPr>
            <a:spLocks/>
          </p:cNvSpPr>
          <p:nvPr/>
        </p:nvSpPr>
        <p:spPr>
          <a:xfrm>
            <a:off x="1357570" y="4607074"/>
            <a:ext cx="2371725" cy="2053719"/>
          </a:xfrm>
          <a:custGeom>
            <a:avLst/>
            <a:gdLst>
              <a:gd name="connsiteX0" fmla="*/ 173136 w 6137398"/>
              <a:gd name="connsiteY0" fmla="*/ 0 h 4879957"/>
              <a:gd name="connsiteX1" fmla="*/ 5964262 w 6137398"/>
              <a:gd name="connsiteY1" fmla="*/ 0 h 4879957"/>
              <a:gd name="connsiteX2" fmla="*/ 6137398 w 6137398"/>
              <a:gd name="connsiteY2" fmla="*/ 173136 h 4879957"/>
              <a:gd name="connsiteX3" fmla="*/ 6137398 w 6137398"/>
              <a:gd name="connsiteY3" fmla="*/ 4879957 h 4879957"/>
              <a:gd name="connsiteX4" fmla="*/ 0 w 6137398"/>
              <a:gd name="connsiteY4" fmla="*/ 4879957 h 4879957"/>
              <a:gd name="connsiteX5" fmla="*/ 0 w 6137398"/>
              <a:gd name="connsiteY5" fmla="*/ 173136 h 4879957"/>
              <a:gd name="connsiteX6" fmla="*/ 173136 w 6137398"/>
              <a:gd name="connsiteY6" fmla="*/ 0 h 4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7398" h="4879957">
                <a:moveTo>
                  <a:pt x="173136" y="0"/>
                </a:moveTo>
                <a:lnTo>
                  <a:pt x="5964262" y="0"/>
                </a:lnTo>
                <a:cubicBezTo>
                  <a:pt x="6059882" y="0"/>
                  <a:pt x="6137398" y="77516"/>
                  <a:pt x="6137398" y="173136"/>
                </a:cubicBezTo>
                <a:lnTo>
                  <a:pt x="6137398" y="4879957"/>
                </a:lnTo>
                <a:lnTo>
                  <a:pt x="0" y="4879957"/>
                </a:lnTo>
                <a:lnTo>
                  <a:pt x="0" y="173136"/>
                </a:lnTo>
                <a:cubicBezTo>
                  <a:pt x="0" y="77516"/>
                  <a:pt x="77516" y="0"/>
                  <a:pt x="173136" y="0"/>
                </a:cubicBezTo>
                <a:close/>
              </a:path>
            </a:pathLst>
          </a:custGeom>
          <a:solidFill>
            <a:srgbClr val="F7F7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0" name="TextBox 21">
            <a:extLst>
              <a:ext uri="{FF2B5EF4-FFF2-40B4-BE49-F238E27FC236}">
                <a16:creationId xmlns:a16="http://schemas.microsoft.com/office/drawing/2014/main" id="{A5D18633-454D-4689-A890-BDC9E6F13ABB}"/>
              </a:ext>
            </a:extLst>
          </p:cNvPr>
          <p:cNvSpPr txBox="1"/>
          <p:nvPr/>
        </p:nvSpPr>
        <p:spPr>
          <a:xfrm>
            <a:off x="1485310" y="5325388"/>
            <a:ext cx="2205519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8" name="TextBox 20">
            <a:extLst>
              <a:ext uri="{FF2B5EF4-FFF2-40B4-BE49-F238E27FC236}">
                <a16:creationId xmlns:a16="http://schemas.microsoft.com/office/drawing/2014/main" id="{4C989D8C-8621-4122-A276-EC88BD00BABB}"/>
              </a:ext>
            </a:extLst>
          </p:cNvPr>
          <p:cNvSpPr txBox="1"/>
          <p:nvPr/>
        </p:nvSpPr>
        <p:spPr>
          <a:xfrm>
            <a:off x="1983102" y="4830646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用户数据</a:t>
            </a:r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105B83E4-27C4-4120-81ED-097FD97A0D66}"/>
              </a:ext>
            </a:extLst>
          </p:cNvPr>
          <p:cNvSpPr/>
          <p:nvPr/>
        </p:nvSpPr>
        <p:spPr>
          <a:xfrm>
            <a:off x="1588836" y="4772041"/>
            <a:ext cx="424798" cy="4247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0" name="Object 800011">
            <a:extLst>
              <a:ext uri="{FF2B5EF4-FFF2-40B4-BE49-F238E27FC236}">
                <a16:creationId xmlns:a16="http://schemas.microsoft.com/office/drawing/2014/main" id="{8E806F79-65ED-47EA-BE5C-96A13C374F08}"/>
              </a:ext>
            </a:extLst>
          </p:cNvPr>
          <p:cNvSpPr txBox="1"/>
          <p:nvPr/>
        </p:nvSpPr>
        <p:spPr>
          <a:xfrm>
            <a:off x="1598417" y="4799774"/>
            <a:ext cx="405636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6C04EACB-6DCE-40D1-B6E7-BFA6C30D403C}"/>
              </a:ext>
            </a:extLst>
          </p:cNvPr>
          <p:cNvSpPr/>
          <p:nvPr/>
        </p:nvSpPr>
        <p:spPr>
          <a:xfrm>
            <a:off x="3158878" y="6472428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471E5051-B6D5-43C9-A650-817591EEA3C1}"/>
              </a:ext>
            </a:extLst>
          </p:cNvPr>
          <p:cNvSpPr/>
          <p:nvPr/>
        </p:nvSpPr>
        <p:spPr>
          <a:xfrm>
            <a:off x="3289196" y="6472428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cs typeface="+mn-ea"/>
              <a:sym typeface="+mn-lt"/>
            </a:endParaRPr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C651820A-B14E-4527-856D-830C38F71DAF}"/>
              </a:ext>
            </a:extLst>
          </p:cNvPr>
          <p:cNvSpPr/>
          <p:nvPr/>
        </p:nvSpPr>
        <p:spPr>
          <a:xfrm>
            <a:off x="3429413" y="6472428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0E6EA6FD-C445-4C33-8410-75FD4F85C2B1}"/>
              </a:ext>
            </a:extLst>
          </p:cNvPr>
          <p:cNvSpPr/>
          <p:nvPr/>
        </p:nvSpPr>
        <p:spPr>
          <a:xfrm>
            <a:off x="4648008" y="2271942"/>
            <a:ext cx="2954053" cy="4586059"/>
          </a:xfrm>
          <a:custGeom>
            <a:avLst/>
            <a:gdLst>
              <a:gd name="connsiteX0" fmla="*/ 106759 w 2954053"/>
              <a:gd name="connsiteY0" fmla="*/ 0 h 4586059"/>
              <a:gd name="connsiteX1" fmla="*/ 2847293 w 2954053"/>
              <a:gd name="connsiteY1" fmla="*/ 0 h 4586059"/>
              <a:gd name="connsiteX2" fmla="*/ 2954053 w 2954053"/>
              <a:gd name="connsiteY2" fmla="*/ 106760 h 4586059"/>
              <a:gd name="connsiteX3" fmla="*/ 2954053 w 2954053"/>
              <a:gd name="connsiteY3" fmla="*/ 4586059 h 4586059"/>
              <a:gd name="connsiteX4" fmla="*/ 0 w 2954053"/>
              <a:gd name="connsiteY4" fmla="*/ 4586059 h 4586059"/>
              <a:gd name="connsiteX5" fmla="*/ 0 w 2954053"/>
              <a:gd name="connsiteY5" fmla="*/ 106760 h 4586059"/>
              <a:gd name="connsiteX6" fmla="*/ 106759 w 2954053"/>
              <a:gd name="connsiteY6" fmla="*/ 0 h 458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4053" h="4586059">
                <a:moveTo>
                  <a:pt x="106759" y="0"/>
                </a:moveTo>
                <a:lnTo>
                  <a:pt x="2847293" y="0"/>
                </a:lnTo>
                <a:cubicBezTo>
                  <a:pt x="2906255" y="0"/>
                  <a:pt x="2954053" y="47798"/>
                  <a:pt x="2954053" y="106760"/>
                </a:cubicBezTo>
                <a:lnTo>
                  <a:pt x="2954053" y="4586059"/>
                </a:lnTo>
                <a:lnTo>
                  <a:pt x="0" y="4586059"/>
                </a:lnTo>
                <a:lnTo>
                  <a:pt x="0" y="106760"/>
                </a:lnTo>
                <a:cubicBezTo>
                  <a:pt x="0" y="47798"/>
                  <a:pt x="47797" y="0"/>
                  <a:pt x="10675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9895BA0D-A34B-4AB3-B713-1EC966BD5CBC}"/>
              </a:ext>
            </a:extLst>
          </p:cNvPr>
          <p:cNvSpPr/>
          <p:nvPr/>
        </p:nvSpPr>
        <p:spPr>
          <a:xfrm>
            <a:off x="5137278" y="2581896"/>
            <a:ext cx="1926015" cy="192601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22EEAA66-0A70-40DB-BE87-02FD427993C5}"/>
              </a:ext>
            </a:extLst>
          </p:cNvPr>
          <p:cNvSpPr/>
          <p:nvPr/>
        </p:nvSpPr>
        <p:spPr>
          <a:xfrm>
            <a:off x="5296753" y="2741371"/>
            <a:ext cx="1607065" cy="1607066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44000">
                <a:schemeClr val="bg1"/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1" name="弧形 40">
            <a:extLst>
              <a:ext uri="{FF2B5EF4-FFF2-40B4-BE49-F238E27FC236}">
                <a16:creationId xmlns:a16="http://schemas.microsoft.com/office/drawing/2014/main" id="{CE201B0F-E496-4EAC-B468-0B50BA315959}"/>
              </a:ext>
            </a:extLst>
          </p:cNvPr>
          <p:cNvSpPr/>
          <p:nvPr/>
        </p:nvSpPr>
        <p:spPr>
          <a:xfrm>
            <a:off x="5471338" y="2915196"/>
            <a:ext cx="1259416" cy="1259416"/>
          </a:xfrm>
          <a:prstGeom prst="arc">
            <a:avLst>
              <a:gd name="adj1" fmla="val 16200000"/>
              <a:gd name="adj2" fmla="val 7654151"/>
            </a:avLst>
          </a:prstGeom>
          <a:ln w="152400" cap="rnd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6203F5D-8241-4D61-94E8-8A5DD1162163}"/>
              </a:ext>
            </a:extLst>
          </p:cNvPr>
          <p:cNvSpPr txBox="1"/>
          <p:nvPr/>
        </p:nvSpPr>
        <p:spPr>
          <a:xfrm>
            <a:off x="5156328" y="3178520"/>
            <a:ext cx="197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accent1"/>
                </a:solidFill>
                <a:latin typeface="+mj-ea"/>
                <a:ea typeface="+mj-ea"/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60</a:t>
            </a:r>
            <a:r>
              <a:rPr lang="en-US" altLang="zh-CN" sz="1800" dirty="0">
                <a:sym typeface="+mn-lt"/>
              </a:rPr>
              <a:t>%</a:t>
            </a:r>
            <a:endParaRPr lang="zh-CN" altLang="en-US" sz="1800" dirty="0">
              <a:sym typeface="+mn-lt"/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03586DC8-33FA-4966-9501-8967BD46C162}"/>
              </a:ext>
            </a:extLst>
          </p:cNvPr>
          <p:cNvSpPr>
            <a:spLocks/>
          </p:cNvSpPr>
          <p:nvPr/>
        </p:nvSpPr>
        <p:spPr>
          <a:xfrm>
            <a:off x="4939170" y="4607074"/>
            <a:ext cx="2371725" cy="2053719"/>
          </a:xfrm>
          <a:custGeom>
            <a:avLst/>
            <a:gdLst>
              <a:gd name="connsiteX0" fmla="*/ 173136 w 6137398"/>
              <a:gd name="connsiteY0" fmla="*/ 0 h 4879957"/>
              <a:gd name="connsiteX1" fmla="*/ 5964262 w 6137398"/>
              <a:gd name="connsiteY1" fmla="*/ 0 h 4879957"/>
              <a:gd name="connsiteX2" fmla="*/ 6137398 w 6137398"/>
              <a:gd name="connsiteY2" fmla="*/ 173136 h 4879957"/>
              <a:gd name="connsiteX3" fmla="*/ 6137398 w 6137398"/>
              <a:gd name="connsiteY3" fmla="*/ 4879957 h 4879957"/>
              <a:gd name="connsiteX4" fmla="*/ 0 w 6137398"/>
              <a:gd name="connsiteY4" fmla="*/ 4879957 h 4879957"/>
              <a:gd name="connsiteX5" fmla="*/ 0 w 6137398"/>
              <a:gd name="connsiteY5" fmla="*/ 173136 h 4879957"/>
              <a:gd name="connsiteX6" fmla="*/ 173136 w 6137398"/>
              <a:gd name="connsiteY6" fmla="*/ 0 h 4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7398" h="4879957">
                <a:moveTo>
                  <a:pt x="173136" y="0"/>
                </a:moveTo>
                <a:lnTo>
                  <a:pt x="5964262" y="0"/>
                </a:lnTo>
                <a:cubicBezTo>
                  <a:pt x="6059882" y="0"/>
                  <a:pt x="6137398" y="77516"/>
                  <a:pt x="6137398" y="173136"/>
                </a:cubicBezTo>
                <a:lnTo>
                  <a:pt x="6137398" y="4879957"/>
                </a:lnTo>
                <a:lnTo>
                  <a:pt x="0" y="4879957"/>
                </a:lnTo>
                <a:lnTo>
                  <a:pt x="0" y="173136"/>
                </a:lnTo>
                <a:cubicBezTo>
                  <a:pt x="0" y="77516"/>
                  <a:pt x="77516" y="0"/>
                  <a:pt x="173136" y="0"/>
                </a:cubicBezTo>
                <a:close/>
              </a:path>
            </a:pathLst>
          </a:custGeom>
          <a:solidFill>
            <a:srgbClr val="F7F7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2" name="TextBox 21">
            <a:extLst>
              <a:ext uri="{FF2B5EF4-FFF2-40B4-BE49-F238E27FC236}">
                <a16:creationId xmlns:a16="http://schemas.microsoft.com/office/drawing/2014/main" id="{9B59F748-9B6B-45D3-B729-7C2203B23056}"/>
              </a:ext>
            </a:extLst>
          </p:cNvPr>
          <p:cNvSpPr txBox="1"/>
          <p:nvPr/>
        </p:nvSpPr>
        <p:spPr>
          <a:xfrm>
            <a:off x="5059608" y="5325388"/>
            <a:ext cx="2205519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3" name="TextBox 20">
            <a:extLst>
              <a:ext uri="{FF2B5EF4-FFF2-40B4-BE49-F238E27FC236}">
                <a16:creationId xmlns:a16="http://schemas.microsoft.com/office/drawing/2014/main" id="{9A601250-083B-485C-8571-9E16D250E185}"/>
              </a:ext>
            </a:extLst>
          </p:cNvPr>
          <p:cNvSpPr txBox="1"/>
          <p:nvPr/>
        </p:nvSpPr>
        <p:spPr>
          <a:xfrm>
            <a:off x="5491032" y="4830646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活动数据</a:t>
            </a:r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114CB886-9FB1-4EAB-ACC8-8A0DB3890BEC}"/>
              </a:ext>
            </a:extLst>
          </p:cNvPr>
          <p:cNvSpPr/>
          <p:nvPr/>
        </p:nvSpPr>
        <p:spPr>
          <a:xfrm>
            <a:off x="5096766" y="4772041"/>
            <a:ext cx="424798" cy="4247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5" name="Object 800011">
            <a:extLst>
              <a:ext uri="{FF2B5EF4-FFF2-40B4-BE49-F238E27FC236}">
                <a16:creationId xmlns:a16="http://schemas.microsoft.com/office/drawing/2014/main" id="{5B55C0FF-BF5E-4766-BE07-DA7E7980DF20}"/>
              </a:ext>
            </a:extLst>
          </p:cNvPr>
          <p:cNvSpPr txBox="1"/>
          <p:nvPr/>
        </p:nvSpPr>
        <p:spPr>
          <a:xfrm>
            <a:off x="5019262" y="4799774"/>
            <a:ext cx="572813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372FB7AF-E033-49D8-85DE-6C486F78DE10}"/>
              </a:ext>
            </a:extLst>
          </p:cNvPr>
          <p:cNvSpPr/>
          <p:nvPr/>
        </p:nvSpPr>
        <p:spPr>
          <a:xfrm>
            <a:off x="6692622" y="6472428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1A8C78C8-A2EB-456A-8097-2C93E541658E}"/>
              </a:ext>
            </a:extLst>
          </p:cNvPr>
          <p:cNvSpPr/>
          <p:nvPr/>
        </p:nvSpPr>
        <p:spPr>
          <a:xfrm>
            <a:off x="6822940" y="6472428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cs typeface="+mn-ea"/>
              <a:sym typeface="+mn-lt"/>
            </a:endParaRPr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75706CE9-B86B-4CD4-AD11-8B69D2D1988D}"/>
              </a:ext>
            </a:extLst>
          </p:cNvPr>
          <p:cNvSpPr/>
          <p:nvPr/>
        </p:nvSpPr>
        <p:spPr>
          <a:xfrm>
            <a:off x="6963157" y="6472428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D39990B2-A6F9-4C3C-BC7B-E3BDBF28897F}"/>
              </a:ext>
            </a:extLst>
          </p:cNvPr>
          <p:cNvSpPr/>
          <p:nvPr/>
        </p:nvSpPr>
        <p:spPr>
          <a:xfrm>
            <a:off x="8229605" y="2271942"/>
            <a:ext cx="2954054" cy="4586059"/>
          </a:xfrm>
          <a:custGeom>
            <a:avLst/>
            <a:gdLst>
              <a:gd name="connsiteX0" fmla="*/ 106760 w 2954054"/>
              <a:gd name="connsiteY0" fmla="*/ 0 h 4586059"/>
              <a:gd name="connsiteX1" fmla="*/ 2847294 w 2954054"/>
              <a:gd name="connsiteY1" fmla="*/ 0 h 4586059"/>
              <a:gd name="connsiteX2" fmla="*/ 2954054 w 2954054"/>
              <a:gd name="connsiteY2" fmla="*/ 106760 h 4586059"/>
              <a:gd name="connsiteX3" fmla="*/ 2954054 w 2954054"/>
              <a:gd name="connsiteY3" fmla="*/ 4586059 h 4586059"/>
              <a:gd name="connsiteX4" fmla="*/ 0 w 2954054"/>
              <a:gd name="connsiteY4" fmla="*/ 4586059 h 4586059"/>
              <a:gd name="connsiteX5" fmla="*/ 0 w 2954054"/>
              <a:gd name="connsiteY5" fmla="*/ 106760 h 4586059"/>
              <a:gd name="connsiteX6" fmla="*/ 106760 w 2954054"/>
              <a:gd name="connsiteY6" fmla="*/ 0 h 4586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4054" h="4586059">
                <a:moveTo>
                  <a:pt x="106760" y="0"/>
                </a:moveTo>
                <a:lnTo>
                  <a:pt x="2847294" y="0"/>
                </a:lnTo>
                <a:cubicBezTo>
                  <a:pt x="2906256" y="0"/>
                  <a:pt x="2954054" y="47798"/>
                  <a:pt x="2954054" y="106760"/>
                </a:cubicBezTo>
                <a:lnTo>
                  <a:pt x="2954054" y="4586059"/>
                </a:lnTo>
                <a:lnTo>
                  <a:pt x="0" y="4586059"/>
                </a:lnTo>
                <a:lnTo>
                  <a:pt x="0" y="106760"/>
                </a:lnTo>
                <a:cubicBezTo>
                  <a:pt x="0" y="47798"/>
                  <a:pt x="47798" y="0"/>
                  <a:pt x="10676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B2B0B976-69B6-44F9-AAB8-5D722C83AED3}"/>
              </a:ext>
            </a:extLst>
          </p:cNvPr>
          <p:cNvSpPr/>
          <p:nvPr/>
        </p:nvSpPr>
        <p:spPr>
          <a:xfrm>
            <a:off x="8718877" y="2581896"/>
            <a:ext cx="1926015" cy="192601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22000"/>
                </a:schemeClr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7DFF957C-34E4-4CA9-952C-BFD7AEB5341B}"/>
              </a:ext>
            </a:extLst>
          </p:cNvPr>
          <p:cNvSpPr/>
          <p:nvPr/>
        </p:nvSpPr>
        <p:spPr>
          <a:xfrm>
            <a:off x="8878352" y="2741371"/>
            <a:ext cx="1607065" cy="1607066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44000">
                <a:schemeClr val="bg1"/>
              </a:gs>
              <a:gs pos="100000">
                <a:schemeClr val="bg1"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5" name="弧形 44">
            <a:extLst>
              <a:ext uri="{FF2B5EF4-FFF2-40B4-BE49-F238E27FC236}">
                <a16:creationId xmlns:a16="http://schemas.microsoft.com/office/drawing/2014/main" id="{3FE6344B-A193-4A2A-8EE9-9A06A8BFDAB3}"/>
              </a:ext>
            </a:extLst>
          </p:cNvPr>
          <p:cNvSpPr/>
          <p:nvPr/>
        </p:nvSpPr>
        <p:spPr>
          <a:xfrm>
            <a:off x="9052937" y="2915196"/>
            <a:ext cx="1259416" cy="1259416"/>
          </a:xfrm>
          <a:prstGeom prst="arc">
            <a:avLst>
              <a:gd name="adj1" fmla="val 16200000"/>
              <a:gd name="adj2" fmla="val 20566881"/>
            </a:avLst>
          </a:prstGeom>
          <a:ln w="152400" cap="rnd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49BACF1-AE20-4ED2-9FB9-AF62B97D167B}"/>
              </a:ext>
            </a:extLst>
          </p:cNvPr>
          <p:cNvSpPr txBox="1"/>
          <p:nvPr/>
        </p:nvSpPr>
        <p:spPr>
          <a:xfrm>
            <a:off x="8747452" y="3178520"/>
            <a:ext cx="197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chemeClr val="accent1"/>
                </a:solidFill>
                <a:latin typeface="+mj-ea"/>
                <a:ea typeface="+mj-ea"/>
                <a:cs typeface="+mn-ea"/>
              </a:defRPr>
            </a:lvl1pPr>
          </a:lstStyle>
          <a:p>
            <a:r>
              <a:rPr lang="en-US" altLang="zh-CN" dirty="0">
                <a:sym typeface="+mn-lt"/>
              </a:rPr>
              <a:t>20</a:t>
            </a:r>
            <a:r>
              <a:rPr lang="en-US" altLang="zh-CN" sz="1800" dirty="0">
                <a:sym typeface="+mn-lt"/>
              </a:rPr>
              <a:t>%</a:t>
            </a:r>
            <a:endParaRPr lang="zh-CN" altLang="en-US" sz="1800" dirty="0">
              <a:sym typeface="+mn-lt"/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50F34913-EC03-4999-84F7-694DE7D09CB3}"/>
              </a:ext>
            </a:extLst>
          </p:cNvPr>
          <p:cNvSpPr>
            <a:spLocks/>
          </p:cNvSpPr>
          <p:nvPr/>
        </p:nvSpPr>
        <p:spPr>
          <a:xfrm>
            <a:off x="8520769" y="4607073"/>
            <a:ext cx="2371725" cy="2053719"/>
          </a:xfrm>
          <a:custGeom>
            <a:avLst/>
            <a:gdLst>
              <a:gd name="connsiteX0" fmla="*/ 173136 w 6137398"/>
              <a:gd name="connsiteY0" fmla="*/ 0 h 4879957"/>
              <a:gd name="connsiteX1" fmla="*/ 5964262 w 6137398"/>
              <a:gd name="connsiteY1" fmla="*/ 0 h 4879957"/>
              <a:gd name="connsiteX2" fmla="*/ 6137398 w 6137398"/>
              <a:gd name="connsiteY2" fmla="*/ 173136 h 4879957"/>
              <a:gd name="connsiteX3" fmla="*/ 6137398 w 6137398"/>
              <a:gd name="connsiteY3" fmla="*/ 4879957 h 4879957"/>
              <a:gd name="connsiteX4" fmla="*/ 0 w 6137398"/>
              <a:gd name="connsiteY4" fmla="*/ 4879957 h 4879957"/>
              <a:gd name="connsiteX5" fmla="*/ 0 w 6137398"/>
              <a:gd name="connsiteY5" fmla="*/ 173136 h 4879957"/>
              <a:gd name="connsiteX6" fmla="*/ 173136 w 6137398"/>
              <a:gd name="connsiteY6" fmla="*/ 0 h 487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7398" h="4879957">
                <a:moveTo>
                  <a:pt x="173136" y="0"/>
                </a:moveTo>
                <a:lnTo>
                  <a:pt x="5964262" y="0"/>
                </a:lnTo>
                <a:cubicBezTo>
                  <a:pt x="6059882" y="0"/>
                  <a:pt x="6137398" y="77516"/>
                  <a:pt x="6137398" y="173136"/>
                </a:cubicBezTo>
                <a:lnTo>
                  <a:pt x="6137398" y="4879957"/>
                </a:lnTo>
                <a:lnTo>
                  <a:pt x="0" y="4879957"/>
                </a:lnTo>
                <a:lnTo>
                  <a:pt x="0" y="173136"/>
                </a:lnTo>
                <a:cubicBezTo>
                  <a:pt x="0" y="77516"/>
                  <a:pt x="77516" y="0"/>
                  <a:pt x="173136" y="0"/>
                </a:cubicBezTo>
                <a:close/>
              </a:path>
            </a:pathLst>
          </a:custGeom>
          <a:solidFill>
            <a:srgbClr val="F7F7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8" name="TextBox 21">
            <a:extLst>
              <a:ext uri="{FF2B5EF4-FFF2-40B4-BE49-F238E27FC236}">
                <a16:creationId xmlns:a16="http://schemas.microsoft.com/office/drawing/2014/main" id="{FC3D0721-53BD-4B68-BFB1-617F25FB29AA}"/>
              </a:ext>
            </a:extLst>
          </p:cNvPr>
          <p:cNvSpPr txBox="1"/>
          <p:nvPr/>
        </p:nvSpPr>
        <p:spPr>
          <a:xfrm>
            <a:off x="8633905" y="5325388"/>
            <a:ext cx="2205519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9" name="TextBox 20">
            <a:extLst>
              <a:ext uri="{FF2B5EF4-FFF2-40B4-BE49-F238E27FC236}">
                <a16:creationId xmlns:a16="http://schemas.microsoft.com/office/drawing/2014/main" id="{AA02D46B-1C81-428F-AE93-B90E79BCBB8C}"/>
              </a:ext>
            </a:extLst>
          </p:cNvPr>
          <p:cNvSpPr txBox="1"/>
          <p:nvPr/>
        </p:nvSpPr>
        <p:spPr>
          <a:xfrm>
            <a:off x="9131697" y="4830646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运营数据</a:t>
            </a:r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39CF928A-E089-40A5-BE7F-5FF666E71BCA}"/>
              </a:ext>
            </a:extLst>
          </p:cNvPr>
          <p:cNvSpPr/>
          <p:nvPr/>
        </p:nvSpPr>
        <p:spPr>
          <a:xfrm>
            <a:off x="8737431" y="4772041"/>
            <a:ext cx="424798" cy="4247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1" name="Object 800011">
            <a:extLst>
              <a:ext uri="{FF2B5EF4-FFF2-40B4-BE49-F238E27FC236}">
                <a16:creationId xmlns:a16="http://schemas.microsoft.com/office/drawing/2014/main" id="{8DE018BF-7F9C-46F4-9505-2AAABF11A691}"/>
              </a:ext>
            </a:extLst>
          </p:cNvPr>
          <p:cNvSpPr txBox="1"/>
          <p:nvPr/>
        </p:nvSpPr>
        <p:spPr>
          <a:xfrm>
            <a:off x="8732498" y="4799774"/>
            <a:ext cx="424798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03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02" name="椭圆 101">
            <a:extLst>
              <a:ext uri="{FF2B5EF4-FFF2-40B4-BE49-F238E27FC236}">
                <a16:creationId xmlns:a16="http://schemas.microsoft.com/office/drawing/2014/main" id="{7E2ACB68-71C7-4DDC-A04B-26DDAA1444A1}"/>
              </a:ext>
            </a:extLst>
          </p:cNvPr>
          <p:cNvSpPr/>
          <p:nvPr/>
        </p:nvSpPr>
        <p:spPr>
          <a:xfrm>
            <a:off x="10285870" y="6472428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椭圆 102">
            <a:extLst>
              <a:ext uri="{FF2B5EF4-FFF2-40B4-BE49-F238E27FC236}">
                <a16:creationId xmlns:a16="http://schemas.microsoft.com/office/drawing/2014/main" id="{C716DE7F-F6E3-4D53-8F23-A737B3FA205F}"/>
              </a:ext>
            </a:extLst>
          </p:cNvPr>
          <p:cNvSpPr/>
          <p:nvPr/>
        </p:nvSpPr>
        <p:spPr>
          <a:xfrm>
            <a:off x="10416188" y="6472428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cs typeface="+mn-ea"/>
              <a:sym typeface="+mn-lt"/>
            </a:endParaRPr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B9258291-42CD-440B-9E22-FDB5BE4ECD4E}"/>
              </a:ext>
            </a:extLst>
          </p:cNvPr>
          <p:cNvSpPr/>
          <p:nvPr/>
        </p:nvSpPr>
        <p:spPr>
          <a:xfrm>
            <a:off x="10556405" y="6472428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72061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1133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9E0440E5-DE79-4F90-9D0E-16875A578F5E}"/>
              </a:ext>
            </a:extLst>
          </p:cNvPr>
          <p:cNvSpPr/>
          <p:nvPr/>
        </p:nvSpPr>
        <p:spPr>
          <a:xfrm>
            <a:off x="0" y="9525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CF4FE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3B125EA-C45A-499F-A7DF-575A62304E9B}"/>
              </a:ext>
            </a:extLst>
          </p:cNvPr>
          <p:cNvSpPr/>
          <p:nvPr/>
        </p:nvSpPr>
        <p:spPr>
          <a:xfrm>
            <a:off x="0" y="0"/>
            <a:ext cx="12192000" cy="344562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0B4CB5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530BF8FE-7741-427C-86F2-1ABA6A2FDA9D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B79D30DC-B442-4081-8BEA-478FBE88A092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63EF211-A240-438F-B767-B575952552CD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规划展望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992E412E-D7D0-4852-83BC-74BBF1362B83}"/>
              </a:ext>
            </a:extLst>
          </p:cNvPr>
          <p:cNvGrpSpPr/>
          <p:nvPr/>
        </p:nvGrpSpPr>
        <p:grpSpPr>
          <a:xfrm>
            <a:off x="482600" y="852150"/>
            <a:ext cx="11214100" cy="61579"/>
            <a:chOff x="482600" y="1128715"/>
            <a:chExt cx="11214100" cy="61579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BB0D6F0D-6BA4-402A-A0AE-31A97B6918A1}"/>
                </a:ext>
              </a:extLst>
            </p:cNvPr>
            <p:cNvCxnSpPr>
              <a:cxnSpLocks/>
            </p:cNvCxnSpPr>
            <p:nvPr/>
          </p:nvCxnSpPr>
          <p:spPr>
            <a:xfrm>
              <a:off x="482600" y="1174419"/>
              <a:ext cx="11214100" cy="0"/>
            </a:xfrm>
            <a:prstGeom prst="line">
              <a:avLst/>
            </a:prstGeom>
            <a:ln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E22A28E9-D315-4DF9-A48F-0E044CF557DB}"/>
                </a:ext>
              </a:extLst>
            </p:cNvPr>
            <p:cNvSpPr/>
            <p:nvPr/>
          </p:nvSpPr>
          <p:spPr>
            <a:xfrm>
              <a:off x="10648709" y="1128715"/>
              <a:ext cx="1043021" cy="61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2C5139F9-8C3C-4608-A3C3-E233067B1C9B}"/>
              </a:ext>
            </a:extLst>
          </p:cNvPr>
          <p:cNvGrpSpPr/>
          <p:nvPr/>
        </p:nvGrpSpPr>
        <p:grpSpPr>
          <a:xfrm>
            <a:off x="0" y="6660793"/>
            <a:ext cx="12192000" cy="218798"/>
            <a:chOff x="0" y="6595353"/>
            <a:chExt cx="12192000" cy="284238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2609F2DD-0F54-4B2D-8150-68F64BC984C8}"/>
                </a:ext>
              </a:extLst>
            </p:cNvPr>
            <p:cNvSpPr>
              <a:spLocks/>
            </p:cNvSpPr>
            <p:nvPr/>
          </p:nvSpPr>
          <p:spPr>
            <a:xfrm flipH="1">
              <a:off x="219199" y="6595353"/>
              <a:ext cx="4229552" cy="262647"/>
            </a:xfrm>
            <a:custGeom>
              <a:avLst/>
              <a:gdLst>
                <a:gd name="connsiteX0" fmla="*/ 120198 w 4229552"/>
                <a:gd name="connsiteY0" fmla="*/ 0 h 175993"/>
                <a:gd name="connsiteX1" fmla="*/ 4229552 w 4229552"/>
                <a:gd name="connsiteY1" fmla="*/ 0 h 175993"/>
                <a:gd name="connsiteX2" fmla="*/ 4229552 w 4229552"/>
                <a:gd name="connsiteY2" fmla="*/ 175993 h 175993"/>
                <a:gd name="connsiteX3" fmla="*/ 0 w 4229552"/>
                <a:gd name="connsiteY3" fmla="*/ 175993 h 17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552" h="175993">
                  <a:moveTo>
                    <a:pt x="120198" y="0"/>
                  </a:moveTo>
                  <a:lnTo>
                    <a:pt x="4229552" y="0"/>
                  </a:lnTo>
                  <a:lnTo>
                    <a:pt x="4229552" y="175993"/>
                  </a:lnTo>
                  <a:lnTo>
                    <a:pt x="0" y="1759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14AC553-B870-49A4-89BF-D5A804D89A06}"/>
                </a:ext>
              </a:extLst>
            </p:cNvPr>
            <p:cNvSpPr/>
            <p:nvPr/>
          </p:nvSpPr>
          <p:spPr>
            <a:xfrm flipV="1">
              <a:off x="0" y="6739900"/>
              <a:ext cx="12192000" cy="139691"/>
            </a:xfrm>
            <a:custGeom>
              <a:avLst/>
              <a:gdLst>
                <a:gd name="connsiteX0" fmla="*/ 0 w 12192000"/>
                <a:gd name="connsiteY0" fmla="*/ 0 h 57516"/>
                <a:gd name="connsiteX1" fmla="*/ 12192000 w 12192000"/>
                <a:gd name="connsiteY1" fmla="*/ 0 h 57516"/>
                <a:gd name="connsiteX2" fmla="*/ 12192000 w 12192000"/>
                <a:gd name="connsiteY2" fmla="*/ 57516 h 57516"/>
                <a:gd name="connsiteX3" fmla="*/ 0 w 12192000"/>
                <a:gd name="connsiteY3" fmla="*/ 57516 h 5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7516">
                  <a:moveTo>
                    <a:pt x="0" y="0"/>
                  </a:moveTo>
                  <a:lnTo>
                    <a:pt x="12192000" y="0"/>
                  </a:lnTo>
                  <a:lnTo>
                    <a:pt x="12192000" y="57516"/>
                  </a:lnTo>
                  <a:lnTo>
                    <a:pt x="0" y="57516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86E0D259-95D9-4154-9FD2-181F1DEFAC61}"/>
                </a:ext>
              </a:extLst>
            </p:cNvPr>
            <p:cNvSpPr>
              <a:spLocks/>
            </p:cNvSpPr>
            <p:nvPr/>
          </p:nvSpPr>
          <p:spPr>
            <a:xfrm flipH="1">
              <a:off x="0" y="6595353"/>
              <a:ext cx="4229552" cy="262647"/>
            </a:xfrm>
            <a:custGeom>
              <a:avLst/>
              <a:gdLst>
                <a:gd name="connsiteX0" fmla="*/ 120198 w 4229552"/>
                <a:gd name="connsiteY0" fmla="*/ 0 h 175993"/>
                <a:gd name="connsiteX1" fmla="*/ 4229552 w 4229552"/>
                <a:gd name="connsiteY1" fmla="*/ 0 h 175993"/>
                <a:gd name="connsiteX2" fmla="*/ 4229552 w 4229552"/>
                <a:gd name="connsiteY2" fmla="*/ 175993 h 175993"/>
                <a:gd name="connsiteX3" fmla="*/ 0 w 4229552"/>
                <a:gd name="connsiteY3" fmla="*/ 175993 h 17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552" h="175993">
                  <a:moveTo>
                    <a:pt x="120198" y="0"/>
                  </a:moveTo>
                  <a:lnTo>
                    <a:pt x="4229552" y="0"/>
                  </a:lnTo>
                  <a:lnTo>
                    <a:pt x="4229552" y="175993"/>
                  </a:lnTo>
                  <a:lnTo>
                    <a:pt x="0" y="175993"/>
                  </a:lnTo>
                  <a:close/>
                </a:path>
              </a:pathLst>
            </a:custGeom>
            <a:gradFill>
              <a:gsLst>
                <a:gs pos="100000">
                  <a:srgbClr val="0E64F0"/>
                </a:gs>
                <a:gs pos="0">
                  <a:srgbClr val="0C54CA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BD46D183-24FD-4C9B-BAF2-B915CFAFA7D4}"/>
              </a:ext>
            </a:extLst>
          </p:cNvPr>
          <p:cNvSpPr/>
          <p:nvPr/>
        </p:nvSpPr>
        <p:spPr>
          <a:xfrm>
            <a:off x="753608" y="1631480"/>
            <a:ext cx="10684783" cy="4643113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accent4"/>
            </a:solidFill>
            <a:prstDash val="solid"/>
          </a:ln>
          <a:effectLst>
            <a:outerShdw blurRad="190500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EC1FC548-5732-4947-8CFE-DB7BB717BD41}"/>
              </a:ext>
            </a:extLst>
          </p:cNvPr>
          <p:cNvSpPr/>
          <p:nvPr/>
        </p:nvSpPr>
        <p:spPr>
          <a:xfrm>
            <a:off x="763133" y="3987163"/>
            <a:ext cx="10666867" cy="5715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6D55D370-4F34-4D47-B0BB-52C5F64E9683}"/>
              </a:ext>
            </a:extLst>
          </p:cNvPr>
          <p:cNvSpPr/>
          <p:nvPr/>
        </p:nvSpPr>
        <p:spPr>
          <a:xfrm>
            <a:off x="763133" y="5131856"/>
            <a:ext cx="10666867" cy="5715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BA51677A-5521-4C88-A3EE-596BDAC82545}"/>
              </a:ext>
            </a:extLst>
          </p:cNvPr>
          <p:cNvSpPr/>
          <p:nvPr/>
        </p:nvSpPr>
        <p:spPr>
          <a:xfrm>
            <a:off x="763133" y="2835696"/>
            <a:ext cx="10666867" cy="5715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81CBBF99-DCEB-466B-A1C1-C5EB3D2BD861}"/>
              </a:ext>
            </a:extLst>
          </p:cNvPr>
          <p:cNvSpPr/>
          <p:nvPr/>
        </p:nvSpPr>
        <p:spPr>
          <a:xfrm>
            <a:off x="763133" y="1618659"/>
            <a:ext cx="10675258" cy="62932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rgbClr val="0B4CB5"/>
              </a:gs>
            </a:gsLst>
            <a:path path="circle">
              <a:fillToRect l="100000" t="100000"/>
            </a:path>
            <a:tileRect r="-100000" b="-100000"/>
          </a:gradFill>
          <a:ln w="19050" cap="flat" cmpd="sng" algn="ctr">
            <a:solidFill>
              <a:schemeClr val="accent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graphicFrame>
        <p:nvGraphicFramePr>
          <p:cNvPr id="56" name="表格 55">
            <a:extLst>
              <a:ext uri="{FF2B5EF4-FFF2-40B4-BE49-F238E27FC236}">
                <a16:creationId xmlns:a16="http://schemas.microsoft.com/office/drawing/2014/main" id="{461B5CDF-5BCE-45E0-A591-61E060A68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995705"/>
              </p:ext>
            </p:extLst>
          </p:nvPr>
        </p:nvGraphicFramePr>
        <p:xfrm>
          <a:off x="762000" y="1633155"/>
          <a:ext cx="10684783" cy="4629273"/>
        </p:xfrm>
        <a:graphic>
          <a:graphicData uri="http://schemas.openxmlformats.org/drawingml/2006/table">
            <a:tbl>
              <a:tblPr/>
              <a:tblGrid>
                <a:gridCol w="1849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4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9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0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00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ea"/>
                          <a:sym typeface="+mn-lt"/>
                        </a:rPr>
                        <a:t>产品</a:t>
                      </a:r>
                    </a:p>
                  </a:txBody>
                  <a:tcPr marL="16933" marR="16933" marT="169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ea"/>
                          <a:sym typeface="+mn-lt"/>
                        </a:rPr>
                        <a:t>内容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ea"/>
                          <a:sym typeface="+mn-lt"/>
                        </a:rPr>
                        <a:t>数据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ea"/>
                          <a:sym typeface="+mn-lt"/>
                        </a:rPr>
                        <a:t>反馈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33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3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3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51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ea"/>
                          <a:sym typeface="+mn-lt"/>
                        </a:rPr>
                        <a:t>输入标题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3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ea"/>
                          <a:sym typeface="+mn-lt"/>
                        </a:rPr>
                        <a:t>输入标题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ea"/>
                        <a:sym typeface="+mn-lt"/>
                      </a:endParaRPr>
                    </a:p>
                  </a:txBody>
                  <a:tcPr marL="16933" marR="16933" marT="169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33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ea"/>
                          <a:sym typeface="+mn-lt"/>
                        </a:rPr>
                        <a:t>输入标题</a:t>
                      </a:r>
                    </a:p>
                  </a:txBody>
                  <a:tcPr marL="16933" marR="16933" marT="16933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输入你想要输入的文字</a:t>
                      </a:r>
                    </a:p>
                  </a:txBody>
                  <a:tcPr marL="14187" marR="14187" marT="14187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7BB543A9-FAFD-4DDA-8705-3FF993F57A6B}"/>
              </a:ext>
            </a:extLst>
          </p:cNvPr>
          <p:cNvCxnSpPr>
            <a:cxnSpLocks/>
          </p:cNvCxnSpPr>
          <p:nvPr/>
        </p:nvCxnSpPr>
        <p:spPr>
          <a:xfrm flipV="1">
            <a:off x="2561786" y="1618657"/>
            <a:ext cx="0" cy="4643771"/>
          </a:xfrm>
          <a:prstGeom prst="line">
            <a:avLst/>
          </a:prstGeom>
          <a:ln>
            <a:solidFill>
              <a:schemeClr val="bg1">
                <a:lumMod val="85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B7C73A7F-843A-4C90-AEC6-D1374AEC466A}"/>
              </a:ext>
            </a:extLst>
          </p:cNvPr>
          <p:cNvCxnSpPr>
            <a:cxnSpLocks/>
          </p:cNvCxnSpPr>
          <p:nvPr/>
        </p:nvCxnSpPr>
        <p:spPr>
          <a:xfrm flipV="1">
            <a:off x="5676680" y="1618659"/>
            <a:ext cx="0" cy="4643771"/>
          </a:xfrm>
          <a:prstGeom prst="line">
            <a:avLst/>
          </a:prstGeom>
          <a:ln>
            <a:solidFill>
              <a:schemeClr val="bg1">
                <a:lumMod val="85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2FA38A1-524E-42CE-A681-7343C8B39081}"/>
              </a:ext>
            </a:extLst>
          </p:cNvPr>
          <p:cNvCxnSpPr>
            <a:cxnSpLocks/>
          </p:cNvCxnSpPr>
          <p:nvPr/>
        </p:nvCxnSpPr>
        <p:spPr>
          <a:xfrm flipV="1">
            <a:off x="8791575" y="1618659"/>
            <a:ext cx="0" cy="4643771"/>
          </a:xfrm>
          <a:prstGeom prst="line">
            <a:avLst/>
          </a:prstGeom>
          <a:ln>
            <a:solidFill>
              <a:schemeClr val="bg1">
                <a:lumMod val="85000"/>
                <a:alpha val="4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887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>
            <a:extLst>
              <a:ext uri="{FF2B5EF4-FFF2-40B4-BE49-F238E27FC236}">
                <a16:creationId xmlns:a16="http://schemas.microsoft.com/office/drawing/2014/main" id="{1155AA11-442C-438F-9154-EFE91D520EED}"/>
              </a:ext>
            </a:extLst>
          </p:cNvPr>
          <p:cNvSpPr/>
          <p:nvPr/>
        </p:nvSpPr>
        <p:spPr>
          <a:xfrm>
            <a:off x="0" y="1"/>
            <a:ext cx="12192000" cy="684847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7" name="TextBox 20">
            <a:extLst>
              <a:ext uri="{FF2B5EF4-FFF2-40B4-BE49-F238E27FC236}">
                <a16:creationId xmlns:a16="http://schemas.microsoft.com/office/drawing/2014/main" id="{781412BC-BA99-4D9A-817D-B265E6D7E526}"/>
              </a:ext>
            </a:extLst>
          </p:cNvPr>
          <p:cNvSpPr txBox="1"/>
          <p:nvPr/>
        </p:nvSpPr>
        <p:spPr>
          <a:xfrm>
            <a:off x="3517900" y="1559134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这是一段对下文的解释，总结性观点</a:t>
            </a:r>
          </a:p>
        </p:txBody>
      </p:sp>
      <p:cxnSp>
        <p:nvCxnSpPr>
          <p:cNvPr id="148" name="直接连接符 147">
            <a:extLst>
              <a:ext uri="{FF2B5EF4-FFF2-40B4-BE49-F238E27FC236}">
                <a16:creationId xmlns:a16="http://schemas.microsoft.com/office/drawing/2014/main" id="{9A227287-5CB0-4423-9CD1-A925E7D27750}"/>
              </a:ext>
            </a:extLst>
          </p:cNvPr>
          <p:cNvCxnSpPr>
            <a:cxnSpLocks/>
          </p:cNvCxnSpPr>
          <p:nvPr/>
        </p:nvCxnSpPr>
        <p:spPr>
          <a:xfrm flipH="1">
            <a:off x="5618858" y="2093521"/>
            <a:ext cx="954284" cy="0"/>
          </a:xfrm>
          <a:prstGeom prst="line">
            <a:avLst/>
          </a:prstGeom>
          <a:ln w="762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矩形: 圆角 274">
            <a:extLst>
              <a:ext uri="{FF2B5EF4-FFF2-40B4-BE49-F238E27FC236}">
                <a16:creationId xmlns:a16="http://schemas.microsoft.com/office/drawing/2014/main" id="{9E1E6E1B-1686-4692-8E75-9BAC9CEBA1E7}"/>
              </a:ext>
            </a:extLst>
          </p:cNvPr>
          <p:cNvSpPr/>
          <p:nvPr/>
        </p:nvSpPr>
        <p:spPr>
          <a:xfrm>
            <a:off x="760782" y="2380343"/>
            <a:ext cx="10670436" cy="3715655"/>
          </a:xfrm>
          <a:prstGeom prst="roundRect">
            <a:avLst>
              <a:gd name="adj" fmla="val 2199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850F62A-24B2-468F-BBEF-7D24F20621F4}"/>
              </a:ext>
            </a:extLst>
          </p:cNvPr>
          <p:cNvGrpSpPr/>
          <p:nvPr/>
        </p:nvGrpSpPr>
        <p:grpSpPr>
          <a:xfrm>
            <a:off x="1726099" y="2726524"/>
            <a:ext cx="8739803" cy="2999414"/>
            <a:chOff x="1450326" y="2726524"/>
            <a:chExt cx="8739803" cy="299941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6FAE226-11A1-4B3B-84AF-B96ADFF92FAD}"/>
                </a:ext>
              </a:extLst>
            </p:cNvPr>
            <p:cNvGrpSpPr/>
            <p:nvPr/>
          </p:nvGrpSpPr>
          <p:grpSpPr>
            <a:xfrm>
              <a:off x="6591009" y="2899058"/>
              <a:ext cx="3599120" cy="2813033"/>
              <a:chOff x="3329811" y="8003316"/>
              <a:chExt cx="3599120" cy="2813033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851B75E5-C7FE-4C68-9CB4-2954B78F062E}"/>
                  </a:ext>
                </a:extLst>
              </p:cNvPr>
              <p:cNvGrpSpPr/>
              <p:nvPr/>
            </p:nvGrpSpPr>
            <p:grpSpPr>
              <a:xfrm>
                <a:off x="3329811" y="8003316"/>
                <a:ext cx="3599120" cy="1252745"/>
                <a:chOff x="1828778" y="1809928"/>
                <a:chExt cx="3599120" cy="1252745"/>
              </a:xfrm>
            </p:grpSpPr>
            <p:sp>
              <p:nvSpPr>
                <p:cNvPr id="122" name="矩形: 圆角 121">
                  <a:extLst>
                    <a:ext uri="{FF2B5EF4-FFF2-40B4-BE49-F238E27FC236}">
                      <a16:creationId xmlns:a16="http://schemas.microsoft.com/office/drawing/2014/main" id="{C1505526-A80B-45BD-88F0-FBAB870A94A2}"/>
                    </a:ext>
                  </a:extLst>
                </p:cNvPr>
                <p:cNvSpPr/>
                <p:nvPr/>
              </p:nvSpPr>
              <p:spPr>
                <a:xfrm rot="283349">
                  <a:off x="1828778" y="1809928"/>
                  <a:ext cx="3278308" cy="1252745"/>
                </a:xfrm>
                <a:prstGeom prst="roundRect">
                  <a:avLst>
                    <a:gd name="adj" fmla="val 6866"/>
                  </a:avLst>
                </a:prstGeom>
                <a:gradFill>
                  <a:gsLst>
                    <a:gs pos="0">
                      <a:srgbClr val="2271F2"/>
                    </a:gs>
                    <a:gs pos="100000">
                      <a:schemeClr val="accent1"/>
                    </a:gs>
                  </a:gsLst>
                  <a:path path="circle">
                    <a:fillToRect r="100000" b="100000"/>
                  </a:path>
                </a:gradFill>
                <a:ln>
                  <a:noFill/>
                </a:ln>
                <a:effectLst>
                  <a:outerShdw blurRad="38100" sx="102000" sy="102000" algn="ctr" rotWithShape="0">
                    <a:srgbClr val="1B6DF1">
                      <a:alpha val="16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23" name="矩形: 圆角 122">
                  <a:extLst>
                    <a:ext uri="{FF2B5EF4-FFF2-40B4-BE49-F238E27FC236}">
                      <a16:creationId xmlns:a16="http://schemas.microsoft.com/office/drawing/2014/main" id="{6E2189D3-28D5-42CF-8F44-84DF129FC007}"/>
                    </a:ext>
                  </a:extLst>
                </p:cNvPr>
                <p:cNvSpPr/>
                <p:nvPr/>
              </p:nvSpPr>
              <p:spPr>
                <a:xfrm>
                  <a:off x="1884418" y="1860496"/>
                  <a:ext cx="3457303" cy="1200150"/>
                </a:xfrm>
                <a:prstGeom prst="roundRect">
                  <a:avLst>
                    <a:gd name="adj" fmla="val 2674"/>
                  </a:avLst>
                </a:prstGeom>
                <a:solidFill>
                  <a:schemeClr val="bg1"/>
                </a:solidFill>
                <a:ln>
                  <a:solidFill>
                    <a:schemeClr val="accent4"/>
                  </a:solidFill>
                </a:ln>
                <a:effectLst>
                  <a:outerShdw blurRad="165100" dist="38100" dir="10800000" algn="r" rotWithShape="0">
                    <a:srgbClr val="0C53C6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24" name="TextBox 21">
                  <a:extLst>
                    <a:ext uri="{FF2B5EF4-FFF2-40B4-BE49-F238E27FC236}">
                      <a16:creationId xmlns:a16="http://schemas.microsoft.com/office/drawing/2014/main" id="{2754EE1E-6AE0-4721-83C5-56D11E495460}"/>
                    </a:ext>
                  </a:extLst>
                </p:cNvPr>
                <p:cNvSpPr txBox="1"/>
                <p:nvPr/>
              </p:nvSpPr>
              <p:spPr>
                <a:xfrm>
                  <a:off x="2074917" y="2341834"/>
                  <a:ext cx="3352981" cy="6722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4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+mn-ea"/>
                      <a:sym typeface="+mn-lt"/>
                    </a:rPr>
                    <a:t>单击此处可以输入你想要输入的文字，文本框根据文字的长度可以自由拉伸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grpSp>
              <p:nvGrpSpPr>
                <p:cNvPr id="125" name="组合 124">
                  <a:extLst>
                    <a:ext uri="{FF2B5EF4-FFF2-40B4-BE49-F238E27FC236}">
                      <a16:creationId xmlns:a16="http://schemas.microsoft.com/office/drawing/2014/main" id="{F082E387-7C74-43E6-8F10-D497F35C867D}"/>
                    </a:ext>
                  </a:extLst>
                </p:cNvPr>
                <p:cNvGrpSpPr/>
                <p:nvPr/>
              </p:nvGrpSpPr>
              <p:grpSpPr>
                <a:xfrm>
                  <a:off x="4271981" y="2169748"/>
                  <a:ext cx="663042" cy="111904"/>
                  <a:chOff x="6572251" y="-1254662"/>
                  <a:chExt cx="663042" cy="196801"/>
                </a:xfrm>
              </p:grpSpPr>
              <p:cxnSp>
                <p:nvCxnSpPr>
                  <p:cNvPr id="130" name="直接连接符 129">
                    <a:extLst>
                      <a:ext uri="{FF2B5EF4-FFF2-40B4-BE49-F238E27FC236}">
                        <a16:creationId xmlns:a16="http://schemas.microsoft.com/office/drawing/2014/main" id="{741949F8-43BF-4B5C-8377-491746CA66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57225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直接连接符 130">
                    <a:extLst>
                      <a:ext uri="{FF2B5EF4-FFF2-40B4-BE49-F238E27FC236}">
                        <a16:creationId xmlns:a16="http://schemas.microsoft.com/office/drawing/2014/main" id="{A5DF3AD4-69B7-4A1E-8AF5-F755639958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62863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直接连接符 131">
                    <a:extLst>
                      <a:ext uri="{FF2B5EF4-FFF2-40B4-BE49-F238E27FC236}">
                        <a16:creationId xmlns:a16="http://schemas.microsoft.com/office/drawing/2014/main" id="{CDD89C96-ACB9-4623-AA06-F4F10CAF43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68501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直接连接符 132">
                    <a:extLst>
                      <a:ext uri="{FF2B5EF4-FFF2-40B4-BE49-F238E27FC236}">
                        <a16:creationId xmlns:a16="http://schemas.microsoft.com/office/drawing/2014/main" id="{DA4D6D0D-ED9F-401A-A29C-CF3668F7F7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74139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直接连接符 133">
                    <a:extLst>
                      <a:ext uri="{FF2B5EF4-FFF2-40B4-BE49-F238E27FC236}">
                        <a16:creationId xmlns:a16="http://schemas.microsoft.com/office/drawing/2014/main" id="{5669E984-F8BA-474D-A7B4-B10985CC2B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79777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直接连接符 134">
                    <a:extLst>
                      <a:ext uri="{FF2B5EF4-FFF2-40B4-BE49-F238E27FC236}">
                        <a16:creationId xmlns:a16="http://schemas.microsoft.com/office/drawing/2014/main" id="{494F9974-EC3C-48D5-9213-1ED744DEF9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85415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直接连接符 135">
                    <a:extLst>
                      <a:ext uri="{FF2B5EF4-FFF2-40B4-BE49-F238E27FC236}">
                        <a16:creationId xmlns:a16="http://schemas.microsoft.com/office/drawing/2014/main" id="{DA494D6B-2390-4C06-93C4-BB7BB85EA3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91053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直接连接符 136">
                    <a:extLst>
                      <a:ext uri="{FF2B5EF4-FFF2-40B4-BE49-F238E27FC236}">
                        <a16:creationId xmlns:a16="http://schemas.microsoft.com/office/drawing/2014/main" id="{C6D06D2B-9385-490F-BC3F-D1F2EAC255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96691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直接连接符 137">
                    <a:extLst>
                      <a:ext uri="{FF2B5EF4-FFF2-40B4-BE49-F238E27FC236}">
                        <a16:creationId xmlns:a16="http://schemas.microsoft.com/office/drawing/2014/main" id="{C160E7AE-55EC-479A-9006-3A1C244B6A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02329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直接连接符 138">
                    <a:extLst>
                      <a:ext uri="{FF2B5EF4-FFF2-40B4-BE49-F238E27FC236}">
                        <a16:creationId xmlns:a16="http://schemas.microsoft.com/office/drawing/2014/main" id="{D7587D6A-778E-4A5E-AE8B-D4F7954225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07967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直接连接符 139">
                    <a:extLst>
                      <a:ext uri="{FF2B5EF4-FFF2-40B4-BE49-F238E27FC236}">
                        <a16:creationId xmlns:a16="http://schemas.microsoft.com/office/drawing/2014/main" id="{9500CA89-CC43-4D5E-9C5F-DFF1B1C5E3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13605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直接连接符 140">
                    <a:extLst>
                      <a:ext uri="{FF2B5EF4-FFF2-40B4-BE49-F238E27FC236}">
                        <a16:creationId xmlns:a16="http://schemas.microsoft.com/office/drawing/2014/main" id="{FCC4FF0B-330D-463A-9BA5-148168F18F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192432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6" name="组合 125">
                  <a:extLst>
                    <a:ext uri="{FF2B5EF4-FFF2-40B4-BE49-F238E27FC236}">
                      <a16:creationId xmlns:a16="http://schemas.microsoft.com/office/drawing/2014/main" id="{F6D863F5-ECD2-43FF-B571-58A78EAA310D}"/>
                    </a:ext>
                  </a:extLst>
                </p:cNvPr>
                <p:cNvGrpSpPr/>
                <p:nvPr/>
              </p:nvGrpSpPr>
              <p:grpSpPr>
                <a:xfrm>
                  <a:off x="2152607" y="1974827"/>
                  <a:ext cx="1954878" cy="427937"/>
                  <a:chOff x="1714386" y="2783158"/>
                  <a:chExt cx="1954878" cy="427937"/>
                </a:xfrm>
              </p:grpSpPr>
              <p:sp>
                <p:nvSpPr>
                  <p:cNvPr id="127" name="TextBox 20">
                    <a:extLst>
                      <a:ext uri="{FF2B5EF4-FFF2-40B4-BE49-F238E27FC236}">
                        <a16:creationId xmlns:a16="http://schemas.microsoft.com/office/drawing/2014/main" id="{25D5990D-35BC-44E4-86C2-B8983432CF8D}"/>
                      </a:ext>
                    </a:extLst>
                  </p:cNvPr>
                  <p:cNvSpPr txBox="1"/>
                  <p:nvPr/>
                </p:nvSpPr>
                <p:spPr>
                  <a:xfrm>
                    <a:off x="2108652" y="2841763"/>
                    <a:ext cx="15606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dirty="0">
                        <a:solidFill>
                          <a:schemeClr val="accent1"/>
                        </a:solidFill>
                        <a:latin typeface="+mj-ea"/>
                        <a:ea typeface="+mj-ea"/>
                        <a:cs typeface="+mn-ea"/>
                        <a:sym typeface="+mn-lt"/>
                      </a:rPr>
                      <a:t>团队管理</a:t>
                    </a:r>
                  </a:p>
                </p:txBody>
              </p:sp>
              <p:sp>
                <p:nvSpPr>
                  <p:cNvPr id="128" name="椭圆 127">
                    <a:extLst>
                      <a:ext uri="{FF2B5EF4-FFF2-40B4-BE49-F238E27FC236}">
                        <a16:creationId xmlns:a16="http://schemas.microsoft.com/office/drawing/2014/main" id="{37F28629-21E8-4B86-B3EE-9C57AB605DFB}"/>
                      </a:ext>
                    </a:extLst>
                  </p:cNvPr>
                  <p:cNvSpPr/>
                  <p:nvPr/>
                </p:nvSpPr>
                <p:spPr>
                  <a:xfrm>
                    <a:off x="1714386" y="2783158"/>
                    <a:ext cx="424798" cy="424798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29" name="Object 800011">
                    <a:extLst>
                      <a:ext uri="{FF2B5EF4-FFF2-40B4-BE49-F238E27FC236}">
                        <a16:creationId xmlns:a16="http://schemas.microsoft.com/office/drawing/2014/main" id="{2FF8FFAC-C174-4064-B0CD-0AD58C8699F0}"/>
                      </a:ext>
                    </a:extLst>
                  </p:cNvPr>
                  <p:cNvSpPr txBox="1"/>
                  <p:nvPr/>
                </p:nvSpPr>
                <p:spPr>
                  <a:xfrm>
                    <a:off x="1723967" y="2810891"/>
                    <a:ext cx="405636" cy="369332"/>
                  </a:xfrm>
                  <a:prstGeom prst="rect">
                    <a:avLst/>
                  </a:prstGeom>
                </p:spPr>
                <p:txBody>
                  <a:bodyPr vert="horz" lIns="47856" tIns="23928" rIns="47856" bIns="23928" rtlCol="0" anchor="t" anchorCtr="0">
                    <a:noAutofit/>
                  </a:bodyPr>
                  <a:lstStyle/>
                  <a:p>
                    <a:pPr algn="ctr">
                      <a:lnSpc>
                        <a:spcPct val="114166"/>
                      </a:lnSpc>
                    </a:pPr>
                    <a:r>
                      <a:rPr lang="en-US" altLang="zh-CN" b="1" dirty="0">
                        <a:solidFill>
                          <a:schemeClr val="bg1"/>
                        </a:solidFill>
                        <a:latin typeface="+mj-ea"/>
                        <a:ea typeface="+mj-ea"/>
                        <a:cs typeface="+mn-ea"/>
                        <a:sym typeface="+mn-lt"/>
                      </a:rPr>
                      <a:t>01</a:t>
                    </a:r>
                    <a:endParaRPr lang="zh-CN" altLang="en-US" b="1" dirty="0">
                      <a:solidFill>
                        <a:schemeClr val="bg1"/>
                      </a:solidFill>
                      <a:latin typeface="+mj-ea"/>
                      <a:ea typeface="+mj-ea"/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1F086247-6FE2-4FD2-91AA-6A19E7117682}"/>
                  </a:ext>
                </a:extLst>
              </p:cNvPr>
              <p:cNvGrpSpPr/>
              <p:nvPr/>
            </p:nvGrpSpPr>
            <p:grpSpPr>
              <a:xfrm>
                <a:off x="3329811" y="9563604"/>
                <a:ext cx="3599120" cy="1252745"/>
                <a:chOff x="1828778" y="1809928"/>
                <a:chExt cx="3599120" cy="1252745"/>
              </a:xfrm>
            </p:grpSpPr>
            <p:sp>
              <p:nvSpPr>
                <p:cNvPr id="81" name="矩形: 圆角 80">
                  <a:extLst>
                    <a:ext uri="{FF2B5EF4-FFF2-40B4-BE49-F238E27FC236}">
                      <a16:creationId xmlns:a16="http://schemas.microsoft.com/office/drawing/2014/main" id="{59D4EB84-E252-4B95-83D1-1993964FEEB5}"/>
                    </a:ext>
                  </a:extLst>
                </p:cNvPr>
                <p:cNvSpPr/>
                <p:nvPr/>
              </p:nvSpPr>
              <p:spPr>
                <a:xfrm rot="283349">
                  <a:off x="1828778" y="1809928"/>
                  <a:ext cx="3278308" cy="1252745"/>
                </a:xfrm>
                <a:prstGeom prst="roundRect">
                  <a:avLst>
                    <a:gd name="adj" fmla="val 6866"/>
                  </a:avLst>
                </a:prstGeom>
                <a:gradFill>
                  <a:gsLst>
                    <a:gs pos="0">
                      <a:srgbClr val="2271F2"/>
                    </a:gs>
                    <a:gs pos="100000">
                      <a:schemeClr val="accent1"/>
                    </a:gs>
                  </a:gsLst>
                  <a:path path="circle">
                    <a:fillToRect r="100000" b="100000"/>
                  </a:path>
                </a:gradFill>
                <a:ln>
                  <a:noFill/>
                </a:ln>
                <a:effectLst>
                  <a:outerShdw blurRad="38100" sx="102000" sy="102000" algn="ctr" rotWithShape="0">
                    <a:srgbClr val="1B6DF1">
                      <a:alpha val="16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矩形: 圆角 81">
                  <a:extLst>
                    <a:ext uri="{FF2B5EF4-FFF2-40B4-BE49-F238E27FC236}">
                      <a16:creationId xmlns:a16="http://schemas.microsoft.com/office/drawing/2014/main" id="{5C8705F8-D726-4988-BDB7-A2BD085E34E6}"/>
                    </a:ext>
                  </a:extLst>
                </p:cNvPr>
                <p:cNvSpPr/>
                <p:nvPr/>
              </p:nvSpPr>
              <p:spPr>
                <a:xfrm>
                  <a:off x="1884418" y="1860496"/>
                  <a:ext cx="3457303" cy="1200150"/>
                </a:xfrm>
                <a:prstGeom prst="roundRect">
                  <a:avLst>
                    <a:gd name="adj" fmla="val 2674"/>
                  </a:avLst>
                </a:prstGeom>
                <a:solidFill>
                  <a:schemeClr val="bg1"/>
                </a:solidFill>
                <a:ln>
                  <a:solidFill>
                    <a:schemeClr val="accent4"/>
                  </a:solidFill>
                </a:ln>
                <a:effectLst>
                  <a:outerShdw blurRad="165100" dist="38100" dir="10800000" algn="r" rotWithShape="0">
                    <a:srgbClr val="0C53C6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TextBox 21">
                  <a:extLst>
                    <a:ext uri="{FF2B5EF4-FFF2-40B4-BE49-F238E27FC236}">
                      <a16:creationId xmlns:a16="http://schemas.microsoft.com/office/drawing/2014/main" id="{CDA0121A-4950-4B19-ACDA-E62C4BBB292C}"/>
                    </a:ext>
                  </a:extLst>
                </p:cNvPr>
                <p:cNvSpPr txBox="1"/>
                <p:nvPr/>
              </p:nvSpPr>
              <p:spPr>
                <a:xfrm>
                  <a:off x="2074917" y="2341834"/>
                  <a:ext cx="3352981" cy="6722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40000"/>
                    </a:lnSpc>
                  </a:pPr>
                  <a:r>
                    <a:rPr lang="zh-CN" alt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cs typeface="+mn-ea"/>
                      <a:sym typeface="+mn-lt"/>
                    </a:rPr>
                    <a:t>单击此处可以输入你想要输入的文字，文本框根据文字的长度可以自由拉伸</a:t>
                  </a:r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grpSp>
              <p:nvGrpSpPr>
                <p:cNvPr id="84" name="组合 83">
                  <a:extLst>
                    <a:ext uri="{FF2B5EF4-FFF2-40B4-BE49-F238E27FC236}">
                      <a16:creationId xmlns:a16="http://schemas.microsoft.com/office/drawing/2014/main" id="{1819156E-D208-43F9-98A3-496BB4C90658}"/>
                    </a:ext>
                  </a:extLst>
                </p:cNvPr>
                <p:cNvGrpSpPr/>
                <p:nvPr/>
              </p:nvGrpSpPr>
              <p:grpSpPr>
                <a:xfrm>
                  <a:off x="4271981" y="2169748"/>
                  <a:ext cx="663042" cy="111904"/>
                  <a:chOff x="6572251" y="-1254662"/>
                  <a:chExt cx="663042" cy="196801"/>
                </a:xfrm>
              </p:grpSpPr>
              <p:cxnSp>
                <p:nvCxnSpPr>
                  <p:cNvPr id="90" name="直接连接符 89">
                    <a:extLst>
                      <a:ext uri="{FF2B5EF4-FFF2-40B4-BE49-F238E27FC236}">
                        <a16:creationId xmlns:a16="http://schemas.microsoft.com/office/drawing/2014/main" id="{838431E8-F591-4479-AF0D-51079D4AFD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57225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直接连接符 90">
                    <a:extLst>
                      <a:ext uri="{FF2B5EF4-FFF2-40B4-BE49-F238E27FC236}">
                        <a16:creationId xmlns:a16="http://schemas.microsoft.com/office/drawing/2014/main" id="{1AF11829-867E-48EC-834E-24975BD8D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62863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直接连接符 91">
                    <a:extLst>
                      <a:ext uri="{FF2B5EF4-FFF2-40B4-BE49-F238E27FC236}">
                        <a16:creationId xmlns:a16="http://schemas.microsoft.com/office/drawing/2014/main" id="{F5ED9F16-3A5E-40C8-A31A-06347B5FB0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68501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直接连接符 92">
                    <a:extLst>
                      <a:ext uri="{FF2B5EF4-FFF2-40B4-BE49-F238E27FC236}">
                        <a16:creationId xmlns:a16="http://schemas.microsoft.com/office/drawing/2014/main" id="{4B2B4D0B-DDB8-4FB3-96CB-B250CF4614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74139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直接连接符 93">
                    <a:extLst>
                      <a:ext uri="{FF2B5EF4-FFF2-40B4-BE49-F238E27FC236}">
                        <a16:creationId xmlns:a16="http://schemas.microsoft.com/office/drawing/2014/main" id="{2152603F-D2DD-454E-A162-E3C539E0B4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79777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直接连接符 94">
                    <a:extLst>
                      <a:ext uri="{FF2B5EF4-FFF2-40B4-BE49-F238E27FC236}">
                        <a16:creationId xmlns:a16="http://schemas.microsoft.com/office/drawing/2014/main" id="{DC4D81C3-A474-4A0F-B97F-56AFAA895B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85415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直接连接符 95">
                    <a:extLst>
                      <a:ext uri="{FF2B5EF4-FFF2-40B4-BE49-F238E27FC236}">
                        <a16:creationId xmlns:a16="http://schemas.microsoft.com/office/drawing/2014/main" id="{FDC9DB55-DD9D-4915-8803-57A480D069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91053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直接连接符 96">
                    <a:extLst>
                      <a:ext uri="{FF2B5EF4-FFF2-40B4-BE49-F238E27FC236}">
                        <a16:creationId xmlns:a16="http://schemas.microsoft.com/office/drawing/2014/main" id="{891A414C-64A3-4C58-8392-BAAC0F2CB1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96691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直接连接符 97">
                    <a:extLst>
                      <a:ext uri="{FF2B5EF4-FFF2-40B4-BE49-F238E27FC236}">
                        <a16:creationId xmlns:a16="http://schemas.microsoft.com/office/drawing/2014/main" id="{03029388-18E6-4826-ABCF-1A444ED524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02329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直接连接符 98">
                    <a:extLst>
                      <a:ext uri="{FF2B5EF4-FFF2-40B4-BE49-F238E27FC236}">
                        <a16:creationId xmlns:a16="http://schemas.microsoft.com/office/drawing/2014/main" id="{1119F562-F41D-4091-92EA-2BE673859D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07967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直接连接符 99">
                    <a:extLst>
                      <a:ext uri="{FF2B5EF4-FFF2-40B4-BE49-F238E27FC236}">
                        <a16:creationId xmlns:a16="http://schemas.microsoft.com/office/drawing/2014/main" id="{419EDFF4-F610-4533-895A-B31F40F42B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136051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直接连接符 100">
                    <a:extLst>
                      <a:ext uri="{FF2B5EF4-FFF2-40B4-BE49-F238E27FC236}">
                        <a16:creationId xmlns:a16="http://schemas.microsoft.com/office/drawing/2014/main" id="{E3D98867-1F50-4D7B-BC12-AB434BC0EF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192432" y="-1254662"/>
                    <a:ext cx="42861" cy="1968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" name="组合 84">
                  <a:extLst>
                    <a:ext uri="{FF2B5EF4-FFF2-40B4-BE49-F238E27FC236}">
                      <a16:creationId xmlns:a16="http://schemas.microsoft.com/office/drawing/2014/main" id="{7CCB8D4C-493A-439C-AC17-1082748B592A}"/>
                    </a:ext>
                  </a:extLst>
                </p:cNvPr>
                <p:cNvGrpSpPr/>
                <p:nvPr/>
              </p:nvGrpSpPr>
              <p:grpSpPr>
                <a:xfrm>
                  <a:off x="2124088" y="1974827"/>
                  <a:ext cx="1983397" cy="427937"/>
                  <a:chOff x="1685867" y="2783158"/>
                  <a:chExt cx="1983397" cy="427937"/>
                </a:xfrm>
              </p:grpSpPr>
              <p:sp>
                <p:nvSpPr>
                  <p:cNvPr id="87" name="TextBox 20">
                    <a:extLst>
                      <a:ext uri="{FF2B5EF4-FFF2-40B4-BE49-F238E27FC236}">
                        <a16:creationId xmlns:a16="http://schemas.microsoft.com/office/drawing/2014/main" id="{F20E3217-32DA-4882-B9A1-C76594063EF6}"/>
                      </a:ext>
                    </a:extLst>
                  </p:cNvPr>
                  <p:cNvSpPr txBox="1"/>
                  <p:nvPr/>
                </p:nvSpPr>
                <p:spPr>
                  <a:xfrm>
                    <a:off x="2108652" y="2841763"/>
                    <a:ext cx="156061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dirty="0">
                        <a:solidFill>
                          <a:schemeClr val="accent1"/>
                        </a:solidFill>
                        <a:latin typeface="+mj-ea"/>
                        <a:ea typeface="+mj-ea"/>
                        <a:cs typeface="+mn-ea"/>
                        <a:sym typeface="+mn-lt"/>
                      </a:rPr>
                      <a:t>信息共享</a:t>
                    </a:r>
                  </a:p>
                </p:txBody>
              </p:sp>
              <p:sp>
                <p:nvSpPr>
                  <p:cNvPr id="88" name="椭圆 87">
                    <a:extLst>
                      <a:ext uri="{FF2B5EF4-FFF2-40B4-BE49-F238E27FC236}">
                        <a16:creationId xmlns:a16="http://schemas.microsoft.com/office/drawing/2014/main" id="{4AD390FF-D223-4008-8D7B-64B4BA0E434D}"/>
                      </a:ext>
                    </a:extLst>
                  </p:cNvPr>
                  <p:cNvSpPr/>
                  <p:nvPr/>
                </p:nvSpPr>
                <p:spPr>
                  <a:xfrm>
                    <a:off x="1714386" y="2783158"/>
                    <a:ext cx="424798" cy="424798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89" name="Object 800011">
                    <a:extLst>
                      <a:ext uri="{FF2B5EF4-FFF2-40B4-BE49-F238E27FC236}">
                        <a16:creationId xmlns:a16="http://schemas.microsoft.com/office/drawing/2014/main" id="{BEE478C6-2445-4FDA-ABF7-F800097E4631}"/>
                      </a:ext>
                    </a:extLst>
                  </p:cNvPr>
                  <p:cNvSpPr txBox="1"/>
                  <p:nvPr/>
                </p:nvSpPr>
                <p:spPr>
                  <a:xfrm>
                    <a:off x="1685867" y="2810891"/>
                    <a:ext cx="498784" cy="369332"/>
                  </a:xfrm>
                  <a:prstGeom prst="rect">
                    <a:avLst/>
                  </a:prstGeom>
                </p:spPr>
                <p:txBody>
                  <a:bodyPr vert="horz" lIns="47856" tIns="23928" rIns="47856" bIns="23928" rtlCol="0" anchor="t" anchorCtr="0">
                    <a:noAutofit/>
                  </a:bodyPr>
                  <a:lstStyle/>
                  <a:p>
                    <a:pPr algn="ctr">
                      <a:lnSpc>
                        <a:spcPct val="114166"/>
                      </a:lnSpc>
                    </a:pPr>
                    <a:r>
                      <a:rPr lang="en-US" altLang="zh-CN" b="1" dirty="0">
                        <a:solidFill>
                          <a:schemeClr val="bg1"/>
                        </a:solidFill>
                        <a:latin typeface="+mj-ea"/>
                        <a:ea typeface="+mj-ea"/>
                        <a:cs typeface="+mn-ea"/>
                        <a:sym typeface="+mn-lt"/>
                      </a:rPr>
                      <a:t>02</a:t>
                    </a:r>
                    <a:endParaRPr lang="zh-CN" altLang="en-US" b="1" dirty="0">
                      <a:solidFill>
                        <a:schemeClr val="bg1"/>
                      </a:solidFill>
                      <a:latin typeface="+mj-ea"/>
                      <a:ea typeface="+mj-ea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53848174-5E70-4AAB-80A0-4029CF973EAA}"/>
                </a:ext>
              </a:extLst>
            </p:cNvPr>
            <p:cNvGrpSpPr/>
            <p:nvPr/>
          </p:nvGrpSpPr>
          <p:grpSpPr>
            <a:xfrm>
              <a:off x="1450326" y="2726524"/>
              <a:ext cx="4448752" cy="2999414"/>
              <a:chOff x="1677721" y="2533799"/>
              <a:chExt cx="4448752" cy="2999414"/>
            </a:xfrm>
          </p:grpSpPr>
          <p:sp>
            <p:nvSpPr>
              <p:cNvPr id="143" name="矩形 142">
                <a:extLst>
                  <a:ext uri="{FF2B5EF4-FFF2-40B4-BE49-F238E27FC236}">
                    <a16:creationId xmlns:a16="http://schemas.microsoft.com/office/drawing/2014/main" id="{DA7653E1-F9D7-49EE-B5E9-15F1C994CECE}"/>
                  </a:ext>
                </a:extLst>
              </p:cNvPr>
              <p:cNvSpPr/>
              <p:nvPr/>
            </p:nvSpPr>
            <p:spPr>
              <a:xfrm rot="5400000">
                <a:off x="3832684" y="3239424"/>
                <a:ext cx="138826" cy="444875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5" name="图片 4" descr="图片包含 人, 女人, 桌子, 对着&#10;&#10;描述已自动生成">
                <a:extLst>
                  <a:ext uri="{FF2B5EF4-FFF2-40B4-BE49-F238E27FC236}">
                    <a16:creationId xmlns:a16="http://schemas.microsoft.com/office/drawing/2014/main" id="{1A9589DC-FC75-4237-9B09-7634D8023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7215" y="2533799"/>
                <a:ext cx="4429256" cy="2952837"/>
              </a:xfrm>
              <a:prstGeom prst="roundRect">
                <a:avLst>
                  <a:gd name="adj" fmla="val 2680"/>
                </a:avLst>
              </a:prstGeom>
              <a:ln>
                <a:solidFill>
                  <a:schemeClr val="accent4"/>
                </a:solidFill>
              </a:ln>
            </p:spPr>
          </p:pic>
        </p:grpSp>
      </p:grp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68BFCB8D-A7F1-42F4-AF96-F3D0FBBD1D58}"/>
              </a:ext>
            </a:extLst>
          </p:cNvPr>
          <p:cNvGrpSpPr/>
          <p:nvPr/>
        </p:nvGrpSpPr>
        <p:grpSpPr>
          <a:xfrm>
            <a:off x="10716934" y="5889681"/>
            <a:ext cx="359022" cy="88487"/>
            <a:chOff x="11200518" y="251954"/>
            <a:chExt cx="566808" cy="139700"/>
          </a:xfrm>
          <a:solidFill>
            <a:schemeClr val="accent4"/>
          </a:solidFill>
        </p:grpSpPr>
        <p:sp>
          <p:nvSpPr>
            <p:cNvPr id="150" name="椭圆 149">
              <a:extLst>
                <a:ext uri="{FF2B5EF4-FFF2-40B4-BE49-F238E27FC236}">
                  <a16:creationId xmlns:a16="http://schemas.microsoft.com/office/drawing/2014/main" id="{9F37B07C-F4F3-4AB9-B104-C1B8CB957B3A}"/>
                </a:ext>
              </a:extLst>
            </p:cNvPr>
            <p:cNvSpPr/>
            <p:nvPr/>
          </p:nvSpPr>
          <p:spPr>
            <a:xfrm>
              <a:off x="1120051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椭圆 150">
              <a:extLst>
                <a:ext uri="{FF2B5EF4-FFF2-40B4-BE49-F238E27FC236}">
                  <a16:creationId xmlns:a16="http://schemas.microsoft.com/office/drawing/2014/main" id="{B07B235D-ADA0-473F-A71B-77B4C9BEC2C7}"/>
                </a:ext>
              </a:extLst>
            </p:cNvPr>
            <p:cNvSpPr/>
            <p:nvPr/>
          </p:nvSpPr>
          <p:spPr>
            <a:xfrm>
              <a:off x="1140625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  <a:cs typeface="+mn-ea"/>
                <a:sym typeface="+mn-lt"/>
              </a:endParaRPr>
            </a:p>
          </p:txBody>
        </p:sp>
        <p:sp>
          <p:nvSpPr>
            <p:cNvPr id="152" name="椭圆 151">
              <a:extLst>
                <a:ext uri="{FF2B5EF4-FFF2-40B4-BE49-F238E27FC236}">
                  <a16:creationId xmlns:a16="http://schemas.microsoft.com/office/drawing/2014/main" id="{5ED15640-DCFE-4B9B-BE5D-27099EE32876}"/>
                </a:ext>
              </a:extLst>
            </p:cNvPr>
            <p:cNvSpPr/>
            <p:nvPr/>
          </p:nvSpPr>
          <p:spPr>
            <a:xfrm>
              <a:off x="11627626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3" name="任意多边形: 形状 152">
            <a:extLst>
              <a:ext uri="{FF2B5EF4-FFF2-40B4-BE49-F238E27FC236}">
                <a16:creationId xmlns:a16="http://schemas.microsoft.com/office/drawing/2014/main" id="{1A719455-1764-4BFB-AA30-1D9B7AEFB435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4" name="任意多边形: 形状 153">
            <a:extLst>
              <a:ext uri="{FF2B5EF4-FFF2-40B4-BE49-F238E27FC236}">
                <a16:creationId xmlns:a16="http://schemas.microsoft.com/office/drawing/2014/main" id="{0EA72BFD-D3E2-480D-8F47-B64AFB9FC3CB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F89CB3AC-5727-4ECC-8089-B318EF5A1AB5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规划展望</a:t>
            </a:r>
          </a:p>
        </p:txBody>
      </p:sp>
      <p:cxnSp>
        <p:nvCxnSpPr>
          <p:cNvPr id="157" name="直接连接符 156">
            <a:extLst>
              <a:ext uri="{FF2B5EF4-FFF2-40B4-BE49-F238E27FC236}">
                <a16:creationId xmlns:a16="http://schemas.microsoft.com/office/drawing/2014/main" id="{00B67B4E-D417-4384-B4D4-327B898F41B5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 157">
            <a:extLst>
              <a:ext uri="{FF2B5EF4-FFF2-40B4-BE49-F238E27FC236}">
                <a16:creationId xmlns:a16="http://schemas.microsoft.com/office/drawing/2014/main" id="{26C4D267-534F-4DBE-BA47-9FBCA779C8E5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4879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矩形 85">
            <a:extLst>
              <a:ext uri="{FF2B5EF4-FFF2-40B4-BE49-F238E27FC236}">
                <a16:creationId xmlns:a16="http://schemas.microsoft.com/office/drawing/2014/main" id="{1155AA11-442C-438F-9154-EFE91D520EED}"/>
              </a:ext>
            </a:extLst>
          </p:cNvPr>
          <p:cNvSpPr/>
          <p:nvPr/>
        </p:nvSpPr>
        <p:spPr>
          <a:xfrm>
            <a:off x="0" y="1"/>
            <a:ext cx="12192000" cy="380372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6C68CCE5-1212-4FBD-A157-871517D15340}"/>
              </a:ext>
            </a:extLst>
          </p:cNvPr>
          <p:cNvGrpSpPr/>
          <p:nvPr/>
        </p:nvGrpSpPr>
        <p:grpSpPr>
          <a:xfrm>
            <a:off x="0" y="6660793"/>
            <a:ext cx="12192000" cy="218798"/>
            <a:chOff x="0" y="6595353"/>
            <a:chExt cx="12192000" cy="284238"/>
          </a:xfrm>
        </p:grpSpPr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0063DCDC-95C9-4994-B3A3-57659C270B72}"/>
                </a:ext>
              </a:extLst>
            </p:cNvPr>
            <p:cNvSpPr>
              <a:spLocks/>
            </p:cNvSpPr>
            <p:nvPr/>
          </p:nvSpPr>
          <p:spPr>
            <a:xfrm flipH="1">
              <a:off x="219199" y="6595353"/>
              <a:ext cx="4229552" cy="262647"/>
            </a:xfrm>
            <a:custGeom>
              <a:avLst/>
              <a:gdLst>
                <a:gd name="connsiteX0" fmla="*/ 120198 w 4229552"/>
                <a:gd name="connsiteY0" fmla="*/ 0 h 175993"/>
                <a:gd name="connsiteX1" fmla="*/ 4229552 w 4229552"/>
                <a:gd name="connsiteY1" fmla="*/ 0 h 175993"/>
                <a:gd name="connsiteX2" fmla="*/ 4229552 w 4229552"/>
                <a:gd name="connsiteY2" fmla="*/ 175993 h 175993"/>
                <a:gd name="connsiteX3" fmla="*/ 0 w 4229552"/>
                <a:gd name="connsiteY3" fmla="*/ 175993 h 17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552" h="175993">
                  <a:moveTo>
                    <a:pt x="120198" y="0"/>
                  </a:moveTo>
                  <a:lnTo>
                    <a:pt x="4229552" y="0"/>
                  </a:lnTo>
                  <a:lnTo>
                    <a:pt x="4229552" y="175993"/>
                  </a:lnTo>
                  <a:lnTo>
                    <a:pt x="0" y="17599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C4475F57-C247-455E-99C7-345A0C4EBC55}"/>
                </a:ext>
              </a:extLst>
            </p:cNvPr>
            <p:cNvSpPr/>
            <p:nvPr/>
          </p:nvSpPr>
          <p:spPr>
            <a:xfrm flipV="1">
              <a:off x="0" y="6739900"/>
              <a:ext cx="12192000" cy="139691"/>
            </a:xfrm>
            <a:custGeom>
              <a:avLst/>
              <a:gdLst>
                <a:gd name="connsiteX0" fmla="*/ 0 w 12192000"/>
                <a:gd name="connsiteY0" fmla="*/ 0 h 57516"/>
                <a:gd name="connsiteX1" fmla="*/ 12192000 w 12192000"/>
                <a:gd name="connsiteY1" fmla="*/ 0 h 57516"/>
                <a:gd name="connsiteX2" fmla="*/ 12192000 w 12192000"/>
                <a:gd name="connsiteY2" fmla="*/ 57516 h 57516"/>
                <a:gd name="connsiteX3" fmla="*/ 0 w 12192000"/>
                <a:gd name="connsiteY3" fmla="*/ 57516 h 5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7516">
                  <a:moveTo>
                    <a:pt x="0" y="0"/>
                  </a:moveTo>
                  <a:lnTo>
                    <a:pt x="12192000" y="0"/>
                  </a:lnTo>
                  <a:lnTo>
                    <a:pt x="12192000" y="57516"/>
                  </a:lnTo>
                  <a:lnTo>
                    <a:pt x="0" y="57516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/>
                </a:gs>
                <a:gs pos="0">
                  <a:schemeClr val="accent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05FED899-CA03-4B6D-9D3E-196C73C6947F}"/>
                </a:ext>
              </a:extLst>
            </p:cNvPr>
            <p:cNvSpPr>
              <a:spLocks/>
            </p:cNvSpPr>
            <p:nvPr/>
          </p:nvSpPr>
          <p:spPr>
            <a:xfrm flipH="1">
              <a:off x="0" y="6595353"/>
              <a:ext cx="4229552" cy="262647"/>
            </a:xfrm>
            <a:custGeom>
              <a:avLst/>
              <a:gdLst>
                <a:gd name="connsiteX0" fmla="*/ 120198 w 4229552"/>
                <a:gd name="connsiteY0" fmla="*/ 0 h 175993"/>
                <a:gd name="connsiteX1" fmla="*/ 4229552 w 4229552"/>
                <a:gd name="connsiteY1" fmla="*/ 0 h 175993"/>
                <a:gd name="connsiteX2" fmla="*/ 4229552 w 4229552"/>
                <a:gd name="connsiteY2" fmla="*/ 175993 h 175993"/>
                <a:gd name="connsiteX3" fmla="*/ 0 w 4229552"/>
                <a:gd name="connsiteY3" fmla="*/ 175993 h 175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552" h="175993">
                  <a:moveTo>
                    <a:pt x="120198" y="0"/>
                  </a:moveTo>
                  <a:lnTo>
                    <a:pt x="4229552" y="0"/>
                  </a:lnTo>
                  <a:lnTo>
                    <a:pt x="4229552" y="175993"/>
                  </a:lnTo>
                  <a:lnTo>
                    <a:pt x="0" y="175993"/>
                  </a:lnTo>
                  <a:close/>
                </a:path>
              </a:pathLst>
            </a:custGeom>
            <a:gradFill>
              <a:gsLst>
                <a:gs pos="100000">
                  <a:srgbClr val="0E64F0"/>
                </a:gs>
                <a:gs pos="0">
                  <a:srgbClr val="0C54CA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1" name="TextBox 20">
            <a:extLst>
              <a:ext uri="{FF2B5EF4-FFF2-40B4-BE49-F238E27FC236}">
                <a16:creationId xmlns:a16="http://schemas.microsoft.com/office/drawing/2014/main" id="{11F21A1D-EF26-4DB2-9641-886181C57A06}"/>
              </a:ext>
            </a:extLst>
          </p:cNvPr>
          <p:cNvSpPr txBox="1"/>
          <p:nvPr/>
        </p:nvSpPr>
        <p:spPr>
          <a:xfrm>
            <a:off x="3517900" y="1472050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这是一段对下文的解释，总结性观点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FFDE2536-5247-425B-B35D-FEE04E3F6307}"/>
              </a:ext>
            </a:extLst>
          </p:cNvPr>
          <p:cNvCxnSpPr>
            <a:cxnSpLocks/>
          </p:cNvCxnSpPr>
          <p:nvPr/>
        </p:nvCxnSpPr>
        <p:spPr>
          <a:xfrm flipH="1">
            <a:off x="5618858" y="2006437"/>
            <a:ext cx="954284" cy="0"/>
          </a:xfrm>
          <a:prstGeom prst="line">
            <a:avLst/>
          </a:prstGeom>
          <a:ln w="762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A2C0E187-3B0C-427D-9675-F6BC8CE40FC4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9615AFAE-6DE1-4D60-A2F0-D3671D102215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C78799C4-2BE1-4656-B191-0375B07942CB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规划展望</a:t>
            </a:r>
          </a:p>
        </p:txBody>
      </p: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53D0E8AB-009B-418B-A368-EB449DB00565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73">
            <a:extLst>
              <a:ext uri="{FF2B5EF4-FFF2-40B4-BE49-F238E27FC236}">
                <a16:creationId xmlns:a16="http://schemas.microsoft.com/office/drawing/2014/main" id="{F19F72DF-A6A6-4F7D-9E2A-CEA1BBCAE969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4E5BEA1B-05AA-4D6C-AA3A-0B000E4089A5}"/>
              </a:ext>
            </a:extLst>
          </p:cNvPr>
          <p:cNvSpPr/>
          <p:nvPr/>
        </p:nvSpPr>
        <p:spPr>
          <a:xfrm rot="283349">
            <a:off x="632435" y="2753376"/>
            <a:ext cx="10842726" cy="3048184"/>
          </a:xfrm>
          <a:prstGeom prst="roundRect">
            <a:avLst>
              <a:gd name="adj" fmla="val 4712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75" name="矩形: 圆角 274">
            <a:extLst>
              <a:ext uri="{FF2B5EF4-FFF2-40B4-BE49-F238E27FC236}">
                <a16:creationId xmlns:a16="http://schemas.microsoft.com/office/drawing/2014/main" id="{9E1E6E1B-1686-4692-8E75-9BAC9CEBA1E7}"/>
              </a:ext>
            </a:extLst>
          </p:cNvPr>
          <p:cNvSpPr/>
          <p:nvPr/>
        </p:nvSpPr>
        <p:spPr>
          <a:xfrm>
            <a:off x="760782" y="2531250"/>
            <a:ext cx="10670436" cy="3509939"/>
          </a:xfrm>
          <a:prstGeom prst="roundRect">
            <a:avLst>
              <a:gd name="adj" fmla="val 2199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TextBox 21">
            <a:extLst>
              <a:ext uri="{FF2B5EF4-FFF2-40B4-BE49-F238E27FC236}">
                <a16:creationId xmlns:a16="http://schemas.microsoft.com/office/drawing/2014/main" id="{B2D4EBCE-0352-44BD-B0B0-62EB5D1912FB}"/>
              </a:ext>
            </a:extLst>
          </p:cNvPr>
          <p:cNvSpPr txBox="1"/>
          <p:nvPr/>
        </p:nvSpPr>
        <p:spPr>
          <a:xfrm>
            <a:off x="1019345" y="3666392"/>
            <a:ext cx="2205519" cy="187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单击此处可以输入你想要输入的文字，文本框根据文字的长度可以自由拉伸。单击此处可以输入你想要输入的文字，文本框根据文字的长度可以自由拉伸。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E492345C-3234-4F69-B2B1-B859FC900B77}"/>
              </a:ext>
            </a:extLst>
          </p:cNvPr>
          <p:cNvSpPr txBox="1"/>
          <p:nvPr/>
        </p:nvSpPr>
        <p:spPr>
          <a:xfrm>
            <a:off x="1517137" y="3171650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业绩数据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225855BB-AAE0-417D-99C6-E06BE719F7A8}"/>
              </a:ext>
            </a:extLst>
          </p:cNvPr>
          <p:cNvSpPr/>
          <p:nvPr/>
        </p:nvSpPr>
        <p:spPr>
          <a:xfrm>
            <a:off x="1122871" y="3113045"/>
            <a:ext cx="424798" cy="4247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Object 800011">
            <a:extLst>
              <a:ext uri="{FF2B5EF4-FFF2-40B4-BE49-F238E27FC236}">
                <a16:creationId xmlns:a16="http://schemas.microsoft.com/office/drawing/2014/main" id="{539D5572-CC85-40A4-9766-D7446BC32B71}"/>
              </a:ext>
            </a:extLst>
          </p:cNvPr>
          <p:cNvSpPr txBox="1"/>
          <p:nvPr/>
        </p:nvSpPr>
        <p:spPr>
          <a:xfrm>
            <a:off x="1132452" y="3140778"/>
            <a:ext cx="405636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5814C8D-EF05-4A8A-B212-F7EF325D4D55}"/>
              </a:ext>
            </a:extLst>
          </p:cNvPr>
          <p:cNvGrpSpPr/>
          <p:nvPr/>
        </p:nvGrpSpPr>
        <p:grpSpPr>
          <a:xfrm>
            <a:off x="3396343" y="2531250"/>
            <a:ext cx="5407464" cy="3509939"/>
            <a:chOff x="3380936" y="3357461"/>
            <a:chExt cx="5407464" cy="2290281"/>
          </a:xfrm>
        </p:grpSpPr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D83FE563-DCF0-4337-9E20-249F770FB7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0936" y="3357461"/>
              <a:ext cx="0" cy="2290281"/>
            </a:xfrm>
            <a:prstGeom prst="line">
              <a:avLst/>
            </a:prstGeom>
            <a:ln>
              <a:solidFill>
                <a:schemeClr val="bg1">
                  <a:lumMod val="85000"/>
                  <a:alpha val="8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362105B8-A1E6-4D69-85A7-ECFC673F9D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4668" y="3357461"/>
              <a:ext cx="0" cy="2290281"/>
            </a:xfrm>
            <a:prstGeom prst="line">
              <a:avLst/>
            </a:prstGeom>
            <a:ln>
              <a:solidFill>
                <a:schemeClr val="bg1">
                  <a:lumMod val="85000"/>
                  <a:alpha val="8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33CB68E3-AA07-4484-B1A3-049DDAF85F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8400" y="3357461"/>
              <a:ext cx="0" cy="2290281"/>
            </a:xfrm>
            <a:prstGeom prst="line">
              <a:avLst/>
            </a:prstGeom>
            <a:ln>
              <a:solidFill>
                <a:schemeClr val="bg1">
                  <a:lumMod val="85000"/>
                  <a:alpha val="8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21">
            <a:extLst>
              <a:ext uri="{FF2B5EF4-FFF2-40B4-BE49-F238E27FC236}">
                <a16:creationId xmlns:a16="http://schemas.microsoft.com/office/drawing/2014/main" id="{97BA282B-6D76-40D8-AE68-159B969083A4}"/>
              </a:ext>
            </a:extLst>
          </p:cNvPr>
          <p:cNvSpPr txBox="1"/>
          <p:nvPr/>
        </p:nvSpPr>
        <p:spPr>
          <a:xfrm>
            <a:off x="3714056" y="3666392"/>
            <a:ext cx="2205519" cy="187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单击此处可以输入你想要输入的文字，文本框根据文字的长度可以自由拉伸。单击此处可以输入你想要输入的文字，文本框根据文字的长度可以自由拉伸。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1A63EEB6-F6AD-40DD-AC99-B984A9D0A04C}"/>
              </a:ext>
            </a:extLst>
          </p:cNvPr>
          <p:cNvSpPr txBox="1"/>
          <p:nvPr/>
        </p:nvSpPr>
        <p:spPr>
          <a:xfrm>
            <a:off x="4202323" y="3171650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产品数据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594EDF20-F089-420F-B175-A751EE7E4214}"/>
              </a:ext>
            </a:extLst>
          </p:cNvPr>
          <p:cNvSpPr/>
          <p:nvPr/>
        </p:nvSpPr>
        <p:spPr>
          <a:xfrm>
            <a:off x="3808057" y="3113045"/>
            <a:ext cx="424798" cy="4247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Object 800011">
            <a:extLst>
              <a:ext uri="{FF2B5EF4-FFF2-40B4-BE49-F238E27FC236}">
                <a16:creationId xmlns:a16="http://schemas.microsoft.com/office/drawing/2014/main" id="{4EE8296E-3AE9-44E8-A3ED-678AA3001624}"/>
              </a:ext>
            </a:extLst>
          </p:cNvPr>
          <p:cNvSpPr txBox="1"/>
          <p:nvPr/>
        </p:nvSpPr>
        <p:spPr>
          <a:xfrm>
            <a:off x="3803124" y="3140778"/>
            <a:ext cx="433762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4" name="TextBox 21">
            <a:extLst>
              <a:ext uri="{FF2B5EF4-FFF2-40B4-BE49-F238E27FC236}">
                <a16:creationId xmlns:a16="http://schemas.microsoft.com/office/drawing/2014/main" id="{CC3F8FB2-7E3E-46A9-B892-73BDAC335847}"/>
              </a:ext>
            </a:extLst>
          </p:cNvPr>
          <p:cNvSpPr txBox="1"/>
          <p:nvPr/>
        </p:nvSpPr>
        <p:spPr>
          <a:xfrm>
            <a:off x="6408767" y="3666392"/>
            <a:ext cx="2205519" cy="187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单击此处可以输入你想要输入的文字，文本框根据文字的长度可以自由拉伸。单击此处可以输入你想要输入的文字，文本框根据文字的长度可以自由拉伸。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TextBox 20">
            <a:extLst>
              <a:ext uri="{FF2B5EF4-FFF2-40B4-BE49-F238E27FC236}">
                <a16:creationId xmlns:a16="http://schemas.microsoft.com/office/drawing/2014/main" id="{55929B5B-56DE-48C6-B760-367CB633AB05}"/>
              </a:ext>
            </a:extLst>
          </p:cNvPr>
          <p:cNvSpPr txBox="1"/>
          <p:nvPr/>
        </p:nvSpPr>
        <p:spPr>
          <a:xfrm>
            <a:off x="6887509" y="3171650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运营数据</a:t>
            </a: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2ACCC451-B72B-4ACB-9BEE-2922F57B50E0}"/>
              </a:ext>
            </a:extLst>
          </p:cNvPr>
          <p:cNvSpPr/>
          <p:nvPr/>
        </p:nvSpPr>
        <p:spPr>
          <a:xfrm>
            <a:off x="6493243" y="3113045"/>
            <a:ext cx="424798" cy="4247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Object 800011">
            <a:extLst>
              <a:ext uri="{FF2B5EF4-FFF2-40B4-BE49-F238E27FC236}">
                <a16:creationId xmlns:a16="http://schemas.microsoft.com/office/drawing/2014/main" id="{67C0136C-4BBF-4DBD-B357-2AD2D03D991E}"/>
              </a:ext>
            </a:extLst>
          </p:cNvPr>
          <p:cNvSpPr txBox="1"/>
          <p:nvPr/>
        </p:nvSpPr>
        <p:spPr>
          <a:xfrm>
            <a:off x="6473795" y="3140778"/>
            <a:ext cx="472993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03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49" name="TextBox 21">
            <a:extLst>
              <a:ext uri="{FF2B5EF4-FFF2-40B4-BE49-F238E27FC236}">
                <a16:creationId xmlns:a16="http://schemas.microsoft.com/office/drawing/2014/main" id="{08B8F620-A39E-41FB-B277-9121BCC34823}"/>
              </a:ext>
            </a:extLst>
          </p:cNvPr>
          <p:cNvSpPr txBox="1"/>
          <p:nvPr/>
        </p:nvSpPr>
        <p:spPr>
          <a:xfrm>
            <a:off x="9103479" y="3666392"/>
            <a:ext cx="2205519" cy="187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单击此处可以输入你想要输入的文字，文本框根据文字的长度可以自由拉伸。单击此处可以输入你想要输入的文字，文本框根据文字的长度可以自由拉伸。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id="{50003446-D75D-41FE-85A7-DA10E187C5B6}"/>
              </a:ext>
            </a:extLst>
          </p:cNvPr>
          <p:cNvSpPr txBox="1"/>
          <p:nvPr/>
        </p:nvSpPr>
        <p:spPr>
          <a:xfrm>
            <a:off x="9572696" y="3171650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用户数据</a:t>
            </a: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5B525B29-88D3-4952-BA39-4175243AAB19}"/>
              </a:ext>
            </a:extLst>
          </p:cNvPr>
          <p:cNvSpPr/>
          <p:nvPr/>
        </p:nvSpPr>
        <p:spPr>
          <a:xfrm>
            <a:off x="9178430" y="3113045"/>
            <a:ext cx="424798" cy="4247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Object 800011">
            <a:extLst>
              <a:ext uri="{FF2B5EF4-FFF2-40B4-BE49-F238E27FC236}">
                <a16:creationId xmlns:a16="http://schemas.microsoft.com/office/drawing/2014/main" id="{F17C692F-32B1-4B89-BD51-F099DA519E10}"/>
              </a:ext>
            </a:extLst>
          </p:cNvPr>
          <p:cNvSpPr txBox="1"/>
          <p:nvPr/>
        </p:nvSpPr>
        <p:spPr>
          <a:xfrm>
            <a:off x="9158983" y="3140778"/>
            <a:ext cx="462508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04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8BCECC56-D147-4565-A34C-164C8A06CAD1}"/>
              </a:ext>
            </a:extLst>
          </p:cNvPr>
          <p:cNvGrpSpPr/>
          <p:nvPr/>
        </p:nvGrpSpPr>
        <p:grpSpPr>
          <a:xfrm>
            <a:off x="10760476" y="5831625"/>
            <a:ext cx="359022" cy="88487"/>
            <a:chOff x="11200518" y="251954"/>
            <a:chExt cx="566808" cy="139700"/>
          </a:xfrm>
          <a:solidFill>
            <a:schemeClr val="accent4"/>
          </a:solidFill>
        </p:grpSpPr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B61B485C-0AA1-493D-BC71-6D62362BEE5F}"/>
                </a:ext>
              </a:extLst>
            </p:cNvPr>
            <p:cNvSpPr/>
            <p:nvPr/>
          </p:nvSpPr>
          <p:spPr>
            <a:xfrm>
              <a:off x="1120051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90C32E50-5246-48CA-AB1A-1FEE9F66F4FC}"/>
                </a:ext>
              </a:extLst>
            </p:cNvPr>
            <p:cNvSpPr/>
            <p:nvPr/>
          </p:nvSpPr>
          <p:spPr>
            <a:xfrm>
              <a:off x="1140625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  <a:cs typeface="+mn-ea"/>
                <a:sym typeface="+mn-lt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E918FB16-2698-4B4B-BF42-45BE59DB6523}"/>
                </a:ext>
              </a:extLst>
            </p:cNvPr>
            <p:cNvSpPr/>
            <p:nvPr/>
          </p:nvSpPr>
          <p:spPr>
            <a:xfrm>
              <a:off x="11627626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D2BD6A32-E893-4B0D-95F1-4445CBD61603}"/>
              </a:ext>
            </a:extLst>
          </p:cNvPr>
          <p:cNvCxnSpPr>
            <a:cxnSpLocks/>
          </p:cNvCxnSpPr>
          <p:nvPr/>
        </p:nvCxnSpPr>
        <p:spPr>
          <a:xfrm>
            <a:off x="1132452" y="3580853"/>
            <a:ext cx="1945297" cy="0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20C2FCDA-8D5B-4871-ABD6-FC4FD984E490}"/>
              </a:ext>
            </a:extLst>
          </p:cNvPr>
          <p:cNvCxnSpPr>
            <a:cxnSpLocks/>
          </p:cNvCxnSpPr>
          <p:nvPr/>
        </p:nvCxnSpPr>
        <p:spPr>
          <a:xfrm>
            <a:off x="3828492" y="3580853"/>
            <a:ext cx="1945297" cy="0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91E3892A-F189-4848-B570-256B674189C5}"/>
              </a:ext>
            </a:extLst>
          </p:cNvPr>
          <p:cNvCxnSpPr>
            <a:cxnSpLocks/>
          </p:cNvCxnSpPr>
          <p:nvPr/>
        </p:nvCxnSpPr>
        <p:spPr>
          <a:xfrm>
            <a:off x="6524532" y="3580853"/>
            <a:ext cx="1945297" cy="0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281D3D4F-DABD-4F29-8AD4-DA86DD205317}"/>
              </a:ext>
            </a:extLst>
          </p:cNvPr>
          <p:cNvCxnSpPr>
            <a:cxnSpLocks/>
          </p:cNvCxnSpPr>
          <p:nvPr/>
        </p:nvCxnSpPr>
        <p:spPr>
          <a:xfrm>
            <a:off x="9220572" y="3580853"/>
            <a:ext cx="1945297" cy="0"/>
          </a:xfrm>
          <a:prstGeom prst="line">
            <a:avLst/>
          </a:prstGeom>
          <a:ln>
            <a:solidFill>
              <a:schemeClr val="bg1">
                <a:lumMod val="85000"/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213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9E0440E5-DE79-4F90-9D0E-16875A578F5E}"/>
              </a:ext>
            </a:extLst>
          </p:cNvPr>
          <p:cNvSpPr/>
          <p:nvPr/>
        </p:nvSpPr>
        <p:spPr>
          <a:xfrm>
            <a:off x="0" y="9525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CF4FE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72061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CE52CEB1-56F2-41ED-904C-6916B63246AC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0FF1FC61-5AA1-41FE-B027-64ACE4E50F5B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9EBA863-8A16-40F2-BD0E-E83C7999129A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规划展望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E440A81E-5A64-46DA-92DA-7565D23E469F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9C55BE73-1DD4-4190-B0C4-D47360EE23C6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4719F96D-2B72-4EEC-AEDC-CD08E4C9BE3F}"/>
              </a:ext>
            </a:extLst>
          </p:cNvPr>
          <p:cNvSpPr txBox="1"/>
          <p:nvPr/>
        </p:nvSpPr>
        <p:spPr>
          <a:xfrm>
            <a:off x="3517900" y="1368634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这是一段对下文的解释，总结性观点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1FFB8325-B02C-4016-80F9-393207A4C651}"/>
              </a:ext>
            </a:extLst>
          </p:cNvPr>
          <p:cNvCxnSpPr>
            <a:cxnSpLocks/>
          </p:cNvCxnSpPr>
          <p:nvPr/>
        </p:nvCxnSpPr>
        <p:spPr>
          <a:xfrm flipH="1">
            <a:off x="5522716" y="1903021"/>
            <a:ext cx="954284" cy="0"/>
          </a:xfrm>
          <a:prstGeom prst="line">
            <a:avLst/>
          </a:prstGeom>
          <a:ln w="76200" cap="rnd">
            <a:gradFill flip="none" rotWithShape="1">
              <a:gsLst>
                <a:gs pos="6195">
                  <a:schemeClr val="accent1"/>
                </a:gs>
                <a:gs pos="61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9B673005-6E0C-4265-9199-1562EB4E17A7}"/>
              </a:ext>
            </a:extLst>
          </p:cNvPr>
          <p:cNvSpPr/>
          <p:nvPr/>
        </p:nvSpPr>
        <p:spPr>
          <a:xfrm rot="283349">
            <a:off x="1298559" y="2247172"/>
            <a:ext cx="4408724" cy="3938071"/>
          </a:xfrm>
          <a:prstGeom prst="roundRect">
            <a:avLst>
              <a:gd name="adj" fmla="val 4712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976ED2CA-B676-4581-9590-D09F6E679915}"/>
              </a:ext>
            </a:extLst>
          </p:cNvPr>
          <p:cNvSpPr/>
          <p:nvPr/>
        </p:nvSpPr>
        <p:spPr>
          <a:xfrm>
            <a:off x="1289073" y="2202216"/>
            <a:ext cx="4394148" cy="3934262"/>
          </a:xfrm>
          <a:prstGeom prst="roundRect">
            <a:avLst>
              <a:gd name="adj" fmla="val 361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aphicFrame>
        <p:nvGraphicFramePr>
          <p:cNvPr id="52" name="图表 51">
            <a:extLst>
              <a:ext uri="{FF2B5EF4-FFF2-40B4-BE49-F238E27FC236}">
                <a16:creationId xmlns:a16="http://schemas.microsoft.com/office/drawing/2014/main" id="{568425B5-2041-4B6B-AAF9-737EDFCC80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2330024"/>
              </p:ext>
            </p:extLst>
          </p:nvPr>
        </p:nvGraphicFramePr>
        <p:xfrm>
          <a:off x="1494480" y="3087940"/>
          <a:ext cx="3694822" cy="2463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9" name="文本框 58">
            <a:extLst>
              <a:ext uri="{FF2B5EF4-FFF2-40B4-BE49-F238E27FC236}">
                <a16:creationId xmlns:a16="http://schemas.microsoft.com/office/drawing/2014/main" id="{B401002D-98AB-4E6D-8946-2D187D7F2E09}"/>
              </a:ext>
            </a:extLst>
          </p:cNvPr>
          <p:cNvSpPr txBox="1"/>
          <p:nvPr/>
        </p:nvSpPr>
        <p:spPr>
          <a:xfrm>
            <a:off x="2820151" y="2395314"/>
            <a:ext cx="133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图表标题</a:t>
            </a: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A0EAFFF6-3A86-47D9-A52F-151261CF2B4B}"/>
              </a:ext>
            </a:extLst>
          </p:cNvPr>
          <p:cNvSpPr/>
          <p:nvPr/>
        </p:nvSpPr>
        <p:spPr>
          <a:xfrm rot="10800000">
            <a:off x="3662082" y="3246253"/>
            <a:ext cx="672190" cy="216284"/>
          </a:xfrm>
          <a:custGeom>
            <a:avLst/>
            <a:gdLst>
              <a:gd name="connsiteX0" fmla="*/ 772160 w 772160"/>
              <a:gd name="connsiteY0" fmla="*/ 0 h 233680"/>
              <a:gd name="connsiteX1" fmla="*/ 538480 w 772160"/>
              <a:gd name="connsiteY1" fmla="*/ 233680 h 233680"/>
              <a:gd name="connsiteX2" fmla="*/ 0 w 772160"/>
              <a:gd name="connsiteY2" fmla="*/ 233680 h 233680"/>
              <a:gd name="connsiteX0" fmla="*/ 661446 w 661446"/>
              <a:gd name="connsiteY0" fmla="*/ 0 h 129595"/>
              <a:gd name="connsiteX1" fmla="*/ 538480 w 661446"/>
              <a:gd name="connsiteY1" fmla="*/ 129595 h 129595"/>
              <a:gd name="connsiteX2" fmla="*/ 0 w 661446"/>
              <a:gd name="connsiteY2" fmla="*/ 129595 h 129595"/>
              <a:gd name="connsiteX0" fmla="*/ 535828 w 535828"/>
              <a:gd name="connsiteY0" fmla="*/ 0 h 129595"/>
              <a:gd name="connsiteX1" fmla="*/ 412862 w 535828"/>
              <a:gd name="connsiteY1" fmla="*/ 129595 h 129595"/>
              <a:gd name="connsiteX2" fmla="*/ 0 w 535828"/>
              <a:gd name="connsiteY2" fmla="*/ 129595 h 12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28" h="129595">
                <a:moveTo>
                  <a:pt x="535828" y="0"/>
                </a:moveTo>
                <a:lnTo>
                  <a:pt x="412862" y="129595"/>
                </a:lnTo>
                <a:lnTo>
                  <a:pt x="0" y="129595"/>
                </a:lnTo>
              </a:path>
            </a:pathLst>
          </a:cu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E495703D-D185-4B55-87DF-6E46D0E871D7}"/>
              </a:ext>
            </a:extLst>
          </p:cNvPr>
          <p:cNvSpPr/>
          <p:nvPr/>
        </p:nvSpPr>
        <p:spPr>
          <a:xfrm rot="10800000" flipH="1" flipV="1">
            <a:off x="1985994" y="5123623"/>
            <a:ext cx="672190" cy="216284"/>
          </a:xfrm>
          <a:custGeom>
            <a:avLst/>
            <a:gdLst>
              <a:gd name="connsiteX0" fmla="*/ 772160 w 772160"/>
              <a:gd name="connsiteY0" fmla="*/ 0 h 233680"/>
              <a:gd name="connsiteX1" fmla="*/ 538480 w 772160"/>
              <a:gd name="connsiteY1" fmla="*/ 233680 h 233680"/>
              <a:gd name="connsiteX2" fmla="*/ 0 w 772160"/>
              <a:gd name="connsiteY2" fmla="*/ 233680 h 233680"/>
              <a:gd name="connsiteX0" fmla="*/ 661446 w 661446"/>
              <a:gd name="connsiteY0" fmla="*/ 0 h 129595"/>
              <a:gd name="connsiteX1" fmla="*/ 538480 w 661446"/>
              <a:gd name="connsiteY1" fmla="*/ 129595 h 129595"/>
              <a:gd name="connsiteX2" fmla="*/ 0 w 661446"/>
              <a:gd name="connsiteY2" fmla="*/ 129595 h 129595"/>
              <a:gd name="connsiteX0" fmla="*/ 535828 w 535828"/>
              <a:gd name="connsiteY0" fmla="*/ 0 h 129595"/>
              <a:gd name="connsiteX1" fmla="*/ 412862 w 535828"/>
              <a:gd name="connsiteY1" fmla="*/ 129595 h 129595"/>
              <a:gd name="connsiteX2" fmla="*/ 0 w 535828"/>
              <a:gd name="connsiteY2" fmla="*/ 129595 h 12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28" h="129595">
                <a:moveTo>
                  <a:pt x="535828" y="0"/>
                </a:moveTo>
                <a:lnTo>
                  <a:pt x="412862" y="129595"/>
                </a:lnTo>
                <a:lnTo>
                  <a:pt x="0" y="129595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E5946E40-93A7-4F3B-9F3E-1943B9DF5841}"/>
              </a:ext>
            </a:extLst>
          </p:cNvPr>
          <p:cNvSpPr/>
          <p:nvPr/>
        </p:nvSpPr>
        <p:spPr>
          <a:xfrm rot="10800000" flipV="1">
            <a:off x="4382614" y="4078795"/>
            <a:ext cx="672190" cy="216284"/>
          </a:xfrm>
          <a:custGeom>
            <a:avLst/>
            <a:gdLst>
              <a:gd name="connsiteX0" fmla="*/ 772160 w 772160"/>
              <a:gd name="connsiteY0" fmla="*/ 0 h 233680"/>
              <a:gd name="connsiteX1" fmla="*/ 538480 w 772160"/>
              <a:gd name="connsiteY1" fmla="*/ 233680 h 233680"/>
              <a:gd name="connsiteX2" fmla="*/ 0 w 772160"/>
              <a:gd name="connsiteY2" fmla="*/ 233680 h 233680"/>
              <a:gd name="connsiteX0" fmla="*/ 661446 w 661446"/>
              <a:gd name="connsiteY0" fmla="*/ 0 h 129595"/>
              <a:gd name="connsiteX1" fmla="*/ 538480 w 661446"/>
              <a:gd name="connsiteY1" fmla="*/ 129595 h 129595"/>
              <a:gd name="connsiteX2" fmla="*/ 0 w 661446"/>
              <a:gd name="connsiteY2" fmla="*/ 129595 h 129595"/>
              <a:gd name="connsiteX0" fmla="*/ 535828 w 535828"/>
              <a:gd name="connsiteY0" fmla="*/ 0 h 129595"/>
              <a:gd name="connsiteX1" fmla="*/ 412862 w 535828"/>
              <a:gd name="connsiteY1" fmla="*/ 129595 h 129595"/>
              <a:gd name="connsiteX2" fmla="*/ 0 w 535828"/>
              <a:gd name="connsiteY2" fmla="*/ 129595 h 12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28" h="129595">
                <a:moveTo>
                  <a:pt x="535828" y="0"/>
                </a:moveTo>
                <a:lnTo>
                  <a:pt x="412862" y="129595"/>
                </a:lnTo>
                <a:lnTo>
                  <a:pt x="0" y="129595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TextBox 21">
            <a:extLst>
              <a:ext uri="{FF2B5EF4-FFF2-40B4-BE49-F238E27FC236}">
                <a16:creationId xmlns:a16="http://schemas.microsoft.com/office/drawing/2014/main" id="{0FE8A211-6DC8-4620-B90D-3071C1B2DCAC}"/>
              </a:ext>
            </a:extLst>
          </p:cNvPr>
          <p:cNvSpPr txBox="1"/>
          <p:nvPr/>
        </p:nvSpPr>
        <p:spPr>
          <a:xfrm>
            <a:off x="4295299" y="3029884"/>
            <a:ext cx="672190" cy="37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数据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5" name="TextBox 21">
            <a:extLst>
              <a:ext uri="{FF2B5EF4-FFF2-40B4-BE49-F238E27FC236}">
                <a16:creationId xmlns:a16="http://schemas.microsoft.com/office/drawing/2014/main" id="{DD491200-D492-4150-820E-77AF7FE662C8}"/>
              </a:ext>
            </a:extLst>
          </p:cNvPr>
          <p:cNvSpPr txBox="1"/>
          <p:nvPr/>
        </p:nvSpPr>
        <p:spPr>
          <a:xfrm>
            <a:off x="1512622" y="5141742"/>
            <a:ext cx="672191" cy="37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数据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6" name="TextBox 21">
            <a:extLst>
              <a:ext uri="{FF2B5EF4-FFF2-40B4-BE49-F238E27FC236}">
                <a16:creationId xmlns:a16="http://schemas.microsoft.com/office/drawing/2014/main" id="{3DB81BE4-2609-452E-A79E-B1645CD77794}"/>
              </a:ext>
            </a:extLst>
          </p:cNvPr>
          <p:cNvSpPr txBox="1"/>
          <p:nvPr/>
        </p:nvSpPr>
        <p:spPr>
          <a:xfrm>
            <a:off x="5010578" y="4088180"/>
            <a:ext cx="544215" cy="37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数据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A5657502-A262-46BE-936F-4226B4477216}"/>
              </a:ext>
            </a:extLst>
          </p:cNvPr>
          <p:cNvGrpSpPr/>
          <p:nvPr/>
        </p:nvGrpSpPr>
        <p:grpSpPr>
          <a:xfrm>
            <a:off x="5138587" y="5864085"/>
            <a:ext cx="359022" cy="88487"/>
            <a:chOff x="11200518" y="251954"/>
            <a:chExt cx="566808" cy="139700"/>
          </a:xfrm>
          <a:solidFill>
            <a:schemeClr val="accent4"/>
          </a:solidFill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8E47CD1D-CC56-4220-8237-EB841710DD15}"/>
                </a:ext>
              </a:extLst>
            </p:cNvPr>
            <p:cNvSpPr/>
            <p:nvPr/>
          </p:nvSpPr>
          <p:spPr>
            <a:xfrm>
              <a:off x="1120051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6EAC7CCD-1044-4D62-9D53-5D501D1789A8}"/>
                </a:ext>
              </a:extLst>
            </p:cNvPr>
            <p:cNvSpPr/>
            <p:nvPr/>
          </p:nvSpPr>
          <p:spPr>
            <a:xfrm>
              <a:off x="1140625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n>
                  <a:solidFill>
                    <a:schemeClr val="bg1"/>
                  </a:solidFill>
                </a:ln>
                <a:cs typeface="+mn-ea"/>
                <a:sym typeface="+mn-lt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3D2F1528-CB1E-4CB2-96B2-AB71F0525488}"/>
                </a:ext>
              </a:extLst>
            </p:cNvPr>
            <p:cNvSpPr/>
            <p:nvPr/>
          </p:nvSpPr>
          <p:spPr>
            <a:xfrm>
              <a:off x="11627626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F1B992A-BE5A-4B4E-9741-2DEE6482EE8E}"/>
              </a:ext>
            </a:extLst>
          </p:cNvPr>
          <p:cNvGrpSpPr/>
          <p:nvPr/>
        </p:nvGrpSpPr>
        <p:grpSpPr>
          <a:xfrm>
            <a:off x="1773875" y="2549054"/>
            <a:ext cx="1151702" cy="83066"/>
            <a:chOff x="1773875" y="2520479"/>
            <a:chExt cx="1151702" cy="83066"/>
          </a:xfrm>
        </p:grpSpPr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C52F3E5E-BEA4-4F9D-A192-77E380D6C812}"/>
                </a:ext>
              </a:extLst>
            </p:cNvPr>
            <p:cNvCxnSpPr/>
            <p:nvPr/>
          </p:nvCxnSpPr>
          <p:spPr>
            <a:xfrm flipH="1">
              <a:off x="1773875" y="2550455"/>
              <a:ext cx="108394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2271F2"/>
                  </a:gs>
                  <a:gs pos="100000">
                    <a:srgbClr val="2271F2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2C90B482-3F41-4CFD-B608-9AB12D0E5AB2}"/>
                </a:ext>
              </a:extLst>
            </p:cNvPr>
            <p:cNvSpPr/>
            <p:nvPr/>
          </p:nvSpPr>
          <p:spPr>
            <a:xfrm>
              <a:off x="2842511" y="2520479"/>
              <a:ext cx="83066" cy="8306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64E11C6F-3AAC-4F57-8C55-A8D061694871}"/>
              </a:ext>
            </a:extLst>
          </p:cNvPr>
          <p:cNvGrpSpPr/>
          <p:nvPr/>
        </p:nvGrpSpPr>
        <p:grpSpPr>
          <a:xfrm flipH="1">
            <a:off x="4052678" y="2549054"/>
            <a:ext cx="1151702" cy="83066"/>
            <a:chOff x="1773875" y="2520479"/>
            <a:chExt cx="1151702" cy="83066"/>
          </a:xfrm>
        </p:grpSpPr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2D2628D2-9C51-492C-A316-C2116BE758C1}"/>
                </a:ext>
              </a:extLst>
            </p:cNvPr>
            <p:cNvCxnSpPr/>
            <p:nvPr/>
          </p:nvCxnSpPr>
          <p:spPr>
            <a:xfrm flipH="1">
              <a:off x="1773875" y="2550455"/>
              <a:ext cx="108394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2271F2"/>
                  </a:gs>
                  <a:gs pos="100000">
                    <a:srgbClr val="2271F2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71658D81-3039-42E6-88B6-EE64FB9B6965}"/>
                </a:ext>
              </a:extLst>
            </p:cNvPr>
            <p:cNvSpPr/>
            <p:nvPr/>
          </p:nvSpPr>
          <p:spPr>
            <a:xfrm>
              <a:off x="2842511" y="2520479"/>
              <a:ext cx="83066" cy="8306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18EE50A2-86F5-48FC-9FDC-E789CAB1520B}"/>
              </a:ext>
            </a:extLst>
          </p:cNvPr>
          <p:cNvSpPr/>
          <p:nvPr/>
        </p:nvSpPr>
        <p:spPr>
          <a:xfrm rot="283349">
            <a:off x="6520840" y="2247172"/>
            <a:ext cx="4408724" cy="3938071"/>
          </a:xfrm>
          <a:prstGeom prst="roundRect">
            <a:avLst>
              <a:gd name="adj" fmla="val 4712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E373205C-6A7B-4FD4-A267-45D1BC244B0D}"/>
              </a:ext>
            </a:extLst>
          </p:cNvPr>
          <p:cNvSpPr/>
          <p:nvPr/>
        </p:nvSpPr>
        <p:spPr>
          <a:xfrm>
            <a:off x="6508779" y="2202216"/>
            <a:ext cx="4394148" cy="3934262"/>
          </a:xfrm>
          <a:prstGeom prst="roundRect">
            <a:avLst>
              <a:gd name="adj" fmla="val 361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aphicFrame>
        <p:nvGraphicFramePr>
          <p:cNvPr id="53" name="图表 52">
            <a:extLst>
              <a:ext uri="{FF2B5EF4-FFF2-40B4-BE49-F238E27FC236}">
                <a16:creationId xmlns:a16="http://schemas.microsoft.com/office/drawing/2014/main" id="{3BB7DB14-993E-4B40-8589-A1321B3DD9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449867"/>
              </p:ext>
            </p:extLst>
          </p:nvPr>
        </p:nvGraphicFramePr>
        <p:xfrm>
          <a:off x="6874270" y="3087940"/>
          <a:ext cx="3694822" cy="2463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8" name="文本框 57">
            <a:extLst>
              <a:ext uri="{FF2B5EF4-FFF2-40B4-BE49-F238E27FC236}">
                <a16:creationId xmlns:a16="http://schemas.microsoft.com/office/drawing/2014/main" id="{7847C8BF-733D-4DD1-8861-86C3E68D2CEE}"/>
              </a:ext>
            </a:extLst>
          </p:cNvPr>
          <p:cNvSpPr txBox="1"/>
          <p:nvPr/>
        </p:nvSpPr>
        <p:spPr>
          <a:xfrm>
            <a:off x="8099226" y="2395314"/>
            <a:ext cx="133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图表标题</a:t>
            </a: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396EC169-B59C-460B-9857-3F76B58748CC}"/>
              </a:ext>
            </a:extLst>
          </p:cNvPr>
          <p:cNvSpPr/>
          <p:nvPr/>
        </p:nvSpPr>
        <p:spPr>
          <a:xfrm rot="10800000">
            <a:off x="9330065" y="3304309"/>
            <a:ext cx="672190" cy="216284"/>
          </a:xfrm>
          <a:custGeom>
            <a:avLst/>
            <a:gdLst>
              <a:gd name="connsiteX0" fmla="*/ 772160 w 772160"/>
              <a:gd name="connsiteY0" fmla="*/ 0 h 233680"/>
              <a:gd name="connsiteX1" fmla="*/ 538480 w 772160"/>
              <a:gd name="connsiteY1" fmla="*/ 233680 h 233680"/>
              <a:gd name="connsiteX2" fmla="*/ 0 w 772160"/>
              <a:gd name="connsiteY2" fmla="*/ 233680 h 233680"/>
              <a:gd name="connsiteX0" fmla="*/ 661446 w 661446"/>
              <a:gd name="connsiteY0" fmla="*/ 0 h 129595"/>
              <a:gd name="connsiteX1" fmla="*/ 538480 w 661446"/>
              <a:gd name="connsiteY1" fmla="*/ 129595 h 129595"/>
              <a:gd name="connsiteX2" fmla="*/ 0 w 661446"/>
              <a:gd name="connsiteY2" fmla="*/ 129595 h 129595"/>
              <a:gd name="connsiteX0" fmla="*/ 535828 w 535828"/>
              <a:gd name="connsiteY0" fmla="*/ 0 h 129595"/>
              <a:gd name="connsiteX1" fmla="*/ 412862 w 535828"/>
              <a:gd name="connsiteY1" fmla="*/ 129595 h 129595"/>
              <a:gd name="connsiteX2" fmla="*/ 0 w 535828"/>
              <a:gd name="connsiteY2" fmla="*/ 129595 h 12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28" h="129595">
                <a:moveTo>
                  <a:pt x="535828" y="0"/>
                </a:moveTo>
                <a:lnTo>
                  <a:pt x="412862" y="129595"/>
                </a:lnTo>
                <a:lnTo>
                  <a:pt x="0" y="129595"/>
                </a:lnTo>
              </a:path>
            </a:pathLst>
          </a:custGeom>
          <a:noFill/>
          <a:ln w="63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TextBox 21">
            <a:extLst>
              <a:ext uri="{FF2B5EF4-FFF2-40B4-BE49-F238E27FC236}">
                <a16:creationId xmlns:a16="http://schemas.microsoft.com/office/drawing/2014/main" id="{F712866E-07B5-4313-9A12-C63D3FA66769}"/>
              </a:ext>
            </a:extLst>
          </p:cNvPr>
          <p:cNvSpPr txBox="1"/>
          <p:nvPr/>
        </p:nvSpPr>
        <p:spPr>
          <a:xfrm>
            <a:off x="9948768" y="3145996"/>
            <a:ext cx="672190" cy="37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数据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BAEC1E67-D524-4EF6-A69A-63615966CBD2}"/>
              </a:ext>
            </a:extLst>
          </p:cNvPr>
          <p:cNvSpPr/>
          <p:nvPr/>
        </p:nvSpPr>
        <p:spPr>
          <a:xfrm rot="10800000" flipH="1" flipV="1">
            <a:off x="7427036" y="5122274"/>
            <a:ext cx="672190" cy="216284"/>
          </a:xfrm>
          <a:custGeom>
            <a:avLst/>
            <a:gdLst>
              <a:gd name="connsiteX0" fmla="*/ 772160 w 772160"/>
              <a:gd name="connsiteY0" fmla="*/ 0 h 233680"/>
              <a:gd name="connsiteX1" fmla="*/ 538480 w 772160"/>
              <a:gd name="connsiteY1" fmla="*/ 233680 h 233680"/>
              <a:gd name="connsiteX2" fmla="*/ 0 w 772160"/>
              <a:gd name="connsiteY2" fmla="*/ 233680 h 233680"/>
              <a:gd name="connsiteX0" fmla="*/ 661446 w 661446"/>
              <a:gd name="connsiteY0" fmla="*/ 0 h 129595"/>
              <a:gd name="connsiteX1" fmla="*/ 538480 w 661446"/>
              <a:gd name="connsiteY1" fmla="*/ 129595 h 129595"/>
              <a:gd name="connsiteX2" fmla="*/ 0 w 661446"/>
              <a:gd name="connsiteY2" fmla="*/ 129595 h 129595"/>
              <a:gd name="connsiteX0" fmla="*/ 535828 w 535828"/>
              <a:gd name="connsiteY0" fmla="*/ 0 h 129595"/>
              <a:gd name="connsiteX1" fmla="*/ 412862 w 535828"/>
              <a:gd name="connsiteY1" fmla="*/ 129595 h 129595"/>
              <a:gd name="connsiteX2" fmla="*/ 0 w 535828"/>
              <a:gd name="connsiteY2" fmla="*/ 129595 h 12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828" h="129595">
                <a:moveTo>
                  <a:pt x="535828" y="0"/>
                </a:moveTo>
                <a:lnTo>
                  <a:pt x="412862" y="129595"/>
                </a:lnTo>
                <a:lnTo>
                  <a:pt x="0" y="129595"/>
                </a:ln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TextBox 21">
            <a:extLst>
              <a:ext uri="{FF2B5EF4-FFF2-40B4-BE49-F238E27FC236}">
                <a16:creationId xmlns:a16="http://schemas.microsoft.com/office/drawing/2014/main" id="{4DE9C1DB-74B2-4277-91B2-07FB34123957}"/>
              </a:ext>
            </a:extLst>
          </p:cNvPr>
          <p:cNvSpPr txBox="1"/>
          <p:nvPr/>
        </p:nvSpPr>
        <p:spPr>
          <a:xfrm>
            <a:off x="6939150" y="5154907"/>
            <a:ext cx="672191" cy="37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数据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DD0ABF3A-39EC-463E-AAEA-9977BFB988CF}"/>
              </a:ext>
            </a:extLst>
          </p:cNvPr>
          <p:cNvGrpSpPr/>
          <p:nvPr/>
        </p:nvGrpSpPr>
        <p:grpSpPr>
          <a:xfrm>
            <a:off x="10282639" y="5864085"/>
            <a:ext cx="359022" cy="88487"/>
            <a:chOff x="11200518" y="251954"/>
            <a:chExt cx="566808" cy="139700"/>
          </a:xfrm>
          <a:solidFill>
            <a:schemeClr val="accent4"/>
          </a:solidFill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32B27EDD-2A82-4CAD-82B3-D70EAD9AD806}"/>
                </a:ext>
              </a:extLst>
            </p:cNvPr>
            <p:cNvSpPr/>
            <p:nvPr/>
          </p:nvSpPr>
          <p:spPr>
            <a:xfrm>
              <a:off x="1120051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E71A65CD-281B-461E-A3B5-5B5F0EC858CE}"/>
                </a:ext>
              </a:extLst>
            </p:cNvPr>
            <p:cNvSpPr/>
            <p:nvPr/>
          </p:nvSpPr>
          <p:spPr>
            <a:xfrm>
              <a:off x="1140625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  <a:cs typeface="+mn-ea"/>
                <a:sym typeface="+mn-lt"/>
              </a:endParaRPr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95A98FB5-C1E9-4E43-BC78-1ED16AE8F0B5}"/>
                </a:ext>
              </a:extLst>
            </p:cNvPr>
            <p:cNvSpPr/>
            <p:nvPr/>
          </p:nvSpPr>
          <p:spPr>
            <a:xfrm>
              <a:off x="11627626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5B4CCCAA-B899-4917-BCBC-F6A517FC5887}"/>
              </a:ext>
            </a:extLst>
          </p:cNvPr>
          <p:cNvGrpSpPr/>
          <p:nvPr/>
        </p:nvGrpSpPr>
        <p:grpSpPr>
          <a:xfrm>
            <a:off x="7051262" y="2549054"/>
            <a:ext cx="1151702" cy="83066"/>
            <a:chOff x="1773875" y="2520479"/>
            <a:chExt cx="1151702" cy="83066"/>
          </a:xfrm>
        </p:grpSpPr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8C13D0D3-66D0-4531-BD34-2EC6B2592C8A}"/>
                </a:ext>
              </a:extLst>
            </p:cNvPr>
            <p:cNvCxnSpPr/>
            <p:nvPr/>
          </p:nvCxnSpPr>
          <p:spPr>
            <a:xfrm flipH="1">
              <a:off x="1773875" y="2550455"/>
              <a:ext cx="108394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2271F2"/>
                  </a:gs>
                  <a:gs pos="100000">
                    <a:srgbClr val="2271F2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20B0522F-7311-47F4-ADDC-33CEF9B7AC5B}"/>
                </a:ext>
              </a:extLst>
            </p:cNvPr>
            <p:cNvSpPr/>
            <p:nvPr/>
          </p:nvSpPr>
          <p:spPr>
            <a:xfrm>
              <a:off x="2842511" y="2520479"/>
              <a:ext cx="83066" cy="8306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5DA46CDC-B6E1-40FD-BF0E-62631F4DBEA4}"/>
              </a:ext>
            </a:extLst>
          </p:cNvPr>
          <p:cNvGrpSpPr/>
          <p:nvPr/>
        </p:nvGrpSpPr>
        <p:grpSpPr>
          <a:xfrm flipH="1">
            <a:off x="9330065" y="2549054"/>
            <a:ext cx="1151702" cy="83066"/>
            <a:chOff x="1773875" y="2520479"/>
            <a:chExt cx="1151702" cy="83066"/>
          </a:xfrm>
        </p:grpSpPr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B2946B6A-C435-4343-8172-F9CE2C882DA6}"/>
                </a:ext>
              </a:extLst>
            </p:cNvPr>
            <p:cNvCxnSpPr/>
            <p:nvPr/>
          </p:nvCxnSpPr>
          <p:spPr>
            <a:xfrm flipH="1">
              <a:off x="1773875" y="2550455"/>
              <a:ext cx="108394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2271F2"/>
                  </a:gs>
                  <a:gs pos="100000">
                    <a:srgbClr val="2271F2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86C72E23-8EB2-4517-9E3C-607B1768CF21}"/>
                </a:ext>
              </a:extLst>
            </p:cNvPr>
            <p:cNvSpPr/>
            <p:nvPr/>
          </p:nvSpPr>
          <p:spPr>
            <a:xfrm>
              <a:off x="2842511" y="2520479"/>
              <a:ext cx="83066" cy="8306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6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8AD8BBDF-96E1-40C5-A410-1EC630EE2FEA}"/>
              </a:ext>
            </a:extLst>
          </p:cNvPr>
          <p:cNvSpPr>
            <a:spLocks/>
          </p:cNvSpPr>
          <p:nvPr/>
        </p:nvSpPr>
        <p:spPr>
          <a:xfrm>
            <a:off x="3263334" y="3208408"/>
            <a:ext cx="5665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I HOPE WE ARE GO UP ONE STOREY HIGHER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sp>
        <p:nvSpPr>
          <p:cNvPr id="57" name="平行四边形 56">
            <a:extLst>
              <a:ext uri="{FF2B5EF4-FFF2-40B4-BE49-F238E27FC236}">
                <a16:creationId xmlns:a16="http://schemas.microsoft.com/office/drawing/2014/main" id="{10A04A2A-C838-4201-8C6A-024064A9FBD2}"/>
              </a:ext>
            </a:extLst>
          </p:cNvPr>
          <p:cNvSpPr/>
          <p:nvPr/>
        </p:nvSpPr>
        <p:spPr>
          <a:xfrm>
            <a:off x="1655012" y="1756416"/>
            <a:ext cx="1602909" cy="239486"/>
          </a:xfrm>
          <a:prstGeom prst="parallelogram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sp>
        <p:nvSpPr>
          <p:cNvPr id="58" name="平行四边形 57">
            <a:extLst>
              <a:ext uri="{FF2B5EF4-FFF2-40B4-BE49-F238E27FC236}">
                <a16:creationId xmlns:a16="http://schemas.microsoft.com/office/drawing/2014/main" id="{0C8D8002-6911-4738-940A-B7CFC37D9DA1}"/>
              </a:ext>
            </a:extLst>
          </p:cNvPr>
          <p:cNvSpPr/>
          <p:nvPr/>
        </p:nvSpPr>
        <p:spPr>
          <a:xfrm>
            <a:off x="2154364" y="1912499"/>
            <a:ext cx="1602909" cy="192423"/>
          </a:xfrm>
          <a:prstGeom prst="parallelogram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sp>
        <p:nvSpPr>
          <p:cNvPr id="59" name="平行四边形 58">
            <a:extLst>
              <a:ext uri="{FF2B5EF4-FFF2-40B4-BE49-F238E27FC236}">
                <a16:creationId xmlns:a16="http://schemas.microsoft.com/office/drawing/2014/main" id="{B1A25994-2E27-4219-8BC1-B03C727A3EA8}"/>
              </a:ext>
            </a:extLst>
          </p:cNvPr>
          <p:cNvSpPr/>
          <p:nvPr/>
        </p:nvSpPr>
        <p:spPr>
          <a:xfrm flipH="1">
            <a:off x="8800126" y="3183798"/>
            <a:ext cx="1602909" cy="192423"/>
          </a:xfrm>
          <a:prstGeom prst="parallelogram">
            <a:avLst/>
          </a:prstGeom>
          <a:gradFill flip="none" rotWithShape="1">
            <a:gsLst>
              <a:gs pos="10000">
                <a:schemeClr val="bg1">
                  <a:alpha val="0"/>
                </a:schemeClr>
              </a:gs>
              <a:gs pos="100000">
                <a:schemeClr val="bg1">
                  <a:alpha val="2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id="{9B73EEBB-F586-4FB9-B713-0B4C8EB91FE4}"/>
              </a:ext>
            </a:extLst>
          </p:cNvPr>
          <p:cNvSpPr/>
          <p:nvPr/>
        </p:nvSpPr>
        <p:spPr>
          <a:xfrm flipH="1">
            <a:off x="9607929" y="3023725"/>
            <a:ext cx="1602909" cy="192423"/>
          </a:xfrm>
          <a:prstGeom prst="parallelogram">
            <a:avLst/>
          </a:prstGeom>
          <a:gradFill flip="none" rotWithShape="1">
            <a:gsLst>
              <a:gs pos="1000">
                <a:schemeClr val="bg1">
                  <a:alpha val="0"/>
                </a:schemeClr>
              </a:gs>
              <a:gs pos="100000">
                <a:schemeClr val="bg1">
                  <a:alpha val="21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A67055A4-C85D-4960-84E9-EFD96AED4890}"/>
              </a:ext>
            </a:extLst>
          </p:cNvPr>
          <p:cNvCxnSpPr>
            <a:cxnSpLocks/>
          </p:cNvCxnSpPr>
          <p:nvPr/>
        </p:nvCxnSpPr>
        <p:spPr>
          <a:xfrm flipH="1">
            <a:off x="8234978" y="1958353"/>
            <a:ext cx="1130295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D52D190F-E8A0-4240-930F-558B308AC10C}"/>
              </a:ext>
            </a:extLst>
          </p:cNvPr>
          <p:cNvCxnSpPr>
            <a:cxnSpLocks/>
          </p:cNvCxnSpPr>
          <p:nvPr/>
        </p:nvCxnSpPr>
        <p:spPr>
          <a:xfrm>
            <a:off x="1863692" y="3401621"/>
            <a:ext cx="1368129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524C6FEE-DE0D-478B-9599-8FC332CCFB00}"/>
              </a:ext>
            </a:extLst>
          </p:cNvPr>
          <p:cNvCxnSpPr>
            <a:cxnSpLocks/>
          </p:cNvCxnSpPr>
          <p:nvPr/>
        </p:nvCxnSpPr>
        <p:spPr>
          <a:xfrm>
            <a:off x="2758569" y="3223467"/>
            <a:ext cx="1130295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7700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E52546C4-1C5C-4C5D-88E6-5E7D9C45A42E}"/>
              </a:ext>
            </a:extLst>
          </p:cNvPr>
          <p:cNvCxnSpPr>
            <a:cxnSpLocks/>
          </p:cNvCxnSpPr>
          <p:nvPr/>
        </p:nvCxnSpPr>
        <p:spPr>
          <a:xfrm flipH="1">
            <a:off x="7604057" y="1820413"/>
            <a:ext cx="1796721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96">
            <a:extLst>
              <a:ext uri="{FF2B5EF4-FFF2-40B4-BE49-F238E27FC236}">
                <a16:creationId xmlns:a16="http://schemas.microsoft.com/office/drawing/2014/main" id="{E9A32EF3-2D97-41F1-A639-EEBE238B650A}"/>
              </a:ext>
            </a:extLst>
          </p:cNvPr>
          <p:cNvSpPr txBox="1"/>
          <p:nvPr/>
        </p:nvSpPr>
        <p:spPr>
          <a:xfrm>
            <a:off x="409448" y="219686"/>
            <a:ext cx="1454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勿忘初心，勇敢前行</a:t>
            </a: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1754EA42-8D2B-444A-A264-178FD41641C9}"/>
              </a:ext>
            </a:extLst>
          </p:cNvPr>
          <p:cNvSpPr txBox="1"/>
          <p:nvPr/>
        </p:nvSpPr>
        <p:spPr>
          <a:xfrm>
            <a:off x="410843" y="6240617"/>
            <a:ext cx="1439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C53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DATE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C53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：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C53C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20XX.12.31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0C53C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44C26700-7A8B-4311-8323-729DEDE4412E}"/>
              </a:ext>
            </a:extLst>
          </p:cNvPr>
          <p:cNvGrpSpPr/>
          <p:nvPr/>
        </p:nvGrpSpPr>
        <p:grpSpPr>
          <a:xfrm>
            <a:off x="11338642" y="304461"/>
            <a:ext cx="359022" cy="88487"/>
            <a:chOff x="11200518" y="251954"/>
            <a:chExt cx="566808" cy="139700"/>
          </a:xfrm>
        </p:grpSpPr>
        <p:sp>
          <p:nvSpPr>
            <p:cNvPr id="105" name="椭圆 104">
              <a:extLst>
                <a:ext uri="{FF2B5EF4-FFF2-40B4-BE49-F238E27FC236}">
                  <a16:creationId xmlns:a16="http://schemas.microsoft.com/office/drawing/2014/main" id="{15A67A4C-C1C5-4B43-B047-80F7187829E3}"/>
                </a:ext>
              </a:extLst>
            </p:cNvPr>
            <p:cNvSpPr/>
            <p:nvPr/>
          </p:nvSpPr>
          <p:spPr>
            <a:xfrm>
              <a:off x="11200518" y="251954"/>
              <a:ext cx="139700" cy="139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endParaRPr>
            </a:p>
          </p:txBody>
        </p:sp>
        <p:sp>
          <p:nvSpPr>
            <p:cNvPr id="106" name="椭圆 105">
              <a:extLst>
                <a:ext uri="{FF2B5EF4-FFF2-40B4-BE49-F238E27FC236}">
                  <a16:creationId xmlns:a16="http://schemas.microsoft.com/office/drawing/2014/main" id="{248BB566-0FE9-4655-B648-50C2454356DC}"/>
                </a:ext>
              </a:extLst>
            </p:cNvPr>
            <p:cNvSpPr/>
            <p:nvPr/>
          </p:nvSpPr>
          <p:spPr>
            <a:xfrm>
              <a:off x="11406258" y="251954"/>
              <a:ext cx="139700" cy="1397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endParaRPr>
            </a:p>
          </p:txBody>
        </p:sp>
        <p:sp>
          <p:nvSpPr>
            <p:cNvPr id="107" name="椭圆 106">
              <a:extLst>
                <a:ext uri="{FF2B5EF4-FFF2-40B4-BE49-F238E27FC236}">
                  <a16:creationId xmlns:a16="http://schemas.microsoft.com/office/drawing/2014/main" id="{333F65E4-CD7A-4E9B-9250-7930251A8601}"/>
                </a:ext>
              </a:extLst>
            </p:cNvPr>
            <p:cNvSpPr/>
            <p:nvPr/>
          </p:nvSpPr>
          <p:spPr>
            <a:xfrm>
              <a:off x="11627626" y="251954"/>
              <a:ext cx="139700" cy="139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endParaRPr>
            </a:p>
          </p:txBody>
        </p:sp>
      </p:grpSp>
      <p:grpSp>
        <p:nvGrpSpPr>
          <p:cNvPr id="128" name="组合 127">
            <a:extLst>
              <a:ext uri="{FF2B5EF4-FFF2-40B4-BE49-F238E27FC236}">
                <a16:creationId xmlns:a16="http://schemas.microsoft.com/office/drawing/2014/main" id="{A84E2BC1-6951-44C5-A6E2-138A217FA4C9}"/>
              </a:ext>
            </a:extLst>
          </p:cNvPr>
          <p:cNvGrpSpPr/>
          <p:nvPr/>
        </p:nvGrpSpPr>
        <p:grpSpPr>
          <a:xfrm>
            <a:off x="11029282" y="6310216"/>
            <a:ext cx="663042" cy="111904"/>
            <a:chOff x="6572251" y="-1254662"/>
            <a:chExt cx="663042" cy="196801"/>
          </a:xfrm>
        </p:grpSpPr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4169BB46-87FA-4333-8A04-B0EFE8B78C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22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52A79BC5-721D-45AC-8329-F6F2B7622D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86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FFA1AF51-692C-408F-988D-1FB777355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850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9376B748-9454-4EFB-AFF5-5DCAB3F181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3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1A503DAB-77D6-483E-AB9E-439DA24B35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77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>
              <a:extLst>
                <a:ext uri="{FF2B5EF4-FFF2-40B4-BE49-F238E27FC236}">
                  <a16:creationId xmlns:a16="http://schemas.microsoft.com/office/drawing/2014/main" id="{F4388A8B-B671-4AC2-AFC3-1EB9E2B11D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41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>
              <a:extLst>
                <a:ext uri="{FF2B5EF4-FFF2-40B4-BE49-F238E27FC236}">
                  <a16:creationId xmlns:a16="http://schemas.microsoft.com/office/drawing/2014/main" id="{C352D943-66B7-4E81-B97F-0717131769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053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>
              <a:extLst>
                <a:ext uri="{FF2B5EF4-FFF2-40B4-BE49-F238E27FC236}">
                  <a16:creationId xmlns:a16="http://schemas.microsoft.com/office/drawing/2014/main" id="{3DB308CF-960F-463A-8F1B-B0D5A7EFDD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6691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>
              <a:extLst>
                <a:ext uri="{FF2B5EF4-FFF2-40B4-BE49-F238E27FC236}">
                  <a16:creationId xmlns:a16="http://schemas.microsoft.com/office/drawing/2014/main" id="{81B6D234-F484-4B30-98BD-C4DEEAC731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329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>
              <a:extLst>
                <a:ext uri="{FF2B5EF4-FFF2-40B4-BE49-F238E27FC236}">
                  <a16:creationId xmlns:a16="http://schemas.microsoft.com/office/drawing/2014/main" id="{D27EC931-029A-4432-BA58-2FBEC0552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967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C69E4424-20A4-4BCD-B95E-D44005278A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6051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>
              <a:extLst>
                <a:ext uri="{FF2B5EF4-FFF2-40B4-BE49-F238E27FC236}">
                  <a16:creationId xmlns:a16="http://schemas.microsoft.com/office/drawing/2014/main" id="{FCD77DB6-B941-4969-8C3C-6229097711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92432" y="-1254662"/>
              <a:ext cx="42861" cy="1968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09E64A6-1E34-4D3E-BE61-BDA5361E271A}"/>
              </a:ext>
            </a:extLst>
          </p:cNvPr>
          <p:cNvCxnSpPr>
            <a:cxnSpLocks/>
          </p:cNvCxnSpPr>
          <p:nvPr/>
        </p:nvCxnSpPr>
        <p:spPr>
          <a:xfrm flipH="1">
            <a:off x="8917515" y="3416135"/>
            <a:ext cx="1368129" cy="0"/>
          </a:xfrm>
          <a:prstGeom prst="line">
            <a:avLst/>
          </a:prstGeom>
          <a:ln cap="rnd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4C97469E-4D03-4D9B-88D1-7C34C13FB90F}"/>
              </a:ext>
            </a:extLst>
          </p:cNvPr>
          <p:cNvGrpSpPr/>
          <p:nvPr/>
        </p:nvGrpSpPr>
        <p:grpSpPr>
          <a:xfrm>
            <a:off x="1494669" y="1873305"/>
            <a:ext cx="9202661" cy="1500281"/>
            <a:chOff x="1097497" y="6969942"/>
            <a:chExt cx="9202661" cy="1500281"/>
          </a:xfrm>
        </p:grpSpPr>
        <p:sp>
          <p:nvSpPr>
            <p:cNvPr id="135" name="文本框 134">
              <a:extLst>
                <a:ext uri="{FF2B5EF4-FFF2-40B4-BE49-F238E27FC236}">
                  <a16:creationId xmlns:a16="http://schemas.microsoft.com/office/drawing/2014/main" id="{DE777A4A-C9D7-41F0-82E9-91E74F99A044}"/>
                </a:ext>
              </a:extLst>
            </p:cNvPr>
            <p:cNvSpPr txBox="1"/>
            <p:nvPr/>
          </p:nvSpPr>
          <p:spPr>
            <a:xfrm>
              <a:off x="1098351" y="7023673"/>
              <a:ext cx="920180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800" b="0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</a:ln>
                  <a:noFill/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POSans R"/>
                  <a:sym typeface="+mn-lt"/>
                </a:rPr>
                <a:t>愿你我更上一层楼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012A81CE-F4FE-4B60-B329-44758DE497CF}"/>
                </a:ext>
              </a:extLst>
            </p:cNvPr>
            <p:cNvSpPr txBox="1"/>
            <p:nvPr/>
          </p:nvSpPr>
          <p:spPr>
            <a:xfrm>
              <a:off x="1097497" y="6969942"/>
              <a:ext cx="920180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1000">
                        <a:prstClr val="white"/>
                      </a:gs>
                      <a:gs pos="100000">
                        <a:srgbClr val="FFC000"/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POSans R"/>
                  <a:sym typeface="+mn-lt"/>
                </a:rPr>
                <a:t>愿你我更上一层楼</a:t>
              </a:r>
            </a:p>
          </p:txBody>
        </p:sp>
      </p:grp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D69DB5AB-9ECA-4A8A-BD89-E644A7EE7780}"/>
              </a:ext>
            </a:extLst>
          </p:cNvPr>
          <p:cNvSpPr/>
          <p:nvPr/>
        </p:nvSpPr>
        <p:spPr>
          <a:xfrm>
            <a:off x="4770120" y="4873075"/>
            <a:ext cx="2659660" cy="48991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b="100000"/>
            </a:path>
          </a:gradFill>
          <a:ln w="0" cap="flat" cmpd="sng" algn="ctr">
            <a:solidFill>
              <a:schemeClr val="bg1"/>
            </a:solidFill>
            <a:prstDash val="solid"/>
            <a:miter lim="800000"/>
          </a:ln>
          <a:effectLst>
            <a:outerShdw blurRad="76200" dist="50800" dir="5400000" algn="t" rotWithShape="0">
              <a:srgbClr val="778495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F7B7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6683E24-FBB2-40D3-A090-68F9FC21CD80}"/>
              </a:ext>
            </a:extLst>
          </p:cNvPr>
          <p:cNvSpPr txBox="1"/>
          <p:nvPr/>
        </p:nvSpPr>
        <p:spPr>
          <a:xfrm>
            <a:off x="4929598" y="4933366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汇报人：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POSans R"/>
                <a:sym typeface="+mn-lt"/>
              </a:rPr>
              <a:t>OfficePLUS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POSans R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497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" decel="10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37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0" calcmode="lin" valueType="num">
                                      <p:cBhvr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57" grpId="0" animBg="1"/>
      <p:bldP spid="57" grpId="1" animBg="1"/>
      <p:bldP spid="58" grpId="0" animBg="1"/>
      <p:bldP spid="59" grpId="0" animBg="1"/>
      <p:bldP spid="60" grpId="0" animBg="1"/>
      <p:bldP spid="6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rgbClr val="0D58D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165771F-B488-4012-8864-E4963A4EA5D8}"/>
              </a:ext>
            </a:extLst>
          </p:cNvPr>
          <p:cNvSpPr/>
          <p:nvPr/>
        </p:nvSpPr>
        <p:spPr>
          <a:xfrm>
            <a:off x="4328429" y="4506712"/>
            <a:ext cx="3494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spc="200" noProof="0" dirty="0">
                <a:solidFill>
                  <a:srgbClr val="2B2B2B"/>
                </a:solidFill>
                <a:cs typeface="+mn-ea"/>
                <a:sym typeface="+mn-lt"/>
              </a:rPr>
              <a:t>WORK</a:t>
            </a:r>
            <a:r>
              <a:rPr kumimoji="0" lang="en-US" altLang="zh-CN" sz="2000" b="0" i="0" u="none" strike="noStrike" kern="1200" cap="none" spc="200" normalizeH="0" baseline="0" noProof="0" dirty="0">
                <a:ln>
                  <a:noFill/>
                </a:ln>
                <a:solidFill>
                  <a:srgbClr val="2B2B2B"/>
                </a:solidFill>
                <a:effectLst/>
                <a:uLnTx/>
                <a:uFillTx/>
                <a:cs typeface="+mn-ea"/>
                <a:sym typeface="+mn-lt"/>
              </a:rPr>
              <a:t> REVIEW</a:t>
            </a:r>
            <a:endParaRPr kumimoji="0" lang="zh-CN" altLang="en-US" sz="2000" b="0" i="0" u="none" strike="noStrike" kern="1200" cap="none" spc="200" normalizeH="0" baseline="0" noProof="0" dirty="0">
              <a:ln>
                <a:noFill/>
              </a:ln>
              <a:solidFill>
                <a:srgbClr val="2B2B2B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4F34DE-D456-42ED-B8A2-A00765608AFB}"/>
              </a:ext>
            </a:extLst>
          </p:cNvPr>
          <p:cNvSpPr txBox="1"/>
          <p:nvPr/>
        </p:nvSpPr>
        <p:spPr>
          <a:xfrm>
            <a:off x="4259374" y="2951940"/>
            <a:ext cx="3627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dirty="0">
                <a:ln w="38100">
                  <a:gradFill>
                    <a:gsLst>
                      <a:gs pos="22000">
                        <a:schemeClr val="accent4"/>
                      </a:gs>
                      <a:gs pos="81000">
                        <a:schemeClr val="accent4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  <a:cs typeface="+mn-ea"/>
                <a:sym typeface="+mn-lt"/>
              </a:rPr>
              <a:t>PART 01</a:t>
            </a:r>
            <a:endParaRPr lang="zh-CN" altLang="en-US" sz="6000" dirty="0">
              <a:ln w="38100">
                <a:gradFill>
                  <a:gsLst>
                    <a:gs pos="22000">
                      <a:schemeClr val="accent4"/>
                    </a:gs>
                    <a:gs pos="81000">
                      <a:schemeClr val="accent4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B3965AB-1E7A-4D74-8C6D-56A689D62049}"/>
              </a:ext>
            </a:extLst>
          </p:cNvPr>
          <p:cNvSpPr txBox="1"/>
          <p:nvPr/>
        </p:nvSpPr>
        <p:spPr>
          <a:xfrm>
            <a:off x="4208574" y="3549372"/>
            <a:ext cx="38441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6600" b="1" spc="400" noProof="0" dirty="0">
                <a:solidFill>
                  <a:srgbClr val="2B2B2B"/>
                </a:solidFill>
                <a:latin typeface="+mj-ea"/>
                <a:ea typeface="+mj-ea"/>
                <a:cs typeface="+mn-ea"/>
                <a:sym typeface="+mn-lt"/>
              </a:rPr>
              <a:t>工作回顾</a:t>
            </a:r>
            <a:endParaRPr kumimoji="0" lang="zh-CN" altLang="en-US" sz="6600" b="1" i="0" u="none" strike="noStrike" kern="1200" cap="none" spc="400" normalizeH="0" baseline="0" noProof="0" dirty="0">
              <a:ln>
                <a:noFill/>
              </a:ln>
              <a:solidFill>
                <a:srgbClr val="2B2B2B"/>
              </a:solidFill>
              <a:uLnTx/>
              <a:uFillTx/>
              <a:latin typeface="+mj-ea"/>
              <a:ea typeface="+mj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1080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9374278-10F6-524A-9921-1517A1450C07}"/>
              </a:ext>
            </a:extLst>
          </p:cNvPr>
          <p:cNvSpPr/>
          <p:nvPr/>
        </p:nvSpPr>
        <p:spPr>
          <a:xfrm>
            <a:off x="-12492" y="0"/>
            <a:ext cx="12204492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60BD5DE-E436-6648-A09B-EBDB841FD3B5}"/>
              </a:ext>
            </a:extLst>
          </p:cNvPr>
          <p:cNvSpPr/>
          <p:nvPr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9DE9CD-FFC3-7B49-B223-E3D3C96625C3}"/>
              </a:ext>
            </a:extLst>
          </p:cNvPr>
          <p:cNvSpPr/>
          <p:nvPr/>
        </p:nvSpPr>
        <p:spPr>
          <a:xfrm>
            <a:off x="2747638" y="568470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0CD6D1-5081-4E4C-B09E-BFB8EF2C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E40DA51-1DAE-3943-AF5E-ECA92C4A8EEA}"/>
              </a:ext>
            </a:extLst>
          </p:cNvPr>
          <p:cNvSpPr txBox="1"/>
          <p:nvPr/>
        </p:nvSpPr>
        <p:spPr>
          <a:xfrm>
            <a:off x="-197224" y="-412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9F1DCFB-27A9-EA4A-9DEA-E5C75F11EF2B}"/>
              </a:ext>
            </a:extLst>
          </p:cNvPr>
          <p:cNvSpPr txBox="1"/>
          <p:nvPr/>
        </p:nvSpPr>
        <p:spPr>
          <a:xfrm>
            <a:off x="-376518" y="-30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11E400D-A5AB-4EF9-95B7-C9A7234D18E1}"/>
              </a:ext>
            </a:extLst>
          </p:cNvPr>
          <p:cNvSpPr/>
          <p:nvPr/>
        </p:nvSpPr>
        <p:spPr>
          <a:xfrm>
            <a:off x="4213139" y="568470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英文 </a:t>
            </a:r>
            <a:r>
              <a:rPr lang="en-US" altLang="zh-CN" sz="1400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Arail</a:t>
            </a:r>
            <a:endParaRPr lang="en-US" altLang="zh-CN" sz="1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中文 微软雅黑</a:t>
            </a:r>
            <a:endParaRPr lang="en-US" altLang="zh-CN" sz="1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1.4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https:</a:t>
            </a:r>
            <a:r>
              <a:rPr lang="en-US" altLang="zh-CN" sz="1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//uxms.gaoding.com/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（可商用素材）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OfficePLUS.cn</a:t>
            </a:r>
          </a:p>
        </p:txBody>
      </p:sp>
    </p:spTree>
    <p:extLst>
      <p:ext uri="{BB962C8B-B14F-4D97-AF65-F5344CB8AC3E}">
        <p14:creationId xmlns:p14="http://schemas.microsoft.com/office/powerpoint/2010/main" val="181226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022E2FB4-0B74-4B49-B870-54EE0CA56F43}"/>
              </a:ext>
            </a:extLst>
          </p:cNvPr>
          <p:cNvSpPr/>
          <p:nvPr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Segoe UI Light"/>
              </a:rPr>
              <a:t> 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CA0296C-822E-1440-B2D9-5FA250B49272}"/>
              </a:ext>
            </a:extLst>
          </p:cNvPr>
          <p:cNvSpPr/>
          <p:nvPr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99816B-8BA0-B94C-90F1-EC4F5DAA5EE3}"/>
              </a:ext>
            </a:extLst>
          </p:cNvPr>
          <p:cNvSpPr txBox="1"/>
          <p:nvPr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一键调整模板颜色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CE73290-B3C0-7047-A7D0-D4B058295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0CA98B-E3A4-0448-B481-475F0E82E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742B70C-BC30-F14D-BE1F-C3B71A9F4639}"/>
              </a:ext>
            </a:extLst>
          </p:cNvPr>
          <p:cNvSpPr txBox="1"/>
          <p:nvPr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选择“设计”</a:t>
            </a:r>
            <a:r>
              <a:rPr kumimoji="0" lang="en-US" altLang="zh-CN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“变体”</a:t>
            </a:r>
            <a:r>
              <a:rPr kumimoji="0" lang="en-US" altLang="zh-CN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“颜色”；</a:t>
            </a:r>
            <a:endParaRPr kumimoji="0" lang="en-US" sz="1200" b="0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81473D-39EC-EB42-9906-2FB4133A54F8}"/>
              </a:ext>
            </a:extLst>
          </p:cNvPr>
          <p:cNvSpPr txBox="1"/>
          <p:nvPr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选择你喜欢的颜色搭配，模板一秒调整为你选颜色。</a:t>
            </a:r>
            <a:endParaRPr kumimoji="0" lang="en-US" sz="1200" b="0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8643938-3CED-BB4F-851B-BD0D9C7F3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58815C-763D-1C4D-B439-5A9069866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52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89E2549-A20B-4942-842D-0D9EB53DC805}"/>
              </a:ext>
            </a:extLst>
          </p:cNvPr>
          <p:cNvSpPr/>
          <p:nvPr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Segoe UI Light"/>
              </a:rPr>
              <a:t> 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2BB9002-BE8D-4E4D-80C6-336B78F997D6}"/>
              </a:ext>
            </a:extLst>
          </p:cNvPr>
          <p:cNvSpPr/>
          <p:nvPr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D1FDF9-0D1D-5743-A71A-CDCB87784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58BD91-B7D2-AE40-BACC-3A16D29DC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935CB4C-0185-B54B-984B-0A07E9CEDBDD}"/>
              </a:ext>
            </a:extLst>
          </p:cNvPr>
          <p:cNvSpPr txBox="1"/>
          <p:nvPr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随时添加模板样式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8A12A4E-CB0D-1445-8FD0-4DF48F0D6E39}"/>
              </a:ext>
            </a:extLst>
          </p:cNvPr>
          <p:cNvSpPr txBox="1"/>
          <p:nvPr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选择“开始”</a:t>
            </a:r>
            <a:r>
              <a:rPr kumimoji="0" lang="en-US" altLang="zh-CN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“新建幻灯片”；</a:t>
            </a:r>
            <a:endParaRPr kumimoji="0" lang="en-US" sz="1200" b="0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41DD8E9-C96F-954A-90D2-1C023C96A94F}"/>
              </a:ext>
            </a:extLst>
          </p:cNvPr>
          <p:cNvSpPr txBox="1"/>
          <p:nvPr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选择你需要的页面，如封面页，目录页，副标题页，内容页等</a:t>
            </a:r>
            <a:r>
              <a:rPr kumimoji="0" lang="en-US" altLang="zh-CN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…</a:t>
            </a:r>
            <a:endParaRPr kumimoji="0" lang="en-US" sz="1200" b="0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F845FA9-5B2D-4248-AA79-AED4873EB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402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0D7A81-FA9A-414E-BD3D-02BA619DFC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5" cy="685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53089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0E320AA-CED3-4F22-A3DA-33C9D36E6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84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0D2162B1-7D57-4982-8382-D89B40123AB7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工作回顾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A368B38-F8F3-4751-A838-DD6585370707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31C0D472-EE87-457E-AA4F-B8E279845015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5998C75D-2699-4675-8AA7-5709EAB3CEF8}"/>
              </a:ext>
            </a:extLst>
          </p:cNvPr>
          <p:cNvSpPr/>
          <p:nvPr/>
        </p:nvSpPr>
        <p:spPr>
          <a:xfrm>
            <a:off x="912207" y="2466546"/>
            <a:ext cx="3116378" cy="4391454"/>
          </a:xfrm>
          <a:custGeom>
            <a:avLst/>
            <a:gdLst>
              <a:gd name="connsiteX0" fmla="*/ 96016 w 3116378"/>
              <a:gd name="connsiteY0" fmla="*/ 0 h 4391454"/>
              <a:gd name="connsiteX1" fmla="*/ 3020362 w 3116378"/>
              <a:gd name="connsiteY1" fmla="*/ 0 h 4391454"/>
              <a:gd name="connsiteX2" fmla="*/ 3116378 w 3116378"/>
              <a:gd name="connsiteY2" fmla="*/ 96016 h 4391454"/>
              <a:gd name="connsiteX3" fmla="*/ 3116378 w 3116378"/>
              <a:gd name="connsiteY3" fmla="*/ 4355764 h 4391454"/>
              <a:gd name="connsiteX4" fmla="*/ 3109173 w 3116378"/>
              <a:gd name="connsiteY4" fmla="*/ 4391454 h 4391454"/>
              <a:gd name="connsiteX5" fmla="*/ 7206 w 3116378"/>
              <a:gd name="connsiteY5" fmla="*/ 4391454 h 4391454"/>
              <a:gd name="connsiteX6" fmla="*/ 0 w 3116378"/>
              <a:gd name="connsiteY6" fmla="*/ 4355764 h 4391454"/>
              <a:gd name="connsiteX7" fmla="*/ 0 w 3116378"/>
              <a:gd name="connsiteY7" fmla="*/ 96016 h 4391454"/>
              <a:gd name="connsiteX8" fmla="*/ 96016 w 3116378"/>
              <a:gd name="connsiteY8" fmla="*/ 0 h 439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6378" h="4391454">
                <a:moveTo>
                  <a:pt x="96016" y="0"/>
                </a:moveTo>
                <a:lnTo>
                  <a:pt x="3020362" y="0"/>
                </a:lnTo>
                <a:cubicBezTo>
                  <a:pt x="3073390" y="0"/>
                  <a:pt x="3116378" y="42988"/>
                  <a:pt x="3116378" y="96016"/>
                </a:cubicBezTo>
                <a:lnTo>
                  <a:pt x="3116378" y="4355764"/>
                </a:lnTo>
                <a:lnTo>
                  <a:pt x="3109173" y="4391454"/>
                </a:lnTo>
                <a:lnTo>
                  <a:pt x="7206" y="4391454"/>
                </a:lnTo>
                <a:lnTo>
                  <a:pt x="0" y="4355764"/>
                </a:lnTo>
                <a:lnTo>
                  <a:pt x="0" y="96016"/>
                </a:lnTo>
                <a:cubicBezTo>
                  <a:pt x="0" y="42988"/>
                  <a:pt x="42988" y="0"/>
                  <a:pt x="9601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3000"/>
                </a:schemeClr>
              </a:gs>
              <a:gs pos="77000">
                <a:schemeClr val="bg1"/>
              </a:gs>
            </a:gsLst>
            <a:lin ang="16200000" scaled="1"/>
            <a:tileRect/>
          </a:gradFill>
          <a:ln>
            <a:solidFill>
              <a:schemeClr val="accent4"/>
            </a:solidFill>
          </a:ln>
          <a:effectLst>
            <a:outerShdw blurRad="342900" sx="94000" sy="94000" algn="ctr" rotWithShape="0">
              <a:srgbClr val="3171B7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6" name="任意多边形: 形状 95">
            <a:extLst>
              <a:ext uri="{FF2B5EF4-FFF2-40B4-BE49-F238E27FC236}">
                <a16:creationId xmlns:a16="http://schemas.microsoft.com/office/drawing/2014/main" id="{B77EA6BC-AF6F-4445-8A01-59742BBCF905}"/>
              </a:ext>
            </a:extLst>
          </p:cNvPr>
          <p:cNvSpPr/>
          <p:nvPr/>
        </p:nvSpPr>
        <p:spPr>
          <a:xfrm>
            <a:off x="1133389" y="3479802"/>
            <a:ext cx="2674014" cy="3378199"/>
          </a:xfrm>
          <a:custGeom>
            <a:avLst/>
            <a:gdLst>
              <a:gd name="connsiteX0" fmla="*/ 75434 w 2674014"/>
              <a:gd name="connsiteY0" fmla="*/ 0 h 3378199"/>
              <a:gd name="connsiteX1" fmla="*/ 2598580 w 2674014"/>
              <a:gd name="connsiteY1" fmla="*/ 0 h 3378199"/>
              <a:gd name="connsiteX2" fmla="*/ 2674014 w 2674014"/>
              <a:gd name="connsiteY2" fmla="*/ 122424 h 3378199"/>
              <a:gd name="connsiteX3" fmla="*/ 2674014 w 2674014"/>
              <a:gd name="connsiteY3" fmla="*/ 3378199 h 3378199"/>
              <a:gd name="connsiteX4" fmla="*/ 0 w 2674014"/>
              <a:gd name="connsiteY4" fmla="*/ 3378199 h 3378199"/>
              <a:gd name="connsiteX5" fmla="*/ 0 w 2674014"/>
              <a:gd name="connsiteY5" fmla="*/ 122424 h 3378199"/>
              <a:gd name="connsiteX6" fmla="*/ 75434 w 2674014"/>
              <a:gd name="connsiteY6" fmla="*/ 0 h 337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4014" h="3378199">
                <a:moveTo>
                  <a:pt x="75434" y="0"/>
                </a:moveTo>
                <a:lnTo>
                  <a:pt x="2598580" y="0"/>
                </a:lnTo>
                <a:cubicBezTo>
                  <a:pt x="2640241" y="0"/>
                  <a:pt x="2674014" y="54811"/>
                  <a:pt x="2674014" y="122424"/>
                </a:cubicBezTo>
                <a:lnTo>
                  <a:pt x="2674014" y="3378199"/>
                </a:lnTo>
                <a:lnTo>
                  <a:pt x="0" y="3378199"/>
                </a:lnTo>
                <a:lnTo>
                  <a:pt x="0" y="122424"/>
                </a:lnTo>
                <a:cubicBezTo>
                  <a:pt x="0" y="54811"/>
                  <a:pt x="33773" y="0"/>
                  <a:pt x="75434" y="0"/>
                </a:cubicBezTo>
                <a:close/>
              </a:path>
            </a:pathLst>
          </a:custGeom>
          <a:solidFill>
            <a:srgbClr val="F7F7F7"/>
          </a:solidFill>
          <a:ln w="127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8" name="TextBox 21">
            <a:extLst>
              <a:ext uri="{FF2B5EF4-FFF2-40B4-BE49-F238E27FC236}">
                <a16:creationId xmlns:a16="http://schemas.microsoft.com/office/drawing/2014/main" id="{1BBE8868-19C3-472D-A51B-ADEEA3630155}"/>
              </a:ext>
            </a:extLst>
          </p:cNvPr>
          <p:cNvSpPr txBox="1"/>
          <p:nvPr/>
        </p:nvSpPr>
        <p:spPr>
          <a:xfrm>
            <a:off x="1284534" y="3771206"/>
            <a:ext cx="2371725" cy="1568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72E9DA71-6212-454E-8E3D-4BE5F2B0D961}"/>
              </a:ext>
            </a:extLst>
          </p:cNvPr>
          <p:cNvGrpSpPr/>
          <p:nvPr/>
        </p:nvGrpSpPr>
        <p:grpSpPr>
          <a:xfrm>
            <a:off x="3113485" y="6006395"/>
            <a:ext cx="359022" cy="88487"/>
            <a:chOff x="11200518" y="251954"/>
            <a:chExt cx="566808" cy="139700"/>
          </a:xfrm>
          <a:solidFill>
            <a:schemeClr val="accent4"/>
          </a:solidFill>
        </p:grpSpPr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FB8C3933-11BA-44A7-9F5E-F92F15B57B86}"/>
                </a:ext>
              </a:extLst>
            </p:cNvPr>
            <p:cNvSpPr/>
            <p:nvPr/>
          </p:nvSpPr>
          <p:spPr>
            <a:xfrm>
              <a:off x="1120051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椭圆 124">
              <a:extLst>
                <a:ext uri="{FF2B5EF4-FFF2-40B4-BE49-F238E27FC236}">
                  <a16:creationId xmlns:a16="http://schemas.microsoft.com/office/drawing/2014/main" id="{302353F3-E82C-4505-B64E-E4B38C0FDE9B}"/>
                </a:ext>
              </a:extLst>
            </p:cNvPr>
            <p:cNvSpPr/>
            <p:nvPr/>
          </p:nvSpPr>
          <p:spPr>
            <a:xfrm>
              <a:off x="1140625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  <a:cs typeface="+mn-ea"/>
                <a:sym typeface="+mn-lt"/>
              </a:endParaRPr>
            </a:p>
          </p:txBody>
        </p:sp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6AD4272C-AA6D-4004-8254-B9AD8E0FBDC1}"/>
                </a:ext>
              </a:extLst>
            </p:cNvPr>
            <p:cNvSpPr/>
            <p:nvPr/>
          </p:nvSpPr>
          <p:spPr>
            <a:xfrm>
              <a:off x="11627626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90915A3-3277-406C-8EA0-56C007C8E47D}"/>
              </a:ext>
            </a:extLst>
          </p:cNvPr>
          <p:cNvGrpSpPr/>
          <p:nvPr/>
        </p:nvGrpSpPr>
        <p:grpSpPr>
          <a:xfrm>
            <a:off x="1475197" y="2798438"/>
            <a:ext cx="1990398" cy="495838"/>
            <a:chOff x="1678866" y="2747638"/>
            <a:chExt cx="1990398" cy="495838"/>
          </a:xfrm>
        </p:grpSpPr>
        <p:sp>
          <p:nvSpPr>
            <p:cNvPr id="60" name="TextBox 20">
              <a:extLst>
                <a:ext uri="{FF2B5EF4-FFF2-40B4-BE49-F238E27FC236}">
                  <a16:creationId xmlns:a16="http://schemas.microsoft.com/office/drawing/2014/main" id="{6ADAA995-46B9-4202-A93C-461B4D282404}"/>
                </a:ext>
              </a:extLst>
            </p:cNvPr>
            <p:cNvSpPr txBox="1"/>
            <p:nvPr/>
          </p:nvSpPr>
          <p:spPr>
            <a:xfrm>
              <a:off x="2108652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用户运营</a:t>
              </a:r>
            </a:p>
          </p:txBody>
        </p:sp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5C3B6C78-903F-4A80-80C4-7E358A996800}"/>
                </a:ext>
              </a:extLst>
            </p:cNvPr>
            <p:cNvSpPr/>
            <p:nvPr/>
          </p:nvSpPr>
          <p:spPr>
            <a:xfrm>
              <a:off x="1678866" y="2747638"/>
              <a:ext cx="495838" cy="4958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3" name="Object 800011">
              <a:extLst>
                <a:ext uri="{FF2B5EF4-FFF2-40B4-BE49-F238E27FC236}">
                  <a16:creationId xmlns:a16="http://schemas.microsoft.com/office/drawing/2014/main" id="{E654DC3D-932E-417C-8400-83870E71669C}"/>
                </a:ext>
              </a:extLst>
            </p:cNvPr>
            <p:cNvSpPr txBox="1"/>
            <p:nvPr/>
          </p:nvSpPr>
          <p:spPr>
            <a:xfrm>
              <a:off x="1723967" y="2810891"/>
              <a:ext cx="405636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2F79185A-E987-4C91-A7FC-F0DDC6AD05D8}"/>
              </a:ext>
            </a:extLst>
          </p:cNvPr>
          <p:cNvSpPr/>
          <p:nvPr/>
        </p:nvSpPr>
        <p:spPr>
          <a:xfrm>
            <a:off x="4529626" y="2466546"/>
            <a:ext cx="3116378" cy="4391454"/>
          </a:xfrm>
          <a:custGeom>
            <a:avLst/>
            <a:gdLst>
              <a:gd name="connsiteX0" fmla="*/ 96017 w 3116378"/>
              <a:gd name="connsiteY0" fmla="*/ 0 h 4391454"/>
              <a:gd name="connsiteX1" fmla="*/ 3020362 w 3116378"/>
              <a:gd name="connsiteY1" fmla="*/ 0 h 4391454"/>
              <a:gd name="connsiteX2" fmla="*/ 3116378 w 3116378"/>
              <a:gd name="connsiteY2" fmla="*/ 96016 h 4391454"/>
              <a:gd name="connsiteX3" fmla="*/ 3116378 w 3116378"/>
              <a:gd name="connsiteY3" fmla="*/ 4367830 h 4391454"/>
              <a:gd name="connsiteX4" fmla="*/ 3111609 w 3116378"/>
              <a:gd name="connsiteY4" fmla="*/ 4391454 h 4391454"/>
              <a:gd name="connsiteX5" fmla="*/ 4770 w 3116378"/>
              <a:gd name="connsiteY5" fmla="*/ 4391454 h 4391454"/>
              <a:gd name="connsiteX6" fmla="*/ 0 w 3116378"/>
              <a:gd name="connsiteY6" fmla="*/ 4367830 h 4391454"/>
              <a:gd name="connsiteX7" fmla="*/ 0 w 3116378"/>
              <a:gd name="connsiteY7" fmla="*/ 96016 h 4391454"/>
              <a:gd name="connsiteX8" fmla="*/ 96017 w 3116378"/>
              <a:gd name="connsiteY8" fmla="*/ 0 h 439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6378" h="4391454">
                <a:moveTo>
                  <a:pt x="96017" y="0"/>
                </a:moveTo>
                <a:lnTo>
                  <a:pt x="3020362" y="0"/>
                </a:lnTo>
                <a:cubicBezTo>
                  <a:pt x="3073390" y="0"/>
                  <a:pt x="3116378" y="42988"/>
                  <a:pt x="3116378" y="96016"/>
                </a:cubicBezTo>
                <a:lnTo>
                  <a:pt x="3116378" y="4367830"/>
                </a:lnTo>
                <a:lnTo>
                  <a:pt x="3111609" y="4391454"/>
                </a:lnTo>
                <a:lnTo>
                  <a:pt x="4770" y="4391454"/>
                </a:lnTo>
                <a:lnTo>
                  <a:pt x="0" y="4367830"/>
                </a:lnTo>
                <a:lnTo>
                  <a:pt x="0" y="96016"/>
                </a:lnTo>
                <a:cubicBezTo>
                  <a:pt x="0" y="42988"/>
                  <a:pt x="42988" y="0"/>
                  <a:pt x="9601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3000"/>
                </a:schemeClr>
              </a:gs>
              <a:gs pos="77000">
                <a:schemeClr val="bg1"/>
              </a:gs>
            </a:gsLst>
            <a:lin ang="16200000" scaled="1"/>
            <a:tileRect/>
          </a:gradFill>
          <a:ln>
            <a:solidFill>
              <a:schemeClr val="accent4"/>
            </a:solidFill>
          </a:ln>
          <a:effectLst>
            <a:outerShdw blurRad="342900" sx="94000" sy="94000" algn="ctr" rotWithShape="0">
              <a:srgbClr val="3171B7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9" name="任意多边形: 形状 98">
            <a:extLst>
              <a:ext uri="{FF2B5EF4-FFF2-40B4-BE49-F238E27FC236}">
                <a16:creationId xmlns:a16="http://schemas.microsoft.com/office/drawing/2014/main" id="{052205D5-87D1-49F1-87AD-840AC3E5FFE1}"/>
              </a:ext>
            </a:extLst>
          </p:cNvPr>
          <p:cNvSpPr/>
          <p:nvPr/>
        </p:nvSpPr>
        <p:spPr>
          <a:xfrm>
            <a:off x="4750808" y="3479802"/>
            <a:ext cx="2674014" cy="3378199"/>
          </a:xfrm>
          <a:custGeom>
            <a:avLst/>
            <a:gdLst>
              <a:gd name="connsiteX0" fmla="*/ 75434 w 2674014"/>
              <a:gd name="connsiteY0" fmla="*/ 0 h 3378199"/>
              <a:gd name="connsiteX1" fmla="*/ 2598580 w 2674014"/>
              <a:gd name="connsiteY1" fmla="*/ 0 h 3378199"/>
              <a:gd name="connsiteX2" fmla="*/ 2674014 w 2674014"/>
              <a:gd name="connsiteY2" fmla="*/ 121320 h 3378199"/>
              <a:gd name="connsiteX3" fmla="*/ 2674014 w 2674014"/>
              <a:gd name="connsiteY3" fmla="*/ 3378199 h 3378199"/>
              <a:gd name="connsiteX4" fmla="*/ 0 w 2674014"/>
              <a:gd name="connsiteY4" fmla="*/ 3378199 h 3378199"/>
              <a:gd name="connsiteX5" fmla="*/ 0 w 2674014"/>
              <a:gd name="connsiteY5" fmla="*/ 121320 h 3378199"/>
              <a:gd name="connsiteX6" fmla="*/ 75434 w 2674014"/>
              <a:gd name="connsiteY6" fmla="*/ 0 h 337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4014" h="3378199">
                <a:moveTo>
                  <a:pt x="75434" y="0"/>
                </a:moveTo>
                <a:lnTo>
                  <a:pt x="2598580" y="0"/>
                </a:lnTo>
                <a:cubicBezTo>
                  <a:pt x="2640241" y="0"/>
                  <a:pt x="2674014" y="54317"/>
                  <a:pt x="2674014" y="121320"/>
                </a:cubicBezTo>
                <a:lnTo>
                  <a:pt x="2674014" y="3378199"/>
                </a:lnTo>
                <a:lnTo>
                  <a:pt x="0" y="3378199"/>
                </a:lnTo>
                <a:lnTo>
                  <a:pt x="0" y="121320"/>
                </a:lnTo>
                <a:cubicBezTo>
                  <a:pt x="0" y="54317"/>
                  <a:pt x="33773" y="0"/>
                  <a:pt x="75434" y="0"/>
                </a:cubicBezTo>
                <a:close/>
              </a:path>
            </a:pathLst>
          </a:custGeom>
          <a:solidFill>
            <a:srgbClr val="F7F7F7"/>
          </a:solidFill>
          <a:ln w="127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0" name="TextBox 21">
            <a:extLst>
              <a:ext uri="{FF2B5EF4-FFF2-40B4-BE49-F238E27FC236}">
                <a16:creationId xmlns:a16="http://schemas.microsoft.com/office/drawing/2014/main" id="{0AC07D9E-1E60-492B-97BC-B27A303948C6}"/>
              </a:ext>
            </a:extLst>
          </p:cNvPr>
          <p:cNvSpPr txBox="1"/>
          <p:nvPr/>
        </p:nvSpPr>
        <p:spPr>
          <a:xfrm>
            <a:off x="4901953" y="3771206"/>
            <a:ext cx="2371725" cy="1568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84E3F9D3-D041-465D-A142-F670A52686FC}"/>
              </a:ext>
            </a:extLst>
          </p:cNvPr>
          <p:cNvGrpSpPr/>
          <p:nvPr/>
        </p:nvGrpSpPr>
        <p:grpSpPr>
          <a:xfrm>
            <a:off x="6743097" y="6006395"/>
            <a:ext cx="359022" cy="88487"/>
            <a:chOff x="11200518" y="251954"/>
            <a:chExt cx="566808" cy="139700"/>
          </a:xfrm>
          <a:solidFill>
            <a:schemeClr val="accent4"/>
          </a:solidFill>
        </p:grpSpPr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CC50C609-D88E-4334-B9DE-AEA4CDA85A1B}"/>
                </a:ext>
              </a:extLst>
            </p:cNvPr>
            <p:cNvSpPr/>
            <p:nvPr/>
          </p:nvSpPr>
          <p:spPr>
            <a:xfrm>
              <a:off x="1120051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椭圆 128">
              <a:extLst>
                <a:ext uri="{FF2B5EF4-FFF2-40B4-BE49-F238E27FC236}">
                  <a16:creationId xmlns:a16="http://schemas.microsoft.com/office/drawing/2014/main" id="{34699009-2AED-498E-A2AF-36F920884CC9}"/>
                </a:ext>
              </a:extLst>
            </p:cNvPr>
            <p:cNvSpPr/>
            <p:nvPr/>
          </p:nvSpPr>
          <p:spPr>
            <a:xfrm>
              <a:off x="1140625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  <a:cs typeface="+mn-ea"/>
                <a:sym typeface="+mn-lt"/>
              </a:endParaRPr>
            </a:p>
          </p:txBody>
        </p:sp>
        <p:sp>
          <p:nvSpPr>
            <p:cNvPr id="130" name="椭圆 129">
              <a:extLst>
                <a:ext uri="{FF2B5EF4-FFF2-40B4-BE49-F238E27FC236}">
                  <a16:creationId xmlns:a16="http://schemas.microsoft.com/office/drawing/2014/main" id="{D7BB6954-C249-42AE-B0D4-7685614E94BF}"/>
                </a:ext>
              </a:extLst>
            </p:cNvPr>
            <p:cNvSpPr/>
            <p:nvPr/>
          </p:nvSpPr>
          <p:spPr>
            <a:xfrm>
              <a:off x="11627626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86BE82C-6CA4-45BE-B6AD-8BEFF0F29A16}"/>
              </a:ext>
            </a:extLst>
          </p:cNvPr>
          <p:cNvGrpSpPr/>
          <p:nvPr/>
        </p:nvGrpSpPr>
        <p:grpSpPr>
          <a:xfrm>
            <a:off x="5092303" y="2798438"/>
            <a:ext cx="1991024" cy="495838"/>
            <a:chOff x="5305126" y="2747638"/>
            <a:chExt cx="1991024" cy="495838"/>
          </a:xfrm>
        </p:grpSpPr>
        <p:sp>
          <p:nvSpPr>
            <p:cNvPr id="56" name="TextBox 20">
              <a:extLst>
                <a:ext uri="{FF2B5EF4-FFF2-40B4-BE49-F238E27FC236}">
                  <a16:creationId xmlns:a16="http://schemas.microsoft.com/office/drawing/2014/main" id="{7F71BB57-9622-44CA-B868-78A0E636BB6B}"/>
                </a:ext>
              </a:extLst>
            </p:cNvPr>
            <p:cNvSpPr txBox="1"/>
            <p:nvPr/>
          </p:nvSpPr>
          <p:spPr>
            <a:xfrm>
              <a:off x="5735538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内容运营</a:t>
              </a: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AD94DB56-E43D-4442-9B39-CEE0B34E0EFB}"/>
                </a:ext>
              </a:extLst>
            </p:cNvPr>
            <p:cNvSpPr/>
            <p:nvPr/>
          </p:nvSpPr>
          <p:spPr>
            <a:xfrm>
              <a:off x="5305126" y="2747638"/>
              <a:ext cx="495838" cy="4958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5" name="Object 800011">
              <a:extLst>
                <a:ext uri="{FF2B5EF4-FFF2-40B4-BE49-F238E27FC236}">
                  <a16:creationId xmlns:a16="http://schemas.microsoft.com/office/drawing/2014/main" id="{C9F5DB22-E36C-4B16-A2E1-98AA47FBD00D}"/>
                </a:ext>
              </a:extLst>
            </p:cNvPr>
            <p:cNvSpPr txBox="1"/>
            <p:nvPr/>
          </p:nvSpPr>
          <p:spPr>
            <a:xfrm>
              <a:off x="5305127" y="2810891"/>
              <a:ext cx="495837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02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101" name="任意多边形: 形状 100">
            <a:extLst>
              <a:ext uri="{FF2B5EF4-FFF2-40B4-BE49-F238E27FC236}">
                <a16:creationId xmlns:a16="http://schemas.microsoft.com/office/drawing/2014/main" id="{94DEDB10-0FB8-41EE-B9F9-C072B837FF5D}"/>
              </a:ext>
            </a:extLst>
          </p:cNvPr>
          <p:cNvSpPr/>
          <p:nvPr/>
        </p:nvSpPr>
        <p:spPr>
          <a:xfrm>
            <a:off x="8163414" y="2466546"/>
            <a:ext cx="3116378" cy="4391454"/>
          </a:xfrm>
          <a:custGeom>
            <a:avLst/>
            <a:gdLst>
              <a:gd name="connsiteX0" fmla="*/ 108699 w 3116378"/>
              <a:gd name="connsiteY0" fmla="*/ 0 h 4391454"/>
              <a:gd name="connsiteX1" fmla="*/ 3007679 w 3116378"/>
              <a:gd name="connsiteY1" fmla="*/ 0 h 4391454"/>
              <a:gd name="connsiteX2" fmla="*/ 3116378 w 3116378"/>
              <a:gd name="connsiteY2" fmla="*/ 108699 h 4391454"/>
              <a:gd name="connsiteX3" fmla="*/ 3116378 w 3116378"/>
              <a:gd name="connsiteY3" fmla="*/ 4355147 h 4391454"/>
              <a:gd name="connsiteX4" fmla="*/ 3109048 w 3116378"/>
              <a:gd name="connsiteY4" fmla="*/ 4391454 h 4391454"/>
              <a:gd name="connsiteX5" fmla="*/ 7330 w 3116378"/>
              <a:gd name="connsiteY5" fmla="*/ 4391454 h 4391454"/>
              <a:gd name="connsiteX6" fmla="*/ 0 w 3116378"/>
              <a:gd name="connsiteY6" fmla="*/ 4355147 h 4391454"/>
              <a:gd name="connsiteX7" fmla="*/ 0 w 3116378"/>
              <a:gd name="connsiteY7" fmla="*/ 108699 h 4391454"/>
              <a:gd name="connsiteX8" fmla="*/ 108699 w 3116378"/>
              <a:gd name="connsiteY8" fmla="*/ 0 h 439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16378" h="4391454">
                <a:moveTo>
                  <a:pt x="108699" y="0"/>
                </a:moveTo>
                <a:lnTo>
                  <a:pt x="3007679" y="0"/>
                </a:lnTo>
                <a:cubicBezTo>
                  <a:pt x="3067712" y="0"/>
                  <a:pt x="3116378" y="48666"/>
                  <a:pt x="3116378" y="108699"/>
                </a:cubicBezTo>
                <a:lnTo>
                  <a:pt x="3116378" y="4355147"/>
                </a:lnTo>
                <a:lnTo>
                  <a:pt x="3109048" y="4391454"/>
                </a:lnTo>
                <a:lnTo>
                  <a:pt x="7330" y="4391454"/>
                </a:lnTo>
                <a:lnTo>
                  <a:pt x="0" y="4355147"/>
                </a:lnTo>
                <a:lnTo>
                  <a:pt x="0" y="108699"/>
                </a:lnTo>
                <a:cubicBezTo>
                  <a:pt x="0" y="48666"/>
                  <a:pt x="48666" y="0"/>
                  <a:pt x="10869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33000"/>
                </a:schemeClr>
              </a:gs>
              <a:gs pos="77000">
                <a:schemeClr val="bg1"/>
              </a:gs>
            </a:gsLst>
            <a:lin ang="16200000" scaled="1"/>
            <a:tileRect/>
          </a:gradFill>
          <a:ln>
            <a:solidFill>
              <a:schemeClr val="accent4"/>
            </a:solidFill>
          </a:ln>
          <a:effectLst>
            <a:outerShdw blurRad="342900" sx="94000" sy="94000" algn="ctr" rotWithShape="0">
              <a:srgbClr val="3171B7">
                <a:alpha val="2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0" name="任意多边形: 形状 99">
            <a:extLst>
              <a:ext uri="{FF2B5EF4-FFF2-40B4-BE49-F238E27FC236}">
                <a16:creationId xmlns:a16="http://schemas.microsoft.com/office/drawing/2014/main" id="{DEB253A6-2A7C-4697-87CA-A1E88191C068}"/>
              </a:ext>
            </a:extLst>
          </p:cNvPr>
          <p:cNvSpPr/>
          <p:nvPr/>
        </p:nvSpPr>
        <p:spPr>
          <a:xfrm>
            <a:off x="8384596" y="3479802"/>
            <a:ext cx="2674014" cy="3378199"/>
          </a:xfrm>
          <a:custGeom>
            <a:avLst/>
            <a:gdLst>
              <a:gd name="connsiteX0" fmla="*/ 75434 w 2674014"/>
              <a:gd name="connsiteY0" fmla="*/ 0 h 3378199"/>
              <a:gd name="connsiteX1" fmla="*/ 2598580 w 2674014"/>
              <a:gd name="connsiteY1" fmla="*/ 0 h 3378199"/>
              <a:gd name="connsiteX2" fmla="*/ 2674014 w 2674014"/>
              <a:gd name="connsiteY2" fmla="*/ 120213 h 3378199"/>
              <a:gd name="connsiteX3" fmla="*/ 2674014 w 2674014"/>
              <a:gd name="connsiteY3" fmla="*/ 3378199 h 3378199"/>
              <a:gd name="connsiteX4" fmla="*/ 0 w 2674014"/>
              <a:gd name="connsiteY4" fmla="*/ 3378199 h 3378199"/>
              <a:gd name="connsiteX5" fmla="*/ 0 w 2674014"/>
              <a:gd name="connsiteY5" fmla="*/ 120213 h 3378199"/>
              <a:gd name="connsiteX6" fmla="*/ 75434 w 2674014"/>
              <a:gd name="connsiteY6" fmla="*/ 0 h 337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4014" h="3378199">
                <a:moveTo>
                  <a:pt x="75434" y="0"/>
                </a:moveTo>
                <a:lnTo>
                  <a:pt x="2598580" y="0"/>
                </a:lnTo>
                <a:cubicBezTo>
                  <a:pt x="2640241" y="0"/>
                  <a:pt x="2674014" y="53821"/>
                  <a:pt x="2674014" y="120213"/>
                </a:cubicBezTo>
                <a:lnTo>
                  <a:pt x="2674014" y="3378199"/>
                </a:lnTo>
                <a:lnTo>
                  <a:pt x="0" y="3378199"/>
                </a:lnTo>
                <a:lnTo>
                  <a:pt x="0" y="120213"/>
                </a:lnTo>
                <a:cubicBezTo>
                  <a:pt x="0" y="53821"/>
                  <a:pt x="33773" y="0"/>
                  <a:pt x="75434" y="0"/>
                </a:cubicBezTo>
                <a:close/>
              </a:path>
            </a:pathLst>
          </a:custGeom>
          <a:solidFill>
            <a:srgbClr val="F7F7F7"/>
          </a:solidFill>
          <a:ln w="1270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2" name="TextBox 21">
            <a:extLst>
              <a:ext uri="{FF2B5EF4-FFF2-40B4-BE49-F238E27FC236}">
                <a16:creationId xmlns:a16="http://schemas.microsoft.com/office/drawing/2014/main" id="{669C3C9C-4C27-4F4B-B187-CAF0EE5E2B38}"/>
              </a:ext>
            </a:extLst>
          </p:cNvPr>
          <p:cNvSpPr txBox="1"/>
          <p:nvPr/>
        </p:nvSpPr>
        <p:spPr>
          <a:xfrm>
            <a:off x="8535741" y="3771206"/>
            <a:ext cx="2371725" cy="1568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DE348AC2-BB40-471C-B252-83116A037F1C}"/>
              </a:ext>
            </a:extLst>
          </p:cNvPr>
          <p:cNvGrpSpPr/>
          <p:nvPr/>
        </p:nvGrpSpPr>
        <p:grpSpPr>
          <a:xfrm>
            <a:off x="10372709" y="6006395"/>
            <a:ext cx="359022" cy="88487"/>
            <a:chOff x="11200518" y="251954"/>
            <a:chExt cx="566808" cy="139700"/>
          </a:xfrm>
          <a:solidFill>
            <a:schemeClr val="accent4"/>
          </a:solidFill>
        </p:grpSpPr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86FF1A5F-AFF4-4497-B604-BD45DC5D5946}"/>
                </a:ext>
              </a:extLst>
            </p:cNvPr>
            <p:cNvSpPr/>
            <p:nvPr/>
          </p:nvSpPr>
          <p:spPr>
            <a:xfrm>
              <a:off x="1120051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322337D5-9CF3-4129-8421-5D19B5436B73}"/>
                </a:ext>
              </a:extLst>
            </p:cNvPr>
            <p:cNvSpPr/>
            <p:nvPr/>
          </p:nvSpPr>
          <p:spPr>
            <a:xfrm>
              <a:off x="1140625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  <a:cs typeface="+mn-ea"/>
                <a:sym typeface="+mn-lt"/>
              </a:endParaRPr>
            </a:p>
          </p:txBody>
        </p:sp>
        <p:sp>
          <p:nvSpPr>
            <p:cNvPr id="134" name="椭圆 133">
              <a:extLst>
                <a:ext uri="{FF2B5EF4-FFF2-40B4-BE49-F238E27FC236}">
                  <a16:creationId xmlns:a16="http://schemas.microsoft.com/office/drawing/2014/main" id="{6D5E1F46-4640-4E11-B010-1244A2A7E3AE}"/>
                </a:ext>
              </a:extLst>
            </p:cNvPr>
            <p:cNvSpPr/>
            <p:nvPr/>
          </p:nvSpPr>
          <p:spPr>
            <a:xfrm>
              <a:off x="11627626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9D33BD21-9CF0-426E-ACAE-89DB2467C4BB}"/>
              </a:ext>
            </a:extLst>
          </p:cNvPr>
          <p:cNvGrpSpPr/>
          <p:nvPr/>
        </p:nvGrpSpPr>
        <p:grpSpPr>
          <a:xfrm>
            <a:off x="8726404" y="2798438"/>
            <a:ext cx="1990398" cy="495838"/>
            <a:chOff x="8908229" y="2747638"/>
            <a:chExt cx="1990398" cy="495838"/>
          </a:xfrm>
        </p:grpSpPr>
        <p:sp>
          <p:nvSpPr>
            <p:cNvPr id="66" name="TextBox 20">
              <a:extLst>
                <a:ext uri="{FF2B5EF4-FFF2-40B4-BE49-F238E27FC236}">
                  <a16:creationId xmlns:a16="http://schemas.microsoft.com/office/drawing/2014/main" id="{8DCA19EF-E206-4B63-8FE8-4412C754897C}"/>
                </a:ext>
              </a:extLst>
            </p:cNvPr>
            <p:cNvSpPr txBox="1"/>
            <p:nvPr/>
          </p:nvSpPr>
          <p:spPr>
            <a:xfrm>
              <a:off x="9338015" y="2841763"/>
              <a:ext cx="1560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accent1"/>
                  </a:solidFill>
                  <a:latin typeface="+mj-ea"/>
                  <a:ea typeface="+mj-ea"/>
                  <a:cs typeface="+mn-ea"/>
                  <a:sym typeface="+mn-lt"/>
                </a:rPr>
                <a:t>活动运营</a:t>
              </a: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372F9A6D-D6A0-4E5E-89BB-CC7619CBFC82}"/>
                </a:ext>
              </a:extLst>
            </p:cNvPr>
            <p:cNvSpPr/>
            <p:nvPr/>
          </p:nvSpPr>
          <p:spPr>
            <a:xfrm>
              <a:off x="8908229" y="2747638"/>
              <a:ext cx="495838" cy="4958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8" name="Object 800011">
              <a:extLst>
                <a:ext uri="{FF2B5EF4-FFF2-40B4-BE49-F238E27FC236}">
                  <a16:creationId xmlns:a16="http://schemas.microsoft.com/office/drawing/2014/main" id="{E959C3BC-E69E-440B-9CA7-52247D87853E}"/>
                </a:ext>
              </a:extLst>
            </p:cNvPr>
            <p:cNvSpPr txBox="1"/>
            <p:nvPr/>
          </p:nvSpPr>
          <p:spPr>
            <a:xfrm>
              <a:off x="8920304" y="2810891"/>
              <a:ext cx="471688" cy="369332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03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sp>
        <p:nvSpPr>
          <p:cNvPr id="91" name="TextBox 20">
            <a:extLst>
              <a:ext uri="{FF2B5EF4-FFF2-40B4-BE49-F238E27FC236}">
                <a16:creationId xmlns:a16="http://schemas.microsoft.com/office/drawing/2014/main" id="{BB7A28B0-010E-4764-8A7C-55661D4F90F9}"/>
              </a:ext>
            </a:extLst>
          </p:cNvPr>
          <p:cNvSpPr txBox="1"/>
          <p:nvPr/>
        </p:nvSpPr>
        <p:spPr>
          <a:xfrm>
            <a:off x="3517900" y="1368634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运营内容工作整体回顾</a:t>
            </a:r>
          </a:p>
        </p:txBody>
      </p: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07D92F6C-398C-4675-AE52-B74D9267E53F}"/>
              </a:ext>
            </a:extLst>
          </p:cNvPr>
          <p:cNvCxnSpPr>
            <a:cxnSpLocks/>
          </p:cNvCxnSpPr>
          <p:nvPr/>
        </p:nvCxnSpPr>
        <p:spPr>
          <a:xfrm flipH="1">
            <a:off x="5522716" y="1903021"/>
            <a:ext cx="954284" cy="0"/>
          </a:xfrm>
          <a:prstGeom prst="line">
            <a:avLst/>
          </a:prstGeom>
          <a:ln w="76200" cap="rnd">
            <a:gradFill flip="none" rotWithShape="1">
              <a:gsLst>
                <a:gs pos="6195">
                  <a:schemeClr val="accent1"/>
                </a:gs>
                <a:gs pos="61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421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9E0440E5-DE79-4F90-9D0E-16875A578F5E}"/>
              </a:ext>
            </a:extLst>
          </p:cNvPr>
          <p:cNvSpPr/>
          <p:nvPr/>
        </p:nvSpPr>
        <p:spPr>
          <a:xfrm>
            <a:off x="0" y="9525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CF4FE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B678035-4F37-4276-BA92-68CF4241A9C1}"/>
              </a:ext>
            </a:extLst>
          </p:cNvPr>
          <p:cNvSpPr/>
          <p:nvPr/>
        </p:nvSpPr>
        <p:spPr>
          <a:xfrm>
            <a:off x="0" y="4066733"/>
            <a:ext cx="12217393" cy="369333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2B8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8E9D2539-71F7-49E7-8091-8A69717865B2}"/>
              </a:ext>
            </a:extLst>
          </p:cNvPr>
          <p:cNvSpPr/>
          <p:nvPr/>
        </p:nvSpPr>
        <p:spPr>
          <a:xfrm>
            <a:off x="0" y="0"/>
            <a:ext cx="12192000" cy="43688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B7AF225D-052A-4874-9540-65B79C8EDD4D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9A8090C8-4F15-4D80-8E94-DB7C2C3E99B4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D2162B1-7D57-4982-8382-D89B40123AB7}"/>
              </a:ext>
            </a:extLst>
          </p:cNvPr>
          <p:cNvSpPr txBox="1"/>
          <p:nvPr/>
        </p:nvSpPr>
        <p:spPr>
          <a:xfrm>
            <a:off x="453231" y="382662"/>
            <a:ext cx="3159839" cy="487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单击此处输入标题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A368B38-F8F3-4751-A838-DD6585370707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31C0D472-EE87-457E-AA4F-B8E279845015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73486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84754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73484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C454BB9C-7677-4BB6-8513-28DDDE091167}"/>
              </a:ext>
            </a:extLst>
          </p:cNvPr>
          <p:cNvSpPr/>
          <p:nvPr/>
        </p:nvSpPr>
        <p:spPr>
          <a:xfrm>
            <a:off x="889000" y="2057400"/>
            <a:ext cx="10498342" cy="4460558"/>
          </a:xfrm>
          <a:prstGeom prst="roundRect">
            <a:avLst>
              <a:gd name="adj" fmla="val 2199"/>
            </a:avLst>
          </a:prstGeom>
          <a:solidFill>
            <a:schemeClr val="bg1">
              <a:alpha val="32000"/>
            </a:schemeClr>
          </a:solidFill>
          <a:ln>
            <a:noFill/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1C7060AE-EB8B-4DD7-8068-BC4985B009B8}"/>
              </a:ext>
            </a:extLst>
          </p:cNvPr>
          <p:cNvSpPr/>
          <p:nvPr/>
        </p:nvSpPr>
        <p:spPr>
          <a:xfrm>
            <a:off x="713480" y="2117058"/>
            <a:ext cx="10765041" cy="4300971"/>
          </a:xfrm>
          <a:prstGeom prst="roundRect">
            <a:avLst>
              <a:gd name="adj" fmla="val 2199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0D58F5B8-10EF-4895-AC92-0FE3EB5EF816}"/>
              </a:ext>
            </a:extLst>
          </p:cNvPr>
          <p:cNvSpPr txBox="1"/>
          <p:nvPr/>
        </p:nvSpPr>
        <p:spPr>
          <a:xfrm>
            <a:off x="1544477" y="3714729"/>
            <a:ext cx="27211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用户运营</a:t>
            </a:r>
          </a:p>
        </p:txBody>
      </p:sp>
      <p:sp>
        <p:nvSpPr>
          <p:cNvPr id="52" name="TextBox 21">
            <a:extLst>
              <a:ext uri="{FF2B5EF4-FFF2-40B4-BE49-F238E27FC236}">
                <a16:creationId xmlns:a16="http://schemas.microsoft.com/office/drawing/2014/main" id="{3E6EEF73-F4A2-4ECD-AF48-875948C647D0}"/>
              </a:ext>
            </a:extLst>
          </p:cNvPr>
          <p:cNvSpPr txBox="1"/>
          <p:nvPr/>
        </p:nvSpPr>
        <p:spPr>
          <a:xfrm>
            <a:off x="7726053" y="2977391"/>
            <a:ext cx="3352981" cy="126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id="{B6C5C72B-92CD-4F1E-98D5-5657A233CF14}"/>
              </a:ext>
            </a:extLst>
          </p:cNvPr>
          <p:cNvSpPr txBox="1"/>
          <p:nvPr/>
        </p:nvSpPr>
        <p:spPr>
          <a:xfrm>
            <a:off x="7726053" y="4560590"/>
            <a:ext cx="3352981" cy="126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请在此输入有关于工作的相关说明，以便于观众更好的理解，输入文字时可以直接复制，粘贴时请选择右键只保留文本。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1D5E8CD8-3286-4775-859A-D77F2357BE98}"/>
              </a:ext>
            </a:extLst>
          </p:cNvPr>
          <p:cNvSpPr/>
          <p:nvPr/>
        </p:nvSpPr>
        <p:spPr>
          <a:xfrm>
            <a:off x="1616624" y="4105761"/>
            <a:ext cx="2561488" cy="410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DIAN JI SHU RU BIAO TI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9" name="图片 58" descr="穿着白色衣服的女人&#10;&#10;描述已自动生成">
            <a:extLst>
              <a:ext uri="{FF2B5EF4-FFF2-40B4-BE49-F238E27FC236}">
                <a16:creationId xmlns:a16="http://schemas.microsoft.com/office/drawing/2014/main" id="{39F09837-DD3E-4919-AAF1-B2E73ACCBD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8" t="6907" r="40178"/>
          <a:stretch/>
        </p:blipFill>
        <p:spPr>
          <a:xfrm>
            <a:off x="4178112" y="1077553"/>
            <a:ext cx="3504398" cy="5337894"/>
          </a:xfrm>
          <a:prstGeom prst="rect">
            <a:avLst/>
          </a:prstGeom>
          <a:effectLst>
            <a:outerShdw blurRad="165100" dist="63500" sx="102000" sy="102000" algn="ctr" rotWithShape="0">
              <a:prstClr val="black">
                <a:alpha val="14000"/>
              </a:prstClr>
            </a:outerShdw>
          </a:effectLst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44EBD4F3-3984-4CB2-9E92-7EDAC8444DC0}"/>
              </a:ext>
            </a:extLst>
          </p:cNvPr>
          <p:cNvSpPr txBox="1"/>
          <p:nvPr/>
        </p:nvSpPr>
        <p:spPr>
          <a:xfrm rot="5400000">
            <a:off x="-1287015" y="4052002"/>
            <a:ext cx="4542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5400" dirty="0">
                <a:ln w="15875">
                  <a:solidFill>
                    <a:schemeClr val="accent4"/>
                  </a:solidFill>
                </a:ln>
                <a:noFill/>
                <a:latin typeface="+mj-ea"/>
                <a:ea typeface="+mj-ea"/>
                <a:cs typeface="+mn-ea"/>
                <a:sym typeface="+mn-lt"/>
              </a:rPr>
              <a:t>MANAGER</a:t>
            </a:r>
            <a:endParaRPr lang="zh-CN" altLang="en-US" sz="5400" dirty="0">
              <a:ln w="15875">
                <a:solidFill>
                  <a:schemeClr val="accent4"/>
                </a:solidFill>
              </a:ln>
              <a:noFill/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DFB20C6D-E3FA-454A-82B0-E91BD5C6130A}"/>
              </a:ext>
            </a:extLst>
          </p:cNvPr>
          <p:cNvGrpSpPr/>
          <p:nvPr/>
        </p:nvGrpSpPr>
        <p:grpSpPr>
          <a:xfrm>
            <a:off x="10528248" y="6165452"/>
            <a:ext cx="359022" cy="88487"/>
            <a:chOff x="11200518" y="251954"/>
            <a:chExt cx="566808" cy="139700"/>
          </a:xfrm>
          <a:solidFill>
            <a:schemeClr val="accent4"/>
          </a:solidFill>
        </p:grpSpPr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7D5F542-1F01-4D16-ABA9-D45C54CE710D}"/>
                </a:ext>
              </a:extLst>
            </p:cNvPr>
            <p:cNvSpPr/>
            <p:nvPr/>
          </p:nvSpPr>
          <p:spPr>
            <a:xfrm>
              <a:off x="1120051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1572B55C-EF0F-4215-9480-02DDD6EA92EE}"/>
                </a:ext>
              </a:extLst>
            </p:cNvPr>
            <p:cNvSpPr/>
            <p:nvPr/>
          </p:nvSpPr>
          <p:spPr>
            <a:xfrm>
              <a:off x="11406258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  <a:cs typeface="+mn-ea"/>
                <a:sym typeface="+mn-lt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832A8E29-5152-4E83-969C-6D73E0A56E9A}"/>
                </a:ext>
              </a:extLst>
            </p:cNvPr>
            <p:cNvSpPr/>
            <p:nvPr/>
          </p:nvSpPr>
          <p:spPr>
            <a:xfrm>
              <a:off x="11627626" y="251954"/>
              <a:ext cx="139700" cy="1397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483BCAB5-D380-4473-A6CB-C2C3F3A4A239}"/>
              </a:ext>
            </a:extLst>
          </p:cNvPr>
          <p:cNvSpPr/>
          <p:nvPr/>
        </p:nvSpPr>
        <p:spPr>
          <a:xfrm rot="16200000">
            <a:off x="10868823" y="2174105"/>
            <a:ext cx="647962" cy="571433"/>
          </a:xfrm>
          <a:custGeom>
            <a:avLst/>
            <a:gdLst>
              <a:gd name="connsiteX0" fmla="*/ 1039481 w 1178693"/>
              <a:gd name="connsiteY0" fmla="*/ 0 h 1039481"/>
              <a:gd name="connsiteX1" fmla="*/ 1145762 w 1178693"/>
              <a:gd name="connsiteY1" fmla="*/ 5367 h 1039481"/>
              <a:gd name="connsiteX2" fmla="*/ 1178693 w 1178693"/>
              <a:gd name="connsiteY2" fmla="*/ 10393 h 1039481"/>
              <a:gd name="connsiteX3" fmla="*/ 1178693 w 1178693"/>
              <a:gd name="connsiteY3" fmla="*/ 942775 h 1039481"/>
              <a:gd name="connsiteX4" fmla="*/ 1081987 w 1178693"/>
              <a:gd name="connsiteY4" fmla="*/ 1039481 h 1039481"/>
              <a:gd name="connsiteX5" fmla="*/ 0 w 1178693"/>
              <a:gd name="connsiteY5" fmla="*/ 1039481 h 1039481"/>
              <a:gd name="connsiteX6" fmla="*/ 1039481 w 1178693"/>
              <a:gd name="connsiteY6" fmla="*/ 0 h 103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8693" h="1039481">
                <a:moveTo>
                  <a:pt x="1039481" y="0"/>
                </a:moveTo>
                <a:cubicBezTo>
                  <a:pt x="1075362" y="0"/>
                  <a:pt x="1110818" y="1818"/>
                  <a:pt x="1145762" y="5367"/>
                </a:cubicBezTo>
                <a:lnTo>
                  <a:pt x="1178693" y="10393"/>
                </a:lnTo>
                <a:lnTo>
                  <a:pt x="1178693" y="942775"/>
                </a:lnTo>
                <a:cubicBezTo>
                  <a:pt x="1178693" y="996184"/>
                  <a:pt x="1135396" y="1039481"/>
                  <a:pt x="1081987" y="1039481"/>
                </a:cubicBezTo>
                <a:lnTo>
                  <a:pt x="0" y="1039481"/>
                </a:lnTo>
                <a:cubicBezTo>
                  <a:pt x="0" y="465391"/>
                  <a:pt x="465391" y="0"/>
                  <a:pt x="1039481" y="0"/>
                </a:cubicBezTo>
                <a:close/>
              </a:path>
            </a:pathLst>
          </a:custGeom>
          <a:solidFill>
            <a:schemeClr val="accent4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7259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B7AF225D-052A-4874-9540-65B79C8EDD4D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9A8090C8-4F15-4D80-8E94-DB7C2C3E99B4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D2162B1-7D57-4982-8382-D89B40123AB7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工作回顾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6A368B38-F8F3-4751-A838-DD6585370707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31C0D472-EE87-457E-AA4F-B8E279845015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73486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84754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73484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8" name="矩形: 圆角 117">
            <a:extLst>
              <a:ext uri="{FF2B5EF4-FFF2-40B4-BE49-F238E27FC236}">
                <a16:creationId xmlns:a16="http://schemas.microsoft.com/office/drawing/2014/main" id="{C10786DA-8063-45FA-B472-F21F82A40F54}"/>
              </a:ext>
            </a:extLst>
          </p:cNvPr>
          <p:cNvSpPr/>
          <p:nvPr/>
        </p:nvSpPr>
        <p:spPr>
          <a:xfrm rot="283349">
            <a:off x="776373" y="1523816"/>
            <a:ext cx="3006425" cy="1148850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6AAD464C-931C-453C-863F-E7BC33F2F399}"/>
              </a:ext>
            </a:extLst>
          </p:cNvPr>
          <p:cNvCxnSpPr/>
          <p:nvPr/>
        </p:nvCxnSpPr>
        <p:spPr>
          <a:xfrm>
            <a:off x="1228134" y="2517071"/>
            <a:ext cx="0" cy="949610"/>
          </a:xfrm>
          <a:prstGeom prst="line">
            <a:avLst/>
          </a:prstGeom>
          <a:ln>
            <a:gradFill flip="none" rotWithShape="1">
              <a:gsLst>
                <a:gs pos="0">
                  <a:srgbClr val="1F6FF1">
                    <a:alpha val="0"/>
                  </a:srgbClr>
                </a:gs>
                <a:gs pos="100000">
                  <a:srgbClr val="1F6FF1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FF6282C1-E996-4570-BF0B-66D3A26912D4}"/>
              </a:ext>
            </a:extLst>
          </p:cNvPr>
          <p:cNvSpPr/>
          <p:nvPr/>
        </p:nvSpPr>
        <p:spPr>
          <a:xfrm>
            <a:off x="682447" y="1567361"/>
            <a:ext cx="3343905" cy="1200150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B1236553-1BF5-43E0-B66A-CE0B64B22469}"/>
              </a:ext>
            </a:extLst>
          </p:cNvPr>
          <p:cNvSpPr/>
          <p:nvPr/>
        </p:nvSpPr>
        <p:spPr>
          <a:xfrm>
            <a:off x="842566" y="1722063"/>
            <a:ext cx="829330" cy="82932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412" tIns="46706" rIns="93412" bIns="46706" rtlCol="0" anchor="ctr">
            <a:noAutofit/>
          </a:bodyPr>
          <a:lstStyle/>
          <a:p>
            <a:pPr algn="ctr"/>
            <a:endParaRPr lang="zh-CN" altLang="en-US" sz="1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Object 800011">
            <a:extLst>
              <a:ext uri="{FF2B5EF4-FFF2-40B4-BE49-F238E27FC236}">
                <a16:creationId xmlns:a16="http://schemas.microsoft.com/office/drawing/2014/main" id="{0F07A201-DF54-4B17-8D7B-10873499D5EF}"/>
              </a:ext>
            </a:extLst>
          </p:cNvPr>
          <p:cNvSpPr txBox="1"/>
          <p:nvPr/>
        </p:nvSpPr>
        <p:spPr>
          <a:xfrm>
            <a:off x="847872" y="1937041"/>
            <a:ext cx="811324" cy="195991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20XX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55" name="TextBox 21">
            <a:extLst>
              <a:ext uri="{FF2B5EF4-FFF2-40B4-BE49-F238E27FC236}">
                <a16:creationId xmlns:a16="http://schemas.microsoft.com/office/drawing/2014/main" id="{A7EDCA0A-5B82-4776-99B4-E6039879EC62}"/>
              </a:ext>
            </a:extLst>
          </p:cNvPr>
          <p:cNvSpPr txBox="1"/>
          <p:nvPr/>
        </p:nvSpPr>
        <p:spPr>
          <a:xfrm>
            <a:off x="1684596" y="1690229"/>
            <a:ext cx="2227456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F60493CD-0FF2-4372-AAC7-FE910A5AD83A}"/>
              </a:ext>
            </a:extLst>
          </p:cNvPr>
          <p:cNvCxnSpPr/>
          <p:nvPr/>
        </p:nvCxnSpPr>
        <p:spPr>
          <a:xfrm>
            <a:off x="5958153" y="2896008"/>
            <a:ext cx="0" cy="949610"/>
          </a:xfrm>
          <a:prstGeom prst="line">
            <a:avLst/>
          </a:prstGeom>
          <a:ln>
            <a:gradFill flip="none" rotWithShape="1">
              <a:gsLst>
                <a:gs pos="0">
                  <a:srgbClr val="1F6FF1">
                    <a:alpha val="0"/>
                  </a:srgbClr>
                </a:gs>
                <a:gs pos="100000">
                  <a:srgbClr val="1F6FF1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矩形: 圆角 134">
            <a:extLst>
              <a:ext uri="{FF2B5EF4-FFF2-40B4-BE49-F238E27FC236}">
                <a16:creationId xmlns:a16="http://schemas.microsoft.com/office/drawing/2014/main" id="{6B1568C1-01DE-4788-99E5-C5130E67DDB8}"/>
              </a:ext>
            </a:extLst>
          </p:cNvPr>
          <p:cNvSpPr/>
          <p:nvPr/>
        </p:nvSpPr>
        <p:spPr>
          <a:xfrm rot="283349">
            <a:off x="5754471" y="1946298"/>
            <a:ext cx="3006425" cy="1108626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36" name="组合 135">
            <a:extLst>
              <a:ext uri="{FF2B5EF4-FFF2-40B4-BE49-F238E27FC236}">
                <a16:creationId xmlns:a16="http://schemas.microsoft.com/office/drawing/2014/main" id="{1FD74E2F-AA89-473B-AB80-982E650856F9}"/>
              </a:ext>
            </a:extLst>
          </p:cNvPr>
          <p:cNvGrpSpPr/>
          <p:nvPr/>
        </p:nvGrpSpPr>
        <p:grpSpPr>
          <a:xfrm>
            <a:off x="5660545" y="1988318"/>
            <a:ext cx="3343905" cy="1158130"/>
            <a:chOff x="885647" y="1446711"/>
            <a:chExt cx="3343905" cy="1200150"/>
          </a:xfrm>
        </p:grpSpPr>
        <p:sp>
          <p:nvSpPr>
            <p:cNvPr id="137" name="矩形: 圆角 136">
              <a:extLst>
                <a:ext uri="{FF2B5EF4-FFF2-40B4-BE49-F238E27FC236}">
                  <a16:creationId xmlns:a16="http://schemas.microsoft.com/office/drawing/2014/main" id="{A81E1567-E11D-4338-B6F3-CAFF8680B6C6}"/>
                </a:ext>
              </a:extLst>
            </p:cNvPr>
            <p:cNvSpPr/>
            <p:nvPr/>
          </p:nvSpPr>
          <p:spPr>
            <a:xfrm>
              <a:off x="885647" y="1446711"/>
              <a:ext cx="3343905" cy="1200150"/>
            </a:xfrm>
            <a:prstGeom prst="roundRect">
              <a:avLst>
                <a:gd name="adj" fmla="val 2674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165100" dist="38100" dir="10800000" algn="r" rotWithShape="0">
                <a:srgbClr val="0C53C6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矩形: 圆角 137">
              <a:extLst>
                <a:ext uri="{FF2B5EF4-FFF2-40B4-BE49-F238E27FC236}">
                  <a16:creationId xmlns:a16="http://schemas.microsoft.com/office/drawing/2014/main" id="{F184A7C9-6966-4328-A75D-39DD99883705}"/>
                </a:ext>
              </a:extLst>
            </p:cNvPr>
            <p:cNvSpPr/>
            <p:nvPr/>
          </p:nvSpPr>
          <p:spPr>
            <a:xfrm>
              <a:off x="1045766" y="1601413"/>
              <a:ext cx="829330" cy="82932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412" tIns="46706" rIns="93412" bIns="46706" rtlCol="0" anchor="ctr">
              <a:noAutofit/>
            </a:bodyPr>
            <a:lstStyle/>
            <a:p>
              <a:pPr algn="ctr"/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9" name="Object 800011">
              <a:extLst>
                <a:ext uri="{FF2B5EF4-FFF2-40B4-BE49-F238E27FC236}">
                  <a16:creationId xmlns:a16="http://schemas.microsoft.com/office/drawing/2014/main" id="{0611C0FE-AF93-4AB1-87DA-67C724A255E3}"/>
                </a:ext>
              </a:extLst>
            </p:cNvPr>
            <p:cNvSpPr txBox="1"/>
            <p:nvPr/>
          </p:nvSpPr>
          <p:spPr>
            <a:xfrm>
              <a:off x="1051072" y="1816391"/>
              <a:ext cx="811324" cy="195991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20XX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40" name="TextBox 21">
              <a:extLst>
                <a:ext uri="{FF2B5EF4-FFF2-40B4-BE49-F238E27FC236}">
                  <a16:creationId xmlns:a16="http://schemas.microsoft.com/office/drawing/2014/main" id="{768B2590-2EF5-476A-8B9A-8A96A7D99324}"/>
                </a:ext>
              </a:extLst>
            </p:cNvPr>
            <p:cNvSpPr txBox="1"/>
            <p:nvPr/>
          </p:nvSpPr>
          <p:spPr>
            <a:xfrm>
              <a:off x="1887796" y="1569579"/>
              <a:ext cx="2227456" cy="973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单击此处可以输入你想要输入的文字，文本框根据文字的长度可以自由拉伸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8E9BDF39-439D-4826-BE67-9FE5FB57761C}"/>
              </a:ext>
            </a:extLst>
          </p:cNvPr>
          <p:cNvCxnSpPr>
            <a:cxnSpLocks/>
          </p:cNvCxnSpPr>
          <p:nvPr/>
        </p:nvCxnSpPr>
        <p:spPr>
          <a:xfrm flipV="1">
            <a:off x="3712886" y="3538498"/>
            <a:ext cx="0" cy="949610"/>
          </a:xfrm>
          <a:prstGeom prst="line">
            <a:avLst/>
          </a:prstGeom>
          <a:ln>
            <a:gradFill flip="none" rotWithShape="1">
              <a:gsLst>
                <a:gs pos="0">
                  <a:srgbClr val="1F6FF1">
                    <a:alpha val="0"/>
                  </a:srgbClr>
                </a:gs>
                <a:gs pos="100000">
                  <a:srgbClr val="1F6FF1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: 圆角 141">
            <a:extLst>
              <a:ext uri="{FF2B5EF4-FFF2-40B4-BE49-F238E27FC236}">
                <a16:creationId xmlns:a16="http://schemas.microsoft.com/office/drawing/2014/main" id="{FA7F6F15-464A-4AE8-B6D4-4531A6841A9E}"/>
              </a:ext>
            </a:extLst>
          </p:cNvPr>
          <p:cNvSpPr/>
          <p:nvPr/>
        </p:nvSpPr>
        <p:spPr>
          <a:xfrm rot="283349">
            <a:off x="3265422" y="4295307"/>
            <a:ext cx="3006425" cy="1108626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E4C4E846-BDB4-428F-84AF-D0320464C007}"/>
              </a:ext>
            </a:extLst>
          </p:cNvPr>
          <p:cNvGrpSpPr/>
          <p:nvPr/>
        </p:nvGrpSpPr>
        <p:grpSpPr>
          <a:xfrm>
            <a:off x="3171496" y="4337327"/>
            <a:ext cx="3343905" cy="1158130"/>
            <a:chOff x="885647" y="1446711"/>
            <a:chExt cx="3343905" cy="1200150"/>
          </a:xfrm>
        </p:grpSpPr>
        <p:sp>
          <p:nvSpPr>
            <p:cNvPr id="144" name="矩形: 圆角 143">
              <a:extLst>
                <a:ext uri="{FF2B5EF4-FFF2-40B4-BE49-F238E27FC236}">
                  <a16:creationId xmlns:a16="http://schemas.microsoft.com/office/drawing/2014/main" id="{DA4AD3CE-A1E7-44B6-89A3-7EFCC040A4E0}"/>
                </a:ext>
              </a:extLst>
            </p:cNvPr>
            <p:cNvSpPr/>
            <p:nvPr/>
          </p:nvSpPr>
          <p:spPr>
            <a:xfrm>
              <a:off x="885647" y="1446711"/>
              <a:ext cx="3343905" cy="1200150"/>
            </a:xfrm>
            <a:prstGeom prst="roundRect">
              <a:avLst>
                <a:gd name="adj" fmla="val 2674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165100" dist="38100" dir="10800000" algn="r" rotWithShape="0">
                <a:srgbClr val="0C53C6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5" name="矩形: 圆角 144">
              <a:extLst>
                <a:ext uri="{FF2B5EF4-FFF2-40B4-BE49-F238E27FC236}">
                  <a16:creationId xmlns:a16="http://schemas.microsoft.com/office/drawing/2014/main" id="{DF3875D1-26D2-4CD4-98FD-15DD1F412933}"/>
                </a:ext>
              </a:extLst>
            </p:cNvPr>
            <p:cNvSpPr/>
            <p:nvPr/>
          </p:nvSpPr>
          <p:spPr>
            <a:xfrm>
              <a:off x="1045766" y="1601413"/>
              <a:ext cx="829330" cy="82932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412" tIns="46706" rIns="93412" bIns="46706" rtlCol="0" anchor="ctr">
              <a:noAutofit/>
            </a:bodyPr>
            <a:lstStyle/>
            <a:p>
              <a:pPr algn="ctr"/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6" name="Object 800011">
              <a:extLst>
                <a:ext uri="{FF2B5EF4-FFF2-40B4-BE49-F238E27FC236}">
                  <a16:creationId xmlns:a16="http://schemas.microsoft.com/office/drawing/2014/main" id="{C37D0408-4E52-4866-8321-DDF6BAF7919E}"/>
                </a:ext>
              </a:extLst>
            </p:cNvPr>
            <p:cNvSpPr txBox="1"/>
            <p:nvPr/>
          </p:nvSpPr>
          <p:spPr>
            <a:xfrm>
              <a:off x="1051072" y="1816391"/>
              <a:ext cx="811324" cy="195991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20XX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47" name="TextBox 21">
              <a:extLst>
                <a:ext uri="{FF2B5EF4-FFF2-40B4-BE49-F238E27FC236}">
                  <a16:creationId xmlns:a16="http://schemas.microsoft.com/office/drawing/2014/main" id="{B6C2EFB4-B60F-45B1-9136-282A373D45B8}"/>
                </a:ext>
              </a:extLst>
            </p:cNvPr>
            <p:cNvSpPr txBox="1"/>
            <p:nvPr/>
          </p:nvSpPr>
          <p:spPr>
            <a:xfrm>
              <a:off x="1887796" y="1569579"/>
              <a:ext cx="2227456" cy="973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单击此处可以输入你想要输入的文字，文本框根据文字的长度可以自由拉伸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3D07C7BC-AFBD-472B-89D1-9E77DFBA0B9D}"/>
              </a:ext>
            </a:extLst>
          </p:cNvPr>
          <p:cNvCxnSpPr>
            <a:cxnSpLocks/>
          </p:cNvCxnSpPr>
          <p:nvPr/>
        </p:nvCxnSpPr>
        <p:spPr>
          <a:xfrm flipV="1">
            <a:off x="8707982" y="4006268"/>
            <a:ext cx="0" cy="949610"/>
          </a:xfrm>
          <a:prstGeom prst="line">
            <a:avLst/>
          </a:prstGeom>
          <a:ln>
            <a:gradFill flip="none" rotWithShape="1">
              <a:gsLst>
                <a:gs pos="0">
                  <a:srgbClr val="1F6FF1">
                    <a:alpha val="0"/>
                  </a:srgbClr>
                </a:gs>
                <a:gs pos="100000">
                  <a:srgbClr val="1F6FF1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矩形: 圆角 148">
            <a:extLst>
              <a:ext uri="{FF2B5EF4-FFF2-40B4-BE49-F238E27FC236}">
                <a16:creationId xmlns:a16="http://schemas.microsoft.com/office/drawing/2014/main" id="{E07BD764-DD44-4998-8D67-88AA7AB160E2}"/>
              </a:ext>
            </a:extLst>
          </p:cNvPr>
          <p:cNvSpPr/>
          <p:nvPr/>
        </p:nvSpPr>
        <p:spPr>
          <a:xfrm rot="283349">
            <a:off x="8243521" y="4818184"/>
            <a:ext cx="3006425" cy="1108626"/>
          </a:xfrm>
          <a:prstGeom prst="roundRect">
            <a:avLst>
              <a:gd name="adj" fmla="val 6866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38100" sx="102000" sy="102000" algn="ctr" rotWithShape="0">
              <a:srgbClr val="1B6DF1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DB18B6B5-E217-4CAC-8FC5-82EB3621B5AF}"/>
              </a:ext>
            </a:extLst>
          </p:cNvPr>
          <p:cNvGrpSpPr/>
          <p:nvPr/>
        </p:nvGrpSpPr>
        <p:grpSpPr>
          <a:xfrm>
            <a:off x="8149595" y="4860204"/>
            <a:ext cx="3343905" cy="1158130"/>
            <a:chOff x="885647" y="1446711"/>
            <a:chExt cx="3343905" cy="1200150"/>
          </a:xfrm>
        </p:grpSpPr>
        <p:sp>
          <p:nvSpPr>
            <p:cNvPr id="151" name="矩形: 圆角 150">
              <a:extLst>
                <a:ext uri="{FF2B5EF4-FFF2-40B4-BE49-F238E27FC236}">
                  <a16:creationId xmlns:a16="http://schemas.microsoft.com/office/drawing/2014/main" id="{7A0710A0-E152-4EB2-83E5-0CDE949390B6}"/>
                </a:ext>
              </a:extLst>
            </p:cNvPr>
            <p:cNvSpPr/>
            <p:nvPr/>
          </p:nvSpPr>
          <p:spPr>
            <a:xfrm>
              <a:off x="885647" y="1446711"/>
              <a:ext cx="3343905" cy="1200150"/>
            </a:xfrm>
            <a:prstGeom prst="roundRect">
              <a:avLst>
                <a:gd name="adj" fmla="val 2674"/>
              </a:avLst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165100" dist="38100" dir="10800000" algn="r" rotWithShape="0">
                <a:srgbClr val="0C53C6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2" name="矩形: 圆角 151">
              <a:extLst>
                <a:ext uri="{FF2B5EF4-FFF2-40B4-BE49-F238E27FC236}">
                  <a16:creationId xmlns:a16="http://schemas.microsoft.com/office/drawing/2014/main" id="{A76873ED-9E19-47CE-AB0D-B0D34B6D8DA7}"/>
                </a:ext>
              </a:extLst>
            </p:cNvPr>
            <p:cNvSpPr/>
            <p:nvPr/>
          </p:nvSpPr>
          <p:spPr>
            <a:xfrm>
              <a:off x="1045766" y="1601413"/>
              <a:ext cx="829330" cy="82932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3412" tIns="46706" rIns="93412" bIns="46706" rtlCol="0" anchor="ctr">
              <a:noAutofit/>
            </a:bodyPr>
            <a:lstStyle/>
            <a:p>
              <a:pPr algn="ctr"/>
              <a:endParaRPr lang="zh-CN" altLang="en-US" sz="1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3" name="Object 800011">
              <a:extLst>
                <a:ext uri="{FF2B5EF4-FFF2-40B4-BE49-F238E27FC236}">
                  <a16:creationId xmlns:a16="http://schemas.microsoft.com/office/drawing/2014/main" id="{04F69544-3123-4387-8A10-951DF4D6A1E3}"/>
                </a:ext>
              </a:extLst>
            </p:cNvPr>
            <p:cNvSpPr txBox="1"/>
            <p:nvPr/>
          </p:nvSpPr>
          <p:spPr>
            <a:xfrm>
              <a:off x="1051072" y="1816391"/>
              <a:ext cx="811324" cy="195991"/>
            </a:xfrm>
            <a:prstGeom prst="rect">
              <a:avLst/>
            </a:prstGeom>
          </p:spPr>
          <p:txBody>
            <a:bodyPr vert="horz" lIns="47856" tIns="23928" rIns="47856" bIns="23928" rtlCol="0" anchor="t" anchorCtr="0">
              <a:noAutofit/>
            </a:bodyPr>
            <a:lstStyle/>
            <a:p>
              <a:pPr algn="ctr">
                <a:lnSpc>
                  <a:spcPct val="114166"/>
                </a:lnSpc>
              </a:pPr>
              <a:r>
                <a:rPr lang="en-US" altLang="zh-CN" b="1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20XX</a:t>
              </a:r>
              <a:endParaRPr lang="zh-CN" altLang="en-US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54" name="TextBox 21">
              <a:extLst>
                <a:ext uri="{FF2B5EF4-FFF2-40B4-BE49-F238E27FC236}">
                  <a16:creationId xmlns:a16="http://schemas.microsoft.com/office/drawing/2014/main" id="{91946935-8A64-4B7C-8713-17B0F6DFFF53}"/>
                </a:ext>
              </a:extLst>
            </p:cNvPr>
            <p:cNvSpPr txBox="1"/>
            <p:nvPr/>
          </p:nvSpPr>
          <p:spPr>
            <a:xfrm>
              <a:off x="1887796" y="1569579"/>
              <a:ext cx="2227456" cy="973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单击此处可以输入你想要输入的文字，文本框根据文字的长度可以自由拉伸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481A13C2-3079-477B-A0F3-30251DB22088}"/>
              </a:ext>
            </a:extLst>
          </p:cNvPr>
          <p:cNvSpPr/>
          <p:nvPr/>
        </p:nvSpPr>
        <p:spPr>
          <a:xfrm>
            <a:off x="0" y="3381973"/>
            <a:ext cx="12201525" cy="762266"/>
          </a:xfrm>
          <a:custGeom>
            <a:avLst/>
            <a:gdLst>
              <a:gd name="connsiteX0" fmla="*/ 0 w 12201525"/>
              <a:gd name="connsiteY0" fmla="*/ 447675 h 762266"/>
              <a:gd name="connsiteX1" fmla="*/ 2057400 w 12201525"/>
              <a:gd name="connsiteY1" fmla="*/ 66675 h 762266"/>
              <a:gd name="connsiteX2" fmla="*/ 4810125 w 12201525"/>
              <a:gd name="connsiteY2" fmla="*/ 266700 h 762266"/>
              <a:gd name="connsiteX3" fmla="*/ 7277100 w 12201525"/>
              <a:gd name="connsiteY3" fmla="*/ 752475 h 762266"/>
              <a:gd name="connsiteX4" fmla="*/ 9934575 w 12201525"/>
              <a:gd name="connsiteY4" fmla="*/ 561975 h 762266"/>
              <a:gd name="connsiteX5" fmla="*/ 11239500 w 12201525"/>
              <a:gd name="connsiteY5" fmla="*/ 200025 h 762266"/>
              <a:gd name="connsiteX6" fmla="*/ 12201525 w 12201525"/>
              <a:gd name="connsiteY6" fmla="*/ 0 h 76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525" h="762266">
                <a:moveTo>
                  <a:pt x="0" y="447675"/>
                </a:moveTo>
                <a:cubicBezTo>
                  <a:pt x="627856" y="272256"/>
                  <a:pt x="1255713" y="96837"/>
                  <a:pt x="2057400" y="66675"/>
                </a:cubicBezTo>
                <a:cubicBezTo>
                  <a:pt x="2859088" y="36512"/>
                  <a:pt x="3940175" y="152400"/>
                  <a:pt x="4810125" y="266700"/>
                </a:cubicBezTo>
                <a:cubicBezTo>
                  <a:pt x="5680075" y="381000"/>
                  <a:pt x="6423025" y="703263"/>
                  <a:pt x="7277100" y="752475"/>
                </a:cubicBezTo>
                <a:cubicBezTo>
                  <a:pt x="8131175" y="801687"/>
                  <a:pt x="9274175" y="654050"/>
                  <a:pt x="9934575" y="561975"/>
                </a:cubicBezTo>
                <a:cubicBezTo>
                  <a:pt x="10594975" y="469900"/>
                  <a:pt x="10861675" y="293687"/>
                  <a:pt x="11239500" y="200025"/>
                </a:cubicBezTo>
                <a:cubicBezTo>
                  <a:pt x="11617325" y="106362"/>
                  <a:pt x="11909425" y="53181"/>
                  <a:pt x="12201525" y="0"/>
                </a:cubicBezTo>
              </a:path>
            </a:pathLst>
          </a:custGeom>
          <a:noFill/>
          <a:ln w="19050">
            <a:solidFill>
              <a:srgbClr val="F2B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A1352134-8CF4-47DA-8490-1172E3147010}"/>
              </a:ext>
            </a:extLst>
          </p:cNvPr>
          <p:cNvSpPr/>
          <p:nvPr/>
        </p:nvSpPr>
        <p:spPr>
          <a:xfrm>
            <a:off x="0" y="3315171"/>
            <a:ext cx="12201525" cy="762266"/>
          </a:xfrm>
          <a:custGeom>
            <a:avLst/>
            <a:gdLst>
              <a:gd name="connsiteX0" fmla="*/ 0 w 12201525"/>
              <a:gd name="connsiteY0" fmla="*/ 447675 h 762266"/>
              <a:gd name="connsiteX1" fmla="*/ 2057400 w 12201525"/>
              <a:gd name="connsiteY1" fmla="*/ 66675 h 762266"/>
              <a:gd name="connsiteX2" fmla="*/ 4810125 w 12201525"/>
              <a:gd name="connsiteY2" fmla="*/ 266700 h 762266"/>
              <a:gd name="connsiteX3" fmla="*/ 7277100 w 12201525"/>
              <a:gd name="connsiteY3" fmla="*/ 752475 h 762266"/>
              <a:gd name="connsiteX4" fmla="*/ 9934575 w 12201525"/>
              <a:gd name="connsiteY4" fmla="*/ 561975 h 762266"/>
              <a:gd name="connsiteX5" fmla="*/ 11239500 w 12201525"/>
              <a:gd name="connsiteY5" fmla="*/ 200025 h 762266"/>
              <a:gd name="connsiteX6" fmla="*/ 12201525 w 12201525"/>
              <a:gd name="connsiteY6" fmla="*/ 0 h 76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525" h="762266">
                <a:moveTo>
                  <a:pt x="0" y="447675"/>
                </a:moveTo>
                <a:cubicBezTo>
                  <a:pt x="627856" y="272256"/>
                  <a:pt x="1255713" y="96837"/>
                  <a:pt x="2057400" y="66675"/>
                </a:cubicBezTo>
                <a:cubicBezTo>
                  <a:pt x="2859088" y="36512"/>
                  <a:pt x="3940175" y="152400"/>
                  <a:pt x="4810125" y="266700"/>
                </a:cubicBezTo>
                <a:cubicBezTo>
                  <a:pt x="5680075" y="381000"/>
                  <a:pt x="6423025" y="703263"/>
                  <a:pt x="7277100" y="752475"/>
                </a:cubicBezTo>
                <a:cubicBezTo>
                  <a:pt x="8131175" y="801687"/>
                  <a:pt x="9274175" y="654050"/>
                  <a:pt x="9934575" y="561975"/>
                </a:cubicBezTo>
                <a:cubicBezTo>
                  <a:pt x="10594975" y="469900"/>
                  <a:pt x="10861675" y="293687"/>
                  <a:pt x="11239500" y="200025"/>
                </a:cubicBezTo>
                <a:cubicBezTo>
                  <a:pt x="11617325" y="106362"/>
                  <a:pt x="11909425" y="53181"/>
                  <a:pt x="12201525" y="0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8695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72061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9562D819-3A5F-4530-94C7-6CB405F2C02C}"/>
              </a:ext>
            </a:extLst>
          </p:cNvPr>
          <p:cNvSpPr/>
          <p:nvPr/>
        </p:nvSpPr>
        <p:spPr>
          <a:xfrm flipH="1" flipV="1">
            <a:off x="7736434" y="4402753"/>
            <a:ext cx="2490074" cy="1475142"/>
          </a:xfrm>
          <a:custGeom>
            <a:avLst/>
            <a:gdLst>
              <a:gd name="connsiteX0" fmla="*/ 193040 w 6484302"/>
              <a:gd name="connsiteY0" fmla="*/ 3507311 h 3507311"/>
              <a:gd name="connsiteX1" fmla="*/ 6291262 w 6484302"/>
              <a:gd name="connsiteY1" fmla="*/ 3507311 h 3507311"/>
              <a:gd name="connsiteX2" fmla="*/ 6484302 w 6484302"/>
              <a:gd name="connsiteY2" fmla="*/ 3314271 h 3507311"/>
              <a:gd name="connsiteX3" fmla="*/ 6484302 w 6484302"/>
              <a:gd name="connsiteY3" fmla="*/ 438991 h 3507311"/>
              <a:gd name="connsiteX4" fmla="*/ 6291262 w 6484302"/>
              <a:gd name="connsiteY4" fmla="*/ 245951 h 3507311"/>
              <a:gd name="connsiteX5" fmla="*/ 245951 w 6484302"/>
              <a:gd name="connsiteY5" fmla="*/ 245951 h 3507311"/>
              <a:gd name="connsiteX6" fmla="*/ 0 w 6484302"/>
              <a:gd name="connsiteY6" fmla="*/ 0 h 3507311"/>
              <a:gd name="connsiteX7" fmla="*/ 0 w 6484302"/>
              <a:gd name="connsiteY7" fmla="*/ 426720 h 3507311"/>
              <a:gd name="connsiteX8" fmla="*/ 2478 w 6484302"/>
              <a:gd name="connsiteY8" fmla="*/ 426720 h 3507311"/>
              <a:gd name="connsiteX9" fmla="*/ 0 w 6484302"/>
              <a:gd name="connsiteY9" fmla="*/ 438991 h 3507311"/>
              <a:gd name="connsiteX10" fmla="*/ 0 w 6484302"/>
              <a:gd name="connsiteY10" fmla="*/ 3314271 h 3507311"/>
              <a:gd name="connsiteX11" fmla="*/ 193040 w 6484302"/>
              <a:gd name="connsiteY11" fmla="*/ 3507311 h 350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84302" h="3507311">
                <a:moveTo>
                  <a:pt x="193040" y="3507311"/>
                </a:moveTo>
                <a:lnTo>
                  <a:pt x="6291262" y="3507311"/>
                </a:lnTo>
                <a:cubicBezTo>
                  <a:pt x="6397875" y="3507311"/>
                  <a:pt x="6484302" y="3420884"/>
                  <a:pt x="6484302" y="3314271"/>
                </a:cubicBezTo>
                <a:lnTo>
                  <a:pt x="6484302" y="438991"/>
                </a:lnTo>
                <a:cubicBezTo>
                  <a:pt x="6484302" y="332378"/>
                  <a:pt x="6397875" y="245951"/>
                  <a:pt x="6291262" y="245951"/>
                </a:cubicBezTo>
                <a:lnTo>
                  <a:pt x="245951" y="245951"/>
                </a:lnTo>
                <a:lnTo>
                  <a:pt x="0" y="0"/>
                </a:lnTo>
                <a:lnTo>
                  <a:pt x="0" y="426720"/>
                </a:lnTo>
                <a:lnTo>
                  <a:pt x="2478" y="426720"/>
                </a:lnTo>
                <a:lnTo>
                  <a:pt x="0" y="438991"/>
                </a:lnTo>
                <a:lnTo>
                  <a:pt x="0" y="3314271"/>
                </a:lnTo>
                <a:cubicBezTo>
                  <a:pt x="0" y="3420884"/>
                  <a:pt x="86427" y="3507311"/>
                  <a:pt x="193040" y="3507311"/>
                </a:cubicBezTo>
                <a:close/>
              </a:path>
            </a:pathLst>
          </a:cu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230F95A7-575D-4400-BB32-53F1C79ACDF1}"/>
              </a:ext>
            </a:extLst>
          </p:cNvPr>
          <p:cNvSpPr/>
          <p:nvPr/>
        </p:nvSpPr>
        <p:spPr>
          <a:xfrm flipH="1" flipV="1">
            <a:off x="9038233" y="2212458"/>
            <a:ext cx="1422162" cy="842501"/>
          </a:xfrm>
          <a:custGeom>
            <a:avLst/>
            <a:gdLst>
              <a:gd name="connsiteX0" fmla="*/ 193040 w 6484302"/>
              <a:gd name="connsiteY0" fmla="*/ 3507311 h 3507311"/>
              <a:gd name="connsiteX1" fmla="*/ 6291262 w 6484302"/>
              <a:gd name="connsiteY1" fmla="*/ 3507311 h 3507311"/>
              <a:gd name="connsiteX2" fmla="*/ 6484302 w 6484302"/>
              <a:gd name="connsiteY2" fmla="*/ 3314271 h 3507311"/>
              <a:gd name="connsiteX3" fmla="*/ 6484302 w 6484302"/>
              <a:gd name="connsiteY3" fmla="*/ 438991 h 3507311"/>
              <a:gd name="connsiteX4" fmla="*/ 6291262 w 6484302"/>
              <a:gd name="connsiteY4" fmla="*/ 245951 h 3507311"/>
              <a:gd name="connsiteX5" fmla="*/ 245951 w 6484302"/>
              <a:gd name="connsiteY5" fmla="*/ 245951 h 3507311"/>
              <a:gd name="connsiteX6" fmla="*/ 0 w 6484302"/>
              <a:gd name="connsiteY6" fmla="*/ 0 h 3507311"/>
              <a:gd name="connsiteX7" fmla="*/ 0 w 6484302"/>
              <a:gd name="connsiteY7" fmla="*/ 426720 h 3507311"/>
              <a:gd name="connsiteX8" fmla="*/ 2478 w 6484302"/>
              <a:gd name="connsiteY8" fmla="*/ 426720 h 3507311"/>
              <a:gd name="connsiteX9" fmla="*/ 0 w 6484302"/>
              <a:gd name="connsiteY9" fmla="*/ 438991 h 3507311"/>
              <a:gd name="connsiteX10" fmla="*/ 0 w 6484302"/>
              <a:gd name="connsiteY10" fmla="*/ 3314271 h 3507311"/>
              <a:gd name="connsiteX11" fmla="*/ 193040 w 6484302"/>
              <a:gd name="connsiteY11" fmla="*/ 3507311 h 350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84302" h="3507311">
                <a:moveTo>
                  <a:pt x="193040" y="3507311"/>
                </a:moveTo>
                <a:lnTo>
                  <a:pt x="6291262" y="3507311"/>
                </a:lnTo>
                <a:cubicBezTo>
                  <a:pt x="6397875" y="3507311"/>
                  <a:pt x="6484302" y="3420884"/>
                  <a:pt x="6484302" y="3314271"/>
                </a:cubicBezTo>
                <a:lnTo>
                  <a:pt x="6484302" y="438991"/>
                </a:lnTo>
                <a:cubicBezTo>
                  <a:pt x="6484302" y="332378"/>
                  <a:pt x="6397875" y="245951"/>
                  <a:pt x="6291262" y="245951"/>
                </a:cubicBezTo>
                <a:lnTo>
                  <a:pt x="245951" y="245951"/>
                </a:lnTo>
                <a:lnTo>
                  <a:pt x="0" y="0"/>
                </a:lnTo>
                <a:lnTo>
                  <a:pt x="0" y="426720"/>
                </a:lnTo>
                <a:lnTo>
                  <a:pt x="2478" y="426720"/>
                </a:lnTo>
                <a:lnTo>
                  <a:pt x="0" y="438991"/>
                </a:lnTo>
                <a:lnTo>
                  <a:pt x="0" y="3314271"/>
                </a:lnTo>
                <a:cubicBezTo>
                  <a:pt x="0" y="3420884"/>
                  <a:pt x="86427" y="3507311"/>
                  <a:pt x="193040" y="350731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4514BEE1-AD24-40C4-98A3-69FF5169912F}"/>
              </a:ext>
            </a:extLst>
          </p:cNvPr>
          <p:cNvSpPr/>
          <p:nvPr/>
        </p:nvSpPr>
        <p:spPr>
          <a:xfrm flipH="1" flipV="1">
            <a:off x="9574723" y="3429000"/>
            <a:ext cx="1151169" cy="681962"/>
          </a:xfrm>
          <a:custGeom>
            <a:avLst/>
            <a:gdLst>
              <a:gd name="connsiteX0" fmla="*/ 193040 w 6484302"/>
              <a:gd name="connsiteY0" fmla="*/ 3507311 h 3507311"/>
              <a:gd name="connsiteX1" fmla="*/ 6291262 w 6484302"/>
              <a:gd name="connsiteY1" fmla="*/ 3507311 h 3507311"/>
              <a:gd name="connsiteX2" fmla="*/ 6484302 w 6484302"/>
              <a:gd name="connsiteY2" fmla="*/ 3314271 h 3507311"/>
              <a:gd name="connsiteX3" fmla="*/ 6484302 w 6484302"/>
              <a:gd name="connsiteY3" fmla="*/ 438991 h 3507311"/>
              <a:gd name="connsiteX4" fmla="*/ 6291262 w 6484302"/>
              <a:gd name="connsiteY4" fmla="*/ 245951 h 3507311"/>
              <a:gd name="connsiteX5" fmla="*/ 245951 w 6484302"/>
              <a:gd name="connsiteY5" fmla="*/ 245951 h 3507311"/>
              <a:gd name="connsiteX6" fmla="*/ 0 w 6484302"/>
              <a:gd name="connsiteY6" fmla="*/ 0 h 3507311"/>
              <a:gd name="connsiteX7" fmla="*/ 0 w 6484302"/>
              <a:gd name="connsiteY7" fmla="*/ 426720 h 3507311"/>
              <a:gd name="connsiteX8" fmla="*/ 2478 w 6484302"/>
              <a:gd name="connsiteY8" fmla="*/ 426720 h 3507311"/>
              <a:gd name="connsiteX9" fmla="*/ 0 w 6484302"/>
              <a:gd name="connsiteY9" fmla="*/ 438991 h 3507311"/>
              <a:gd name="connsiteX10" fmla="*/ 0 w 6484302"/>
              <a:gd name="connsiteY10" fmla="*/ 3314271 h 3507311"/>
              <a:gd name="connsiteX11" fmla="*/ 193040 w 6484302"/>
              <a:gd name="connsiteY11" fmla="*/ 3507311 h 350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84302" h="3507311">
                <a:moveTo>
                  <a:pt x="193040" y="3507311"/>
                </a:moveTo>
                <a:lnTo>
                  <a:pt x="6291262" y="3507311"/>
                </a:lnTo>
                <a:cubicBezTo>
                  <a:pt x="6397875" y="3507311"/>
                  <a:pt x="6484302" y="3420884"/>
                  <a:pt x="6484302" y="3314271"/>
                </a:cubicBezTo>
                <a:lnTo>
                  <a:pt x="6484302" y="438991"/>
                </a:lnTo>
                <a:cubicBezTo>
                  <a:pt x="6484302" y="332378"/>
                  <a:pt x="6397875" y="245951"/>
                  <a:pt x="6291262" y="245951"/>
                </a:cubicBezTo>
                <a:lnTo>
                  <a:pt x="245951" y="245951"/>
                </a:lnTo>
                <a:lnTo>
                  <a:pt x="0" y="0"/>
                </a:lnTo>
                <a:lnTo>
                  <a:pt x="0" y="426720"/>
                </a:lnTo>
                <a:lnTo>
                  <a:pt x="2478" y="426720"/>
                </a:lnTo>
                <a:lnTo>
                  <a:pt x="0" y="438991"/>
                </a:lnTo>
                <a:lnTo>
                  <a:pt x="0" y="3314271"/>
                </a:lnTo>
                <a:cubicBezTo>
                  <a:pt x="0" y="3420884"/>
                  <a:pt x="86427" y="3507311"/>
                  <a:pt x="193040" y="350731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15F44E64-318E-4B4D-B9AD-DCFDD00D2F5D}"/>
              </a:ext>
            </a:extLst>
          </p:cNvPr>
          <p:cNvSpPr/>
          <p:nvPr/>
        </p:nvSpPr>
        <p:spPr>
          <a:xfrm flipV="1">
            <a:off x="1873798" y="3902597"/>
            <a:ext cx="1688552" cy="1000312"/>
          </a:xfrm>
          <a:custGeom>
            <a:avLst/>
            <a:gdLst>
              <a:gd name="connsiteX0" fmla="*/ 193040 w 6484302"/>
              <a:gd name="connsiteY0" fmla="*/ 3507311 h 3507311"/>
              <a:gd name="connsiteX1" fmla="*/ 6291262 w 6484302"/>
              <a:gd name="connsiteY1" fmla="*/ 3507311 h 3507311"/>
              <a:gd name="connsiteX2" fmla="*/ 6484302 w 6484302"/>
              <a:gd name="connsiteY2" fmla="*/ 3314271 h 3507311"/>
              <a:gd name="connsiteX3" fmla="*/ 6484302 w 6484302"/>
              <a:gd name="connsiteY3" fmla="*/ 438991 h 3507311"/>
              <a:gd name="connsiteX4" fmla="*/ 6291262 w 6484302"/>
              <a:gd name="connsiteY4" fmla="*/ 245951 h 3507311"/>
              <a:gd name="connsiteX5" fmla="*/ 245951 w 6484302"/>
              <a:gd name="connsiteY5" fmla="*/ 245951 h 3507311"/>
              <a:gd name="connsiteX6" fmla="*/ 0 w 6484302"/>
              <a:gd name="connsiteY6" fmla="*/ 0 h 3507311"/>
              <a:gd name="connsiteX7" fmla="*/ 0 w 6484302"/>
              <a:gd name="connsiteY7" fmla="*/ 426720 h 3507311"/>
              <a:gd name="connsiteX8" fmla="*/ 2478 w 6484302"/>
              <a:gd name="connsiteY8" fmla="*/ 426720 h 3507311"/>
              <a:gd name="connsiteX9" fmla="*/ 0 w 6484302"/>
              <a:gd name="connsiteY9" fmla="*/ 438991 h 3507311"/>
              <a:gd name="connsiteX10" fmla="*/ 0 w 6484302"/>
              <a:gd name="connsiteY10" fmla="*/ 3314271 h 3507311"/>
              <a:gd name="connsiteX11" fmla="*/ 193040 w 6484302"/>
              <a:gd name="connsiteY11" fmla="*/ 3507311 h 350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84302" h="3507311">
                <a:moveTo>
                  <a:pt x="193040" y="3507311"/>
                </a:moveTo>
                <a:lnTo>
                  <a:pt x="6291262" y="3507311"/>
                </a:lnTo>
                <a:cubicBezTo>
                  <a:pt x="6397875" y="3507311"/>
                  <a:pt x="6484302" y="3420884"/>
                  <a:pt x="6484302" y="3314271"/>
                </a:cubicBezTo>
                <a:lnTo>
                  <a:pt x="6484302" y="438991"/>
                </a:lnTo>
                <a:cubicBezTo>
                  <a:pt x="6484302" y="332378"/>
                  <a:pt x="6397875" y="245951"/>
                  <a:pt x="6291262" y="245951"/>
                </a:cubicBezTo>
                <a:lnTo>
                  <a:pt x="245951" y="245951"/>
                </a:lnTo>
                <a:lnTo>
                  <a:pt x="0" y="0"/>
                </a:lnTo>
                <a:lnTo>
                  <a:pt x="0" y="426720"/>
                </a:lnTo>
                <a:lnTo>
                  <a:pt x="2478" y="426720"/>
                </a:lnTo>
                <a:lnTo>
                  <a:pt x="0" y="438991"/>
                </a:lnTo>
                <a:lnTo>
                  <a:pt x="0" y="3314271"/>
                </a:lnTo>
                <a:cubicBezTo>
                  <a:pt x="0" y="3420884"/>
                  <a:pt x="86427" y="3507311"/>
                  <a:pt x="193040" y="3507311"/>
                </a:cubicBezTo>
                <a:close/>
              </a:path>
            </a:pathLst>
          </a:custGeom>
          <a:solidFill>
            <a:schemeClr val="accent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9B90579B-C761-4575-B86A-86D1C9913355}"/>
              </a:ext>
            </a:extLst>
          </p:cNvPr>
          <p:cNvSpPr/>
          <p:nvPr/>
        </p:nvSpPr>
        <p:spPr>
          <a:xfrm flipV="1">
            <a:off x="1215591" y="3327096"/>
            <a:ext cx="985731" cy="583955"/>
          </a:xfrm>
          <a:custGeom>
            <a:avLst/>
            <a:gdLst>
              <a:gd name="connsiteX0" fmla="*/ 193040 w 6484302"/>
              <a:gd name="connsiteY0" fmla="*/ 3507311 h 3507311"/>
              <a:gd name="connsiteX1" fmla="*/ 6291262 w 6484302"/>
              <a:gd name="connsiteY1" fmla="*/ 3507311 h 3507311"/>
              <a:gd name="connsiteX2" fmla="*/ 6484302 w 6484302"/>
              <a:gd name="connsiteY2" fmla="*/ 3314271 h 3507311"/>
              <a:gd name="connsiteX3" fmla="*/ 6484302 w 6484302"/>
              <a:gd name="connsiteY3" fmla="*/ 438991 h 3507311"/>
              <a:gd name="connsiteX4" fmla="*/ 6291262 w 6484302"/>
              <a:gd name="connsiteY4" fmla="*/ 245951 h 3507311"/>
              <a:gd name="connsiteX5" fmla="*/ 245951 w 6484302"/>
              <a:gd name="connsiteY5" fmla="*/ 245951 h 3507311"/>
              <a:gd name="connsiteX6" fmla="*/ 0 w 6484302"/>
              <a:gd name="connsiteY6" fmla="*/ 0 h 3507311"/>
              <a:gd name="connsiteX7" fmla="*/ 0 w 6484302"/>
              <a:gd name="connsiteY7" fmla="*/ 426720 h 3507311"/>
              <a:gd name="connsiteX8" fmla="*/ 2478 w 6484302"/>
              <a:gd name="connsiteY8" fmla="*/ 426720 h 3507311"/>
              <a:gd name="connsiteX9" fmla="*/ 0 w 6484302"/>
              <a:gd name="connsiteY9" fmla="*/ 438991 h 3507311"/>
              <a:gd name="connsiteX10" fmla="*/ 0 w 6484302"/>
              <a:gd name="connsiteY10" fmla="*/ 3314271 h 3507311"/>
              <a:gd name="connsiteX11" fmla="*/ 193040 w 6484302"/>
              <a:gd name="connsiteY11" fmla="*/ 3507311 h 350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84302" h="3507311">
                <a:moveTo>
                  <a:pt x="193040" y="3507311"/>
                </a:moveTo>
                <a:lnTo>
                  <a:pt x="6291262" y="3507311"/>
                </a:lnTo>
                <a:cubicBezTo>
                  <a:pt x="6397875" y="3507311"/>
                  <a:pt x="6484302" y="3420884"/>
                  <a:pt x="6484302" y="3314271"/>
                </a:cubicBezTo>
                <a:lnTo>
                  <a:pt x="6484302" y="438991"/>
                </a:lnTo>
                <a:cubicBezTo>
                  <a:pt x="6484302" y="332378"/>
                  <a:pt x="6397875" y="245951"/>
                  <a:pt x="6291262" y="245951"/>
                </a:cubicBezTo>
                <a:lnTo>
                  <a:pt x="245951" y="245951"/>
                </a:lnTo>
                <a:lnTo>
                  <a:pt x="0" y="0"/>
                </a:lnTo>
                <a:lnTo>
                  <a:pt x="0" y="426720"/>
                </a:lnTo>
                <a:lnTo>
                  <a:pt x="2478" y="426720"/>
                </a:lnTo>
                <a:lnTo>
                  <a:pt x="0" y="438991"/>
                </a:lnTo>
                <a:lnTo>
                  <a:pt x="0" y="3314271"/>
                </a:lnTo>
                <a:cubicBezTo>
                  <a:pt x="0" y="3420884"/>
                  <a:pt x="86427" y="3507311"/>
                  <a:pt x="193040" y="3507311"/>
                </a:cubicBezTo>
                <a:close/>
              </a:path>
            </a:pathLst>
          </a:cu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D63E8956-0E99-486B-8A07-2771B1189F51}"/>
              </a:ext>
            </a:extLst>
          </p:cNvPr>
          <p:cNvSpPr/>
          <p:nvPr/>
        </p:nvSpPr>
        <p:spPr>
          <a:xfrm flipV="1">
            <a:off x="2201323" y="2477625"/>
            <a:ext cx="749762" cy="444165"/>
          </a:xfrm>
          <a:custGeom>
            <a:avLst/>
            <a:gdLst>
              <a:gd name="connsiteX0" fmla="*/ 193040 w 6484302"/>
              <a:gd name="connsiteY0" fmla="*/ 3507311 h 3507311"/>
              <a:gd name="connsiteX1" fmla="*/ 6291262 w 6484302"/>
              <a:gd name="connsiteY1" fmla="*/ 3507311 h 3507311"/>
              <a:gd name="connsiteX2" fmla="*/ 6484302 w 6484302"/>
              <a:gd name="connsiteY2" fmla="*/ 3314271 h 3507311"/>
              <a:gd name="connsiteX3" fmla="*/ 6484302 w 6484302"/>
              <a:gd name="connsiteY3" fmla="*/ 438991 h 3507311"/>
              <a:gd name="connsiteX4" fmla="*/ 6291262 w 6484302"/>
              <a:gd name="connsiteY4" fmla="*/ 245951 h 3507311"/>
              <a:gd name="connsiteX5" fmla="*/ 245951 w 6484302"/>
              <a:gd name="connsiteY5" fmla="*/ 245951 h 3507311"/>
              <a:gd name="connsiteX6" fmla="*/ 0 w 6484302"/>
              <a:gd name="connsiteY6" fmla="*/ 0 h 3507311"/>
              <a:gd name="connsiteX7" fmla="*/ 0 w 6484302"/>
              <a:gd name="connsiteY7" fmla="*/ 426720 h 3507311"/>
              <a:gd name="connsiteX8" fmla="*/ 2478 w 6484302"/>
              <a:gd name="connsiteY8" fmla="*/ 426720 h 3507311"/>
              <a:gd name="connsiteX9" fmla="*/ 0 w 6484302"/>
              <a:gd name="connsiteY9" fmla="*/ 438991 h 3507311"/>
              <a:gd name="connsiteX10" fmla="*/ 0 w 6484302"/>
              <a:gd name="connsiteY10" fmla="*/ 3314271 h 3507311"/>
              <a:gd name="connsiteX11" fmla="*/ 193040 w 6484302"/>
              <a:gd name="connsiteY11" fmla="*/ 3507311 h 350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84302" h="3507311">
                <a:moveTo>
                  <a:pt x="193040" y="3507311"/>
                </a:moveTo>
                <a:lnTo>
                  <a:pt x="6291262" y="3507311"/>
                </a:lnTo>
                <a:cubicBezTo>
                  <a:pt x="6397875" y="3507311"/>
                  <a:pt x="6484302" y="3420884"/>
                  <a:pt x="6484302" y="3314271"/>
                </a:cubicBezTo>
                <a:lnTo>
                  <a:pt x="6484302" y="438991"/>
                </a:lnTo>
                <a:cubicBezTo>
                  <a:pt x="6484302" y="332378"/>
                  <a:pt x="6397875" y="245951"/>
                  <a:pt x="6291262" y="245951"/>
                </a:cubicBezTo>
                <a:lnTo>
                  <a:pt x="245951" y="245951"/>
                </a:lnTo>
                <a:lnTo>
                  <a:pt x="0" y="0"/>
                </a:lnTo>
                <a:lnTo>
                  <a:pt x="0" y="426720"/>
                </a:lnTo>
                <a:lnTo>
                  <a:pt x="2478" y="426720"/>
                </a:lnTo>
                <a:lnTo>
                  <a:pt x="0" y="438991"/>
                </a:lnTo>
                <a:lnTo>
                  <a:pt x="0" y="3314271"/>
                </a:lnTo>
                <a:cubicBezTo>
                  <a:pt x="0" y="3420884"/>
                  <a:pt x="86427" y="3507311"/>
                  <a:pt x="193040" y="3507311"/>
                </a:cubicBezTo>
                <a:close/>
              </a:path>
            </a:pathLst>
          </a:cu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1D97BB9E-3216-41BE-BD0F-BF54216F6FFF}"/>
              </a:ext>
            </a:extLst>
          </p:cNvPr>
          <p:cNvSpPr/>
          <p:nvPr/>
        </p:nvSpPr>
        <p:spPr>
          <a:xfrm flipV="1">
            <a:off x="3054697" y="1802057"/>
            <a:ext cx="6082605" cy="3582742"/>
          </a:xfrm>
          <a:custGeom>
            <a:avLst/>
            <a:gdLst>
              <a:gd name="connsiteX0" fmla="*/ 193040 w 6484302"/>
              <a:gd name="connsiteY0" fmla="*/ 3507311 h 3507311"/>
              <a:gd name="connsiteX1" fmla="*/ 6291262 w 6484302"/>
              <a:gd name="connsiteY1" fmla="*/ 3507311 h 3507311"/>
              <a:gd name="connsiteX2" fmla="*/ 6484302 w 6484302"/>
              <a:gd name="connsiteY2" fmla="*/ 3314271 h 3507311"/>
              <a:gd name="connsiteX3" fmla="*/ 6484302 w 6484302"/>
              <a:gd name="connsiteY3" fmla="*/ 438991 h 3507311"/>
              <a:gd name="connsiteX4" fmla="*/ 6291262 w 6484302"/>
              <a:gd name="connsiteY4" fmla="*/ 245951 h 3507311"/>
              <a:gd name="connsiteX5" fmla="*/ 245951 w 6484302"/>
              <a:gd name="connsiteY5" fmla="*/ 245951 h 3507311"/>
              <a:gd name="connsiteX6" fmla="*/ 0 w 6484302"/>
              <a:gd name="connsiteY6" fmla="*/ 0 h 3507311"/>
              <a:gd name="connsiteX7" fmla="*/ 0 w 6484302"/>
              <a:gd name="connsiteY7" fmla="*/ 426720 h 3507311"/>
              <a:gd name="connsiteX8" fmla="*/ 2478 w 6484302"/>
              <a:gd name="connsiteY8" fmla="*/ 426720 h 3507311"/>
              <a:gd name="connsiteX9" fmla="*/ 0 w 6484302"/>
              <a:gd name="connsiteY9" fmla="*/ 438991 h 3507311"/>
              <a:gd name="connsiteX10" fmla="*/ 0 w 6484302"/>
              <a:gd name="connsiteY10" fmla="*/ 3314271 h 3507311"/>
              <a:gd name="connsiteX11" fmla="*/ 193040 w 6484302"/>
              <a:gd name="connsiteY11" fmla="*/ 3507311 h 350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84302" h="3507311">
                <a:moveTo>
                  <a:pt x="193040" y="3507311"/>
                </a:moveTo>
                <a:lnTo>
                  <a:pt x="6291262" y="3507311"/>
                </a:lnTo>
                <a:cubicBezTo>
                  <a:pt x="6397875" y="3507311"/>
                  <a:pt x="6484302" y="3420884"/>
                  <a:pt x="6484302" y="3314271"/>
                </a:cubicBezTo>
                <a:lnTo>
                  <a:pt x="6484302" y="438991"/>
                </a:lnTo>
                <a:cubicBezTo>
                  <a:pt x="6484302" y="332378"/>
                  <a:pt x="6397875" y="245951"/>
                  <a:pt x="6291262" y="245951"/>
                </a:cubicBezTo>
                <a:lnTo>
                  <a:pt x="245951" y="245951"/>
                </a:lnTo>
                <a:lnTo>
                  <a:pt x="0" y="0"/>
                </a:lnTo>
                <a:lnTo>
                  <a:pt x="0" y="426720"/>
                </a:lnTo>
                <a:lnTo>
                  <a:pt x="2478" y="426720"/>
                </a:lnTo>
                <a:lnTo>
                  <a:pt x="0" y="438991"/>
                </a:lnTo>
                <a:lnTo>
                  <a:pt x="0" y="3314271"/>
                </a:lnTo>
                <a:cubicBezTo>
                  <a:pt x="0" y="3420884"/>
                  <a:pt x="86427" y="3507311"/>
                  <a:pt x="193040" y="350731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4"/>
            </a:solidFill>
          </a:ln>
          <a:effectLst>
            <a:outerShdw blurRad="330200" dist="165100" sx="102000" sy="102000" algn="ctr" rotWithShape="0">
              <a:schemeClr val="accent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TextBox 20">
            <a:extLst>
              <a:ext uri="{FF2B5EF4-FFF2-40B4-BE49-F238E27FC236}">
                <a16:creationId xmlns:a16="http://schemas.microsoft.com/office/drawing/2014/main" id="{A38925DD-2293-4F13-AF65-80472516F0CC}"/>
              </a:ext>
            </a:extLst>
          </p:cNvPr>
          <p:cNvSpPr txBox="1"/>
          <p:nvPr/>
        </p:nvSpPr>
        <p:spPr>
          <a:xfrm>
            <a:off x="4425879" y="2261914"/>
            <a:ext cx="334024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活动运营回顾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B2F945-0EA5-41C5-9F81-AD5B099E80BF}"/>
              </a:ext>
            </a:extLst>
          </p:cNvPr>
          <p:cNvGrpSpPr/>
          <p:nvPr/>
        </p:nvGrpSpPr>
        <p:grpSpPr>
          <a:xfrm>
            <a:off x="4419509" y="3061240"/>
            <a:ext cx="3765349" cy="1761788"/>
            <a:chOff x="4602826" y="3061240"/>
            <a:chExt cx="3352981" cy="1761788"/>
          </a:xfrm>
        </p:grpSpPr>
        <p:sp>
          <p:nvSpPr>
            <p:cNvPr id="48" name="TextBox 21">
              <a:extLst>
                <a:ext uri="{FF2B5EF4-FFF2-40B4-BE49-F238E27FC236}">
                  <a16:creationId xmlns:a16="http://schemas.microsoft.com/office/drawing/2014/main" id="{2DB96510-6F29-4C08-B998-6554CB012143}"/>
                </a:ext>
              </a:extLst>
            </p:cNvPr>
            <p:cNvSpPr txBox="1"/>
            <p:nvPr/>
          </p:nvSpPr>
          <p:spPr>
            <a:xfrm>
              <a:off x="4602826" y="3061240"/>
              <a:ext cx="3352981" cy="840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40000"/>
                </a:lnSpc>
                <a:buFont typeface="Wingdings" panose="05000000000000000000" pitchFamily="2" charset="2"/>
                <a:buChar char="l"/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请在此输入有关于工作的相关说明，以便于观众更好的理解，输入文字时可以直接复制，粘贴时请选择右键只保留文本。</a:t>
              </a:r>
            </a:p>
          </p:txBody>
        </p:sp>
        <p:sp>
          <p:nvSpPr>
            <p:cNvPr id="49" name="TextBox 21">
              <a:extLst>
                <a:ext uri="{FF2B5EF4-FFF2-40B4-BE49-F238E27FC236}">
                  <a16:creationId xmlns:a16="http://schemas.microsoft.com/office/drawing/2014/main" id="{5B85ECF6-8B3B-4D26-AD7A-F060955A6759}"/>
                </a:ext>
              </a:extLst>
            </p:cNvPr>
            <p:cNvSpPr txBox="1"/>
            <p:nvPr/>
          </p:nvSpPr>
          <p:spPr>
            <a:xfrm>
              <a:off x="4602826" y="3982477"/>
              <a:ext cx="3352981" cy="840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40000"/>
                </a:lnSpc>
                <a:buFont typeface="Wingdings" panose="05000000000000000000" pitchFamily="2" charset="2"/>
                <a:buChar char="l"/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请在此输入有关于工作的相关说明，以便于观众更好的理解，输入文字时可以直接复制，粘贴时请选择右键只保留文本。</a:t>
              </a:r>
            </a:p>
          </p:txBody>
        </p:sp>
      </p:grp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28B066C8-C096-40AC-ADBF-EA1D8A877970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4E29CC54-0275-4574-B675-0319A8E8F245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1182967-EC7B-4035-8246-75E0CF9DB2B2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工作回顾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5D75FC93-E197-4745-AB92-38CF207BDCB0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8727729A-799E-468E-9023-F8212F9EC781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154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609F2DD-0F54-4B2D-8150-68F64BC984C8}"/>
              </a:ext>
            </a:extLst>
          </p:cNvPr>
          <p:cNvSpPr>
            <a:spLocks/>
          </p:cNvSpPr>
          <p:nvPr/>
        </p:nvSpPr>
        <p:spPr>
          <a:xfrm flipH="1">
            <a:off x="219199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14AC553-B870-49A4-89BF-D5A804D89A06}"/>
              </a:ext>
            </a:extLst>
          </p:cNvPr>
          <p:cNvSpPr/>
          <p:nvPr/>
        </p:nvSpPr>
        <p:spPr>
          <a:xfrm flipV="1">
            <a:off x="0" y="6772061"/>
            <a:ext cx="12192000" cy="107530"/>
          </a:xfrm>
          <a:custGeom>
            <a:avLst/>
            <a:gdLst>
              <a:gd name="connsiteX0" fmla="*/ 0 w 12192000"/>
              <a:gd name="connsiteY0" fmla="*/ 0 h 57516"/>
              <a:gd name="connsiteX1" fmla="*/ 12192000 w 12192000"/>
              <a:gd name="connsiteY1" fmla="*/ 0 h 57516"/>
              <a:gd name="connsiteX2" fmla="*/ 12192000 w 12192000"/>
              <a:gd name="connsiteY2" fmla="*/ 57516 h 57516"/>
              <a:gd name="connsiteX3" fmla="*/ 0 w 12192000"/>
              <a:gd name="connsiteY3" fmla="*/ 57516 h 5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516">
                <a:moveTo>
                  <a:pt x="0" y="0"/>
                </a:moveTo>
                <a:lnTo>
                  <a:pt x="12192000" y="0"/>
                </a:lnTo>
                <a:lnTo>
                  <a:pt x="12192000" y="57516"/>
                </a:lnTo>
                <a:lnTo>
                  <a:pt x="0" y="5751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6E0D259-95D9-4154-9FD2-181F1DEFAC61}"/>
              </a:ext>
            </a:extLst>
          </p:cNvPr>
          <p:cNvSpPr>
            <a:spLocks/>
          </p:cNvSpPr>
          <p:nvPr/>
        </p:nvSpPr>
        <p:spPr>
          <a:xfrm flipH="1">
            <a:off x="0" y="6660793"/>
            <a:ext cx="4229552" cy="202178"/>
          </a:xfrm>
          <a:custGeom>
            <a:avLst/>
            <a:gdLst>
              <a:gd name="connsiteX0" fmla="*/ 120198 w 4229552"/>
              <a:gd name="connsiteY0" fmla="*/ 0 h 175993"/>
              <a:gd name="connsiteX1" fmla="*/ 4229552 w 4229552"/>
              <a:gd name="connsiteY1" fmla="*/ 0 h 175993"/>
              <a:gd name="connsiteX2" fmla="*/ 4229552 w 4229552"/>
              <a:gd name="connsiteY2" fmla="*/ 175993 h 175993"/>
              <a:gd name="connsiteX3" fmla="*/ 0 w 4229552"/>
              <a:gd name="connsiteY3" fmla="*/ 175993 h 17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9552" h="175993">
                <a:moveTo>
                  <a:pt x="120198" y="0"/>
                </a:moveTo>
                <a:lnTo>
                  <a:pt x="4229552" y="0"/>
                </a:lnTo>
                <a:lnTo>
                  <a:pt x="4229552" y="175993"/>
                </a:lnTo>
                <a:lnTo>
                  <a:pt x="0" y="175993"/>
                </a:lnTo>
                <a:close/>
              </a:path>
            </a:pathLst>
          </a:cu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6" name="任意多边形: 形状 85">
            <a:extLst>
              <a:ext uri="{FF2B5EF4-FFF2-40B4-BE49-F238E27FC236}">
                <a16:creationId xmlns:a16="http://schemas.microsoft.com/office/drawing/2014/main" id="{DBBCADDF-DEB1-462A-BE59-2DAE2537D04D}"/>
              </a:ext>
            </a:extLst>
          </p:cNvPr>
          <p:cNvSpPr/>
          <p:nvPr/>
        </p:nvSpPr>
        <p:spPr>
          <a:xfrm rot="16200000">
            <a:off x="57721" y="324271"/>
            <a:ext cx="375890" cy="491331"/>
          </a:xfrm>
          <a:custGeom>
            <a:avLst/>
            <a:gdLst>
              <a:gd name="connsiteX0" fmla="*/ 375890 w 375890"/>
              <a:gd name="connsiteY0" fmla="*/ 491331 h 491331"/>
              <a:gd name="connsiteX1" fmla="*/ 0 w 375890"/>
              <a:gd name="connsiteY1" fmla="*/ 491331 h 491331"/>
              <a:gd name="connsiteX2" fmla="*/ 10935 w 375890"/>
              <a:gd name="connsiteY2" fmla="*/ 0 h 491331"/>
              <a:gd name="connsiteX3" fmla="*/ 364954 w 375890"/>
              <a:gd name="connsiteY3" fmla="*/ 0 h 49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890" h="491331">
                <a:moveTo>
                  <a:pt x="375890" y="491331"/>
                </a:moveTo>
                <a:lnTo>
                  <a:pt x="0" y="491331"/>
                </a:lnTo>
                <a:lnTo>
                  <a:pt x="10935" y="0"/>
                </a:lnTo>
                <a:lnTo>
                  <a:pt x="364954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0C26B5E3-8FCA-4C9C-9EA4-ADE7F97E9E92}"/>
              </a:ext>
            </a:extLst>
          </p:cNvPr>
          <p:cNvSpPr/>
          <p:nvPr/>
        </p:nvSpPr>
        <p:spPr>
          <a:xfrm rot="16200000">
            <a:off x="58059" y="483976"/>
            <a:ext cx="267255" cy="383371"/>
          </a:xfrm>
          <a:custGeom>
            <a:avLst/>
            <a:gdLst>
              <a:gd name="connsiteX0" fmla="*/ 267255 w 267255"/>
              <a:gd name="connsiteY0" fmla="*/ 383371 h 383371"/>
              <a:gd name="connsiteX1" fmla="*/ 0 w 267255"/>
              <a:gd name="connsiteY1" fmla="*/ 383371 h 383371"/>
              <a:gd name="connsiteX2" fmla="*/ 7000 w 267255"/>
              <a:gd name="connsiteY2" fmla="*/ 0 h 383371"/>
              <a:gd name="connsiteX3" fmla="*/ 260255 w 267255"/>
              <a:gd name="connsiteY3" fmla="*/ 0 h 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255" h="383371">
                <a:moveTo>
                  <a:pt x="267255" y="383371"/>
                </a:moveTo>
                <a:lnTo>
                  <a:pt x="0" y="383371"/>
                </a:lnTo>
                <a:lnTo>
                  <a:pt x="7000" y="0"/>
                </a:lnTo>
                <a:lnTo>
                  <a:pt x="260255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2EF2791A-2911-4140-9101-CF64F998B0CD}"/>
              </a:ext>
            </a:extLst>
          </p:cNvPr>
          <p:cNvSpPr txBox="1"/>
          <p:nvPr/>
        </p:nvSpPr>
        <p:spPr>
          <a:xfrm>
            <a:off x="453231" y="382662"/>
            <a:ext cx="167225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800" spc="1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工作回顾</a:t>
            </a:r>
          </a:p>
        </p:txBody>
      </p: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91E1566A-BDDF-4955-88A0-EC987B4CB87E}"/>
              </a:ext>
            </a:extLst>
          </p:cNvPr>
          <p:cNvCxnSpPr>
            <a:cxnSpLocks/>
          </p:cNvCxnSpPr>
          <p:nvPr/>
        </p:nvCxnSpPr>
        <p:spPr>
          <a:xfrm>
            <a:off x="482600" y="897854"/>
            <a:ext cx="11214100" cy="0"/>
          </a:xfrm>
          <a:prstGeom prst="line">
            <a:avLst/>
          </a:prstGeom>
          <a:ln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 114">
            <a:extLst>
              <a:ext uri="{FF2B5EF4-FFF2-40B4-BE49-F238E27FC236}">
                <a16:creationId xmlns:a16="http://schemas.microsoft.com/office/drawing/2014/main" id="{549DB15C-9CE0-4431-9892-0F38F302F963}"/>
              </a:ext>
            </a:extLst>
          </p:cNvPr>
          <p:cNvSpPr/>
          <p:nvPr/>
        </p:nvSpPr>
        <p:spPr>
          <a:xfrm>
            <a:off x="10648709" y="852150"/>
            <a:ext cx="1043021" cy="61579"/>
          </a:xfrm>
          <a:prstGeom prst="rect">
            <a:avLst/>
          </a:prstGeom>
          <a:gradFill>
            <a:gsLst>
              <a:gs pos="100000">
                <a:srgbClr val="0E64F0"/>
              </a:gs>
              <a:gs pos="0">
                <a:srgbClr val="0C54CA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2" name="TextBox 20">
            <a:extLst>
              <a:ext uri="{FF2B5EF4-FFF2-40B4-BE49-F238E27FC236}">
                <a16:creationId xmlns:a16="http://schemas.microsoft.com/office/drawing/2014/main" id="{2D992DF5-B3F8-4919-AFF4-FFD11C346EFB}"/>
              </a:ext>
            </a:extLst>
          </p:cNvPr>
          <p:cNvSpPr txBox="1"/>
          <p:nvPr/>
        </p:nvSpPr>
        <p:spPr>
          <a:xfrm>
            <a:off x="3517900" y="1368634"/>
            <a:ext cx="515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社群运营工作回顾</a:t>
            </a:r>
          </a:p>
        </p:txBody>
      </p:sp>
      <p:cxnSp>
        <p:nvCxnSpPr>
          <p:cNvPr id="143" name="直接连接符 142">
            <a:extLst>
              <a:ext uri="{FF2B5EF4-FFF2-40B4-BE49-F238E27FC236}">
                <a16:creationId xmlns:a16="http://schemas.microsoft.com/office/drawing/2014/main" id="{4C95D87E-C197-4C3A-9F04-D10F89E8ABD6}"/>
              </a:ext>
            </a:extLst>
          </p:cNvPr>
          <p:cNvCxnSpPr>
            <a:cxnSpLocks/>
          </p:cNvCxnSpPr>
          <p:nvPr/>
        </p:nvCxnSpPr>
        <p:spPr>
          <a:xfrm flipH="1">
            <a:off x="5522716" y="1903021"/>
            <a:ext cx="954284" cy="0"/>
          </a:xfrm>
          <a:prstGeom prst="line">
            <a:avLst/>
          </a:prstGeom>
          <a:ln w="76200" cap="rnd">
            <a:gradFill flip="none" rotWithShape="1">
              <a:gsLst>
                <a:gs pos="6195">
                  <a:schemeClr val="accent1"/>
                </a:gs>
                <a:gs pos="61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6A703419-E7C7-44E9-A805-99EC6BD2C5A3}"/>
              </a:ext>
            </a:extLst>
          </p:cNvPr>
          <p:cNvSpPr/>
          <p:nvPr/>
        </p:nvSpPr>
        <p:spPr>
          <a:xfrm rot="283349">
            <a:off x="644367" y="2696240"/>
            <a:ext cx="10842726" cy="3338037"/>
          </a:xfrm>
          <a:prstGeom prst="roundRect">
            <a:avLst>
              <a:gd name="adj" fmla="val 4712"/>
            </a:avLst>
          </a:prstGeom>
          <a:gradFill>
            <a:gsLst>
              <a:gs pos="0">
                <a:srgbClr val="2271F2"/>
              </a:gs>
              <a:gs pos="100000">
                <a:schemeClr val="accent1"/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241300" sx="102000" sy="102000" algn="ctr" rotWithShape="0">
              <a:srgbClr val="1B6DF1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0" name="矩形: 圆角 109">
            <a:extLst>
              <a:ext uri="{FF2B5EF4-FFF2-40B4-BE49-F238E27FC236}">
                <a16:creationId xmlns:a16="http://schemas.microsoft.com/office/drawing/2014/main" id="{FF06D351-96C0-4887-A8FF-E0F01EF1F69E}"/>
              </a:ext>
            </a:extLst>
          </p:cNvPr>
          <p:cNvSpPr/>
          <p:nvPr/>
        </p:nvSpPr>
        <p:spPr>
          <a:xfrm>
            <a:off x="661540" y="2127410"/>
            <a:ext cx="10868920" cy="4140040"/>
          </a:xfrm>
          <a:prstGeom prst="roundRect">
            <a:avLst>
              <a:gd name="adj" fmla="val 1524"/>
            </a:avLst>
          </a:prstGeom>
          <a:solidFill>
            <a:schemeClr val="bg1"/>
          </a:solidFill>
          <a:ln>
            <a:solidFill>
              <a:schemeClr val="accent4"/>
            </a:solidFill>
          </a:ln>
          <a:effectLst>
            <a:outerShdw blurRad="215900" dist="38100" dir="10800000" algn="r" rotWithShape="0">
              <a:srgbClr val="0C53C6">
                <a:alpha val="1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7" name="矩形: 圆角 116">
            <a:extLst>
              <a:ext uri="{FF2B5EF4-FFF2-40B4-BE49-F238E27FC236}">
                <a16:creationId xmlns:a16="http://schemas.microsoft.com/office/drawing/2014/main" id="{8680134F-888E-47DB-8CDB-1457B5EFF7FE}"/>
              </a:ext>
            </a:extLst>
          </p:cNvPr>
          <p:cNvSpPr/>
          <p:nvPr/>
        </p:nvSpPr>
        <p:spPr>
          <a:xfrm>
            <a:off x="4789091" y="2692401"/>
            <a:ext cx="6542187" cy="3110867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noFill/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D78049DD-087D-4F6B-BF0E-8CE29DAE61D7}"/>
              </a:ext>
            </a:extLst>
          </p:cNvPr>
          <p:cNvSpPr/>
          <p:nvPr/>
        </p:nvSpPr>
        <p:spPr>
          <a:xfrm>
            <a:off x="1143919" y="2692400"/>
            <a:ext cx="3457303" cy="1367815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noFill/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61639DCB-9F16-4835-A339-761A9F9C69AA}"/>
              </a:ext>
            </a:extLst>
          </p:cNvPr>
          <p:cNvSpPr txBox="1"/>
          <p:nvPr/>
        </p:nvSpPr>
        <p:spPr>
          <a:xfrm>
            <a:off x="1336834" y="3312828"/>
            <a:ext cx="3071472" cy="6722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aphicFrame>
        <p:nvGraphicFramePr>
          <p:cNvPr id="84" name="图表 83">
            <a:extLst>
              <a:ext uri="{FF2B5EF4-FFF2-40B4-BE49-F238E27FC236}">
                <a16:creationId xmlns:a16="http://schemas.microsoft.com/office/drawing/2014/main" id="{86C4F55D-97D1-4F64-AB4E-CB96EC6894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4412189"/>
              </p:ext>
            </p:extLst>
          </p:nvPr>
        </p:nvGraphicFramePr>
        <p:xfrm>
          <a:off x="5045973" y="3632200"/>
          <a:ext cx="6101996" cy="213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5" name="文本框 84">
            <a:extLst>
              <a:ext uri="{FF2B5EF4-FFF2-40B4-BE49-F238E27FC236}">
                <a16:creationId xmlns:a16="http://schemas.microsoft.com/office/drawing/2014/main" id="{104D7D5C-4801-4284-AA3A-540786025986}"/>
              </a:ext>
            </a:extLst>
          </p:cNvPr>
          <p:cNvSpPr txBox="1"/>
          <p:nvPr/>
        </p:nvSpPr>
        <p:spPr>
          <a:xfrm>
            <a:off x="7024876" y="2981054"/>
            <a:ext cx="207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  <a:latin typeface="+mj-ea"/>
                <a:ea typeface="+mj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在此输入图表标题</a:t>
            </a:r>
          </a:p>
        </p:txBody>
      </p:sp>
      <p:sp>
        <p:nvSpPr>
          <p:cNvPr id="122" name="矩形: 圆角 121">
            <a:extLst>
              <a:ext uri="{FF2B5EF4-FFF2-40B4-BE49-F238E27FC236}">
                <a16:creationId xmlns:a16="http://schemas.microsoft.com/office/drawing/2014/main" id="{87FAA457-1FFF-4CE0-925E-FBE2169292F9}"/>
              </a:ext>
            </a:extLst>
          </p:cNvPr>
          <p:cNvSpPr/>
          <p:nvPr/>
        </p:nvSpPr>
        <p:spPr>
          <a:xfrm>
            <a:off x="1143919" y="4435454"/>
            <a:ext cx="3457303" cy="1367815"/>
          </a:xfrm>
          <a:prstGeom prst="roundRect">
            <a:avLst>
              <a:gd name="adj" fmla="val 2674"/>
            </a:avLst>
          </a:prstGeom>
          <a:solidFill>
            <a:schemeClr val="bg1"/>
          </a:solidFill>
          <a:ln>
            <a:noFill/>
          </a:ln>
          <a:effectLst>
            <a:outerShdw blurRad="165100" dist="38100" dir="10800000" algn="r" rotWithShape="0">
              <a:srgbClr val="0C53C6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3" name="TextBox 21">
            <a:extLst>
              <a:ext uri="{FF2B5EF4-FFF2-40B4-BE49-F238E27FC236}">
                <a16:creationId xmlns:a16="http://schemas.microsoft.com/office/drawing/2014/main" id="{B2692E12-5935-449B-9429-180E92C3079B}"/>
              </a:ext>
            </a:extLst>
          </p:cNvPr>
          <p:cNvSpPr txBox="1"/>
          <p:nvPr/>
        </p:nvSpPr>
        <p:spPr>
          <a:xfrm>
            <a:off x="1336834" y="5046357"/>
            <a:ext cx="3071472" cy="6722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单击此处可以输入你想要输入的文字，文本框根据文字的长度可以自由拉伸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5" name="椭圆 144">
            <a:extLst>
              <a:ext uri="{FF2B5EF4-FFF2-40B4-BE49-F238E27FC236}">
                <a16:creationId xmlns:a16="http://schemas.microsoft.com/office/drawing/2014/main" id="{E82BBB32-4940-4443-AE8C-80062EC80F22}"/>
              </a:ext>
            </a:extLst>
          </p:cNvPr>
          <p:cNvSpPr/>
          <p:nvPr/>
        </p:nvSpPr>
        <p:spPr>
          <a:xfrm>
            <a:off x="10883848" y="5927327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29C09499-0B76-42D4-8A62-23B14D1D32E0}"/>
              </a:ext>
            </a:extLst>
          </p:cNvPr>
          <p:cNvSpPr/>
          <p:nvPr/>
        </p:nvSpPr>
        <p:spPr>
          <a:xfrm>
            <a:off x="11014166" y="5927327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/>
                </a:solidFill>
              </a:ln>
              <a:cs typeface="+mn-ea"/>
              <a:sym typeface="+mn-lt"/>
            </a:endParaRPr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7F211AAA-14C5-4F5D-A5E4-5A7455ADB395}"/>
              </a:ext>
            </a:extLst>
          </p:cNvPr>
          <p:cNvSpPr/>
          <p:nvPr/>
        </p:nvSpPr>
        <p:spPr>
          <a:xfrm>
            <a:off x="11154383" y="5927327"/>
            <a:ext cx="88487" cy="884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24A8C4BA-E945-480F-BD69-0A2C819CA2BD}"/>
              </a:ext>
            </a:extLst>
          </p:cNvPr>
          <p:cNvCxnSpPr/>
          <p:nvPr/>
        </p:nvCxnSpPr>
        <p:spPr>
          <a:xfrm>
            <a:off x="1675087" y="3309875"/>
            <a:ext cx="1529573" cy="0"/>
          </a:xfrm>
          <a:prstGeom prst="line">
            <a:avLst/>
          </a:prstGeom>
          <a:ln>
            <a:solidFill>
              <a:schemeClr val="bg2">
                <a:lumMod val="90000"/>
                <a:alpha val="8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20">
            <a:extLst>
              <a:ext uri="{FF2B5EF4-FFF2-40B4-BE49-F238E27FC236}">
                <a16:creationId xmlns:a16="http://schemas.microsoft.com/office/drawing/2014/main" id="{24D2CB2E-C6FD-4260-867F-28BE39A956AB}"/>
              </a:ext>
            </a:extLst>
          </p:cNvPr>
          <p:cNvSpPr txBox="1"/>
          <p:nvPr/>
        </p:nvSpPr>
        <p:spPr>
          <a:xfrm>
            <a:off x="1786835" y="2971415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社群活动情况</a:t>
            </a: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B7D1C0BC-9473-4F7D-97C1-E2D1DE732908}"/>
              </a:ext>
            </a:extLst>
          </p:cNvPr>
          <p:cNvSpPr/>
          <p:nvPr/>
        </p:nvSpPr>
        <p:spPr>
          <a:xfrm>
            <a:off x="1357049" y="2877290"/>
            <a:ext cx="495838" cy="4958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2" name="Object 800011">
            <a:extLst>
              <a:ext uri="{FF2B5EF4-FFF2-40B4-BE49-F238E27FC236}">
                <a16:creationId xmlns:a16="http://schemas.microsoft.com/office/drawing/2014/main" id="{2852053B-A24D-4555-AFC1-9CA7C80EA76F}"/>
              </a:ext>
            </a:extLst>
          </p:cNvPr>
          <p:cNvSpPr txBox="1"/>
          <p:nvPr/>
        </p:nvSpPr>
        <p:spPr>
          <a:xfrm>
            <a:off x="1402150" y="2940543"/>
            <a:ext cx="405636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01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7AFB287B-FF95-4E94-BD5B-C23093B401E0}"/>
              </a:ext>
            </a:extLst>
          </p:cNvPr>
          <p:cNvCxnSpPr/>
          <p:nvPr/>
        </p:nvCxnSpPr>
        <p:spPr>
          <a:xfrm>
            <a:off x="1675087" y="5008634"/>
            <a:ext cx="1529573" cy="0"/>
          </a:xfrm>
          <a:prstGeom prst="line">
            <a:avLst/>
          </a:prstGeom>
          <a:ln>
            <a:solidFill>
              <a:schemeClr val="bg2">
                <a:lumMod val="90000"/>
                <a:alpha val="8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20">
            <a:extLst>
              <a:ext uri="{FF2B5EF4-FFF2-40B4-BE49-F238E27FC236}">
                <a16:creationId xmlns:a16="http://schemas.microsoft.com/office/drawing/2014/main" id="{99F9401B-56DC-47CB-9CE4-2CA134428352}"/>
              </a:ext>
            </a:extLst>
          </p:cNvPr>
          <p:cNvSpPr txBox="1"/>
          <p:nvPr/>
        </p:nvSpPr>
        <p:spPr>
          <a:xfrm>
            <a:off x="1786835" y="4670174"/>
            <a:ext cx="156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  <a:cs typeface="+mn-ea"/>
                <a:sym typeface="+mn-lt"/>
              </a:rPr>
              <a:t>社群内容运营</a:t>
            </a: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07D31180-1642-4C17-8AEC-9C2D51055C69}"/>
              </a:ext>
            </a:extLst>
          </p:cNvPr>
          <p:cNvSpPr/>
          <p:nvPr/>
        </p:nvSpPr>
        <p:spPr>
          <a:xfrm>
            <a:off x="1357049" y="4576049"/>
            <a:ext cx="495838" cy="4958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7" name="Object 800011">
            <a:extLst>
              <a:ext uri="{FF2B5EF4-FFF2-40B4-BE49-F238E27FC236}">
                <a16:creationId xmlns:a16="http://schemas.microsoft.com/office/drawing/2014/main" id="{967D1E46-61C3-46CD-9B9F-CD0A1FB1D9D7}"/>
              </a:ext>
            </a:extLst>
          </p:cNvPr>
          <p:cNvSpPr txBox="1"/>
          <p:nvPr/>
        </p:nvSpPr>
        <p:spPr>
          <a:xfrm>
            <a:off x="1383099" y="4639302"/>
            <a:ext cx="450737" cy="369332"/>
          </a:xfrm>
          <a:prstGeom prst="rect">
            <a:avLst/>
          </a:prstGeom>
        </p:spPr>
        <p:txBody>
          <a:bodyPr vert="horz" lIns="47856" tIns="23928" rIns="47856" bIns="23928" rtlCol="0" anchor="t" anchorCtr="0">
            <a:noAutofit/>
          </a:bodyPr>
          <a:lstStyle/>
          <a:p>
            <a:pPr algn="ctr">
              <a:lnSpc>
                <a:spcPct val="114166"/>
              </a:lnSpc>
            </a:pPr>
            <a:r>
              <a:rPr lang="en-US" altLang="zh-CN" b="1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rPr>
              <a:t>02</a:t>
            </a:r>
            <a:endParaRPr lang="zh-CN" altLang="en-US" b="1" dirty="0">
              <a:solidFill>
                <a:schemeClr val="bg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1504CCAB-C6D6-413D-A66F-D7F73F0C95D4}"/>
              </a:ext>
            </a:extLst>
          </p:cNvPr>
          <p:cNvCxnSpPr>
            <a:cxnSpLocks/>
          </p:cNvCxnSpPr>
          <p:nvPr/>
        </p:nvCxnSpPr>
        <p:spPr>
          <a:xfrm flipH="1">
            <a:off x="3587670" y="3125209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C6005ADF-9692-4975-A1D7-D5333F9E2755}"/>
              </a:ext>
            </a:extLst>
          </p:cNvPr>
          <p:cNvCxnSpPr>
            <a:cxnSpLocks/>
          </p:cNvCxnSpPr>
          <p:nvPr/>
        </p:nvCxnSpPr>
        <p:spPr>
          <a:xfrm flipH="1">
            <a:off x="3644050" y="3125209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86278CC9-D27E-44A2-B463-EA168CB0A5DB}"/>
              </a:ext>
            </a:extLst>
          </p:cNvPr>
          <p:cNvCxnSpPr>
            <a:cxnSpLocks/>
          </p:cNvCxnSpPr>
          <p:nvPr/>
        </p:nvCxnSpPr>
        <p:spPr>
          <a:xfrm flipH="1">
            <a:off x="3700430" y="3125209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6FE75C6B-7864-43F6-8DF5-C4ADD670F5AA}"/>
              </a:ext>
            </a:extLst>
          </p:cNvPr>
          <p:cNvCxnSpPr>
            <a:cxnSpLocks/>
          </p:cNvCxnSpPr>
          <p:nvPr/>
        </p:nvCxnSpPr>
        <p:spPr>
          <a:xfrm flipH="1">
            <a:off x="3756810" y="3125209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CE2CD878-7116-4414-8EB8-49DB2ADD90C2}"/>
              </a:ext>
            </a:extLst>
          </p:cNvPr>
          <p:cNvCxnSpPr>
            <a:cxnSpLocks/>
          </p:cNvCxnSpPr>
          <p:nvPr/>
        </p:nvCxnSpPr>
        <p:spPr>
          <a:xfrm flipH="1">
            <a:off x="3813190" y="3125209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B854BA51-A4B1-4C41-853F-32E44BD1AD8E}"/>
              </a:ext>
            </a:extLst>
          </p:cNvPr>
          <p:cNvCxnSpPr>
            <a:cxnSpLocks/>
          </p:cNvCxnSpPr>
          <p:nvPr/>
        </p:nvCxnSpPr>
        <p:spPr>
          <a:xfrm flipH="1">
            <a:off x="3869570" y="3125209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>
            <a:extLst>
              <a:ext uri="{FF2B5EF4-FFF2-40B4-BE49-F238E27FC236}">
                <a16:creationId xmlns:a16="http://schemas.microsoft.com/office/drawing/2014/main" id="{0E4B24B9-3A2B-4655-AAAB-0FB9BABCD778}"/>
              </a:ext>
            </a:extLst>
          </p:cNvPr>
          <p:cNvCxnSpPr>
            <a:cxnSpLocks/>
          </p:cNvCxnSpPr>
          <p:nvPr/>
        </p:nvCxnSpPr>
        <p:spPr>
          <a:xfrm flipH="1">
            <a:off x="3925950" y="3125209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49691E33-256F-4E20-9229-A787365BB69E}"/>
              </a:ext>
            </a:extLst>
          </p:cNvPr>
          <p:cNvCxnSpPr>
            <a:cxnSpLocks/>
          </p:cNvCxnSpPr>
          <p:nvPr/>
        </p:nvCxnSpPr>
        <p:spPr>
          <a:xfrm flipH="1">
            <a:off x="3982330" y="3125209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375F27F4-2546-4DA4-8649-C9E80EE12AA0}"/>
              </a:ext>
            </a:extLst>
          </p:cNvPr>
          <p:cNvCxnSpPr>
            <a:cxnSpLocks/>
          </p:cNvCxnSpPr>
          <p:nvPr/>
        </p:nvCxnSpPr>
        <p:spPr>
          <a:xfrm flipH="1">
            <a:off x="4038710" y="3125209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B6CD83DB-DEE0-4021-802B-05FAD05A1CE3}"/>
              </a:ext>
            </a:extLst>
          </p:cNvPr>
          <p:cNvCxnSpPr>
            <a:cxnSpLocks/>
          </p:cNvCxnSpPr>
          <p:nvPr/>
        </p:nvCxnSpPr>
        <p:spPr>
          <a:xfrm flipH="1">
            <a:off x="4095090" y="3125209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02E963CD-625D-432D-83A7-F6800BE4679A}"/>
              </a:ext>
            </a:extLst>
          </p:cNvPr>
          <p:cNvCxnSpPr>
            <a:cxnSpLocks/>
          </p:cNvCxnSpPr>
          <p:nvPr/>
        </p:nvCxnSpPr>
        <p:spPr>
          <a:xfrm flipH="1">
            <a:off x="4151470" y="3125209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2F9ED903-A75A-4B31-AC88-3A6435D15DB0}"/>
              </a:ext>
            </a:extLst>
          </p:cNvPr>
          <p:cNvCxnSpPr>
            <a:cxnSpLocks/>
          </p:cNvCxnSpPr>
          <p:nvPr/>
        </p:nvCxnSpPr>
        <p:spPr>
          <a:xfrm flipH="1">
            <a:off x="4207851" y="3125209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连接符 96">
            <a:extLst>
              <a:ext uri="{FF2B5EF4-FFF2-40B4-BE49-F238E27FC236}">
                <a16:creationId xmlns:a16="http://schemas.microsoft.com/office/drawing/2014/main" id="{B187B85D-9B9A-402D-8752-0DD4012D3E78}"/>
              </a:ext>
            </a:extLst>
          </p:cNvPr>
          <p:cNvCxnSpPr>
            <a:cxnSpLocks/>
          </p:cNvCxnSpPr>
          <p:nvPr/>
        </p:nvCxnSpPr>
        <p:spPr>
          <a:xfrm flipH="1">
            <a:off x="3587670" y="4859640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>
            <a:extLst>
              <a:ext uri="{FF2B5EF4-FFF2-40B4-BE49-F238E27FC236}">
                <a16:creationId xmlns:a16="http://schemas.microsoft.com/office/drawing/2014/main" id="{9E335175-FB6A-4C6C-814E-450E85B5D98E}"/>
              </a:ext>
            </a:extLst>
          </p:cNvPr>
          <p:cNvCxnSpPr>
            <a:cxnSpLocks/>
          </p:cNvCxnSpPr>
          <p:nvPr/>
        </p:nvCxnSpPr>
        <p:spPr>
          <a:xfrm flipH="1">
            <a:off x="3644050" y="4859640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05717928-DBA6-4A15-BD85-667B4F91D4B2}"/>
              </a:ext>
            </a:extLst>
          </p:cNvPr>
          <p:cNvCxnSpPr>
            <a:cxnSpLocks/>
          </p:cNvCxnSpPr>
          <p:nvPr/>
        </p:nvCxnSpPr>
        <p:spPr>
          <a:xfrm flipH="1">
            <a:off x="3700430" y="4859640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7FC79443-A12B-4262-B447-1F52F546968F}"/>
              </a:ext>
            </a:extLst>
          </p:cNvPr>
          <p:cNvCxnSpPr>
            <a:cxnSpLocks/>
          </p:cNvCxnSpPr>
          <p:nvPr/>
        </p:nvCxnSpPr>
        <p:spPr>
          <a:xfrm flipH="1">
            <a:off x="3756810" y="4859640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A3C8A6F0-5E12-4955-A78E-C2F7995E2894}"/>
              </a:ext>
            </a:extLst>
          </p:cNvPr>
          <p:cNvCxnSpPr>
            <a:cxnSpLocks/>
          </p:cNvCxnSpPr>
          <p:nvPr/>
        </p:nvCxnSpPr>
        <p:spPr>
          <a:xfrm flipH="1">
            <a:off x="3813190" y="4859640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D784E573-769A-4C3A-AFAD-DF5DDAAD9D5B}"/>
              </a:ext>
            </a:extLst>
          </p:cNvPr>
          <p:cNvCxnSpPr>
            <a:cxnSpLocks/>
          </p:cNvCxnSpPr>
          <p:nvPr/>
        </p:nvCxnSpPr>
        <p:spPr>
          <a:xfrm flipH="1">
            <a:off x="3869570" y="4859640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84CCB030-BDAA-4B6C-8ECC-4D9767D920A0}"/>
              </a:ext>
            </a:extLst>
          </p:cNvPr>
          <p:cNvCxnSpPr>
            <a:cxnSpLocks/>
          </p:cNvCxnSpPr>
          <p:nvPr/>
        </p:nvCxnSpPr>
        <p:spPr>
          <a:xfrm flipH="1">
            <a:off x="3925950" y="4859640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28670776-0196-42AA-BEB0-373AD2B38798}"/>
              </a:ext>
            </a:extLst>
          </p:cNvPr>
          <p:cNvCxnSpPr>
            <a:cxnSpLocks/>
          </p:cNvCxnSpPr>
          <p:nvPr/>
        </p:nvCxnSpPr>
        <p:spPr>
          <a:xfrm flipH="1">
            <a:off x="3982330" y="4859640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556E05D0-966A-4830-8DEB-DDCBC387E0A5}"/>
              </a:ext>
            </a:extLst>
          </p:cNvPr>
          <p:cNvCxnSpPr>
            <a:cxnSpLocks/>
          </p:cNvCxnSpPr>
          <p:nvPr/>
        </p:nvCxnSpPr>
        <p:spPr>
          <a:xfrm flipH="1">
            <a:off x="4038710" y="4859640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id="{B9A46BCE-EBF4-4559-9255-FCAB61832F0B}"/>
              </a:ext>
            </a:extLst>
          </p:cNvPr>
          <p:cNvCxnSpPr>
            <a:cxnSpLocks/>
          </p:cNvCxnSpPr>
          <p:nvPr/>
        </p:nvCxnSpPr>
        <p:spPr>
          <a:xfrm flipH="1">
            <a:off x="4095090" y="4859640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>
            <a:extLst>
              <a:ext uri="{FF2B5EF4-FFF2-40B4-BE49-F238E27FC236}">
                <a16:creationId xmlns:a16="http://schemas.microsoft.com/office/drawing/2014/main" id="{1B8CEC25-C730-4452-A247-55F212643FC3}"/>
              </a:ext>
            </a:extLst>
          </p:cNvPr>
          <p:cNvCxnSpPr>
            <a:cxnSpLocks/>
          </p:cNvCxnSpPr>
          <p:nvPr/>
        </p:nvCxnSpPr>
        <p:spPr>
          <a:xfrm flipH="1">
            <a:off x="4151470" y="4859640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>
            <a:extLst>
              <a:ext uri="{FF2B5EF4-FFF2-40B4-BE49-F238E27FC236}">
                <a16:creationId xmlns:a16="http://schemas.microsoft.com/office/drawing/2014/main" id="{161294FA-8203-452B-BFCA-9799F611FE20}"/>
              </a:ext>
            </a:extLst>
          </p:cNvPr>
          <p:cNvCxnSpPr>
            <a:cxnSpLocks/>
          </p:cNvCxnSpPr>
          <p:nvPr/>
        </p:nvCxnSpPr>
        <p:spPr>
          <a:xfrm flipH="1">
            <a:off x="4207851" y="4859640"/>
            <a:ext cx="42861" cy="111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768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rgbClr val="0D58D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165771F-B488-4012-8864-E4963A4EA5D8}"/>
              </a:ext>
            </a:extLst>
          </p:cNvPr>
          <p:cNvSpPr/>
          <p:nvPr/>
        </p:nvSpPr>
        <p:spPr>
          <a:xfrm>
            <a:off x="4328429" y="4506712"/>
            <a:ext cx="3494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en-US" altLang="zh-CN" sz="2000" spc="200" dirty="0">
                <a:cs typeface="+mn-ea"/>
                <a:sym typeface="+mn-lt"/>
              </a:rPr>
              <a:t>EXISTING PROBLEM</a:t>
            </a:r>
            <a:endParaRPr lang="zh-CN" altLang="en-US" sz="2000" spc="200" dirty="0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4F34DE-D456-42ED-B8A2-A00765608AFB}"/>
              </a:ext>
            </a:extLst>
          </p:cNvPr>
          <p:cNvSpPr txBox="1"/>
          <p:nvPr/>
        </p:nvSpPr>
        <p:spPr>
          <a:xfrm>
            <a:off x="4259373" y="2951940"/>
            <a:ext cx="3793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ln w="38100">
                  <a:gradFill>
                    <a:gsLst>
                      <a:gs pos="22000">
                        <a:schemeClr val="accent4"/>
                      </a:gs>
                      <a:gs pos="81000">
                        <a:schemeClr val="accent4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  <a:cs typeface="+mn-ea"/>
                <a:sym typeface="+mn-lt"/>
              </a:rPr>
              <a:t>PART 02</a:t>
            </a:r>
            <a:endParaRPr lang="zh-CN" altLang="en-US" sz="6000" dirty="0">
              <a:ln w="38100">
                <a:gradFill>
                  <a:gsLst>
                    <a:gs pos="22000">
                      <a:schemeClr val="accent4"/>
                    </a:gs>
                    <a:gs pos="81000">
                      <a:schemeClr val="accent4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B3965AB-1E7A-4D74-8C6D-56A689D62049}"/>
              </a:ext>
            </a:extLst>
          </p:cNvPr>
          <p:cNvSpPr txBox="1"/>
          <p:nvPr/>
        </p:nvSpPr>
        <p:spPr>
          <a:xfrm>
            <a:off x="4208574" y="3549372"/>
            <a:ext cx="38441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1" spc="400">
                <a:solidFill>
                  <a:srgbClr val="2B2B2B"/>
                </a:solidFill>
                <a:latin typeface="+mj-ea"/>
                <a:ea typeface="+mj-ea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存在问题</a:t>
            </a:r>
          </a:p>
        </p:txBody>
      </p:sp>
    </p:spTree>
    <p:extLst>
      <p:ext uri="{BB962C8B-B14F-4D97-AF65-F5344CB8AC3E}">
        <p14:creationId xmlns:p14="http://schemas.microsoft.com/office/powerpoint/2010/main" val="12740844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Moderate&quot;,&quot;Name&quot;:&quot;适中&quot;,&quot;Kind&quot;:&quot;System&quot;,&quot;OldGuidesSetting&quot;:{&quot;HeaderHeight&quot;:13.0,&quot;FooterHeight&quot;:6.0,&quot;SideMargin&quot;:4.0,&quot;TopMargin&quot;:0.0,&quot;BottomMargin&quot;:0.0,&quot;IntervalMargin&quot;:1.5}}"/>
</p:tagLst>
</file>

<file path=ppt/theme/theme1.xml><?xml version="1.0" encoding="utf-8"?>
<a:theme xmlns:a="http://schemas.openxmlformats.org/drawingml/2006/main" name="Office 主题">
  <a:themeElements>
    <a:clrScheme name="商务蓝-点缀黄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D5BD9"/>
      </a:accent1>
      <a:accent2>
        <a:srgbClr val="0A429F"/>
      </a:accent2>
      <a:accent3>
        <a:srgbClr val="45D0E7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Ps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2589</TotalTime>
  <Words>2324</Words>
  <Application>Microsoft Office PowerPoint</Application>
  <PresentationFormat>宽屏</PresentationFormat>
  <Paragraphs>326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0" baseType="lpstr">
      <vt:lpstr>微软雅黑</vt:lpstr>
      <vt:lpstr>微软雅黑</vt:lpstr>
      <vt:lpstr>微软雅黑 Light</vt:lpstr>
      <vt:lpstr>Arial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山海</dc:creator>
  <cp:lastModifiedBy>Xin Zhang (FA Talent)</cp:lastModifiedBy>
  <cp:revision>76</cp:revision>
  <dcterms:created xsi:type="dcterms:W3CDTF">2021-11-17T06:50:38Z</dcterms:created>
  <dcterms:modified xsi:type="dcterms:W3CDTF">2022-01-07T11:25:29Z</dcterms:modified>
</cp:coreProperties>
</file>