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handoutMasterIdLst>
    <p:handoutMasterId r:id="rId21"/>
  </p:handoutMasterIdLst>
  <p:sldIdLst>
    <p:sldId id="325" r:id="rId2"/>
    <p:sldId id="257" r:id="rId3"/>
    <p:sldId id="264" r:id="rId4"/>
    <p:sldId id="256" r:id="rId5"/>
    <p:sldId id="262" r:id="rId6"/>
    <p:sldId id="269" r:id="rId7"/>
    <p:sldId id="268" r:id="rId8"/>
    <p:sldId id="267" r:id="rId9"/>
    <p:sldId id="261" r:id="rId10"/>
    <p:sldId id="270" r:id="rId11"/>
    <p:sldId id="258" r:id="rId12"/>
    <p:sldId id="260" r:id="rId13"/>
    <p:sldId id="271" r:id="rId14"/>
    <p:sldId id="259" r:id="rId15"/>
    <p:sldId id="272" r:id="rId16"/>
    <p:sldId id="265" r:id="rId17"/>
    <p:sldId id="273" r:id="rId18"/>
    <p:sldId id="263" r:id="rId19"/>
    <p:sldId id="836" r:id="rId20"/>
  </p:sldIdLst>
  <p:sldSz cx="12192000" cy="6858000"/>
  <p:notesSz cx="6858000" cy="9144000"/>
  <p:embeddedFontLst>
    <p:embeddedFont>
      <p:font typeface="等线" panose="02010600030101010101" pitchFamily="2" charset="-122"/>
      <p:regular r:id="rId22"/>
      <p:bold r:id="rId23"/>
    </p:embeddedFont>
    <p:embeddedFont>
      <p:font typeface="思源黑体 CN Bold" panose="020B0800000000000000" pitchFamily="34" charset="-122"/>
      <p:bold r:id="rId24"/>
    </p:embeddedFont>
    <p:embeddedFont>
      <p:font typeface="思源黑体 CN Regular" panose="020B0500000000000000" pitchFamily="34" charset="-122"/>
      <p:regular r:id="rId25"/>
    </p:embeddedFont>
    <p:embeddedFont>
      <p:font typeface="微软雅黑" panose="020B0503020204020204" pitchFamily="34" charset="-122"/>
      <p:regular r:id="rId26"/>
      <p:bold r:id="rId27"/>
    </p:embeddedFont>
    <p:embeddedFont>
      <p:font typeface="微软雅黑 Light" panose="020B0502040204020203" pitchFamily="34"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autoAdjust="0"/>
  </p:normalViewPr>
  <p:slideViewPr>
    <p:cSldViewPr snapToGrid="0" showGuides="1">
      <p:cViewPr varScale="1">
        <p:scale>
          <a:sx n="78" d="100"/>
          <a:sy n="78" d="100"/>
        </p:scale>
        <p:origin x="955" y="77"/>
      </p:cViewPr>
      <p:guideLst>
        <p:guide orient="horz" pos="2160"/>
        <p:guide pos="765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58"/>
    </p:cViewPr>
  </p:sorterViewPr>
  <p:notesViewPr>
    <p:cSldViewPr snapToGrid="0" showGuides="1">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Office_Excel_2007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Office_Excel_2007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Office_Excel_2007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Office_Excel_2007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77-4EB9-8D45-A9E0693138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77-4EB9-8D45-A9E0693138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77-4EB9-8D45-A9E0693138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77-4EB9-8D45-A9E0693138CC}"/>
              </c:ext>
            </c:extLst>
          </c:dPt>
          <c:cat>
            <c:strRef>
              <c:f>Sheet1!$A$2:$A$5</c:f>
              <c:strCache>
                <c:ptCount val="2"/>
                <c:pt idx="0">
                  <c:v>第一季度</c:v>
                </c:pt>
                <c:pt idx="1">
                  <c:v>第二季度</c:v>
                </c:pt>
              </c:strCache>
            </c:strRef>
          </c:cat>
          <c:val>
            <c:numRef>
              <c:f>Sheet1!$B$2:$B$5</c:f>
              <c:numCache>
                <c:formatCode>General</c:formatCode>
                <c:ptCount val="4"/>
                <c:pt idx="0">
                  <c:v>30</c:v>
                </c:pt>
                <c:pt idx="1">
                  <c:v>80</c:v>
                </c:pt>
              </c:numCache>
            </c:numRef>
          </c:val>
          <c:extLst>
            <c:ext xmlns:c16="http://schemas.microsoft.com/office/drawing/2014/chart" uri="{C3380CC4-5D6E-409C-BE32-E72D297353CC}">
              <c16:uniqueId val="{00000008-3F77-4EB9-8D45-A9E0693138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思源黑体 CN Bold" panose="020B0800000000000000" pitchFamily="34" charset="-122"/>
          <a:ea typeface="思源黑体 CN Bold" panose="020B0800000000000000" pitchFamily="34" charset="-122"/>
          <a:sym typeface="思源黑体 CN Bold" panose="020B0800000000000000"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46-4DB7-8E55-0D6B4FD72E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46-4DB7-8E55-0D6B4FD72E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846-4DB7-8E55-0D6B4FD72EE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846-4DB7-8E55-0D6B4FD72EE0}"/>
              </c:ext>
            </c:extLst>
          </c:dPt>
          <c:cat>
            <c:strRef>
              <c:f>Sheet1!$A$2:$A$5</c:f>
              <c:strCache>
                <c:ptCount val="2"/>
                <c:pt idx="0">
                  <c:v>第一季度</c:v>
                </c:pt>
                <c:pt idx="1">
                  <c:v>第二季度</c:v>
                </c:pt>
              </c:strCache>
            </c:strRef>
          </c:cat>
          <c:val>
            <c:numRef>
              <c:f>Sheet1!$B$2:$B$5</c:f>
              <c:numCache>
                <c:formatCode>General</c:formatCode>
                <c:ptCount val="4"/>
                <c:pt idx="0">
                  <c:v>40</c:v>
                </c:pt>
                <c:pt idx="1">
                  <c:v>70</c:v>
                </c:pt>
              </c:numCache>
            </c:numRef>
          </c:val>
          <c:extLst>
            <c:ext xmlns:c16="http://schemas.microsoft.com/office/drawing/2014/chart" uri="{C3380CC4-5D6E-409C-BE32-E72D297353CC}">
              <c16:uniqueId val="{00000008-B846-4DB7-8E55-0D6B4FD72E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思源黑体 CN Bold" panose="020B0800000000000000" pitchFamily="34" charset="-122"/>
          <a:ea typeface="思源黑体 CN Bold" panose="020B0800000000000000" pitchFamily="34" charset="-122"/>
          <a:sym typeface="思源黑体 CN Bold" panose="020B0800000000000000"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类型A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numRef>
              <c:f>Sheet1!$A$2:$A$5</c:f>
              <c:numCache>
                <c:formatCode>General</c:formatCode>
                <c:ptCount val="4"/>
                <c:pt idx="0">
                  <c:v>4</c:v>
                </c:pt>
                <c:pt idx="1">
                  <c:v>6</c:v>
                </c:pt>
                <c:pt idx="2">
                  <c:v>8</c:v>
                </c:pt>
                <c:pt idx="3">
                  <c:v>10</c:v>
                </c:pt>
              </c:numCache>
            </c:num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347-433B-A215-0412D62973C8}"/>
            </c:ext>
          </c:extLst>
        </c:ser>
        <c:ser>
          <c:idx val="1"/>
          <c:order val="1"/>
          <c:tx>
            <c:strRef>
              <c:f>Sheet1!$C$1</c:f>
              <c:strCache>
                <c:ptCount val="1"/>
                <c:pt idx="0">
                  <c:v>类型B</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numRef>
              <c:f>Sheet1!$A$2:$A$5</c:f>
              <c:numCache>
                <c:formatCode>General</c:formatCode>
                <c:ptCount val="4"/>
                <c:pt idx="0">
                  <c:v>4</c:v>
                </c:pt>
                <c:pt idx="1">
                  <c:v>6</c:v>
                </c:pt>
                <c:pt idx="2">
                  <c:v>8</c:v>
                </c:pt>
                <c:pt idx="3">
                  <c:v>10</c:v>
                </c:pt>
              </c:numCache>
            </c:num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347-433B-A215-0412D62973C8}"/>
            </c:ext>
          </c:extLst>
        </c:ser>
        <c:ser>
          <c:idx val="2"/>
          <c:order val="2"/>
          <c:tx>
            <c:strRef>
              <c:f>Sheet1!$D$1</c:f>
              <c:strCache>
                <c:ptCount val="1"/>
                <c:pt idx="0">
                  <c:v>类型C</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cat>
            <c:numRef>
              <c:f>Sheet1!$A$2:$A$5</c:f>
              <c:numCache>
                <c:formatCode>General</c:formatCode>
                <c:ptCount val="4"/>
                <c:pt idx="0">
                  <c:v>4</c:v>
                </c:pt>
                <c:pt idx="1">
                  <c:v>6</c:v>
                </c:pt>
                <c:pt idx="2">
                  <c:v>8</c:v>
                </c:pt>
                <c:pt idx="3">
                  <c:v>10</c:v>
                </c:pt>
              </c:numCache>
            </c:num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347-433B-A215-0412D62973C8}"/>
            </c:ext>
          </c:extLst>
        </c:ser>
        <c:dLbls>
          <c:showLegendKey val="0"/>
          <c:showVal val="0"/>
          <c:showCatName val="0"/>
          <c:showSerName val="0"/>
          <c:showPercent val="0"/>
          <c:showBubbleSize val="0"/>
        </c:dLbls>
        <c:marker val="1"/>
        <c:smooth val="0"/>
        <c:axId val="1621648240"/>
        <c:axId val="1653920192"/>
      </c:lineChart>
      <c:catAx>
        <c:axId val="1621648240"/>
        <c:scaling>
          <c:orientation val="minMax"/>
        </c:scaling>
        <c:delete val="0"/>
        <c:axPos val="b"/>
        <c:title>
          <c:tx>
            <c:rich>
              <a:bodyPr rot="0" spcFirstLastPara="1" vertOverflow="ellipsis" vert="horz" wrap="square" anchor="ctr" anchorCtr="1"/>
              <a:lstStyle/>
              <a:p>
                <a:pPr>
                  <a:defRPr lang="zh-CN" sz="1330" b="0" i="0" u="none" strike="noStrike" kern="1200" baseline="0">
                    <a:solidFill>
                      <a:schemeClr val="accent1"/>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r>
                  <a:rPr lang="zh-CN">
                    <a:solidFill>
                      <a:schemeClr val="accent1"/>
                    </a:solidFill>
                  </a:rPr>
                  <a:t>时间</a:t>
                </a:r>
                <a:r>
                  <a:rPr lang="en-US">
                    <a:solidFill>
                      <a:schemeClr val="accent1"/>
                    </a:solidFill>
                  </a:rPr>
                  <a:t>/h</a:t>
                </a:r>
                <a:endParaRPr lang="zh-CN">
                  <a:solidFill>
                    <a:schemeClr val="accent1"/>
                  </a:solidFill>
                </a:endParaRPr>
              </a:p>
            </c:rich>
          </c:tx>
          <c:overlay val="0"/>
          <c:spPr>
            <a:noFill/>
            <a:ln>
              <a:noFill/>
            </a:ln>
            <a:effectLst/>
          </c:spPr>
          <c:txPr>
            <a:bodyPr rot="0" spcFirstLastPara="1" vertOverflow="ellipsis" vert="horz" wrap="square" anchor="ctr" anchorCtr="1"/>
            <a:lstStyle/>
            <a:p>
              <a:pPr>
                <a:defRPr lang="zh-CN" sz="1330" b="0" i="0" u="none" strike="noStrike" kern="1200" baseline="0">
                  <a:solidFill>
                    <a:schemeClr val="accent1"/>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accent1"/>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crossAx val="1653920192"/>
        <c:crosses val="autoZero"/>
        <c:auto val="1"/>
        <c:lblAlgn val="ctr"/>
        <c:lblOffset val="100"/>
        <c:noMultiLvlLbl val="0"/>
      </c:catAx>
      <c:valAx>
        <c:axId val="165392019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21648240"/>
        <c:crosses val="autoZero"/>
        <c:crossBetween val="between"/>
      </c:valAx>
      <c:spPr>
        <a:noFill/>
        <a:ln>
          <a:noFill/>
        </a:ln>
        <a:effectLst/>
      </c:spPr>
    </c:plotArea>
    <c:plotVisOnly val="1"/>
    <c:dispBlanksAs val="gap"/>
    <c:showDLblsOverMax val="0"/>
  </c:chart>
  <c:spPr>
    <a:solidFill>
      <a:srgbClr val="F8F8F8"/>
    </a:solidFill>
    <a:ln>
      <a:noFill/>
    </a:ln>
    <a:effectLst/>
  </c:spPr>
  <c:txPr>
    <a:bodyPr/>
    <a:lstStyle/>
    <a:p>
      <a:pPr>
        <a:defRPr lang="zh-CN">
          <a:latin typeface="思源黑体 CN Bold" panose="020B0800000000000000" pitchFamily="34" charset="-122"/>
          <a:ea typeface="思源黑体 CN Bold" panose="020B0800000000000000" pitchFamily="34" charset="-122"/>
          <a:sym typeface="思源黑体 CN Bold" panose="020B0800000000000000" pitchFamily="34" charset="-122"/>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F60-4A30-9BD9-E3C49BA500F2}"/>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F60-4A30-9BD9-E3C49BA500F2}"/>
            </c:ext>
          </c:extLst>
        </c:ser>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F60-4A30-9BD9-E3C49BA500F2}"/>
            </c:ext>
          </c:extLst>
        </c:ser>
        <c:dLbls>
          <c:showLegendKey val="0"/>
          <c:showVal val="0"/>
          <c:showCatName val="0"/>
          <c:showSerName val="0"/>
          <c:showPercent val="0"/>
          <c:showBubbleSize val="0"/>
        </c:dLbls>
        <c:smooth val="0"/>
        <c:axId val="780887096"/>
        <c:axId val="780890616"/>
      </c:lineChart>
      <c:catAx>
        <c:axId val="780887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crossAx val="780890616"/>
        <c:crosses val="autoZero"/>
        <c:auto val="1"/>
        <c:lblAlgn val="ctr"/>
        <c:lblOffset val="100"/>
        <c:noMultiLvlLbl val="0"/>
      </c:catAx>
      <c:valAx>
        <c:axId val="780890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crossAx val="780887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思源黑体 CN Bold" panose="020B0800000000000000" pitchFamily="34" charset="-122"/>
              <a:ea typeface="思源黑体 CN Bold" panose="020B0800000000000000" pitchFamily="34" charset="-122"/>
              <a:cs typeface="+mn-cs"/>
              <a:sym typeface="思源黑体 CN Bold" panose="020B0800000000000000" pitchFamily="34" charset="-122"/>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思源黑体 CN Bold" panose="020B0800000000000000" pitchFamily="34" charset="-122"/>
          <a:ea typeface="思源黑体 CN Bold" panose="020B0800000000000000" pitchFamily="34" charset="-122"/>
          <a:sym typeface="思源黑体 CN Bold" panose="020B0800000000000000"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D1BFD17-1E03-434F-9399-D1936E2B1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94578D8-152D-469E-B72D-25AC1BC886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824CF-9C00-4639-A668-F824747C6C9B}" type="datetimeFigureOut">
              <a:rPr lang="zh-CN" altLang="en-US" smtClean="0"/>
              <a:t>2022/8/21</a:t>
            </a:fld>
            <a:endParaRPr lang="zh-CN" altLang="en-US"/>
          </a:p>
        </p:txBody>
      </p:sp>
      <p:sp>
        <p:nvSpPr>
          <p:cNvPr id="4" name="页脚占位符 3">
            <a:extLst>
              <a:ext uri="{FF2B5EF4-FFF2-40B4-BE49-F238E27FC236}">
                <a16:creationId xmlns:a16="http://schemas.microsoft.com/office/drawing/2014/main" id="{9CF21DD0-83A0-4EBE-BF9F-CE0681367D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F25C326-61B2-4F22-B66A-88BE2C1759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E504E8-4426-4C6F-A189-1AC2C2367F47}" type="slidenum">
              <a:rPr lang="zh-CN" altLang="en-US" smtClean="0"/>
              <a:t>‹#›</a:t>
            </a:fld>
            <a:endParaRPr lang="zh-CN" altLang="en-US"/>
          </a:p>
        </p:txBody>
      </p:sp>
    </p:spTree>
    <p:extLst>
      <p:ext uri="{BB962C8B-B14F-4D97-AF65-F5344CB8AC3E}">
        <p14:creationId xmlns:p14="http://schemas.microsoft.com/office/powerpoint/2010/main" val="168244244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2B2072-943B-A8B9-8B1A-3B4BB12B447C}"/>
              </a:ext>
            </a:extLst>
          </p:cNvPr>
          <p:cNvSpPr>
            <a:spLocks noChangeAspect="1"/>
          </p:cNvSpPr>
          <p:nvPr userDrawn="1"/>
        </p:nvSpPr>
        <p:spPr>
          <a:xfrm>
            <a:off x="0" y="0"/>
            <a:ext cx="12192000" cy="6858000"/>
          </a:xfrm>
          <a:prstGeom prst="rect">
            <a:avLst/>
          </a:prstGeom>
          <a:blipFill dpi="0" rotWithShape="1">
            <a:blip r:embed="rId2"/>
            <a:srcRect/>
            <a:stretch>
              <a:fillRect t="-3790" b="-19174"/>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矩形 2">
            <a:extLst>
              <a:ext uri="{FF2B5EF4-FFF2-40B4-BE49-F238E27FC236}">
                <a16:creationId xmlns:a16="http://schemas.microsoft.com/office/drawing/2014/main" id="{6B396E1B-709C-776D-372B-40696704FA0D}"/>
              </a:ext>
            </a:extLst>
          </p:cNvPr>
          <p:cNvSpPr/>
          <p:nvPr userDrawn="1"/>
        </p:nvSpPr>
        <p:spPr>
          <a:xfrm>
            <a:off x="0" y="-28450"/>
            <a:ext cx="12313920" cy="740664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任意多边形: 形状 3">
            <a:extLst>
              <a:ext uri="{FF2B5EF4-FFF2-40B4-BE49-F238E27FC236}">
                <a16:creationId xmlns:a16="http://schemas.microsoft.com/office/drawing/2014/main" id="{086C6501-CDA0-346C-29AE-BEF544381AED}"/>
              </a:ext>
            </a:extLst>
          </p:cNvPr>
          <p:cNvSpPr/>
          <p:nvPr userDrawn="1"/>
        </p:nvSpPr>
        <p:spPr>
          <a:xfrm>
            <a:off x="0" y="1960878"/>
            <a:ext cx="4284596" cy="2867427"/>
          </a:xfrm>
          <a:custGeom>
            <a:avLst/>
            <a:gdLst>
              <a:gd name="connsiteX0" fmla="*/ 0 w 4284596"/>
              <a:gd name="connsiteY0" fmla="*/ 0 h 2867427"/>
              <a:gd name="connsiteX1" fmla="*/ 4284596 w 4284596"/>
              <a:gd name="connsiteY1" fmla="*/ 0 h 2867427"/>
              <a:gd name="connsiteX2" fmla="*/ 3567739 w 4284596"/>
              <a:gd name="connsiteY2" fmla="*/ 2867427 h 2867427"/>
              <a:gd name="connsiteX3" fmla="*/ 0 w 4284596"/>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4284596" h="2867427">
                <a:moveTo>
                  <a:pt x="0" y="0"/>
                </a:moveTo>
                <a:lnTo>
                  <a:pt x="4284596" y="0"/>
                </a:lnTo>
                <a:lnTo>
                  <a:pt x="3567739"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 name="任意多边形: 形状 4">
            <a:extLst>
              <a:ext uri="{FF2B5EF4-FFF2-40B4-BE49-F238E27FC236}">
                <a16:creationId xmlns:a16="http://schemas.microsoft.com/office/drawing/2014/main" id="{64DEF6BF-007E-AB94-597D-CFC94FA9CE51}"/>
              </a:ext>
            </a:extLst>
          </p:cNvPr>
          <p:cNvSpPr/>
          <p:nvPr userDrawn="1"/>
        </p:nvSpPr>
        <p:spPr>
          <a:xfrm>
            <a:off x="-4308" y="2147684"/>
            <a:ext cx="4251259" cy="2493817"/>
          </a:xfrm>
          <a:custGeom>
            <a:avLst/>
            <a:gdLst>
              <a:gd name="connsiteX0" fmla="*/ 0 w 4251259"/>
              <a:gd name="connsiteY0" fmla="*/ 0 h 2493817"/>
              <a:gd name="connsiteX1" fmla="*/ 4251259 w 4251259"/>
              <a:gd name="connsiteY1" fmla="*/ 0 h 2493817"/>
              <a:gd name="connsiteX2" fmla="*/ 3627805 w 4251259"/>
              <a:gd name="connsiteY2" fmla="*/ 2493817 h 2493817"/>
              <a:gd name="connsiteX3" fmla="*/ 0 w 4251259"/>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4251259" h="2493817">
                <a:moveTo>
                  <a:pt x="0" y="0"/>
                </a:moveTo>
                <a:lnTo>
                  <a:pt x="4251259" y="0"/>
                </a:lnTo>
                <a:lnTo>
                  <a:pt x="3627805"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6" name="任意多边形: 形状 5">
            <a:extLst>
              <a:ext uri="{FF2B5EF4-FFF2-40B4-BE49-F238E27FC236}">
                <a16:creationId xmlns:a16="http://schemas.microsoft.com/office/drawing/2014/main" id="{65F24390-433E-68BB-B9E8-C2D955A18D0E}"/>
              </a:ext>
            </a:extLst>
          </p:cNvPr>
          <p:cNvSpPr/>
          <p:nvPr userDrawn="1"/>
        </p:nvSpPr>
        <p:spPr>
          <a:xfrm>
            <a:off x="3524516" y="1960878"/>
            <a:ext cx="8637004" cy="2867427"/>
          </a:xfrm>
          <a:custGeom>
            <a:avLst/>
            <a:gdLst>
              <a:gd name="connsiteX0" fmla="*/ 716857 w 8637004"/>
              <a:gd name="connsiteY0" fmla="*/ 0 h 2867427"/>
              <a:gd name="connsiteX1" fmla="*/ 8637004 w 8637004"/>
              <a:gd name="connsiteY1" fmla="*/ 0 h 2867427"/>
              <a:gd name="connsiteX2" fmla="*/ 8637004 w 8637004"/>
              <a:gd name="connsiteY2" fmla="*/ 2867427 h 2867427"/>
              <a:gd name="connsiteX3" fmla="*/ 0 w 8637004"/>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8637004" h="2867427">
                <a:moveTo>
                  <a:pt x="716857" y="0"/>
                </a:moveTo>
                <a:lnTo>
                  <a:pt x="8637004" y="0"/>
                </a:lnTo>
                <a:lnTo>
                  <a:pt x="8637004"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7" name="任意多边形: 形状 6">
            <a:extLst>
              <a:ext uri="{FF2B5EF4-FFF2-40B4-BE49-F238E27FC236}">
                <a16:creationId xmlns:a16="http://schemas.microsoft.com/office/drawing/2014/main" id="{6A47F58A-E58A-805F-98EA-893ED651439E}"/>
              </a:ext>
            </a:extLst>
          </p:cNvPr>
          <p:cNvSpPr/>
          <p:nvPr userDrawn="1"/>
        </p:nvSpPr>
        <p:spPr>
          <a:xfrm>
            <a:off x="3524517" y="2147684"/>
            <a:ext cx="8637002" cy="2493817"/>
          </a:xfrm>
          <a:custGeom>
            <a:avLst/>
            <a:gdLst>
              <a:gd name="connsiteX0" fmla="*/ 623454 w 8637002"/>
              <a:gd name="connsiteY0" fmla="*/ 0 h 2493817"/>
              <a:gd name="connsiteX1" fmla="*/ 8637002 w 8637002"/>
              <a:gd name="connsiteY1" fmla="*/ 0 h 2493817"/>
              <a:gd name="connsiteX2" fmla="*/ 8637002 w 8637002"/>
              <a:gd name="connsiteY2" fmla="*/ 2493817 h 2493817"/>
              <a:gd name="connsiteX3" fmla="*/ 0 w 8637002"/>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8637002" h="2493817">
                <a:moveTo>
                  <a:pt x="623454" y="0"/>
                </a:moveTo>
                <a:lnTo>
                  <a:pt x="8637002" y="0"/>
                </a:lnTo>
                <a:lnTo>
                  <a:pt x="8637002"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232963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A0A1118-D4A6-868D-9A5C-703E8F42EF6B}"/>
              </a:ext>
            </a:extLst>
          </p:cNvPr>
          <p:cNvSpPr>
            <a:spLocks noChangeAspect="1"/>
          </p:cNvSpPr>
          <p:nvPr userDrawn="1"/>
        </p:nvSpPr>
        <p:spPr>
          <a:xfrm>
            <a:off x="0" y="0"/>
            <a:ext cx="12192000" cy="6858000"/>
          </a:xfrm>
          <a:prstGeom prst="rect">
            <a:avLst/>
          </a:prstGeom>
          <a:blipFill dpi="0" rotWithShape="1">
            <a:blip r:embed="rId2"/>
            <a:srcRect/>
            <a:stretch>
              <a:fillRect t="-3790" b="-19174"/>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矩形 2">
            <a:extLst>
              <a:ext uri="{FF2B5EF4-FFF2-40B4-BE49-F238E27FC236}">
                <a16:creationId xmlns:a16="http://schemas.microsoft.com/office/drawing/2014/main" id="{C7AC7F1D-6884-B9B2-BF60-05A86C3862EB}"/>
              </a:ext>
            </a:extLst>
          </p:cNvPr>
          <p:cNvSpPr/>
          <p:nvPr userDrawn="1"/>
        </p:nvSpPr>
        <p:spPr>
          <a:xfrm>
            <a:off x="-121920" y="-106680"/>
            <a:ext cx="12313920" cy="740664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矩形 3">
            <a:extLst>
              <a:ext uri="{FF2B5EF4-FFF2-40B4-BE49-F238E27FC236}">
                <a16:creationId xmlns:a16="http://schemas.microsoft.com/office/drawing/2014/main" id="{0A75BDC5-034A-7A4B-F896-2EC6700F6F64}"/>
              </a:ext>
            </a:extLst>
          </p:cNvPr>
          <p:cNvSpPr/>
          <p:nvPr userDrawn="1"/>
        </p:nvSpPr>
        <p:spPr>
          <a:xfrm>
            <a:off x="7600335" y="0"/>
            <a:ext cx="4591665" cy="695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 name="文本框 77">
            <a:extLst>
              <a:ext uri="{FF2B5EF4-FFF2-40B4-BE49-F238E27FC236}">
                <a16:creationId xmlns:a16="http://schemas.microsoft.com/office/drawing/2014/main" id="{2472A47D-1107-77E7-1B1C-3D9F6C5554E2}"/>
              </a:ext>
            </a:extLst>
          </p:cNvPr>
          <p:cNvSpPr txBox="1"/>
          <p:nvPr userDrawn="1"/>
        </p:nvSpPr>
        <p:spPr>
          <a:xfrm>
            <a:off x="1448363" y="1951481"/>
            <a:ext cx="1415772" cy="2851102"/>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目</a:t>
            </a:r>
            <a:r>
              <a:rPr kumimoji="1" lang="en-US" altLang="zh-CN"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   </a:t>
            </a:r>
            <a:r>
              <a:rPr kumimoji="1" lang="zh-CN" altLang="en-US"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录</a:t>
            </a:r>
          </a:p>
        </p:txBody>
      </p:sp>
      <p:sp>
        <p:nvSpPr>
          <p:cNvPr id="6" name="任意形状 81">
            <a:extLst>
              <a:ext uri="{FF2B5EF4-FFF2-40B4-BE49-F238E27FC236}">
                <a16:creationId xmlns:a16="http://schemas.microsoft.com/office/drawing/2014/main" id="{48FA25E9-CD80-3433-36A5-76A0C07A1B62}"/>
              </a:ext>
            </a:extLst>
          </p:cNvPr>
          <p:cNvSpPr/>
          <p:nvPr userDrawn="1"/>
        </p:nvSpPr>
        <p:spPr>
          <a:xfrm>
            <a:off x="1292575" y="1645609"/>
            <a:ext cx="1716528" cy="3575433"/>
          </a:xfrm>
          <a:custGeom>
            <a:avLst/>
            <a:gdLst>
              <a:gd name="connsiteX0" fmla="*/ 0 w 1716528"/>
              <a:gd name="connsiteY0" fmla="*/ 0 h 3021106"/>
              <a:gd name="connsiteX1" fmla="*/ 1716528 w 1716528"/>
              <a:gd name="connsiteY1" fmla="*/ 0 h 3021106"/>
              <a:gd name="connsiteX2" fmla="*/ 1716528 w 1716528"/>
              <a:gd name="connsiteY2" fmla="*/ 1030941 h 3021106"/>
              <a:gd name="connsiteX3" fmla="*/ 1377809 w 1716528"/>
              <a:gd name="connsiteY3" fmla="*/ 1030941 h 3021106"/>
              <a:gd name="connsiteX4" fmla="*/ 1377809 w 1716528"/>
              <a:gd name="connsiteY4" fmla="*/ 1990166 h 3021106"/>
              <a:gd name="connsiteX5" fmla="*/ 1716528 w 1716528"/>
              <a:gd name="connsiteY5" fmla="*/ 1990166 h 3021106"/>
              <a:gd name="connsiteX6" fmla="*/ 1716528 w 1716528"/>
              <a:gd name="connsiteY6" fmla="*/ 3021106 h 3021106"/>
              <a:gd name="connsiteX7" fmla="*/ 0 w 1716528"/>
              <a:gd name="connsiteY7" fmla="*/ 3021106 h 3021106"/>
              <a:gd name="connsiteX0-1" fmla="*/ 1377809 w 1716528"/>
              <a:gd name="connsiteY0-2" fmla="*/ 1030941 h 3021106"/>
              <a:gd name="connsiteX1-3" fmla="*/ 1377809 w 1716528"/>
              <a:gd name="connsiteY1-4" fmla="*/ 1990166 h 3021106"/>
              <a:gd name="connsiteX2-5" fmla="*/ 1716528 w 1716528"/>
              <a:gd name="connsiteY2-6" fmla="*/ 1990166 h 3021106"/>
              <a:gd name="connsiteX3-7" fmla="*/ 1716528 w 1716528"/>
              <a:gd name="connsiteY3-8" fmla="*/ 3021106 h 3021106"/>
              <a:gd name="connsiteX4-9" fmla="*/ 0 w 1716528"/>
              <a:gd name="connsiteY4-10" fmla="*/ 3021106 h 3021106"/>
              <a:gd name="connsiteX5-11" fmla="*/ 0 w 1716528"/>
              <a:gd name="connsiteY5-12" fmla="*/ 0 h 3021106"/>
              <a:gd name="connsiteX6-13" fmla="*/ 1716528 w 1716528"/>
              <a:gd name="connsiteY6-14" fmla="*/ 0 h 3021106"/>
              <a:gd name="connsiteX7-15" fmla="*/ 1716528 w 1716528"/>
              <a:gd name="connsiteY7-16" fmla="*/ 1030941 h 3021106"/>
              <a:gd name="connsiteX8" fmla="*/ 1469249 w 1716528"/>
              <a:gd name="connsiteY8" fmla="*/ 1122381 h 3021106"/>
              <a:gd name="connsiteX0-17" fmla="*/ 1377809 w 1716528"/>
              <a:gd name="connsiteY0-18" fmla="*/ 1030941 h 3021106"/>
              <a:gd name="connsiteX1-19" fmla="*/ 1377809 w 1716528"/>
              <a:gd name="connsiteY1-20" fmla="*/ 1990166 h 3021106"/>
              <a:gd name="connsiteX2-21" fmla="*/ 1716528 w 1716528"/>
              <a:gd name="connsiteY2-22" fmla="*/ 1990166 h 3021106"/>
              <a:gd name="connsiteX3-23" fmla="*/ 1716528 w 1716528"/>
              <a:gd name="connsiteY3-24" fmla="*/ 3021106 h 3021106"/>
              <a:gd name="connsiteX4-25" fmla="*/ 0 w 1716528"/>
              <a:gd name="connsiteY4-26" fmla="*/ 3021106 h 3021106"/>
              <a:gd name="connsiteX5-27" fmla="*/ 0 w 1716528"/>
              <a:gd name="connsiteY5-28" fmla="*/ 0 h 3021106"/>
              <a:gd name="connsiteX6-29" fmla="*/ 1716528 w 1716528"/>
              <a:gd name="connsiteY6-30" fmla="*/ 0 h 3021106"/>
              <a:gd name="connsiteX7-31" fmla="*/ 1716528 w 1716528"/>
              <a:gd name="connsiteY7-32" fmla="*/ 1030941 h 3021106"/>
              <a:gd name="connsiteX0-33" fmla="*/ 1377809 w 1716528"/>
              <a:gd name="connsiteY0-34" fmla="*/ 1030941 h 3021106"/>
              <a:gd name="connsiteX1-35" fmla="*/ 1377809 w 1716528"/>
              <a:gd name="connsiteY1-36" fmla="*/ 1990166 h 3021106"/>
              <a:gd name="connsiteX2-37" fmla="*/ 1716528 w 1716528"/>
              <a:gd name="connsiteY2-38" fmla="*/ 1990166 h 3021106"/>
              <a:gd name="connsiteX3-39" fmla="*/ 1716528 w 1716528"/>
              <a:gd name="connsiteY3-40" fmla="*/ 3021106 h 3021106"/>
              <a:gd name="connsiteX4-41" fmla="*/ 0 w 1716528"/>
              <a:gd name="connsiteY4-42" fmla="*/ 3021106 h 3021106"/>
              <a:gd name="connsiteX5-43" fmla="*/ 0 w 1716528"/>
              <a:gd name="connsiteY5-44" fmla="*/ 0 h 3021106"/>
              <a:gd name="connsiteX6-45" fmla="*/ 1716528 w 1716528"/>
              <a:gd name="connsiteY6-46" fmla="*/ 0 h 3021106"/>
              <a:gd name="connsiteX7-47" fmla="*/ 1716528 w 1716528"/>
              <a:gd name="connsiteY7-48" fmla="*/ 1030941 h 3021106"/>
              <a:gd name="connsiteX8-49" fmla="*/ 1377809 w 1716528"/>
              <a:gd name="connsiteY8-50" fmla="*/ 1030941 h 3021106"/>
              <a:gd name="connsiteX0-51" fmla="*/ 1377809 w 1716528"/>
              <a:gd name="connsiteY0-52" fmla="*/ 1030941 h 3021106"/>
              <a:gd name="connsiteX1-53" fmla="*/ 1377809 w 1716528"/>
              <a:gd name="connsiteY1-54" fmla="*/ 1990166 h 3021106"/>
              <a:gd name="connsiteX2-55" fmla="*/ 1716528 w 1716528"/>
              <a:gd name="connsiteY2-56" fmla="*/ 1990166 h 3021106"/>
              <a:gd name="connsiteX3-57" fmla="*/ 1716528 w 1716528"/>
              <a:gd name="connsiteY3-58" fmla="*/ 3021106 h 3021106"/>
              <a:gd name="connsiteX4-59" fmla="*/ 0 w 1716528"/>
              <a:gd name="connsiteY4-60" fmla="*/ 3021106 h 3021106"/>
              <a:gd name="connsiteX5-61" fmla="*/ 0 w 1716528"/>
              <a:gd name="connsiteY5-62" fmla="*/ 0 h 3021106"/>
              <a:gd name="connsiteX6-63" fmla="*/ 1716528 w 1716528"/>
              <a:gd name="connsiteY6-64" fmla="*/ 0 h 3021106"/>
              <a:gd name="connsiteX7-65" fmla="*/ 1716528 w 1716528"/>
              <a:gd name="connsiteY7-66" fmla="*/ 1030941 h 3021106"/>
              <a:gd name="connsiteX8-67" fmla="*/ 1469249 w 1716528"/>
              <a:gd name="connsiteY8-68" fmla="*/ 1122381 h 3021106"/>
              <a:gd name="connsiteX0-69" fmla="*/ 1377809 w 1716528"/>
              <a:gd name="connsiteY0-70" fmla="*/ 1030941 h 3021106"/>
              <a:gd name="connsiteX1-71" fmla="*/ 1377809 w 1716528"/>
              <a:gd name="connsiteY1-72" fmla="*/ 1990166 h 3021106"/>
              <a:gd name="connsiteX2-73" fmla="*/ 1716528 w 1716528"/>
              <a:gd name="connsiteY2-74" fmla="*/ 1990166 h 3021106"/>
              <a:gd name="connsiteX3-75" fmla="*/ 1716528 w 1716528"/>
              <a:gd name="connsiteY3-76" fmla="*/ 3021106 h 3021106"/>
              <a:gd name="connsiteX4-77" fmla="*/ 0 w 1716528"/>
              <a:gd name="connsiteY4-78" fmla="*/ 3021106 h 3021106"/>
              <a:gd name="connsiteX5-79" fmla="*/ 0 w 1716528"/>
              <a:gd name="connsiteY5-80" fmla="*/ 0 h 3021106"/>
              <a:gd name="connsiteX6-81" fmla="*/ 1716528 w 1716528"/>
              <a:gd name="connsiteY6-82" fmla="*/ 0 h 3021106"/>
              <a:gd name="connsiteX7-83" fmla="*/ 1716528 w 1716528"/>
              <a:gd name="connsiteY7-84" fmla="*/ 1030941 h 3021106"/>
              <a:gd name="connsiteX0-85" fmla="*/ 1377809 w 1716528"/>
              <a:gd name="connsiteY0-86" fmla="*/ 1990166 h 3021106"/>
              <a:gd name="connsiteX1-87" fmla="*/ 1716528 w 1716528"/>
              <a:gd name="connsiteY1-88" fmla="*/ 1990166 h 3021106"/>
              <a:gd name="connsiteX2-89" fmla="*/ 1716528 w 1716528"/>
              <a:gd name="connsiteY2-90" fmla="*/ 3021106 h 3021106"/>
              <a:gd name="connsiteX3-91" fmla="*/ 0 w 1716528"/>
              <a:gd name="connsiteY3-92" fmla="*/ 3021106 h 3021106"/>
              <a:gd name="connsiteX4-93" fmla="*/ 0 w 1716528"/>
              <a:gd name="connsiteY4-94" fmla="*/ 0 h 3021106"/>
              <a:gd name="connsiteX5-95" fmla="*/ 1716528 w 1716528"/>
              <a:gd name="connsiteY5-96" fmla="*/ 0 h 3021106"/>
              <a:gd name="connsiteX6-97" fmla="*/ 1716528 w 1716528"/>
              <a:gd name="connsiteY6-98" fmla="*/ 1030941 h 3021106"/>
              <a:gd name="connsiteX0-99" fmla="*/ 1716528 w 1716528"/>
              <a:gd name="connsiteY0-100" fmla="*/ 1990166 h 3021106"/>
              <a:gd name="connsiteX1-101" fmla="*/ 1716528 w 1716528"/>
              <a:gd name="connsiteY1-102" fmla="*/ 3021106 h 3021106"/>
              <a:gd name="connsiteX2-103" fmla="*/ 0 w 1716528"/>
              <a:gd name="connsiteY2-104" fmla="*/ 3021106 h 3021106"/>
              <a:gd name="connsiteX3-105" fmla="*/ 0 w 1716528"/>
              <a:gd name="connsiteY3-106" fmla="*/ 0 h 3021106"/>
              <a:gd name="connsiteX4-107" fmla="*/ 1716528 w 1716528"/>
              <a:gd name="connsiteY4-108" fmla="*/ 0 h 3021106"/>
              <a:gd name="connsiteX5-109" fmla="*/ 1716528 w 1716528"/>
              <a:gd name="connsiteY5-110" fmla="*/ 1030941 h 3021106"/>
              <a:gd name="connsiteX0-111" fmla="*/ 1716528 w 1716528"/>
              <a:gd name="connsiteY0-112" fmla="*/ 1990166 h 3021106"/>
              <a:gd name="connsiteX1-113" fmla="*/ 1716528 w 1716528"/>
              <a:gd name="connsiteY1-114" fmla="*/ 3021106 h 3021106"/>
              <a:gd name="connsiteX2-115" fmla="*/ 0 w 1716528"/>
              <a:gd name="connsiteY2-116" fmla="*/ 3021106 h 3021106"/>
              <a:gd name="connsiteX3-117" fmla="*/ 0 w 1716528"/>
              <a:gd name="connsiteY3-118" fmla="*/ 0 h 3021106"/>
              <a:gd name="connsiteX4-119" fmla="*/ 1716528 w 1716528"/>
              <a:gd name="connsiteY4-120" fmla="*/ 0 h 3021106"/>
              <a:gd name="connsiteX5-121" fmla="*/ 1707563 w 1716528"/>
              <a:gd name="connsiteY5-122" fmla="*/ 1273335 h 3021106"/>
              <a:gd name="connsiteX0-123" fmla="*/ 1716528 w 1716528"/>
              <a:gd name="connsiteY0-124" fmla="*/ 1990166 h 3021106"/>
              <a:gd name="connsiteX1-125" fmla="*/ 1716528 w 1716528"/>
              <a:gd name="connsiteY1-126" fmla="*/ 3021106 h 3021106"/>
              <a:gd name="connsiteX2-127" fmla="*/ 0 w 1716528"/>
              <a:gd name="connsiteY2-128" fmla="*/ 3021106 h 3021106"/>
              <a:gd name="connsiteX3-129" fmla="*/ 0 w 1716528"/>
              <a:gd name="connsiteY3-130" fmla="*/ 0 h 3021106"/>
              <a:gd name="connsiteX4-131" fmla="*/ 1716528 w 1716528"/>
              <a:gd name="connsiteY4-132" fmla="*/ 0 h 3021106"/>
              <a:gd name="connsiteX5-133" fmla="*/ 1707563 w 1716528"/>
              <a:gd name="connsiteY5-134" fmla="*/ 1280910 h 3021106"/>
              <a:gd name="connsiteX0-135" fmla="*/ 1716528 w 1716528"/>
              <a:gd name="connsiteY0-136" fmla="*/ 1762920 h 3021106"/>
              <a:gd name="connsiteX1-137" fmla="*/ 1716528 w 1716528"/>
              <a:gd name="connsiteY1-138" fmla="*/ 3021106 h 3021106"/>
              <a:gd name="connsiteX2-139" fmla="*/ 0 w 1716528"/>
              <a:gd name="connsiteY2-140" fmla="*/ 3021106 h 3021106"/>
              <a:gd name="connsiteX3-141" fmla="*/ 0 w 1716528"/>
              <a:gd name="connsiteY3-142" fmla="*/ 0 h 3021106"/>
              <a:gd name="connsiteX4-143" fmla="*/ 1716528 w 1716528"/>
              <a:gd name="connsiteY4-144" fmla="*/ 0 h 3021106"/>
              <a:gd name="connsiteX5-145" fmla="*/ 1707563 w 1716528"/>
              <a:gd name="connsiteY5-146" fmla="*/ 1280910 h 30211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16528" h="3021106">
                <a:moveTo>
                  <a:pt x="1716528" y="1762920"/>
                </a:moveTo>
                <a:lnTo>
                  <a:pt x="1716528" y="3021106"/>
                </a:lnTo>
                <a:lnTo>
                  <a:pt x="0" y="3021106"/>
                </a:lnTo>
                <a:lnTo>
                  <a:pt x="0" y="0"/>
                </a:lnTo>
                <a:lnTo>
                  <a:pt x="1716528" y="0"/>
                </a:lnTo>
                <a:cubicBezTo>
                  <a:pt x="1713540" y="424445"/>
                  <a:pt x="1710551" y="856465"/>
                  <a:pt x="1707563" y="1280910"/>
                </a:cubicBezTo>
              </a:path>
            </a:pathLst>
          </a:cu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7" name="文本框 82">
            <a:extLst>
              <a:ext uri="{FF2B5EF4-FFF2-40B4-BE49-F238E27FC236}">
                <a16:creationId xmlns:a16="http://schemas.microsoft.com/office/drawing/2014/main" id="{A02AC699-8A69-D34A-8B88-015B3C542430}"/>
              </a:ext>
            </a:extLst>
          </p:cNvPr>
          <p:cNvSpPr txBox="1"/>
          <p:nvPr userDrawn="1"/>
        </p:nvSpPr>
        <p:spPr>
          <a:xfrm>
            <a:off x="1600421" y="3279436"/>
            <a:ext cx="1839383" cy="3077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CONTENTS</a:t>
            </a:r>
            <a:endParaRPr kumimoji="1" lang="zh-CN" altLang="en-US" sz="1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8" name="文本框 83">
            <a:extLst>
              <a:ext uri="{FF2B5EF4-FFF2-40B4-BE49-F238E27FC236}">
                <a16:creationId xmlns:a16="http://schemas.microsoft.com/office/drawing/2014/main" id="{C1CE2531-9CEA-ABA1-B2B6-9E84A3D67510}"/>
              </a:ext>
            </a:extLst>
          </p:cNvPr>
          <p:cNvSpPr txBox="1"/>
          <p:nvPr userDrawn="1"/>
        </p:nvSpPr>
        <p:spPr>
          <a:xfrm>
            <a:off x="5502509" y="1842048"/>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论文背景</a:t>
            </a:r>
          </a:p>
        </p:txBody>
      </p:sp>
      <p:sp>
        <p:nvSpPr>
          <p:cNvPr id="9" name="文本框 84">
            <a:extLst>
              <a:ext uri="{FF2B5EF4-FFF2-40B4-BE49-F238E27FC236}">
                <a16:creationId xmlns:a16="http://schemas.microsoft.com/office/drawing/2014/main" id="{70310E43-D486-5F7B-1908-F30424258AFC}"/>
              </a:ext>
            </a:extLst>
          </p:cNvPr>
          <p:cNvSpPr txBox="1"/>
          <p:nvPr userDrawn="1"/>
        </p:nvSpPr>
        <p:spPr>
          <a:xfrm>
            <a:off x="9098959" y="1835246"/>
            <a:ext cx="1659429"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研究过程</a:t>
            </a:r>
          </a:p>
        </p:txBody>
      </p:sp>
      <p:sp>
        <p:nvSpPr>
          <p:cNvPr id="10" name="文本框 85">
            <a:extLst>
              <a:ext uri="{FF2B5EF4-FFF2-40B4-BE49-F238E27FC236}">
                <a16:creationId xmlns:a16="http://schemas.microsoft.com/office/drawing/2014/main" id="{E79DAA88-EF39-414F-9ECE-246CB2F9E53C}"/>
              </a:ext>
            </a:extLst>
          </p:cNvPr>
          <p:cNvSpPr txBox="1"/>
          <p:nvPr userDrawn="1"/>
        </p:nvSpPr>
        <p:spPr>
          <a:xfrm>
            <a:off x="5536598" y="3362419"/>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重点难点</a:t>
            </a:r>
          </a:p>
        </p:txBody>
      </p:sp>
      <p:sp>
        <p:nvSpPr>
          <p:cNvPr id="11" name="文本框 86">
            <a:extLst>
              <a:ext uri="{FF2B5EF4-FFF2-40B4-BE49-F238E27FC236}">
                <a16:creationId xmlns:a16="http://schemas.microsoft.com/office/drawing/2014/main" id="{C437C796-7BD9-0366-FA38-0EFE314E0512}"/>
              </a:ext>
            </a:extLst>
          </p:cNvPr>
          <p:cNvSpPr txBox="1"/>
          <p:nvPr userDrawn="1"/>
        </p:nvSpPr>
        <p:spPr>
          <a:xfrm>
            <a:off x="9098959" y="3279437"/>
            <a:ext cx="1659429"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归纳总结</a:t>
            </a:r>
          </a:p>
        </p:txBody>
      </p:sp>
      <p:sp>
        <p:nvSpPr>
          <p:cNvPr id="12" name="文本框 87">
            <a:extLst>
              <a:ext uri="{FF2B5EF4-FFF2-40B4-BE49-F238E27FC236}">
                <a16:creationId xmlns:a16="http://schemas.microsoft.com/office/drawing/2014/main" id="{139CBC76-3AA8-02AF-42CD-EAC35C4A0018}"/>
              </a:ext>
            </a:extLst>
          </p:cNvPr>
          <p:cNvSpPr txBox="1"/>
          <p:nvPr userDrawn="1"/>
        </p:nvSpPr>
        <p:spPr>
          <a:xfrm>
            <a:off x="5536598" y="4868338"/>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参考文献</a:t>
            </a:r>
          </a:p>
        </p:txBody>
      </p:sp>
      <p:sp>
        <p:nvSpPr>
          <p:cNvPr id="13" name="文本框 88">
            <a:extLst>
              <a:ext uri="{FF2B5EF4-FFF2-40B4-BE49-F238E27FC236}">
                <a16:creationId xmlns:a16="http://schemas.microsoft.com/office/drawing/2014/main" id="{9CAD62BC-AFA9-0583-896E-D23B3FCF04B7}"/>
              </a:ext>
            </a:extLst>
          </p:cNvPr>
          <p:cNvSpPr txBox="1"/>
          <p:nvPr userDrawn="1"/>
        </p:nvSpPr>
        <p:spPr>
          <a:xfrm>
            <a:off x="9109991" y="4823923"/>
            <a:ext cx="922047"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致谢</a:t>
            </a:r>
          </a:p>
        </p:txBody>
      </p:sp>
      <p:sp>
        <p:nvSpPr>
          <p:cNvPr id="14" name="矩形 13">
            <a:extLst>
              <a:ext uri="{FF2B5EF4-FFF2-40B4-BE49-F238E27FC236}">
                <a16:creationId xmlns:a16="http://schemas.microsoft.com/office/drawing/2014/main" id="{088D4131-45EF-D10B-BCBD-E4C4AFBB3151}"/>
              </a:ext>
            </a:extLst>
          </p:cNvPr>
          <p:cNvSpPr/>
          <p:nvPr userDrawn="1"/>
        </p:nvSpPr>
        <p:spPr>
          <a:xfrm>
            <a:off x="4772963" y="1931194"/>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1</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5" name="矩形 14">
            <a:extLst>
              <a:ext uri="{FF2B5EF4-FFF2-40B4-BE49-F238E27FC236}">
                <a16:creationId xmlns:a16="http://schemas.microsoft.com/office/drawing/2014/main" id="{C226CE43-33C1-49B0-159B-F9CBE025D66B}"/>
              </a:ext>
            </a:extLst>
          </p:cNvPr>
          <p:cNvSpPr/>
          <p:nvPr userDrawn="1"/>
        </p:nvSpPr>
        <p:spPr>
          <a:xfrm>
            <a:off x="8331768" y="1917015"/>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2</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6" name="矩形 15">
            <a:extLst>
              <a:ext uri="{FF2B5EF4-FFF2-40B4-BE49-F238E27FC236}">
                <a16:creationId xmlns:a16="http://schemas.microsoft.com/office/drawing/2014/main" id="{3142518E-761C-E81D-D3C0-C4F4CA3C52D8}"/>
              </a:ext>
            </a:extLst>
          </p:cNvPr>
          <p:cNvSpPr/>
          <p:nvPr userDrawn="1"/>
        </p:nvSpPr>
        <p:spPr>
          <a:xfrm>
            <a:off x="4772963" y="3440875"/>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3</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7" name="矩形 16">
            <a:extLst>
              <a:ext uri="{FF2B5EF4-FFF2-40B4-BE49-F238E27FC236}">
                <a16:creationId xmlns:a16="http://schemas.microsoft.com/office/drawing/2014/main" id="{E9B940C2-374B-AD1F-C5F5-DEC35AB92043}"/>
              </a:ext>
            </a:extLst>
          </p:cNvPr>
          <p:cNvSpPr/>
          <p:nvPr userDrawn="1"/>
        </p:nvSpPr>
        <p:spPr>
          <a:xfrm>
            <a:off x="8331768" y="3402148"/>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4</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8" name="矩形 17">
            <a:extLst>
              <a:ext uri="{FF2B5EF4-FFF2-40B4-BE49-F238E27FC236}">
                <a16:creationId xmlns:a16="http://schemas.microsoft.com/office/drawing/2014/main" id="{13DC3CCE-7C85-8327-9910-96E7817145DD}"/>
              </a:ext>
            </a:extLst>
          </p:cNvPr>
          <p:cNvSpPr/>
          <p:nvPr userDrawn="1"/>
        </p:nvSpPr>
        <p:spPr>
          <a:xfrm>
            <a:off x="4772963" y="4944419"/>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5</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9" name="矩形 18">
            <a:extLst>
              <a:ext uri="{FF2B5EF4-FFF2-40B4-BE49-F238E27FC236}">
                <a16:creationId xmlns:a16="http://schemas.microsoft.com/office/drawing/2014/main" id="{E1BB66EB-DA3D-35DA-6DE9-86812F7BE50F}"/>
              </a:ext>
            </a:extLst>
          </p:cNvPr>
          <p:cNvSpPr/>
          <p:nvPr userDrawn="1"/>
        </p:nvSpPr>
        <p:spPr>
          <a:xfrm>
            <a:off x="8331768" y="4905692"/>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6</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Tree>
    <p:extLst>
      <p:ext uri="{BB962C8B-B14F-4D97-AF65-F5344CB8AC3E}">
        <p14:creationId xmlns:p14="http://schemas.microsoft.com/office/powerpoint/2010/main" val="1716554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32754A-BEF2-8117-2211-D9E8324F2FD3}"/>
              </a:ext>
            </a:extLst>
          </p:cNvPr>
          <p:cNvSpPr>
            <a:spLocks noChangeAspect="1"/>
          </p:cNvSpPr>
          <p:nvPr userDrawn="1"/>
        </p:nvSpPr>
        <p:spPr>
          <a:xfrm>
            <a:off x="0" y="0"/>
            <a:ext cx="12192000" cy="6858000"/>
          </a:xfrm>
          <a:prstGeom prst="rect">
            <a:avLst/>
          </a:prstGeom>
          <a:blipFill dpi="0" rotWithShape="1">
            <a:blip r:embed="rId2"/>
            <a:srcRect/>
            <a:stretch>
              <a:fillRect t="-3790" b="-19174"/>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mj-lt"/>
            </a:endParaRPr>
          </a:p>
        </p:txBody>
      </p:sp>
      <p:sp>
        <p:nvSpPr>
          <p:cNvPr id="3" name="矩形 2">
            <a:extLst>
              <a:ext uri="{FF2B5EF4-FFF2-40B4-BE49-F238E27FC236}">
                <a16:creationId xmlns:a16="http://schemas.microsoft.com/office/drawing/2014/main" id="{C9BB320A-3DBA-833E-7A68-D66D8ABF076C}"/>
              </a:ext>
            </a:extLst>
          </p:cNvPr>
          <p:cNvSpPr/>
          <p:nvPr userDrawn="1"/>
        </p:nvSpPr>
        <p:spPr>
          <a:xfrm>
            <a:off x="-121920" y="-106680"/>
            <a:ext cx="12313920" cy="740664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9" name="任意多边形: 形状 8">
            <a:extLst>
              <a:ext uri="{FF2B5EF4-FFF2-40B4-BE49-F238E27FC236}">
                <a16:creationId xmlns:a16="http://schemas.microsoft.com/office/drawing/2014/main" id="{CDDA2A88-FD03-68CD-9986-F73E7966ECC9}"/>
              </a:ext>
            </a:extLst>
          </p:cNvPr>
          <p:cNvSpPr/>
          <p:nvPr userDrawn="1"/>
        </p:nvSpPr>
        <p:spPr>
          <a:xfrm>
            <a:off x="-121920" y="1960878"/>
            <a:ext cx="4406516" cy="2867427"/>
          </a:xfrm>
          <a:custGeom>
            <a:avLst/>
            <a:gdLst>
              <a:gd name="connsiteX0" fmla="*/ 0 w 4406516"/>
              <a:gd name="connsiteY0" fmla="*/ 0 h 2867427"/>
              <a:gd name="connsiteX1" fmla="*/ 4406516 w 4406516"/>
              <a:gd name="connsiteY1" fmla="*/ 0 h 2867427"/>
              <a:gd name="connsiteX2" fmla="*/ 3689659 w 4406516"/>
              <a:gd name="connsiteY2" fmla="*/ 2867427 h 2867427"/>
              <a:gd name="connsiteX3" fmla="*/ 0 w 4406516"/>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4406516" h="2867427">
                <a:moveTo>
                  <a:pt x="0" y="0"/>
                </a:moveTo>
                <a:lnTo>
                  <a:pt x="4406516" y="0"/>
                </a:lnTo>
                <a:lnTo>
                  <a:pt x="3689659"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mj-lt"/>
            </a:endParaRPr>
          </a:p>
        </p:txBody>
      </p:sp>
      <p:sp>
        <p:nvSpPr>
          <p:cNvPr id="11" name="任意多边形: 形状 10">
            <a:extLst>
              <a:ext uri="{FF2B5EF4-FFF2-40B4-BE49-F238E27FC236}">
                <a16:creationId xmlns:a16="http://schemas.microsoft.com/office/drawing/2014/main" id="{1906746D-EFF1-F7B4-B637-60579B8FF0CC}"/>
              </a:ext>
            </a:extLst>
          </p:cNvPr>
          <p:cNvSpPr/>
          <p:nvPr userDrawn="1"/>
        </p:nvSpPr>
        <p:spPr>
          <a:xfrm>
            <a:off x="-121920" y="2147684"/>
            <a:ext cx="4368871" cy="2493817"/>
          </a:xfrm>
          <a:custGeom>
            <a:avLst/>
            <a:gdLst>
              <a:gd name="connsiteX0" fmla="*/ 0 w 4368871"/>
              <a:gd name="connsiteY0" fmla="*/ 0 h 2493817"/>
              <a:gd name="connsiteX1" fmla="*/ 4368871 w 4368871"/>
              <a:gd name="connsiteY1" fmla="*/ 0 h 2493817"/>
              <a:gd name="connsiteX2" fmla="*/ 3745417 w 4368871"/>
              <a:gd name="connsiteY2" fmla="*/ 2493817 h 2493817"/>
              <a:gd name="connsiteX3" fmla="*/ 0 w 4368871"/>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4368871" h="2493817">
                <a:moveTo>
                  <a:pt x="0" y="0"/>
                </a:moveTo>
                <a:lnTo>
                  <a:pt x="4368871" y="0"/>
                </a:lnTo>
                <a:lnTo>
                  <a:pt x="3745417"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mj-lt"/>
            </a:endParaRPr>
          </a:p>
        </p:txBody>
      </p:sp>
      <p:sp>
        <p:nvSpPr>
          <p:cNvPr id="13" name="任意多边形: 形状 12">
            <a:extLst>
              <a:ext uri="{FF2B5EF4-FFF2-40B4-BE49-F238E27FC236}">
                <a16:creationId xmlns:a16="http://schemas.microsoft.com/office/drawing/2014/main" id="{B50B9C6D-3BC3-F154-11A2-94CFEEE4362F}"/>
              </a:ext>
            </a:extLst>
          </p:cNvPr>
          <p:cNvSpPr/>
          <p:nvPr userDrawn="1"/>
        </p:nvSpPr>
        <p:spPr>
          <a:xfrm>
            <a:off x="4354954" y="1960878"/>
            <a:ext cx="7847741" cy="2867427"/>
          </a:xfrm>
          <a:custGeom>
            <a:avLst/>
            <a:gdLst>
              <a:gd name="connsiteX0" fmla="*/ 716857 w 7847741"/>
              <a:gd name="connsiteY0" fmla="*/ 0 h 2867427"/>
              <a:gd name="connsiteX1" fmla="*/ 7847741 w 7847741"/>
              <a:gd name="connsiteY1" fmla="*/ 0 h 2867427"/>
              <a:gd name="connsiteX2" fmla="*/ 7847741 w 7847741"/>
              <a:gd name="connsiteY2" fmla="*/ 2867427 h 2867427"/>
              <a:gd name="connsiteX3" fmla="*/ 0 w 7847741"/>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7847741" h="2867427">
                <a:moveTo>
                  <a:pt x="716857" y="0"/>
                </a:moveTo>
                <a:lnTo>
                  <a:pt x="7847741" y="0"/>
                </a:lnTo>
                <a:lnTo>
                  <a:pt x="7847741"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mj-lt"/>
            </a:endParaRPr>
          </a:p>
        </p:txBody>
      </p:sp>
      <p:sp>
        <p:nvSpPr>
          <p:cNvPr id="15" name="任意多边形: 形状 14">
            <a:extLst>
              <a:ext uri="{FF2B5EF4-FFF2-40B4-BE49-F238E27FC236}">
                <a16:creationId xmlns:a16="http://schemas.microsoft.com/office/drawing/2014/main" id="{3942E2F2-23EF-33BC-606B-EEFEB643BA36}"/>
              </a:ext>
            </a:extLst>
          </p:cNvPr>
          <p:cNvSpPr/>
          <p:nvPr userDrawn="1"/>
        </p:nvSpPr>
        <p:spPr>
          <a:xfrm>
            <a:off x="4392599" y="2147684"/>
            <a:ext cx="7799401" cy="2493817"/>
          </a:xfrm>
          <a:custGeom>
            <a:avLst/>
            <a:gdLst>
              <a:gd name="connsiteX0" fmla="*/ 623454 w 7799401"/>
              <a:gd name="connsiteY0" fmla="*/ 0 h 2493817"/>
              <a:gd name="connsiteX1" fmla="*/ 7799401 w 7799401"/>
              <a:gd name="connsiteY1" fmla="*/ 0 h 2493817"/>
              <a:gd name="connsiteX2" fmla="*/ 7799401 w 7799401"/>
              <a:gd name="connsiteY2" fmla="*/ 2493817 h 2493817"/>
              <a:gd name="connsiteX3" fmla="*/ 0 w 7799401"/>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7799401" h="2493817">
                <a:moveTo>
                  <a:pt x="623454" y="0"/>
                </a:moveTo>
                <a:lnTo>
                  <a:pt x="7799401" y="0"/>
                </a:lnTo>
                <a:lnTo>
                  <a:pt x="7799401"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mj-lt"/>
            </a:endParaRPr>
          </a:p>
        </p:txBody>
      </p:sp>
    </p:spTree>
    <p:extLst>
      <p:ext uri="{BB962C8B-B14F-4D97-AF65-F5344CB8AC3E}">
        <p14:creationId xmlns:p14="http://schemas.microsoft.com/office/powerpoint/2010/main" val="355406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063E62-8ADC-4BE2-9FF5-6AF5A14CEF05}"/>
              </a:ext>
            </a:extLst>
          </p:cNvPr>
          <p:cNvPicPr>
            <a:picLocks noChangeAspect="1"/>
          </p:cNvPicPr>
          <p:nvPr userDrawn="1"/>
        </p:nvPicPr>
        <p:blipFill rotWithShape="1">
          <a:blip r:embed="rId2"/>
          <a:srcRect r="16472"/>
          <a:stretch/>
        </p:blipFill>
        <p:spPr>
          <a:xfrm rot="5400000">
            <a:off x="2701059" y="-2701058"/>
            <a:ext cx="6788259" cy="12190378"/>
          </a:xfrm>
          <a:prstGeom prst="rect">
            <a:avLst/>
          </a:prstGeom>
        </p:spPr>
      </p:pic>
      <p:sp>
        <p:nvSpPr>
          <p:cNvPr id="3" name="矩形 2">
            <a:extLst>
              <a:ext uri="{FF2B5EF4-FFF2-40B4-BE49-F238E27FC236}">
                <a16:creationId xmlns:a16="http://schemas.microsoft.com/office/drawing/2014/main" id="{53AC05BB-C5D2-4C8C-B042-2EE3C8F1A9F0}"/>
              </a:ext>
            </a:extLst>
          </p:cNvPr>
          <p:cNvSpPr/>
          <p:nvPr userDrawn="1"/>
        </p:nvSpPr>
        <p:spPr>
          <a:xfrm>
            <a:off x="-6000" y="0"/>
            <a:ext cx="12199622" cy="678825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C0A1C82-9D9A-C583-6E29-7361C12E8443}"/>
              </a:ext>
            </a:extLst>
          </p:cNvPr>
          <p:cNvSpPr/>
          <p:nvPr userDrawn="1"/>
        </p:nvSpPr>
        <p:spPr>
          <a:xfrm>
            <a:off x="0" y="0"/>
            <a:ext cx="6377617" cy="651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直线连接符 92"/>
          <p:cNvCxnSpPr/>
          <p:nvPr userDrawn="1"/>
        </p:nvCxnSpPr>
        <p:spPr>
          <a:xfrm flipH="1">
            <a:off x="-6000" y="6342610"/>
            <a:ext cx="12204000"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直线连接符 93"/>
          <p:cNvCxnSpPr/>
          <p:nvPr userDrawn="1"/>
        </p:nvCxnSpPr>
        <p:spPr>
          <a:xfrm flipH="1">
            <a:off x="-6000" y="703814"/>
            <a:ext cx="12204000"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89">
            <a:extLst>
              <a:ext uri="{FF2B5EF4-FFF2-40B4-BE49-F238E27FC236}">
                <a16:creationId xmlns:a16="http://schemas.microsoft.com/office/drawing/2014/main" id="{D4849E7C-9DE6-4A66-88B5-90026889B64A}"/>
              </a:ext>
            </a:extLst>
          </p:cNvPr>
          <p:cNvSpPr txBox="1"/>
          <p:nvPr userDrawn="1"/>
        </p:nvSpPr>
        <p:spPr>
          <a:xfrm>
            <a:off x="10965355" y="110067"/>
            <a:ext cx="123264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chemeClr val="accent1"/>
                </a:solidFill>
                <a:latin typeface="+mj-ea"/>
                <a:ea typeface="+mj-ea"/>
              </a:rPr>
              <a:t>LOGO</a:t>
            </a:r>
            <a:endParaRPr kumimoji="1" lang="zh-CN" altLang="en-US" sz="2400" b="1" dirty="0">
              <a:solidFill>
                <a:schemeClr val="accent1"/>
              </a:solidFill>
              <a:latin typeface="+mj-ea"/>
              <a:ea typeface="+mj-ea"/>
            </a:endParaRPr>
          </a:p>
        </p:txBody>
      </p:sp>
      <p:sp>
        <p:nvSpPr>
          <p:cNvPr id="11" name="矩形 10">
            <a:extLst>
              <a:ext uri="{FF2B5EF4-FFF2-40B4-BE49-F238E27FC236}">
                <a16:creationId xmlns:a16="http://schemas.microsoft.com/office/drawing/2014/main" id="{37C52E11-922A-6589-9335-A992441F69A9}"/>
              </a:ext>
            </a:extLst>
          </p:cNvPr>
          <p:cNvSpPr/>
          <p:nvPr userDrawn="1"/>
        </p:nvSpPr>
        <p:spPr>
          <a:xfrm>
            <a:off x="-25618" y="6395767"/>
            <a:ext cx="12198000" cy="46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30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505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1503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31111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3" r:id="rId4"/>
    <p:sldLayoutId id="2147483667" r:id="rId5"/>
    <p:sldLayoutId id="21474836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矩形 833">
            <a:extLst>
              <a:ext uri="{FF2B5EF4-FFF2-40B4-BE49-F238E27FC236}">
                <a16:creationId xmlns:a16="http://schemas.microsoft.com/office/drawing/2014/main" id="{4D7D5138-A679-495D-9457-28D26DFCB2A1}"/>
              </a:ext>
            </a:extLst>
          </p:cNvPr>
          <p:cNvSpPr>
            <a:spLocks noChangeAspect="1"/>
          </p:cNvSpPr>
          <p:nvPr/>
        </p:nvSpPr>
        <p:spPr>
          <a:xfrm>
            <a:off x="0" y="0"/>
            <a:ext cx="12192000" cy="6858000"/>
          </a:xfrm>
          <a:prstGeom prst="rect">
            <a:avLst/>
          </a:prstGeom>
          <a:blipFill dpi="0" rotWithShape="1">
            <a:blip r:embed="rId2"/>
            <a:srcRect/>
            <a:stretch>
              <a:fillRect t="-3790" b="-19174"/>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833" name="矩形 832">
            <a:extLst>
              <a:ext uri="{FF2B5EF4-FFF2-40B4-BE49-F238E27FC236}">
                <a16:creationId xmlns:a16="http://schemas.microsoft.com/office/drawing/2014/main" id="{DE50B164-437E-4B2F-ABC2-205871CC7FFF}"/>
              </a:ext>
            </a:extLst>
          </p:cNvPr>
          <p:cNvSpPr/>
          <p:nvPr/>
        </p:nvSpPr>
        <p:spPr>
          <a:xfrm>
            <a:off x="0" y="-28450"/>
            <a:ext cx="12313920" cy="740664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0" name="任意多边形: 形状 19">
            <a:extLst>
              <a:ext uri="{FF2B5EF4-FFF2-40B4-BE49-F238E27FC236}">
                <a16:creationId xmlns:a16="http://schemas.microsoft.com/office/drawing/2014/main" id="{879A7645-4080-5C36-F600-CFE6CD33C9C3}"/>
              </a:ext>
            </a:extLst>
          </p:cNvPr>
          <p:cNvSpPr/>
          <p:nvPr/>
        </p:nvSpPr>
        <p:spPr>
          <a:xfrm>
            <a:off x="0" y="1960878"/>
            <a:ext cx="4284596" cy="2867427"/>
          </a:xfrm>
          <a:custGeom>
            <a:avLst/>
            <a:gdLst>
              <a:gd name="connsiteX0" fmla="*/ 0 w 4284596"/>
              <a:gd name="connsiteY0" fmla="*/ 0 h 2867427"/>
              <a:gd name="connsiteX1" fmla="*/ 4284596 w 4284596"/>
              <a:gd name="connsiteY1" fmla="*/ 0 h 2867427"/>
              <a:gd name="connsiteX2" fmla="*/ 3567739 w 4284596"/>
              <a:gd name="connsiteY2" fmla="*/ 2867427 h 2867427"/>
              <a:gd name="connsiteX3" fmla="*/ 0 w 4284596"/>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4284596" h="2867427">
                <a:moveTo>
                  <a:pt x="0" y="0"/>
                </a:moveTo>
                <a:lnTo>
                  <a:pt x="4284596" y="0"/>
                </a:lnTo>
                <a:lnTo>
                  <a:pt x="3567739"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1" name="任意多边形: 形状 20">
            <a:extLst>
              <a:ext uri="{FF2B5EF4-FFF2-40B4-BE49-F238E27FC236}">
                <a16:creationId xmlns:a16="http://schemas.microsoft.com/office/drawing/2014/main" id="{5EAA59E2-B0CC-B2E3-4F4D-AE0DB594CD90}"/>
              </a:ext>
            </a:extLst>
          </p:cNvPr>
          <p:cNvSpPr/>
          <p:nvPr/>
        </p:nvSpPr>
        <p:spPr>
          <a:xfrm>
            <a:off x="-4308" y="2147684"/>
            <a:ext cx="4251259" cy="2493817"/>
          </a:xfrm>
          <a:custGeom>
            <a:avLst/>
            <a:gdLst>
              <a:gd name="connsiteX0" fmla="*/ 0 w 4251259"/>
              <a:gd name="connsiteY0" fmla="*/ 0 h 2493817"/>
              <a:gd name="connsiteX1" fmla="*/ 4251259 w 4251259"/>
              <a:gd name="connsiteY1" fmla="*/ 0 h 2493817"/>
              <a:gd name="connsiteX2" fmla="*/ 3627805 w 4251259"/>
              <a:gd name="connsiteY2" fmla="*/ 2493817 h 2493817"/>
              <a:gd name="connsiteX3" fmla="*/ 0 w 4251259"/>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4251259" h="2493817">
                <a:moveTo>
                  <a:pt x="0" y="0"/>
                </a:moveTo>
                <a:lnTo>
                  <a:pt x="4251259" y="0"/>
                </a:lnTo>
                <a:lnTo>
                  <a:pt x="3627805"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3" name="任意多边形: 形状 22">
            <a:extLst>
              <a:ext uri="{FF2B5EF4-FFF2-40B4-BE49-F238E27FC236}">
                <a16:creationId xmlns:a16="http://schemas.microsoft.com/office/drawing/2014/main" id="{04C7204E-8552-31ED-76EF-F2468A398378}"/>
              </a:ext>
            </a:extLst>
          </p:cNvPr>
          <p:cNvSpPr/>
          <p:nvPr/>
        </p:nvSpPr>
        <p:spPr>
          <a:xfrm>
            <a:off x="3524516" y="1960878"/>
            <a:ext cx="8637004" cy="2867427"/>
          </a:xfrm>
          <a:custGeom>
            <a:avLst/>
            <a:gdLst>
              <a:gd name="connsiteX0" fmla="*/ 716857 w 8637004"/>
              <a:gd name="connsiteY0" fmla="*/ 0 h 2867427"/>
              <a:gd name="connsiteX1" fmla="*/ 8637004 w 8637004"/>
              <a:gd name="connsiteY1" fmla="*/ 0 h 2867427"/>
              <a:gd name="connsiteX2" fmla="*/ 8637004 w 8637004"/>
              <a:gd name="connsiteY2" fmla="*/ 2867427 h 2867427"/>
              <a:gd name="connsiteX3" fmla="*/ 0 w 8637004"/>
              <a:gd name="connsiteY3" fmla="*/ 2867427 h 2867427"/>
            </a:gdLst>
            <a:ahLst/>
            <a:cxnLst>
              <a:cxn ang="0">
                <a:pos x="connsiteX0" y="connsiteY0"/>
              </a:cxn>
              <a:cxn ang="0">
                <a:pos x="connsiteX1" y="connsiteY1"/>
              </a:cxn>
              <a:cxn ang="0">
                <a:pos x="connsiteX2" y="connsiteY2"/>
              </a:cxn>
              <a:cxn ang="0">
                <a:pos x="connsiteX3" y="connsiteY3"/>
              </a:cxn>
            </a:cxnLst>
            <a:rect l="l" t="t" r="r" b="b"/>
            <a:pathLst>
              <a:path w="8637004" h="2867427">
                <a:moveTo>
                  <a:pt x="716857" y="0"/>
                </a:moveTo>
                <a:lnTo>
                  <a:pt x="8637004" y="0"/>
                </a:lnTo>
                <a:lnTo>
                  <a:pt x="8637004" y="2867427"/>
                </a:lnTo>
                <a:lnTo>
                  <a:pt x="0" y="286742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4" name="任意多边形: 形状 23">
            <a:extLst>
              <a:ext uri="{FF2B5EF4-FFF2-40B4-BE49-F238E27FC236}">
                <a16:creationId xmlns:a16="http://schemas.microsoft.com/office/drawing/2014/main" id="{FD1F3401-1332-AE9F-CA43-7FCC4C2C75E6}"/>
              </a:ext>
            </a:extLst>
          </p:cNvPr>
          <p:cNvSpPr/>
          <p:nvPr/>
        </p:nvSpPr>
        <p:spPr>
          <a:xfrm>
            <a:off x="3524517" y="2147684"/>
            <a:ext cx="8637002" cy="2493817"/>
          </a:xfrm>
          <a:custGeom>
            <a:avLst/>
            <a:gdLst>
              <a:gd name="connsiteX0" fmla="*/ 623454 w 8637002"/>
              <a:gd name="connsiteY0" fmla="*/ 0 h 2493817"/>
              <a:gd name="connsiteX1" fmla="*/ 8637002 w 8637002"/>
              <a:gd name="connsiteY1" fmla="*/ 0 h 2493817"/>
              <a:gd name="connsiteX2" fmla="*/ 8637002 w 8637002"/>
              <a:gd name="connsiteY2" fmla="*/ 2493817 h 2493817"/>
              <a:gd name="connsiteX3" fmla="*/ 0 w 8637002"/>
              <a:gd name="connsiteY3" fmla="*/ 2493817 h 2493817"/>
            </a:gdLst>
            <a:ahLst/>
            <a:cxnLst>
              <a:cxn ang="0">
                <a:pos x="connsiteX0" y="connsiteY0"/>
              </a:cxn>
              <a:cxn ang="0">
                <a:pos x="connsiteX1" y="connsiteY1"/>
              </a:cxn>
              <a:cxn ang="0">
                <a:pos x="connsiteX2" y="connsiteY2"/>
              </a:cxn>
              <a:cxn ang="0">
                <a:pos x="connsiteX3" y="connsiteY3"/>
              </a:cxn>
            </a:cxnLst>
            <a:rect l="l" t="t" r="r" b="b"/>
            <a:pathLst>
              <a:path w="8637002" h="2493817">
                <a:moveTo>
                  <a:pt x="623454" y="0"/>
                </a:moveTo>
                <a:lnTo>
                  <a:pt x="8637002" y="0"/>
                </a:lnTo>
                <a:lnTo>
                  <a:pt x="8637002" y="2493817"/>
                </a:lnTo>
                <a:lnTo>
                  <a:pt x="0" y="24938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3" name="文本框 12">
            <a:extLst>
              <a:ext uri="{FF2B5EF4-FFF2-40B4-BE49-F238E27FC236}">
                <a16:creationId xmlns:a16="http://schemas.microsoft.com/office/drawing/2014/main" id="{CFBABC97-6DA0-4343-97A7-12A41E2E6322}"/>
              </a:ext>
            </a:extLst>
          </p:cNvPr>
          <p:cNvSpPr txBox="1"/>
          <p:nvPr/>
        </p:nvSpPr>
        <p:spPr>
          <a:xfrm>
            <a:off x="2759185" y="3088094"/>
            <a:ext cx="7899400" cy="1015663"/>
          </a:xfrm>
          <a:prstGeom prst="rect">
            <a:avLst/>
          </a:prstGeom>
          <a:noFill/>
        </p:spPr>
        <p:txBody>
          <a:bodyPr wrap="square" rtlCol="0">
            <a:noAutofit/>
          </a:bodyPr>
          <a:lstStyle/>
          <a:p>
            <a:r>
              <a:rPr lang="zh-CN" altLang="en-US" sz="6000" b="1" spc="600" dirty="0">
                <a:solidFill>
                  <a:schemeClr val="bg1"/>
                </a:solidFill>
                <a:latin typeface="思源黑体 CN Bold" panose="020B0800000000000000" pitchFamily="34" charset="-122"/>
                <a:ea typeface="思源黑体 CN Bold" panose="020B0800000000000000" pitchFamily="34" charset="-122"/>
                <a:sym typeface="思源黑体 CN Bold" panose="020B0800000000000000" pitchFamily="34" charset="-122"/>
              </a:rPr>
              <a:t>简约答辩通用模板</a:t>
            </a:r>
          </a:p>
        </p:txBody>
      </p:sp>
      <p:sp>
        <p:nvSpPr>
          <p:cNvPr id="14" name="文本框 13">
            <a:extLst>
              <a:ext uri="{FF2B5EF4-FFF2-40B4-BE49-F238E27FC236}">
                <a16:creationId xmlns:a16="http://schemas.microsoft.com/office/drawing/2014/main" id="{6B58116D-8103-48D7-94B3-53B46222561B}"/>
              </a:ext>
            </a:extLst>
          </p:cNvPr>
          <p:cNvSpPr txBox="1"/>
          <p:nvPr/>
        </p:nvSpPr>
        <p:spPr>
          <a:xfrm>
            <a:off x="4492876" y="2480087"/>
            <a:ext cx="5038694" cy="523220"/>
          </a:xfrm>
          <a:prstGeom prst="rect">
            <a:avLst/>
          </a:prstGeom>
          <a:noFill/>
        </p:spPr>
        <p:txBody>
          <a:bodyPr wrap="square">
            <a:noAutofit/>
          </a:bodyPr>
          <a:lstStyle/>
          <a:p>
            <a:r>
              <a:rPr lang="en-US" altLang="zh-CN" sz="2800" dirty="0">
                <a:solidFill>
                  <a:schemeClr val="bg1"/>
                </a:solidFill>
                <a:latin typeface="思源黑体 CN Bold" panose="020B0800000000000000" pitchFamily="34" charset="-122"/>
                <a:ea typeface="思源黑体 CN Bold" panose="020B0800000000000000" pitchFamily="34" charset="-122"/>
                <a:sym typeface="思源黑体 CN Bold" panose="020B0800000000000000" pitchFamily="34" charset="-122"/>
              </a:rPr>
              <a:t>/</a:t>
            </a:r>
            <a:r>
              <a:rPr lang="zh-CN" altLang="en-US" sz="2800" dirty="0">
                <a:solidFill>
                  <a:schemeClr val="bg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这里输入你的学校</a:t>
            </a:r>
            <a:r>
              <a:rPr lang="en-US" altLang="zh-CN" sz="2800" dirty="0">
                <a:solidFill>
                  <a:schemeClr val="bg1"/>
                </a:solidFill>
                <a:latin typeface="思源黑体 CN Bold" panose="020B0800000000000000" pitchFamily="34" charset="-122"/>
                <a:ea typeface="思源黑体 CN Bold" panose="020B0800000000000000" pitchFamily="34" charset="-122"/>
                <a:sym typeface="思源黑体 CN Bold" panose="020B0800000000000000" pitchFamily="34" charset="-122"/>
              </a:rPr>
              <a:t>/</a:t>
            </a:r>
            <a:endParaRPr lang="zh-CN" altLang="en-US" sz="2800" dirty="0">
              <a:solidFill>
                <a:schemeClr val="bg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cxnSp>
        <p:nvCxnSpPr>
          <p:cNvPr id="15" name="直接连接符 14">
            <a:extLst>
              <a:ext uri="{FF2B5EF4-FFF2-40B4-BE49-F238E27FC236}">
                <a16:creationId xmlns:a16="http://schemas.microsoft.com/office/drawing/2014/main" id="{A7A41100-13DF-4148-A886-9528698DFA5A}"/>
              </a:ext>
            </a:extLst>
          </p:cNvPr>
          <p:cNvCxnSpPr>
            <a:cxnSpLocks/>
          </p:cNvCxnSpPr>
          <p:nvPr/>
        </p:nvCxnSpPr>
        <p:spPr>
          <a:xfrm>
            <a:off x="5892800" y="3082468"/>
            <a:ext cx="406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矩形: 圆角 16">
            <a:extLst>
              <a:ext uri="{FF2B5EF4-FFF2-40B4-BE49-F238E27FC236}">
                <a16:creationId xmlns:a16="http://schemas.microsoft.com/office/drawing/2014/main" id="{C67FDA84-94FD-44FA-9924-4B8807ABEA39}"/>
              </a:ext>
            </a:extLst>
          </p:cNvPr>
          <p:cNvSpPr/>
          <p:nvPr/>
        </p:nvSpPr>
        <p:spPr>
          <a:xfrm>
            <a:off x="3628104" y="4103757"/>
            <a:ext cx="2228364" cy="27779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汇报人：</a:t>
            </a:r>
            <a:r>
              <a:rPr lang="en-US" altLang="zh-CN" sz="1400" b="1" dirty="0" err="1">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OfficePLUS</a:t>
            </a:r>
            <a:endParaRPr kumimoji="0" lang="zh-CN" altLang="en-US" sz="1400" b="1"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8" name="矩形: 圆角 17">
            <a:extLst>
              <a:ext uri="{FF2B5EF4-FFF2-40B4-BE49-F238E27FC236}">
                <a16:creationId xmlns:a16="http://schemas.microsoft.com/office/drawing/2014/main" id="{38B496EC-EE19-4C82-B28F-79A06D290096}"/>
              </a:ext>
            </a:extLst>
          </p:cNvPr>
          <p:cNvSpPr/>
          <p:nvPr/>
        </p:nvSpPr>
        <p:spPr>
          <a:xfrm>
            <a:off x="6818787" y="4149250"/>
            <a:ext cx="2395820" cy="1868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指导教师：</a:t>
            </a:r>
            <a:r>
              <a:rPr lang="en-US" altLang="zh-CN" sz="1400" b="1" dirty="0" err="1">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OfficePLUS</a:t>
            </a:r>
            <a:endParaRPr kumimoji="0" lang="zh-CN" altLang="en-US" sz="1400" b="1" i="0" u="none" strike="noStrike" kern="1200" cap="none" spc="0" normalizeH="0" baseline="0" noProof="0" dirty="0">
              <a:ln>
                <a:noFill/>
              </a:ln>
              <a:solidFill>
                <a:schemeClr val="accent2"/>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283851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4201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03</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6296913" y="2443764"/>
            <a:ext cx="4212693"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重点难点</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4103688"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KEYANDDIFFICULTIES</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314550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8495" y="2020425"/>
            <a:ext cx="5445591" cy="3166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aphicFrame>
        <p:nvGraphicFramePr>
          <p:cNvPr id="3" name="图表 2"/>
          <p:cNvGraphicFramePr/>
          <p:nvPr>
            <p:extLst>
              <p:ext uri="{D42A27DB-BD31-4B8C-83A1-F6EECF244321}">
                <p14:modId xmlns:p14="http://schemas.microsoft.com/office/powerpoint/2010/main" val="128042201"/>
              </p:ext>
            </p:extLst>
          </p:nvPr>
        </p:nvGraphicFramePr>
        <p:xfrm>
          <a:off x="6404084" y="2009347"/>
          <a:ext cx="4732943" cy="3177089"/>
        </p:xfrm>
        <a:graphic>
          <a:graphicData uri="http://schemas.openxmlformats.org/drawingml/2006/chart">
            <c:chart xmlns:c="http://schemas.openxmlformats.org/drawingml/2006/chart" xmlns:r="http://schemas.openxmlformats.org/officeDocument/2006/relationships" r:id="rId2"/>
          </a:graphicData>
        </a:graphic>
      </p:graphicFrame>
      <p:sp>
        <p:nvSpPr>
          <p:cNvPr id="4" name="矩形 3"/>
          <p:cNvSpPr/>
          <p:nvPr/>
        </p:nvSpPr>
        <p:spPr>
          <a:xfrm>
            <a:off x="824679" y="2167363"/>
            <a:ext cx="1413124" cy="3470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35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重点结论</a:t>
            </a:r>
          </a:p>
        </p:txBody>
      </p:sp>
      <p:sp>
        <p:nvSpPr>
          <p:cNvPr id="5" name="文本框 99"/>
          <p:cNvSpPr txBox="1"/>
          <p:nvPr/>
        </p:nvSpPr>
        <p:spPr>
          <a:xfrm>
            <a:off x="993091" y="2498717"/>
            <a:ext cx="5315439" cy="8940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15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2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6" name="矩形 5"/>
          <p:cNvSpPr/>
          <p:nvPr/>
        </p:nvSpPr>
        <p:spPr>
          <a:xfrm>
            <a:off x="824679" y="3799390"/>
            <a:ext cx="1413124" cy="3470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35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难点突破</a:t>
            </a:r>
          </a:p>
        </p:txBody>
      </p:sp>
      <p:sp>
        <p:nvSpPr>
          <p:cNvPr id="7" name="文本框 101"/>
          <p:cNvSpPr txBox="1"/>
          <p:nvPr/>
        </p:nvSpPr>
        <p:spPr>
          <a:xfrm>
            <a:off x="993091" y="4176348"/>
            <a:ext cx="5315439" cy="89191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15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2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8" name="直角三角形 7"/>
          <p:cNvSpPr/>
          <p:nvPr/>
        </p:nvSpPr>
        <p:spPr>
          <a:xfrm flipH="1" flipV="1">
            <a:off x="820243" y="2512749"/>
            <a:ext cx="138251" cy="10716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9" name="直角三角形 8"/>
          <p:cNvSpPr/>
          <p:nvPr/>
        </p:nvSpPr>
        <p:spPr>
          <a:xfrm flipH="1" flipV="1">
            <a:off x="820243" y="4147873"/>
            <a:ext cx="138251" cy="10716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0" name="文本框 89">
            <a:extLst>
              <a:ext uri="{FF2B5EF4-FFF2-40B4-BE49-F238E27FC236}">
                <a16:creationId xmlns:a16="http://schemas.microsoft.com/office/drawing/2014/main" id="{960E2F7C-2B7C-D210-4D4C-49A62A8725C0}"/>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重点难点</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a:extLst>
              <a:ext uri="{FF2B5EF4-FFF2-40B4-BE49-F238E27FC236}">
                <a16:creationId xmlns:a16="http://schemas.microsoft.com/office/drawing/2014/main" id="{6C28B522-86A8-4744-AFC1-20DE2B36BB24}"/>
              </a:ext>
            </a:extLst>
          </p:cNvPr>
          <p:cNvSpPr txBox="1"/>
          <p:nvPr/>
        </p:nvSpPr>
        <p:spPr>
          <a:xfrm>
            <a:off x="1569757" y="4693858"/>
            <a:ext cx="1723549"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文本数据分析</a:t>
            </a:r>
          </a:p>
        </p:txBody>
      </p:sp>
      <p:sp>
        <p:nvSpPr>
          <p:cNvPr id="4" name="文本框 4">
            <a:extLst>
              <a:ext uri="{FF2B5EF4-FFF2-40B4-BE49-F238E27FC236}">
                <a16:creationId xmlns:a16="http://schemas.microsoft.com/office/drawing/2014/main" id="{B10C3B90-046B-4EE6-B80C-DF24AED50C3F}"/>
              </a:ext>
            </a:extLst>
          </p:cNvPr>
          <p:cNvSpPr txBox="1"/>
          <p:nvPr/>
        </p:nvSpPr>
        <p:spPr>
          <a:xfrm>
            <a:off x="1569757" y="5034490"/>
            <a:ext cx="9121514" cy="100835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endParaRPr lang="zh-CN" altLang="en-US" sz="105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aphicFrame>
        <p:nvGraphicFramePr>
          <p:cNvPr id="46" name="图表 45">
            <a:extLst>
              <a:ext uri="{FF2B5EF4-FFF2-40B4-BE49-F238E27FC236}">
                <a16:creationId xmlns:a16="http://schemas.microsoft.com/office/drawing/2014/main" id="{3E64E30F-4F68-400B-9365-1EC8C0ECC307}"/>
              </a:ext>
            </a:extLst>
          </p:cNvPr>
          <p:cNvGraphicFramePr/>
          <p:nvPr>
            <p:extLst>
              <p:ext uri="{D42A27DB-BD31-4B8C-83A1-F6EECF244321}">
                <p14:modId xmlns:p14="http://schemas.microsoft.com/office/powerpoint/2010/main" val="1673827009"/>
              </p:ext>
            </p:extLst>
          </p:nvPr>
        </p:nvGraphicFramePr>
        <p:xfrm>
          <a:off x="2431531" y="1128409"/>
          <a:ext cx="7406968" cy="3395133"/>
        </p:xfrm>
        <a:graphic>
          <a:graphicData uri="http://schemas.openxmlformats.org/drawingml/2006/chart">
            <c:chart xmlns:c="http://schemas.openxmlformats.org/drawingml/2006/chart" xmlns:r="http://schemas.openxmlformats.org/officeDocument/2006/relationships" r:id="rId2"/>
          </a:graphicData>
        </a:graphic>
      </p:graphicFrame>
      <p:sp>
        <p:nvSpPr>
          <p:cNvPr id="2" name="文本框 89">
            <a:extLst>
              <a:ext uri="{FF2B5EF4-FFF2-40B4-BE49-F238E27FC236}">
                <a16:creationId xmlns:a16="http://schemas.microsoft.com/office/drawing/2014/main" id="{9E8C74D4-4749-4DA6-25FB-A1CCFBDA0DC8}"/>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重点难点</a:t>
            </a:r>
          </a:p>
        </p:txBody>
      </p:sp>
    </p:spTree>
    <p:extLst>
      <p:ext uri="{BB962C8B-B14F-4D97-AF65-F5344CB8AC3E}">
        <p14:creationId xmlns:p14="http://schemas.microsoft.com/office/powerpoint/2010/main" val="374616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4201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04</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6296913" y="2443764"/>
            <a:ext cx="4212693"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归纳总结</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3942369"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ALLINALL</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275831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D57E7CD4-3A02-41F5-89C9-523CA14A5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39" t="9" r="19744" b="-9"/>
          <a:stretch/>
        </p:blipFill>
        <p:spPr>
          <a:xfrm>
            <a:off x="9671322" y="1581096"/>
            <a:ext cx="1857064" cy="3801132"/>
          </a:xfrm>
          <a:prstGeom prst="roundRect">
            <a:avLst>
              <a:gd name="adj" fmla="val 7811"/>
            </a:avLst>
          </a:prstGeom>
        </p:spPr>
      </p:pic>
      <p:sp>
        <p:nvSpPr>
          <p:cNvPr id="4" name="圆角矩形 8">
            <a:extLst>
              <a:ext uri="{FF2B5EF4-FFF2-40B4-BE49-F238E27FC236}">
                <a16:creationId xmlns:a16="http://schemas.microsoft.com/office/drawing/2014/main" id="{9948901D-7145-4509-B32C-031A5F6A8F29}"/>
              </a:ext>
            </a:extLst>
          </p:cNvPr>
          <p:cNvSpPr/>
          <p:nvPr/>
        </p:nvSpPr>
        <p:spPr>
          <a:xfrm>
            <a:off x="837750" y="1482023"/>
            <a:ext cx="3429340" cy="1954577"/>
          </a:xfrm>
          <a:prstGeom prst="roundRect">
            <a:avLst>
              <a:gd name="adj" fmla="val 3362"/>
            </a:avLst>
          </a:prstGeom>
          <a:gradFill flip="none" rotWithShape="1">
            <a:gsLst>
              <a:gs pos="2000">
                <a:schemeClr val="accent2">
                  <a:alpha val="0"/>
                </a:schemeClr>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8" name="矩形 7">
            <a:extLst>
              <a:ext uri="{FF2B5EF4-FFF2-40B4-BE49-F238E27FC236}">
                <a16:creationId xmlns:a16="http://schemas.microsoft.com/office/drawing/2014/main" id="{D2A60EEB-B484-4CFE-97D5-673B3F0D92E1}"/>
              </a:ext>
            </a:extLst>
          </p:cNvPr>
          <p:cNvSpPr/>
          <p:nvPr/>
        </p:nvSpPr>
        <p:spPr>
          <a:xfrm>
            <a:off x="1019118" y="1742129"/>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总结一</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9" name="TextBox 16">
            <a:extLst>
              <a:ext uri="{FF2B5EF4-FFF2-40B4-BE49-F238E27FC236}">
                <a16:creationId xmlns:a16="http://schemas.microsoft.com/office/drawing/2014/main" id="{BC3B386A-77CC-4D59-94B5-9267756B8576}"/>
              </a:ext>
            </a:extLst>
          </p:cNvPr>
          <p:cNvSpPr txBox="1"/>
          <p:nvPr/>
        </p:nvSpPr>
        <p:spPr>
          <a:xfrm>
            <a:off x="1019119" y="2111683"/>
            <a:ext cx="3091121"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8" name="Freeform 163">
            <a:extLst>
              <a:ext uri="{FF2B5EF4-FFF2-40B4-BE49-F238E27FC236}">
                <a16:creationId xmlns:a16="http://schemas.microsoft.com/office/drawing/2014/main" id="{0F4BE999-7ADE-4DAD-AB34-B76651D0BF78}"/>
              </a:ext>
            </a:extLst>
          </p:cNvPr>
          <p:cNvSpPr>
            <a:spLocks noEditPoints="1"/>
          </p:cNvSpPr>
          <p:nvPr/>
        </p:nvSpPr>
        <p:spPr bwMode="auto">
          <a:xfrm>
            <a:off x="3750577" y="4703579"/>
            <a:ext cx="454553" cy="852755"/>
          </a:xfrm>
          <a:custGeom>
            <a:avLst/>
            <a:gdLst>
              <a:gd name="T0" fmla="*/ 51 w 51"/>
              <a:gd name="T1" fmla="*/ 50 h 96"/>
              <a:gd name="T2" fmla="*/ 49 w 51"/>
              <a:gd name="T3" fmla="*/ 62 h 96"/>
              <a:gd name="T4" fmla="*/ 43 w 51"/>
              <a:gd name="T5" fmla="*/ 71 h 96"/>
              <a:gd name="T6" fmla="*/ 35 w 51"/>
              <a:gd name="T7" fmla="*/ 75 h 96"/>
              <a:gd name="T8" fmla="*/ 27 w 51"/>
              <a:gd name="T9" fmla="*/ 78 h 96"/>
              <a:gd name="T10" fmla="*/ 27 w 51"/>
              <a:gd name="T11" fmla="*/ 96 h 96"/>
              <a:gd name="T12" fmla="*/ 24 w 51"/>
              <a:gd name="T13" fmla="*/ 96 h 96"/>
              <a:gd name="T14" fmla="*/ 24 w 51"/>
              <a:gd name="T15" fmla="*/ 78 h 96"/>
              <a:gd name="T16" fmla="*/ 16 w 51"/>
              <a:gd name="T17" fmla="*/ 75 h 96"/>
              <a:gd name="T18" fmla="*/ 9 w 51"/>
              <a:gd name="T19" fmla="*/ 71 h 96"/>
              <a:gd name="T20" fmla="*/ 2 w 51"/>
              <a:gd name="T21" fmla="*/ 62 h 96"/>
              <a:gd name="T22" fmla="*/ 0 w 51"/>
              <a:gd name="T23" fmla="*/ 50 h 96"/>
              <a:gd name="T24" fmla="*/ 2 w 51"/>
              <a:gd name="T25" fmla="*/ 35 h 96"/>
              <a:gd name="T26" fmla="*/ 9 w 51"/>
              <a:gd name="T27" fmla="*/ 22 h 96"/>
              <a:gd name="T28" fmla="*/ 17 w 51"/>
              <a:gd name="T29" fmla="*/ 10 h 96"/>
              <a:gd name="T30" fmla="*/ 26 w 51"/>
              <a:gd name="T31" fmla="*/ 0 h 96"/>
              <a:gd name="T32" fmla="*/ 34 w 51"/>
              <a:gd name="T33" fmla="*/ 10 h 96"/>
              <a:gd name="T34" fmla="*/ 43 w 51"/>
              <a:gd name="T35" fmla="*/ 22 h 96"/>
              <a:gd name="T36" fmla="*/ 49 w 51"/>
              <a:gd name="T37" fmla="*/ 35 h 96"/>
              <a:gd name="T38" fmla="*/ 51 w 51"/>
              <a:gd name="T39" fmla="*/ 50 h 96"/>
              <a:gd name="T40" fmla="*/ 27 w 51"/>
              <a:gd name="T41" fmla="*/ 75 h 96"/>
              <a:gd name="T42" fmla="*/ 34 w 51"/>
              <a:gd name="T43" fmla="*/ 72 h 96"/>
              <a:gd name="T44" fmla="*/ 41 w 51"/>
              <a:gd name="T45" fmla="*/ 68 h 96"/>
              <a:gd name="T46" fmla="*/ 46 w 51"/>
              <a:gd name="T47" fmla="*/ 61 h 96"/>
              <a:gd name="T48" fmla="*/ 48 w 51"/>
              <a:gd name="T49" fmla="*/ 50 h 96"/>
              <a:gd name="T50" fmla="*/ 46 w 51"/>
              <a:gd name="T51" fmla="*/ 37 h 96"/>
              <a:gd name="T52" fmla="*/ 41 w 51"/>
              <a:gd name="T53" fmla="*/ 25 h 96"/>
              <a:gd name="T54" fmla="*/ 34 w 51"/>
              <a:gd name="T55" fmla="*/ 14 h 96"/>
              <a:gd name="T56" fmla="*/ 26 w 51"/>
              <a:gd name="T57" fmla="*/ 5 h 96"/>
              <a:gd name="T58" fmla="*/ 18 w 51"/>
              <a:gd name="T59" fmla="*/ 14 h 96"/>
              <a:gd name="T60" fmla="*/ 10 w 51"/>
              <a:gd name="T61" fmla="*/ 25 h 96"/>
              <a:gd name="T62" fmla="*/ 5 w 51"/>
              <a:gd name="T63" fmla="*/ 37 h 96"/>
              <a:gd name="T64" fmla="*/ 3 w 51"/>
              <a:gd name="T65" fmla="*/ 50 h 96"/>
              <a:gd name="T66" fmla="*/ 5 w 51"/>
              <a:gd name="T67" fmla="*/ 61 h 96"/>
              <a:gd name="T68" fmla="*/ 10 w 51"/>
              <a:gd name="T69" fmla="*/ 68 h 96"/>
              <a:gd name="T70" fmla="*/ 17 w 51"/>
              <a:gd name="T71" fmla="*/ 72 h 96"/>
              <a:gd name="T72" fmla="*/ 24 w 51"/>
              <a:gd name="T73" fmla="*/ 75 h 96"/>
              <a:gd name="T74" fmla="*/ 24 w 51"/>
              <a:gd name="T75" fmla="*/ 45 h 96"/>
              <a:gd name="T76" fmla="*/ 14 w 51"/>
              <a:gd name="T77" fmla="*/ 35 h 96"/>
              <a:gd name="T78" fmla="*/ 16 w 51"/>
              <a:gd name="T79" fmla="*/ 33 h 96"/>
              <a:gd name="T80" fmla="*/ 24 w 51"/>
              <a:gd name="T81" fmla="*/ 41 h 96"/>
              <a:gd name="T82" fmla="*/ 24 w 51"/>
              <a:gd name="T83" fmla="*/ 26 h 96"/>
              <a:gd name="T84" fmla="*/ 27 w 51"/>
              <a:gd name="T85" fmla="*/ 26 h 96"/>
              <a:gd name="T86" fmla="*/ 27 w 51"/>
              <a:gd name="T87" fmla="*/ 58 h 96"/>
              <a:gd name="T88" fmla="*/ 35 w 51"/>
              <a:gd name="T89" fmla="*/ 50 h 96"/>
              <a:gd name="T90" fmla="*/ 37 w 51"/>
              <a:gd name="T91" fmla="*/ 52 h 96"/>
              <a:gd name="T92" fmla="*/ 27 w 51"/>
              <a:gd name="T93" fmla="*/ 63 h 96"/>
              <a:gd name="T94" fmla="*/ 27 w 51"/>
              <a:gd name="T95" fmla="*/ 7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96">
                <a:moveTo>
                  <a:pt x="51" y="50"/>
                </a:moveTo>
                <a:cubicBezTo>
                  <a:pt x="51" y="55"/>
                  <a:pt x="50" y="59"/>
                  <a:pt x="49" y="62"/>
                </a:cubicBezTo>
                <a:cubicBezTo>
                  <a:pt x="47" y="66"/>
                  <a:pt x="45" y="68"/>
                  <a:pt x="43" y="71"/>
                </a:cubicBezTo>
                <a:cubicBezTo>
                  <a:pt x="40" y="73"/>
                  <a:pt x="38" y="74"/>
                  <a:pt x="35" y="75"/>
                </a:cubicBezTo>
                <a:cubicBezTo>
                  <a:pt x="32" y="77"/>
                  <a:pt x="29" y="78"/>
                  <a:pt x="27" y="78"/>
                </a:cubicBezTo>
                <a:cubicBezTo>
                  <a:pt x="27" y="96"/>
                  <a:pt x="27" y="96"/>
                  <a:pt x="27" y="96"/>
                </a:cubicBezTo>
                <a:cubicBezTo>
                  <a:pt x="24" y="96"/>
                  <a:pt x="24" y="96"/>
                  <a:pt x="24" y="96"/>
                </a:cubicBezTo>
                <a:cubicBezTo>
                  <a:pt x="24" y="78"/>
                  <a:pt x="24" y="78"/>
                  <a:pt x="24" y="78"/>
                </a:cubicBezTo>
                <a:cubicBezTo>
                  <a:pt x="22" y="78"/>
                  <a:pt x="19" y="77"/>
                  <a:pt x="16" y="75"/>
                </a:cubicBezTo>
                <a:cubicBezTo>
                  <a:pt x="14" y="74"/>
                  <a:pt x="11" y="73"/>
                  <a:pt x="9" y="71"/>
                </a:cubicBezTo>
                <a:cubicBezTo>
                  <a:pt x="6" y="68"/>
                  <a:pt x="4" y="66"/>
                  <a:pt x="2" y="62"/>
                </a:cubicBezTo>
                <a:cubicBezTo>
                  <a:pt x="1" y="59"/>
                  <a:pt x="0" y="55"/>
                  <a:pt x="0" y="50"/>
                </a:cubicBezTo>
                <a:cubicBezTo>
                  <a:pt x="0" y="45"/>
                  <a:pt x="1" y="40"/>
                  <a:pt x="2" y="35"/>
                </a:cubicBezTo>
                <a:cubicBezTo>
                  <a:pt x="4" y="30"/>
                  <a:pt x="6" y="26"/>
                  <a:pt x="9" y="22"/>
                </a:cubicBezTo>
                <a:cubicBezTo>
                  <a:pt x="11" y="18"/>
                  <a:pt x="14" y="14"/>
                  <a:pt x="17" y="10"/>
                </a:cubicBezTo>
                <a:cubicBezTo>
                  <a:pt x="20" y="7"/>
                  <a:pt x="23" y="3"/>
                  <a:pt x="26" y="0"/>
                </a:cubicBezTo>
                <a:cubicBezTo>
                  <a:pt x="28" y="3"/>
                  <a:pt x="31" y="7"/>
                  <a:pt x="34" y="10"/>
                </a:cubicBezTo>
                <a:cubicBezTo>
                  <a:pt x="37" y="14"/>
                  <a:pt x="40" y="18"/>
                  <a:pt x="43" y="22"/>
                </a:cubicBezTo>
                <a:cubicBezTo>
                  <a:pt x="45" y="26"/>
                  <a:pt x="47" y="30"/>
                  <a:pt x="49" y="35"/>
                </a:cubicBezTo>
                <a:cubicBezTo>
                  <a:pt x="50" y="40"/>
                  <a:pt x="51" y="45"/>
                  <a:pt x="51" y="50"/>
                </a:cubicBezTo>
                <a:close/>
                <a:moveTo>
                  <a:pt x="27" y="75"/>
                </a:moveTo>
                <a:cubicBezTo>
                  <a:pt x="29" y="74"/>
                  <a:pt x="32" y="73"/>
                  <a:pt x="34" y="72"/>
                </a:cubicBezTo>
                <a:cubicBezTo>
                  <a:pt x="37" y="71"/>
                  <a:pt x="39" y="70"/>
                  <a:pt x="41" y="68"/>
                </a:cubicBezTo>
                <a:cubicBezTo>
                  <a:pt x="43" y="66"/>
                  <a:pt x="45" y="64"/>
                  <a:pt x="46" y="61"/>
                </a:cubicBezTo>
                <a:cubicBezTo>
                  <a:pt x="47" y="58"/>
                  <a:pt x="48" y="54"/>
                  <a:pt x="48" y="50"/>
                </a:cubicBezTo>
                <a:cubicBezTo>
                  <a:pt x="48" y="45"/>
                  <a:pt x="47" y="41"/>
                  <a:pt x="46" y="37"/>
                </a:cubicBezTo>
                <a:cubicBezTo>
                  <a:pt x="45" y="33"/>
                  <a:pt x="43" y="29"/>
                  <a:pt x="41" y="25"/>
                </a:cubicBezTo>
                <a:cubicBezTo>
                  <a:pt x="39" y="21"/>
                  <a:pt x="36" y="18"/>
                  <a:pt x="34" y="14"/>
                </a:cubicBezTo>
                <a:cubicBezTo>
                  <a:pt x="31" y="11"/>
                  <a:pt x="28" y="8"/>
                  <a:pt x="26" y="5"/>
                </a:cubicBezTo>
                <a:cubicBezTo>
                  <a:pt x="23" y="8"/>
                  <a:pt x="20" y="11"/>
                  <a:pt x="18" y="14"/>
                </a:cubicBezTo>
                <a:cubicBezTo>
                  <a:pt x="15" y="18"/>
                  <a:pt x="12" y="21"/>
                  <a:pt x="10" y="25"/>
                </a:cubicBezTo>
                <a:cubicBezTo>
                  <a:pt x="8" y="29"/>
                  <a:pt x="7" y="33"/>
                  <a:pt x="5" y="37"/>
                </a:cubicBezTo>
                <a:cubicBezTo>
                  <a:pt x="4" y="41"/>
                  <a:pt x="3" y="45"/>
                  <a:pt x="3" y="50"/>
                </a:cubicBezTo>
                <a:cubicBezTo>
                  <a:pt x="3" y="54"/>
                  <a:pt x="4" y="58"/>
                  <a:pt x="5" y="61"/>
                </a:cubicBezTo>
                <a:cubicBezTo>
                  <a:pt x="7" y="64"/>
                  <a:pt x="8" y="66"/>
                  <a:pt x="10" y="68"/>
                </a:cubicBezTo>
                <a:cubicBezTo>
                  <a:pt x="12" y="70"/>
                  <a:pt x="15" y="71"/>
                  <a:pt x="17" y="72"/>
                </a:cubicBezTo>
                <a:cubicBezTo>
                  <a:pt x="19" y="73"/>
                  <a:pt x="22" y="74"/>
                  <a:pt x="24" y="75"/>
                </a:cubicBezTo>
                <a:cubicBezTo>
                  <a:pt x="24" y="45"/>
                  <a:pt x="24" y="45"/>
                  <a:pt x="24" y="45"/>
                </a:cubicBezTo>
                <a:cubicBezTo>
                  <a:pt x="14" y="35"/>
                  <a:pt x="14" y="35"/>
                  <a:pt x="14" y="35"/>
                </a:cubicBezTo>
                <a:cubicBezTo>
                  <a:pt x="16" y="33"/>
                  <a:pt x="16" y="33"/>
                  <a:pt x="16" y="33"/>
                </a:cubicBezTo>
                <a:cubicBezTo>
                  <a:pt x="24" y="41"/>
                  <a:pt x="24" y="41"/>
                  <a:pt x="24" y="41"/>
                </a:cubicBezTo>
                <a:cubicBezTo>
                  <a:pt x="24" y="26"/>
                  <a:pt x="24" y="26"/>
                  <a:pt x="24" y="26"/>
                </a:cubicBezTo>
                <a:cubicBezTo>
                  <a:pt x="27" y="26"/>
                  <a:pt x="27" y="26"/>
                  <a:pt x="27" y="26"/>
                </a:cubicBezTo>
                <a:cubicBezTo>
                  <a:pt x="27" y="58"/>
                  <a:pt x="27" y="58"/>
                  <a:pt x="27" y="58"/>
                </a:cubicBezTo>
                <a:cubicBezTo>
                  <a:pt x="35" y="50"/>
                  <a:pt x="35" y="50"/>
                  <a:pt x="35" y="50"/>
                </a:cubicBezTo>
                <a:cubicBezTo>
                  <a:pt x="37" y="52"/>
                  <a:pt x="37" y="52"/>
                  <a:pt x="37" y="52"/>
                </a:cubicBezTo>
                <a:cubicBezTo>
                  <a:pt x="27" y="63"/>
                  <a:pt x="27" y="63"/>
                  <a:pt x="27" y="63"/>
                </a:cubicBezTo>
                <a:lnTo>
                  <a:pt x="27" y="75"/>
                </a:lnTo>
                <a:close/>
              </a:path>
            </a:pathLst>
          </a:custGeom>
          <a:solidFill>
            <a:schemeClr val="bg1"/>
          </a:solidFill>
          <a:ln w="6350">
            <a:noFill/>
            <a:round/>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5B9BD5"/>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0" name="文本框 19">
            <a:extLst>
              <a:ext uri="{FF2B5EF4-FFF2-40B4-BE49-F238E27FC236}">
                <a16:creationId xmlns:a16="http://schemas.microsoft.com/office/drawing/2014/main" id="{FB13729D-BE2D-43A2-BD91-B5ADB5B4F79E}"/>
              </a:ext>
            </a:extLst>
          </p:cNvPr>
          <p:cNvSpPr txBox="1"/>
          <p:nvPr/>
        </p:nvSpPr>
        <p:spPr>
          <a:xfrm>
            <a:off x="3148087" y="1490906"/>
            <a:ext cx="1452880" cy="1015663"/>
          </a:xfrm>
          <a:prstGeom prst="rect">
            <a:avLst/>
          </a:prstGeom>
          <a:noFill/>
        </p:spPr>
        <p:txBody>
          <a:bodyPr wrap="square" rtlCol="0">
            <a:noAutofit/>
          </a:bodyPr>
          <a:lstStyle/>
          <a:p>
            <a:r>
              <a:rPr lang="en-US" altLang="zh-CN"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rPr>
              <a:t>01</a:t>
            </a:r>
            <a:endParaRPr lang="zh-CN" altLang="en-US"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1" name="圆角矩形 8">
            <a:extLst>
              <a:ext uri="{FF2B5EF4-FFF2-40B4-BE49-F238E27FC236}">
                <a16:creationId xmlns:a16="http://schemas.microsoft.com/office/drawing/2014/main" id="{1398A0D5-055D-4F55-9FBD-C16223E5EB7B}"/>
              </a:ext>
            </a:extLst>
          </p:cNvPr>
          <p:cNvSpPr/>
          <p:nvPr/>
        </p:nvSpPr>
        <p:spPr>
          <a:xfrm>
            <a:off x="5196634" y="1482023"/>
            <a:ext cx="3429340" cy="1954577"/>
          </a:xfrm>
          <a:prstGeom prst="roundRect">
            <a:avLst>
              <a:gd name="adj" fmla="val 3362"/>
            </a:avLst>
          </a:prstGeom>
          <a:gradFill flip="none" rotWithShape="1">
            <a:gsLst>
              <a:gs pos="2000">
                <a:schemeClr val="accent2">
                  <a:alpha val="0"/>
                </a:schemeClr>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2" name="矩形 21">
            <a:extLst>
              <a:ext uri="{FF2B5EF4-FFF2-40B4-BE49-F238E27FC236}">
                <a16:creationId xmlns:a16="http://schemas.microsoft.com/office/drawing/2014/main" id="{12A3E636-DB8C-4715-83B0-D25338924FDA}"/>
              </a:ext>
            </a:extLst>
          </p:cNvPr>
          <p:cNvSpPr/>
          <p:nvPr/>
        </p:nvSpPr>
        <p:spPr>
          <a:xfrm>
            <a:off x="5378002" y="1742129"/>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总结二</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3" name="TextBox 16">
            <a:extLst>
              <a:ext uri="{FF2B5EF4-FFF2-40B4-BE49-F238E27FC236}">
                <a16:creationId xmlns:a16="http://schemas.microsoft.com/office/drawing/2014/main" id="{C13067A0-B1E5-464A-9DA3-A77F56A3A069}"/>
              </a:ext>
            </a:extLst>
          </p:cNvPr>
          <p:cNvSpPr txBox="1"/>
          <p:nvPr/>
        </p:nvSpPr>
        <p:spPr>
          <a:xfrm>
            <a:off x="5378003" y="2111683"/>
            <a:ext cx="3091121" cy="854080"/>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4" name="文本框 23">
            <a:extLst>
              <a:ext uri="{FF2B5EF4-FFF2-40B4-BE49-F238E27FC236}">
                <a16:creationId xmlns:a16="http://schemas.microsoft.com/office/drawing/2014/main" id="{2F9B203B-C9B9-49FF-AD46-C7A49F31F09F}"/>
              </a:ext>
            </a:extLst>
          </p:cNvPr>
          <p:cNvSpPr txBox="1"/>
          <p:nvPr/>
        </p:nvSpPr>
        <p:spPr>
          <a:xfrm>
            <a:off x="7506971" y="1490906"/>
            <a:ext cx="1452880" cy="1015663"/>
          </a:xfrm>
          <a:prstGeom prst="rect">
            <a:avLst/>
          </a:prstGeom>
          <a:noFill/>
        </p:spPr>
        <p:txBody>
          <a:bodyPr wrap="square" rtlCol="0">
            <a:noAutofit/>
          </a:bodyPr>
          <a:lstStyle/>
          <a:p>
            <a:r>
              <a:rPr lang="en-US" altLang="zh-CN"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rPr>
              <a:t>02</a:t>
            </a:r>
            <a:endParaRPr lang="zh-CN" altLang="en-US"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5" name="圆角矩形 8">
            <a:extLst>
              <a:ext uri="{FF2B5EF4-FFF2-40B4-BE49-F238E27FC236}">
                <a16:creationId xmlns:a16="http://schemas.microsoft.com/office/drawing/2014/main" id="{F47A27EC-10DE-4E56-AA68-D3ABB667687E}"/>
              </a:ext>
            </a:extLst>
          </p:cNvPr>
          <p:cNvSpPr/>
          <p:nvPr/>
        </p:nvSpPr>
        <p:spPr>
          <a:xfrm>
            <a:off x="837750" y="3809048"/>
            <a:ext cx="3429340" cy="1954577"/>
          </a:xfrm>
          <a:prstGeom prst="roundRect">
            <a:avLst>
              <a:gd name="adj" fmla="val 3362"/>
            </a:avLst>
          </a:prstGeom>
          <a:gradFill flip="none" rotWithShape="1">
            <a:gsLst>
              <a:gs pos="2000">
                <a:schemeClr val="accent2">
                  <a:alpha val="0"/>
                </a:schemeClr>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6" name="矩形 25">
            <a:extLst>
              <a:ext uri="{FF2B5EF4-FFF2-40B4-BE49-F238E27FC236}">
                <a16:creationId xmlns:a16="http://schemas.microsoft.com/office/drawing/2014/main" id="{18E5A1B4-87EE-44D6-8B4A-50783AE5457A}"/>
              </a:ext>
            </a:extLst>
          </p:cNvPr>
          <p:cNvSpPr/>
          <p:nvPr/>
        </p:nvSpPr>
        <p:spPr>
          <a:xfrm>
            <a:off x="1019118" y="4069154"/>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总结三</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7" name="TextBox 16">
            <a:extLst>
              <a:ext uri="{FF2B5EF4-FFF2-40B4-BE49-F238E27FC236}">
                <a16:creationId xmlns:a16="http://schemas.microsoft.com/office/drawing/2014/main" id="{47081150-8152-4328-91D9-8ADE690C2B3C}"/>
              </a:ext>
            </a:extLst>
          </p:cNvPr>
          <p:cNvSpPr txBox="1"/>
          <p:nvPr/>
        </p:nvSpPr>
        <p:spPr>
          <a:xfrm>
            <a:off x="1019119" y="4438708"/>
            <a:ext cx="3091121" cy="854080"/>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8" name="文本框 27">
            <a:extLst>
              <a:ext uri="{FF2B5EF4-FFF2-40B4-BE49-F238E27FC236}">
                <a16:creationId xmlns:a16="http://schemas.microsoft.com/office/drawing/2014/main" id="{44F74DC0-8A66-4F8F-83CE-FE4DB28327DD}"/>
              </a:ext>
            </a:extLst>
          </p:cNvPr>
          <p:cNvSpPr txBox="1"/>
          <p:nvPr/>
        </p:nvSpPr>
        <p:spPr>
          <a:xfrm>
            <a:off x="3148087" y="3817931"/>
            <a:ext cx="1452880" cy="1015663"/>
          </a:xfrm>
          <a:prstGeom prst="rect">
            <a:avLst/>
          </a:prstGeom>
          <a:noFill/>
        </p:spPr>
        <p:txBody>
          <a:bodyPr wrap="square" rtlCol="0">
            <a:noAutofit/>
          </a:bodyPr>
          <a:lstStyle/>
          <a:p>
            <a:r>
              <a:rPr lang="en-US" altLang="zh-CN"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rPr>
              <a:t>03</a:t>
            </a:r>
            <a:endParaRPr lang="zh-CN" altLang="en-US"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9" name="圆角矩形 8">
            <a:extLst>
              <a:ext uri="{FF2B5EF4-FFF2-40B4-BE49-F238E27FC236}">
                <a16:creationId xmlns:a16="http://schemas.microsoft.com/office/drawing/2014/main" id="{FCF03951-74F6-4904-AADD-EA07F5BE3092}"/>
              </a:ext>
            </a:extLst>
          </p:cNvPr>
          <p:cNvSpPr/>
          <p:nvPr/>
        </p:nvSpPr>
        <p:spPr>
          <a:xfrm>
            <a:off x="5196634" y="3809048"/>
            <a:ext cx="3429340" cy="1954577"/>
          </a:xfrm>
          <a:prstGeom prst="roundRect">
            <a:avLst>
              <a:gd name="adj" fmla="val 3362"/>
            </a:avLst>
          </a:prstGeom>
          <a:gradFill flip="none" rotWithShape="1">
            <a:gsLst>
              <a:gs pos="2000">
                <a:schemeClr val="accent2">
                  <a:alpha val="0"/>
                </a:schemeClr>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0" name="矩形 29">
            <a:extLst>
              <a:ext uri="{FF2B5EF4-FFF2-40B4-BE49-F238E27FC236}">
                <a16:creationId xmlns:a16="http://schemas.microsoft.com/office/drawing/2014/main" id="{2982EE33-8614-4EE1-8A84-53348227CD3B}"/>
              </a:ext>
            </a:extLst>
          </p:cNvPr>
          <p:cNvSpPr/>
          <p:nvPr/>
        </p:nvSpPr>
        <p:spPr>
          <a:xfrm>
            <a:off x="5378002" y="4069154"/>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总结四</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1" name="TextBox 16">
            <a:extLst>
              <a:ext uri="{FF2B5EF4-FFF2-40B4-BE49-F238E27FC236}">
                <a16:creationId xmlns:a16="http://schemas.microsoft.com/office/drawing/2014/main" id="{9F26370E-3081-480D-AAB7-182ACA6C64D4}"/>
              </a:ext>
            </a:extLst>
          </p:cNvPr>
          <p:cNvSpPr txBox="1"/>
          <p:nvPr/>
        </p:nvSpPr>
        <p:spPr>
          <a:xfrm>
            <a:off x="5378003" y="4438708"/>
            <a:ext cx="3091121" cy="854080"/>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2" name="文本框 31">
            <a:extLst>
              <a:ext uri="{FF2B5EF4-FFF2-40B4-BE49-F238E27FC236}">
                <a16:creationId xmlns:a16="http://schemas.microsoft.com/office/drawing/2014/main" id="{1089DDEA-1F0C-42B2-98B5-9821FE81B18D}"/>
              </a:ext>
            </a:extLst>
          </p:cNvPr>
          <p:cNvSpPr txBox="1"/>
          <p:nvPr/>
        </p:nvSpPr>
        <p:spPr>
          <a:xfrm>
            <a:off x="7506971" y="3817931"/>
            <a:ext cx="1452880" cy="1015663"/>
          </a:xfrm>
          <a:prstGeom prst="rect">
            <a:avLst/>
          </a:prstGeom>
          <a:noFill/>
        </p:spPr>
        <p:txBody>
          <a:bodyPr wrap="square" rtlCol="0">
            <a:noAutofit/>
          </a:bodyPr>
          <a:lstStyle/>
          <a:p>
            <a:r>
              <a:rPr lang="en-US" altLang="zh-CN"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rPr>
              <a:t>04</a:t>
            </a:r>
            <a:endParaRPr lang="zh-CN" altLang="en-US" sz="6000" i="1" dirty="0">
              <a:solidFill>
                <a:schemeClr val="tx1">
                  <a:alpha val="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pic>
        <p:nvPicPr>
          <p:cNvPr id="34" name="图片 33">
            <a:extLst>
              <a:ext uri="{FF2B5EF4-FFF2-40B4-BE49-F238E27FC236}">
                <a16:creationId xmlns:a16="http://schemas.microsoft.com/office/drawing/2014/main" id="{0B9C20FA-7748-435D-B9ED-F4FA612A03DE}"/>
              </a:ext>
            </a:extLst>
          </p:cNvPr>
          <p:cNvPicPr>
            <a:picLocks noChangeAspect="1"/>
          </p:cNvPicPr>
          <p:nvPr/>
        </p:nvPicPr>
        <p:blipFill rotWithShape="1">
          <a:blip r:embed="rId3"/>
          <a:srcRect l="40836" t="26333" r="41849" b="21562"/>
          <a:stretch>
            <a:fillRect/>
          </a:stretch>
        </p:blipFill>
        <p:spPr>
          <a:xfrm>
            <a:off x="9436106" y="1357645"/>
            <a:ext cx="2323971" cy="4662216"/>
          </a:xfrm>
          <a:custGeom>
            <a:avLst/>
            <a:gdLst>
              <a:gd name="connsiteX0" fmla="*/ 693232 w 3136563"/>
              <a:gd name="connsiteY0" fmla="*/ 368171 h 6292392"/>
              <a:gd name="connsiteX1" fmla="*/ 494285 w 3136563"/>
              <a:gd name="connsiteY1" fmla="*/ 567118 h 6292392"/>
              <a:gd name="connsiteX2" fmla="*/ 494285 w 3136563"/>
              <a:gd name="connsiteY2" fmla="*/ 5137447 h 6292392"/>
              <a:gd name="connsiteX3" fmla="*/ 693232 w 3136563"/>
              <a:gd name="connsiteY3" fmla="*/ 5336394 h 6292392"/>
              <a:gd name="connsiteX4" fmla="*/ 2563310 w 3136563"/>
              <a:gd name="connsiteY4" fmla="*/ 5336394 h 6292392"/>
              <a:gd name="connsiteX5" fmla="*/ 2762257 w 3136563"/>
              <a:gd name="connsiteY5" fmla="*/ 5137447 h 6292392"/>
              <a:gd name="connsiteX6" fmla="*/ 2762257 w 3136563"/>
              <a:gd name="connsiteY6" fmla="*/ 567118 h 6292392"/>
              <a:gd name="connsiteX7" fmla="*/ 2563310 w 3136563"/>
              <a:gd name="connsiteY7" fmla="*/ 368171 h 6292392"/>
              <a:gd name="connsiteX8" fmla="*/ 2286007 w 3136563"/>
              <a:gd name="connsiteY8" fmla="*/ 368171 h 6292392"/>
              <a:gd name="connsiteX9" fmla="*/ 2286007 w 3136563"/>
              <a:gd name="connsiteY9" fmla="*/ 422378 h 6292392"/>
              <a:gd name="connsiteX10" fmla="*/ 2144206 w 3136563"/>
              <a:gd name="connsiteY10" fmla="*/ 564179 h 6292392"/>
              <a:gd name="connsiteX11" fmla="*/ 1155268 w 3136563"/>
              <a:gd name="connsiteY11" fmla="*/ 564179 h 6292392"/>
              <a:gd name="connsiteX12" fmla="*/ 1013467 w 3136563"/>
              <a:gd name="connsiteY12" fmla="*/ 422378 h 6292392"/>
              <a:gd name="connsiteX13" fmla="*/ 1013467 w 3136563"/>
              <a:gd name="connsiteY13" fmla="*/ 368171 h 6292392"/>
              <a:gd name="connsiteX14" fmla="*/ 0 w 3136563"/>
              <a:gd name="connsiteY14" fmla="*/ 0 h 6292392"/>
              <a:gd name="connsiteX15" fmla="*/ 3136563 w 3136563"/>
              <a:gd name="connsiteY15" fmla="*/ 0 h 6292392"/>
              <a:gd name="connsiteX16" fmla="*/ 3136563 w 3136563"/>
              <a:gd name="connsiteY16" fmla="*/ 6292392 h 6292392"/>
              <a:gd name="connsiteX17" fmla="*/ 0 w 3136563"/>
              <a:gd name="connsiteY17" fmla="*/ 6292392 h 62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36563" h="6292392">
                <a:moveTo>
                  <a:pt x="693232" y="368171"/>
                </a:moveTo>
                <a:cubicBezTo>
                  <a:pt x="583357" y="368171"/>
                  <a:pt x="494285" y="457243"/>
                  <a:pt x="494285" y="567118"/>
                </a:cubicBezTo>
                <a:lnTo>
                  <a:pt x="494285" y="5137447"/>
                </a:lnTo>
                <a:cubicBezTo>
                  <a:pt x="494285" y="5247322"/>
                  <a:pt x="583357" y="5336394"/>
                  <a:pt x="693232" y="5336394"/>
                </a:cubicBezTo>
                <a:lnTo>
                  <a:pt x="2563310" y="5336394"/>
                </a:lnTo>
                <a:cubicBezTo>
                  <a:pt x="2673185" y="5336394"/>
                  <a:pt x="2762257" y="5247322"/>
                  <a:pt x="2762257" y="5137447"/>
                </a:cubicBezTo>
                <a:lnTo>
                  <a:pt x="2762257" y="567118"/>
                </a:lnTo>
                <a:cubicBezTo>
                  <a:pt x="2762257" y="457243"/>
                  <a:pt x="2673185" y="368171"/>
                  <a:pt x="2563310" y="368171"/>
                </a:cubicBezTo>
                <a:lnTo>
                  <a:pt x="2286007" y="368171"/>
                </a:lnTo>
                <a:lnTo>
                  <a:pt x="2286007" y="422378"/>
                </a:lnTo>
                <a:cubicBezTo>
                  <a:pt x="2286007" y="500693"/>
                  <a:pt x="2222521" y="564179"/>
                  <a:pt x="2144206" y="564179"/>
                </a:cubicBezTo>
                <a:lnTo>
                  <a:pt x="1155268" y="564179"/>
                </a:lnTo>
                <a:cubicBezTo>
                  <a:pt x="1076953" y="564179"/>
                  <a:pt x="1013467" y="500693"/>
                  <a:pt x="1013467" y="422378"/>
                </a:cubicBezTo>
                <a:lnTo>
                  <a:pt x="1013467" y="368171"/>
                </a:lnTo>
                <a:close/>
                <a:moveTo>
                  <a:pt x="0" y="0"/>
                </a:moveTo>
                <a:lnTo>
                  <a:pt x="3136563" y="0"/>
                </a:lnTo>
                <a:lnTo>
                  <a:pt x="3136563" y="6292392"/>
                </a:lnTo>
                <a:lnTo>
                  <a:pt x="0" y="6292392"/>
                </a:lnTo>
                <a:close/>
              </a:path>
            </a:pathLst>
          </a:custGeom>
        </p:spPr>
      </p:pic>
      <p:sp>
        <p:nvSpPr>
          <p:cNvPr id="2" name="文本框 89">
            <a:extLst>
              <a:ext uri="{FF2B5EF4-FFF2-40B4-BE49-F238E27FC236}">
                <a16:creationId xmlns:a16="http://schemas.microsoft.com/office/drawing/2014/main" id="{EC800352-68C7-026E-3127-2B1AB19164FA}"/>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归纳总结</a:t>
            </a:r>
          </a:p>
        </p:txBody>
      </p:sp>
    </p:spTree>
    <p:extLst>
      <p:ext uri="{BB962C8B-B14F-4D97-AF65-F5344CB8AC3E}">
        <p14:creationId xmlns:p14="http://schemas.microsoft.com/office/powerpoint/2010/main" val="126748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4201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05</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6296913" y="2443764"/>
            <a:ext cx="4212693"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参考文献</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3942369"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REFERENTIALS</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343616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FE33BED2-3736-4095-8FE6-0C1828BFD14A}"/>
              </a:ext>
            </a:extLst>
          </p:cNvPr>
          <p:cNvSpPr/>
          <p:nvPr/>
        </p:nvSpPr>
        <p:spPr>
          <a:xfrm>
            <a:off x="731520" y="1883216"/>
            <a:ext cx="10728959" cy="3432404"/>
          </a:xfrm>
          <a:prstGeom prst="rect">
            <a:avLst/>
          </a:prstGeom>
          <a:solidFill>
            <a:schemeClr val="bg1"/>
          </a:solidFill>
          <a:ln>
            <a:noFill/>
          </a:ln>
          <a:effectLst>
            <a:outerShdw blurRad="254000" sx="102000" sy="102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lumMod val="85000"/>
                </a:schemeClr>
              </a:solidFill>
              <a:effectLst>
                <a:outerShdw blurRad="63500" sx="102000" sy="102000" algn="ctr" rotWithShape="0">
                  <a:schemeClr val="tx1">
                    <a:alpha val="40000"/>
                  </a:schemeClr>
                </a:outerShdw>
              </a:effectLst>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 name="TextBox 16">
            <a:extLst>
              <a:ext uri="{FF2B5EF4-FFF2-40B4-BE49-F238E27FC236}">
                <a16:creationId xmlns:a16="http://schemas.microsoft.com/office/drawing/2014/main" id="{D0C54A90-D7C1-4B9C-8F92-5F701193F59D}"/>
              </a:ext>
            </a:extLst>
          </p:cNvPr>
          <p:cNvSpPr txBox="1"/>
          <p:nvPr/>
        </p:nvSpPr>
        <p:spPr>
          <a:xfrm>
            <a:off x="2730820" y="2311564"/>
            <a:ext cx="8384220" cy="42255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TextBox 16">
            <a:extLst>
              <a:ext uri="{FF2B5EF4-FFF2-40B4-BE49-F238E27FC236}">
                <a16:creationId xmlns:a16="http://schemas.microsoft.com/office/drawing/2014/main" id="{4A30B48D-FAE4-4914-808B-C6166DDD0C21}"/>
              </a:ext>
            </a:extLst>
          </p:cNvPr>
          <p:cNvSpPr txBox="1"/>
          <p:nvPr/>
        </p:nvSpPr>
        <p:spPr>
          <a:xfrm>
            <a:off x="2730820" y="3339075"/>
            <a:ext cx="8384220" cy="42255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TextBox 16">
            <a:extLst>
              <a:ext uri="{FF2B5EF4-FFF2-40B4-BE49-F238E27FC236}">
                <a16:creationId xmlns:a16="http://schemas.microsoft.com/office/drawing/2014/main" id="{7A6AA8CB-AB59-43E2-8927-8E230C2B255E}"/>
              </a:ext>
            </a:extLst>
          </p:cNvPr>
          <p:cNvSpPr txBox="1"/>
          <p:nvPr/>
        </p:nvSpPr>
        <p:spPr>
          <a:xfrm>
            <a:off x="2730820" y="4446515"/>
            <a:ext cx="8384220" cy="42255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1" name="文本框 10">
            <a:extLst>
              <a:ext uri="{FF2B5EF4-FFF2-40B4-BE49-F238E27FC236}">
                <a16:creationId xmlns:a16="http://schemas.microsoft.com/office/drawing/2014/main" id="{A0269091-41CB-4514-819B-A843E2BC2583}"/>
              </a:ext>
            </a:extLst>
          </p:cNvPr>
          <p:cNvSpPr txBox="1"/>
          <p:nvPr/>
        </p:nvSpPr>
        <p:spPr>
          <a:xfrm>
            <a:off x="1788160" y="2337999"/>
            <a:ext cx="1054420" cy="369332"/>
          </a:xfrm>
          <a:prstGeom prst="rect">
            <a:avLst/>
          </a:prstGeom>
          <a:noFill/>
        </p:spPr>
        <p:txBody>
          <a:bodyPr wrap="square" rtlCol="0">
            <a:noAutofit/>
          </a:bodyPr>
          <a:lstStyle/>
          <a:p>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文献</a:t>
            </a:r>
            <a:r>
              <a:rPr lang="zh-CN" altLang="en-US" sz="1600"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 </a:t>
            </a:r>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①</a:t>
            </a:r>
          </a:p>
        </p:txBody>
      </p:sp>
      <p:sp>
        <p:nvSpPr>
          <p:cNvPr id="13" name="文本框 12">
            <a:extLst>
              <a:ext uri="{FF2B5EF4-FFF2-40B4-BE49-F238E27FC236}">
                <a16:creationId xmlns:a16="http://schemas.microsoft.com/office/drawing/2014/main" id="{C8FC3C48-A3EF-4B11-B8DF-94FA263B7062}"/>
              </a:ext>
            </a:extLst>
          </p:cNvPr>
          <p:cNvSpPr txBox="1"/>
          <p:nvPr/>
        </p:nvSpPr>
        <p:spPr>
          <a:xfrm>
            <a:off x="1788160" y="3388326"/>
            <a:ext cx="1338900" cy="369332"/>
          </a:xfrm>
          <a:prstGeom prst="rect">
            <a:avLst/>
          </a:prstGeom>
          <a:noFill/>
        </p:spPr>
        <p:txBody>
          <a:bodyPr wrap="square" rtlCol="0">
            <a:noAutofit/>
          </a:bodyPr>
          <a:lstStyle/>
          <a:p>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文献 ③</a:t>
            </a:r>
          </a:p>
        </p:txBody>
      </p:sp>
      <p:sp>
        <p:nvSpPr>
          <p:cNvPr id="14" name="文本框 13">
            <a:extLst>
              <a:ext uri="{FF2B5EF4-FFF2-40B4-BE49-F238E27FC236}">
                <a16:creationId xmlns:a16="http://schemas.microsoft.com/office/drawing/2014/main" id="{71980373-6DD8-49D9-9CB6-FE18C8773670}"/>
              </a:ext>
            </a:extLst>
          </p:cNvPr>
          <p:cNvSpPr txBox="1"/>
          <p:nvPr/>
        </p:nvSpPr>
        <p:spPr>
          <a:xfrm>
            <a:off x="1788160" y="4499735"/>
            <a:ext cx="1338900" cy="369332"/>
          </a:xfrm>
          <a:prstGeom prst="rect">
            <a:avLst/>
          </a:prstGeom>
          <a:noFill/>
        </p:spPr>
        <p:txBody>
          <a:bodyPr wrap="square" rtlCol="0">
            <a:noAutofit/>
          </a:bodyPr>
          <a:lstStyle/>
          <a:p>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文献 ⑤</a:t>
            </a:r>
          </a:p>
        </p:txBody>
      </p:sp>
      <p:sp>
        <p:nvSpPr>
          <p:cNvPr id="20" name="TextBox 16">
            <a:extLst>
              <a:ext uri="{FF2B5EF4-FFF2-40B4-BE49-F238E27FC236}">
                <a16:creationId xmlns:a16="http://schemas.microsoft.com/office/drawing/2014/main" id="{E4EA6C73-BD9B-4D12-AFDE-7E5F711A5BE9}"/>
              </a:ext>
            </a:extLst>
          </p:cNvPr>
          <p:cNvSpPr txBox="1"/>
          <p:nvPr/>
        </p:nvSpPr>
        <p:spPr>
          <a:xfrm>
            <a:off x="2730820" y="2801714"/>
            <a:ext cx="8384220" cy="42255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1" name="文本框 20">
            <a:extLst>
              <a:ext uri="{FF2B5EF4-FFF2-40B4-BE49-F238E27FC236}">
                <a16:creationId xmlns:a16="http://schemas.microsoft.com/office/drawing/2014/main" id="{9DA61E84-727A-4603-A317-937E363E6B61}"/>
              </a:ext>
            </a:extLst>
          </p:cNvPr>
          <p:cNvSpPr txBox="1"/>
          <p:nvPr/>
        </p:nvSpPr>
        <p:spPr>
          <a:xfrm>
            <a:off x="1788160" y="2885409"/>
            <a:ext cx="942660" cy="369332"/>
          </a:xfrm>
          <a:prstGeom prst="rect">
            <a:avLst/>
          </a:prstGeom>
          <a:noFill/>
        </p:spPr>
        <p:txBody>
          <a:bodyPr wrap="square" rtlCol="0">
            <a:noAutofit/>
          </a:bodyPr>
          <a:lstStyle/>
          <a:p>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文献 ②</a:t>
            </a:r>
          </a:p>
        </p:txBody>
      </p:sp>
      <p:sp>
        <p:nvSpPr>
          <p:cNvPr id="22" name="TextBox 16">
            <a:extLst>
              <a:ext uri="{FF2B5EF4-FFF2-40B4-BE49-F238E27FC236}">
                <a16:creationId xmlns:a16="http://schemas.microsoft.com/office/drawing/2014/main" id="{32900D3A-94CF-41F5-B8CF-F41B7E008E7E}"/>
              </a:ext>
            </a:extLst>
          </p:cNvPr>
          <p:cNvSpPr txBox="1"/>
          <p:nvPr/>
        </p:nvSpPr>
        <p:spPr>
          <a:xfrm>
            <a:off x="2730820" y="3921718"/>
            <a:ext cx="8384220" cy="42255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3" name="文本框 22">
            <a:extLst>
              <a:ext uri="{FF2B5EF4-FFF2-40B4-BE49-F238E27FC236}">
                <a16:creationId xmlns:a16="http://schemas.microsoft.com/office/drawing/2014/main" id="{32DE6895-C9E9-4F0B-8E72-F33A1A2C868F}"/>
              </a:ext>
            </a:extLst>
          </p:cNvPr>
          <p:cNvSpPr txBox="1"/>
          <p:nvPr/>
        </p:nvSpPr>
        <p:spPr>
          <a:xfrm>
            <a:off x="1788160" y="3967000"/>
            <a:ext cx="1115380" cy="369332"/>
          </a:xfrm>
          <a:prstGeom prst="rect">
            <a:avLst/>
          </a:prstGeom>
          <a:noFill/>
        </p:spPr>
        <p:txBody>
          <a:bodyPr wrap="square" rtlCol="0">
            <a:noAutofit/>
          </a:bodyPr>
          <a:lstStyle/>
          <a:p>
            <a:r>
              <a:rPr lang="zh-CN" altLang="en-US" dirty="0">
                <a:solidFill>
                  <a:schemeClr val="accent2"/>
                </a:solidFill>
                <a:latin typeface="思源黑体 CN Bold" panose="020B0800000000000000" pitchFamily="34" charset="-122"/>
                <a:ea typeface="思源黑体 CN Bold" panose="020B0800000000000000" pitchFamily="34" charset="-122"/>
                <a:sym typeface="思源黑体 CN Bold" panose="020B0800000000000000" pitchFamily="34" charset="-122"/>
              </a:rPr>
              <a:t>文献 ④</a:t>
            </a:r>
          </a:p>
        </p:txBody>
      </p:sp>
      <p:cxnSp>
        <p:nvCxnSpPr>
          <p:cNvPr id="25" name="直接连接符 24">
            <a:extLst>
              <a:ext uri="{FF2B5EF4-FFF2-40B4-BE49-F238E27FC236}">
                <a16:creationId xmlns:a16="http://schemas.microsoft.com/office/drawing/2014/main" id="{22888F2F-EF23-417B-8E0D-3986F76E5295}"/>
              </a:ext>
            </a:extLst>
          </p:cNvPr>
          <p:cNvCxnSpPr>
            <a:cxnSpLocks/>
          </p:cNvCxnSpPr>
          <p:nvPr/>
        </p:nvCxnSpPr>
        <p:spPr>
          <a:xfrm>
            <a:off x="930237" y="2107720"/>
            <a:ext cx="0" cy="200612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6663DB95-24F5-4BC9-A0D4-DB6799030186}"/>
              </a:ext>
            </a:extLst>
          </p:cNvPr>
          <p:cNvCxnSpPr>
            <a:cxnSpLocks/>
          </p:cNvCxnSpPr>
          <p:nvPr/>
        </p:nvCxnSpPr>
        <p:spPr>
          <a:xfrm>
            <a:off x="1088314" y="3149600"/>
            <a:ext cx="0" cy="1981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BE854E8A-83D6-47E0-90A4-E236BBF267B9}"/>
              </a:ext>
            </a:extLst>
          </p:cNvPr>
          <p:cNvCxnSpPr>
            <a:cxnSpLocks/>
          </p:cNvCxnSpPr>
          <p:nvPr/>
        </p:nvCxnSpPr>
        <p:spPr>
          <a:xfrm>
            <a:off x="11130877" y="3149600"/>
            <a:ext cx="0" cy="1981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E36D909-9BF7-4972-8522-B45E70B24A20}"/>
              </a:ext>
            </a:extLst>
          </p:cNvPr>
          <p:cNvCxnSpPr>
            <a:cxnSpLocks/>
          </p:cNvCxnSpPr>
          <p:nvPr/>
        </p:nvCxnSpPr>
        <p:spPr>
          <a:xfrm>
            <a:off x="11288954" y="2235200"/>
            <a:ext cx="0" cy="2021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文本框 89">
            <a:extLst>
              <a:ext uri="{FF2B5EF4-FFF2-40B4-BE49-F238E27FC236}">
                <a16:creationId xmlns:a16="http://schemas.microsoft.com/office/drawing/2014/main" id="{FB1128DB-2C2F-F1AE-BB30-B0AB1615AEF6}"/>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归纳总结</a:t>
            </a:r>
          </a:p>
        </p:txBody>
      </p:sp>
    </p:spTree>
    <p:extLst>
      <p:ext uri="{BB962C8B-B14F-4D97-AF65-F5344CB8AC3E}">
        <p14:creationId xmlns:p14="http://schemas.microsoft.com/office/powerpoint/2010/main" val="146968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4201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06</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7377337" y="2443764"/>
            <a:ext cx="2051844"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致谢</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3942369"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THANKSTO</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175538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65BAB31-304F-43FD-BBB6-6264F7E62805}"/>
              </a:ext>
            </a:extLst>
          </p:cNvPr>
          <p:cNvSpPr/>
          <p:nvPr/>
        </p:nvSpPr>
        <p:spPr>
          <a:xfrm>
            <a:off x="690880" y="1994976"/>
            <a:ext cx="10728959" cy="3432404"/>
          </a:xfrm>
          <a:prstGeom prst="rect">
            <a:avLst/>
          </a:prstGeom>
          <a:solidFill>
            <a:schemeClr val="bg1"/>
          </a:solidFill>
          <a:ln>
            <a:noFill/>
          </a:ln>
          <a:effectLst>
            <a:outerShdw blurRad="254000" sx="102000" sy="102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lumMod val="85000"/>
                </a:schemeClr>
              </a:solidFill>
              <a:effectLst>
                <a:outerShdw blurRad="63500" sx="102000" sy="102000" algn="ctr" rotWithShape="0">
                  <a:schemeClr val="tx1">
                    <a:alpha val="40000"/>
                  </a:schemeClr>
                </a:outerShdw>
              </a:effectLst>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矩形 2">
            <a:extLst>
              <a:ext uri="{FF2B5EF4-FFF2-40B4-BE49-F238E27FC236}">
                <a16:creationId xmlns:a16="http://schemas.microsoft.com/office/drawing/2014/main" id="{B680B435-9676-4EEF-8556-11E5C8513F66}"/>
              </a:ext>
            </a:extLst>
          </p:cNvPr>
          <p:cNvSpPr/>
          <p:nvPr/>
        </p:nvSpPr>
        <p:spPr>
          <a:xfrm>
            <a:off x="4566696" y="2151740"/>
            <a:ext cx="3453944" cy="532262"/>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b="1" dirty="0">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感谢各位导师的指导</a:t>
            </a:r>
          </a:p>
        </p:txBody>
      </p:sp>
      <p:sp>
        <p:nvSpPr>
          <p:cNvPr id="4" name="自由: 形状 5">
            <a:extLst>
              <a:ext uri="{FF2B5EF4-FFF2-40B4-BE49-F238E27FC236}">
                <a16:creationId xmlns:a16="http://schemas.microsoft.com/office/drawing/2014/main" id="{DBE0CB58-2C26-4D96-B0F0-237B86F2B1E0}"/>
              </a:ext>
            </a:extLst>
          </p:cNvPr>
          <p:cNvSpPr/>
          <p:nvPr/>
        </p:nvSpPr>
        <p:spPr>
          <a:xfrm rot="10800000">
            <a:off x="1111813" y="1430621"/>
            <a:ext cx="1189030" cy="1099683"/>
          </a:xfrm>
          <a:custGeom>
            <a:avLst/>
            <a:gdLst/>
            <a:ahLst/>
            <a:cxnLst/>
            <a:rect l="l" t="t" r="r" b="b"/>
            <a:pathLst>
              <a:path w="444140" h="410766">
                <a:moveTo>
                  <a:pt x="37654" y="410766"/>
                </a:moveTo>
                <a:lnTo>
                  <a:pt x="0" y="350007"/>
                </a:lnTo>
                <a:cubicBezTo>
                  <a:pt x="30808" y="337455"/>
                  <a:pt x="53771" y="317630"/>
                  <a:pt x="68889" y="290531"/>
                </a:cubicBezTo>
                <a:cubicBezTo>
                  <a:pt x="84007" y="263432"/>
                  <a:pt x="92422" y="226206"/>
                  <a:pt x="94134" y="178854"/>
                </a:cubicBezTo>
                <a:lnTo>
                  <a:pt x="13692" y="178854"/>
                </a:lnTo>
                <a:lnTo>
                  <a:pt x="13692" y="0"/>
                </a:lnTo>
                <a:lnTo>
                  <a:pt x="178854" y="0"/>
                </a:lnTo>
                <a:lnTo>
                  <a:pt x="178854" y="141201"/>
                </a:lnTo>
                <a:cubicBezTo>
                  <a:pt x="178854" y="217649"/>
                  <a:pt x="170011" y="272703"/>
                  <a:pt x="152326" y="306363"/>
                </a:cubicBezTo>
                <a:cubicBezTo>
                  <a:pt x="127794" y="352574"/>
                  <a:pt x="89570" y="387375"/>
                  <a:pt x="37654" y="410766"/>
                </a:cubicBezTo>
                <a:close/>
                <a:moveTo>
                  <a:pt x="302940" y="410766"/>
                </a:moveTo>
                <a:lnTo>
                  <a:pt x="265286" y="350007"/>
                </a:lnTo>
                <a:cubicBezTo>
                  <a:pt x="296094" y="337455"/>
                  <a:pt x="319057" y="317630"/>
                  <a:pt x="334175" y="290531"/>
                </a:cubicBezTo>
                <a:cubicBezTo>
                  <a:pt x="349294" y="263432"/>
                  <a:pt x="357709" y="226206"/>
                  <a:pt x="359420" y="178854"/>
                </a:cubicBezTo>
                <a:lnTo>
                  <a:pt x="278978" y="178854"/>
                </a:lnTo>
                <a:lnTo>
                  <a:pt x="278978" y="0"/>
                </a:lnTo>
                <a:lnTo>
                  <a:pt x="444140" y="0"/>
                </a:lnTo>
                <a:lnTo>
                  <a:pt x="444140" y="141201"/>
                </a:lnTo>
                <a:cubicBezTo>
                  <a:pt x="444140" y="217649"/>
                  <a:pt x="435298" y="272703"/>
                  <a:pt x="417612" y="306363"/>
                </a:cubicBezTo>
                <a:cubicBezTo>
                  <a:pt x="393080" y="352574"/>
                  <a:pt x="354856" y="387375"/>
                  <a:pt x="302940" y="410766"/>
                </a:cubicBezTo>
                <a:close/>
              </a:path>
            </a:pathLst>
          </a:custGeom>
          <a:solidFill>
            <a:schemeClr val="accent1"/>
          </a:solidFill>
          <a:ln>
            <a:noFill/>
          </a:ln>
          <a:effectLst>
            <a:outerShdw blurRad="254000" sx="102000" sy="102000" algn="ctr" rotWithShape="0">
              <a:srgbClr val="A92B33">
                <a:alpha val="12000"/>
              </a:srgb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80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5" name="TextBox 16">
            <a:extLst>
              <a:ext uri="{FF2B5EF4-FFF2-40B4-BE49-F238E27FC236}">
                <a16:creationId xmlns:a16="http://schemas.microsoft.com/office/drawing/2014/main" id="{BA7A02F4-E961-43A2-8FD8-0017A637F8C1}"/>
              </a:ext>
            </a:extLst>
          </p:cNvPr>
          <p:cNvSpPr txBox="1"/>
          <p:nvPr/>
        </p:nvSpPr>
        <p:spPr>
          <a:xfrm>
            <a:off x="2682391" y="2883219"/>
            <a:ext cx="6827217" cy="2635786"/>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kumimoji="0" lang="zh-CN" altLang="en-US" sz="16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请你在这里输入你的正文相关内容信息请你在这里输入你的正文相关内容信息请你在这里输入你的正文相关内容信息请你在这里输入你的正文相关内容信息请你在这里输入你的正文相关内容信息请你在这里输入你的正文相关内容信息</a:t>
            </a: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gn="ctr">
              <a:lnSpc>
                <a:spcPct val="150000"/>
              </a:lnSpc>
              <a:defRPr/>
            </a:pPr>
            <a:endParaRPr kumimoji="1" lang="zh-CN" altLang="en-US" sz="16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cxnSp>
        <p:nvCxnSpPr>
          <p:cNvPr id="8" name="直接连接符 7">
            <a:extLst>
              <a:ext uri="{FF2B5EF4-FFF2-40B4-BE49-F238E27FC236}">
                <a16:creationId xmlns:a16="http://schemas.microsoft.com/office/drawing/2014/main" id="{6A1BAC7D-B8C1-47E4-90E3-AC5F01D5A78F}"/>
              </a:ext>
            </a:extLst>
          </p:cNvPr>
          <p:cNvCxnSpPr>
            <a:cxnSpLocks/>
          </p:cNvCxnSpPr>
          <p:nvPr/>
        </p:nvCxnSpPr>
        <p:spPr>
          <a:xfrm>
            <a:off x="5722381" y="2797397"/>
            <a:ext cx="74723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自由: 形状 5">
            <a:extLst>
              <a:ext uri="{FF2B5EF4-FFF2-40B4-BE49-F238E27FC236}">
                <a16:creationId xmlns:a16="http://schemas.microsoft.com/office/drawing/2014/main" id="{E76D0CC7-BEB9-968F-22F5-1A4749605D73}"/>
              </a:ext>
            </a:extLst>
          </p:cNvPr>
          <p:cNvSpPr/>
          <p:nvPr/>
        </p:nvSpPr>
        <p:spPr>
          <a:xfrm rot="10800000" flipH="1">
            <a:off x="9891158" y="1430621"/>
            <a:ext cx="1189030" cy="1099683"/>
          </a:xfrm>
          <a:custGeom>
            <a:avLst/>
            <a:gdLst/>
            <a:ahLst/>
            <a:cxnLst/>
            <a:rect l="l" t="t" r="r" b="b"/>
            <a:pathLst>
              <a:path w="444140" h="410766">
                <a:moveTo>
                  <a:pt x="37654" y="410766"/>
                </a:moveTo>
                <a:lnTo>
                  <a:pt x="0" y="350007"/>
                </a:lnTo>
                <a:cubicBezTo>
                  <a:pt x="30808" y="337455"/>
                  <a:pt x="53771" y="317630"/>
                  <a:pt x="68889" y="290531"/>
                </a:cubicBezTo>
                <a:cubicBezTo>
                  <a:pt x="84007" y="263432"/>
                  <a:pt x="92422" y="226206"/>
                  <a:pt x="94134" y="178854"/>
                </a:cubicBezTo>
                <a:lnTo>
                  <a:pt x="13692" y="178854"/>
                </a:lnTo>
                <a:lnTo>
                  <a:pt x="13692" y="0"/>
                </a:lnTo>
                <a:lnTo>
                  <a:pt x="178854" y="0"/>
                </a:lnTo>
                <a:lnTo>
                  <a:pt x="178854" y="141201"/>
                </a:lnTo>
                <a:cubicBezTo>
                  <a:pt x="178854" y="217649"/>
                  <a:pt x="170011" y="272703"/>
                  <a:pt x="152326" y="306363"/>
                </a:cubicBezTo>
                <a:cubicBezTo>
                  <a:pt x="127794" y="352574"/>
                  <a:pt x="89570" y="387375"/>
                  <a:pt x="37654" y="410766"/>
                </a:cubicBezTo>
                <a:close/>
                <a:moveTo>
                  <a:pt x="302940" y="410766"/>
                </a:moveTo>
                <a:lnTo>
                  <a:pt x="265286" y="350007"/>
                </a:lnTo>
                <a:cubicBezTo>
                  <a:pt x="296094" y="337455"/>
                  <a:pt x="319057" y="317630"/>
                  <a:pt x="334175" y="290531"/>
                </a:cubicBezTo>
                <a:cubicBezTo>
                  <a:pt x="349294" y="263432"/>
                  <a:pt x="357709" y="226206"/>
                  <a:pt x="359420" y="178854"/>
                </a:cubicBezTo>
                <a:lnTo>
                  <a:pt x="278978" y="178854"/>
                </a:lnTo>
                <a:lnTo>
                  <a:pt x="278978" y="0"/>
                </a:lnTo>
                <a:lnTo>
                  <a:pt x="444140" y="0"/>
                </a:lnTo>
                <a:lnTo>
                  <a:pt x="444140" y="141201"/>
                </a:lnTo>
                <a:cubicBezTo>
                  <a:pt x="444140" y="217649"/>
                  <a:pt x="435298" y="272703"/>
                  <a:pt x="417612" y="306363"/>
                </a:cubicBezTo>
                <a:cubicBezTo>
                  <a:pt x="393080" y="352574"/>
                  <a:pt x="354856" y="387375"/>
                  <a:pt x="302940" y="410766"/>
                </a:cubicBezTo>
                <a:close/>
              </a:path>
            </a:pathLst>
          </a:custGeom>
          <a:solidFill>
            <a:schemeClr val="accent1"/>
          </a:solidFill>
          <a:ln>
            <a:noFill/>
          </a:ln>
          <a:effectLst>
            <a:outerShdw blurRad="254000" sx="102000" sy="102000" algn="ctr" rotWithShape="0">
              <a:srgbClr val="A92B33">
                <a:alpha val="12000"/>
              </a:srgb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380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6" name="文本框 89">
            <a:extLst>
              <a:ext uri="{FF2B5EF4-FFF2-40B4-BE49-F238E27FC236}">
                <a16:creationId xmlns:a16="http://schemas.microsoft.com/office/drawing/2014/main" id="{7D99057F-8470-E727-B7BD-E1A02976D876}"/>
              </a:ext>
            </a:extLst>
          </p:cNvPr>
          <p:cNvSpPr txBox="1"/>
          <p:nvPr/>
        </p:nvSpPr>
        <p:spPr>
          <a:xfrm>
            <a:off x="156605" y="69742"/>
            <a:ext cx="922047"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致谢</a:t>
            </a:r>
          </a:p>
        </p:txBody>
      </p:sp>
    </p:spTree>
    <p:extLst>
      <p:ext uri="{BB962C8B-B14F-4D97-AF65-F5344CB8AC3E}">
        <p14:creationId xmlns:p14="http://schemas.microsoft.com/office/powerpoint/2010/main" val="64506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1">
            <a:extLst>
              <a:ext uri="{FF2B5EF4-FFF2-40B4-BE49-F238E27FC236}">
                <a16:creationId xmlns:a16="http://schemas.microsoft.com/office/drawing/2014/main" id="{E9BF00EE-4AC3-8D77-64D1-192F05F2FBBC}"/>
              </a:ext>
            </a:extLst>
          </p:cNvPr>
          <p:cNvSpPr txBox="1">
            <a:spLocks/>
          </p:cNvSpPr>
          <p:nvPr/>
        </p:nvSpPr>
        <p:spPr>
          <a:xfrm>
            <a:off x="440603" y="182445"/>
            <a:ext cx="1657139" cy="2872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cs typeface="Segoe UI Light" panose="020B0502040204020203" charset="0"/>
              </a:rPr>
              <a:t>OfficePLUS.cn</a:t>
            </a:r>
            <a:endParaRPr kumimoji="1" lang="zh-CN" altLang="en-US" sz="11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cs typeface="Segoe UI Light" panose="020B0502040204020203" charset="0"/>
            </a:endParaRPr>
          </a:p>
        </p:txBody>
      </p:sp>
      <p:sp>
        <p:nvSpPr>
          <p:cNvPr id="31" name="文本占位符 4">
            <a:extLst>
              <a:ext uri="{FF2B5EF4-FFF2-40B4-BE49-F238E27FC236}">
                <a16:creationId xmlns:a16="http://schemas.microsoft.com/office/drawing/2014/main" id="{DB29CA4F-D591-9D7F-B9A1-3774F98E5BB0}"/>
              </a:ext>
            </a:extLst>
          </p:cNvPr>
          <p:cNvSpPr txBox="1">
            <a:spLocks/>
          </p:cNvSpPr>
          <p:nvPr/>
        </p:nvSpPr>
        <p:spPr>
          <a:xfrm>
            <a:off x="440603" y="759873"/>
            <a:ext cx="1657139" cy="44026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5" b="0"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标注</a:t>
            </a:r>
          </a:p>
        </p:txBody>
      </p:sp>
      <p:sp>
        <p:nvSpPr>
          <p:cNvPr id="32" name="文本占位符 7">
            <a:extLst>
              <a:ext uri="{FF2B5EF4-FFF2-40B4-BE49-F238E27FC236}">
                <a16:creationId xmlns:a16="http://schemas.microsoft.com/office/drawing/2014/main" id="{D8F7AEA0-F27A-1C6F-072A-51868CB794ED}"/>
              </a:ext>
            </a:extLst>
          </p:cNvPr>
          <p:cNvSpPr txBox="1">
            <a:spLocks/>
          </p:cNvSpPr>
          <p:nvPr/>
        </p:nvSpPr>
        <p:spPr>
          <a:xfrm>
            <a:off x="2378000" y="759876"/>
            <a:ext cx="1494755" cy="539918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字体使用</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行距</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素材</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声明</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作者</a:t>
            </a:r>
          </a:p>
        </p:txBody>
      </p:sp>
      <p:sp>
        <p:nvSpPr>
          <p:cNvPr id="3" name="文本占位符 2">
            <a:extLst>
              <a:ext uri="{FF2B5EF4-FFF2-40B4-BE49-F238E27FC236}">
                <a16:creationId xmlns:a16="http://schemas.microsoft.com/office/drawing/2014/main" id="{A8FD888C-2EE7-C9A9-BFFF-3346A00CCBE2}"/>
              </a:ext>
            </a:extLst>
          </p:cNvPr>
          <p:cNvSpPr txBox="1">
            <a:spLocks/>
          </p:cNvSpPr>
          <p:nvPr/>
        </p:nvSpPr>
        <p:spPr>
          <a:xfrm>
            <a:off x="4153013" y="759876"/>
            <a:ext cx="7074345" cy="539918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中文 思源黑体</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CN Bold</a:t>
            </a: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；思源黑体</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CN Regular</a:t>
            </a:r>
            <a:endParaRPr kumimoji="1" lang="en-GB"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英文 思源黑体</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CN Bold</a:t>
            </a: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；思源黑体</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CN Regular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标题 </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正文 </a:t>
            </a:r>
            <a:r>
              <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1..2/1.3</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err="1">
                <a:ln>
                  <a:noFill/>
                </a:ln>
                <a:solidFill>
                  <a:sysClr val="window" lastClr="FFFFFF"/>
                </a:solidFill>
                <a:effectLst/>
                <a:uLnTx/>
                <a:uFillTx/>
                <a:latin typeface="微软雅黑 Light" panose="020B0502040204020203" pitchFamily="34" charset="-122"/>
                <a:ea typeface="微软雅黑 Light" panose="020B0502040204020203" pitchFamily="34" charset="-122"/>
              </a:rPr>
              <a:t>Unsplash</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PPT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模板、</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Word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文档、</a:t>
            </a:r>
            <a:r>
              <a:rPr kumimoji="1" lang="en-GB"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Excel </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图表、图片素材等）均受</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中华人民共和国著作权法</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信息网络传播权保护条例</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包括图片或图表</a:t>
            </a:r>
            <a:r>
              <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不得被全部或部分的复制、传播、销售，否则将承担法律责任。</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rPr>
              <a:t>六六</a:t>
            </a: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GB"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4C1FB704-12F7-4041-8C33-492AC6ADDC70}"/>
              </a:ext>
            </a:extLst>
          </p:cNvPr>
          <p:cNvSpPr>
            <a:spLocks noChangeAspect="1"/>
          </p:cNvSpPr>
          <p:nvPr/>
        </p:nvSpPr>
        <p:spPr>
          <a:xfrm>
            <a:off x="0" y="0"/>
            <a:ext cx="12192000" cy="6858000"/>
          </a:xfrm>
          <a:prstGeom prst="rect">
            <a:avLst/>
          </a:prstGeom>
          <a:blipFill dpi="0" rotWithShape="1">
            <a:blip r:embed="rId3"/>
            <a:srcRect/>
            <a:stretch>
              <a:fillRect t="-3790" b="-19174"/>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1" name="矩形 40">
            <a:extLst>
              <a:ext uri="{FF2B5EF4-FFF2-40B4-BE49-F238E27FC236}">
                <a16:creationId xmlns:a16="http://schemas.microsoft.com/office/drawing/2014/main" id="{6597DF54-028B-419B-AF5F-BD094260DD39}"/>
              </a:ext>
            </a:extLst>
          </p:cNvPr>
          <p:cNvSpPr/>
          <p:nvPr/>
        </p:nvSpPr>
        <p:spPr>
          <a:xfrm>
            <a:off x="-121920" y="-106680"/>
            <a:ext cx="12313920" cy="740664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8" name="矩形 17"/>
          <p:cNvSpPr/>
          <p:nvPr/>
        </p:nvSpPr>
        <p:spPr>
          <a:xfrm>
            <a:off x="7600335" y="0"/>
            <a:ext cx="4591665" cy="695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 name="文本框 77"/>
          <p:cNvSpPr txBox="1"/>
          <p:nvPr/>
        </p:nvSpPr>
        <p:spPr>
          <a:xfrm>
            <a:off x="1448363" y="1951481"/>
            <a:ext cx="1415772" cy="2851102"/>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目</a:t>
            </a:r>
            <a:r>
              <a:rPr kumimoji="1" lang="en-US" altLang="zh-CN"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   </a:t>
            </a:r>
            <a:r>
              <a:rPr kumimoji="1" lang="zh-CN" altLang="en-US" sz="80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录</a:t>
            </a:r>
          </a:p>
        </p:txBody>
      </p:sp>
      <p:sp>
        <p:nvSpPr>
          <p:cNvPr id="3" name="任意形状 81"/>
          <p:cNvSpPr/>
          <p:nvPr/>
        </p:nvSpPr>
        <p:spPr>
          <a:xfrm>
            <a:off x="1292575" y="1645609"/>
            <a:ext cx="1716528" cy="3575433"/>
          </a:xfrm>
          <a:custGeom>
            <a:avLst/>
            <a:gdLst>
              <a:gd name="connsiteX0" fmla="*/ 0 w 1716528"/>
              <a:gd name="connsiteY0" fmla="*/ 0 h 3021106"/>
              <a:gd name="connsiteX1" fmla="*/ 1716528 w 1716528"/>
              <a:gd name="connsiteY1" fmla="*/ 0 h 3021106"/>
              <a:gd name="connsiteX2" fmla="*/ 1716528 w 1716528"/>
              <a:gd name="connsiteY2" fmla="*/ 1030941 h 3021106"/>
              <a:gd name="connsiteX3" fmla="*/ 1377809 w 1716528"/>
              <a:gd name="connsiteY3" fmla="*/ 1030941 h 3021106"/>
              <a:gd name="connsiteX4" fmla="*/ 1377809 w 1716528"/>
              <a:gd name="connsiteY4" fmla="*/ 1990166 h 3021106"/>
              <a:gd name="connsiteX5" fmla="*/ 1716528 w 1716528"/>
              <a:gd name="connsiteY5" fmla="*/ 1990166 h 3021106"/>
              <a:gd name="connsiteX6" fmla="*/ 1716528 w 1716528"/>
              <a:gd name="connsiteY6" fmla="*/ 3021106 h 3021106"/>
              <a:gd name="connsiteX7" fmla="*/ 0 w 1716528"/>
              <a:gd name="connsiteY7" fmla="*/ 3021106 h 3021106"/>
              <a:gd name="connsiteX0-1" fmla="*/ 1377809 w 1716528"/>
              <a:gd name="connsiteY0-2" fmla="*/ 1030941 h 3021106"/>
              <a:gd name="connsiteX1-3" fmla="*/ 1377809 w 1716528"/>
              <a:gd name="connsiteY1-4" fmla="*/ 1990166 h 3021106"/>
              <a:gd name="connsiteX2-5" fmla="*/ 1716528 w 1716528"/>
              <a:gd name="connsiteY2-6" fmla="*/ 1990166 h 3021106"/>
              <a:gd name="connsiteX3-7" fmla="*/ 1716528 w 1716528"/>
              <a:gd name="connsiteY3-8" fmla="*/ 3021106 h 3021106"/>
              <a:gd name="connsiteX4-9" fmla="*/ 0 w 1716528"/>
              <a:gd name="connsiteY4-10" fmla="*/ 3021106 h 3021106"/>
              <a:gd name="connsiteX5-11" fmla="*/ 0 w 1716528"/>
              <a:gd name="connsiteY5-12" fmla="*/ 0 h 3021106"/>
              <a:gd name="connsiteX6-13" fmla="*/ 1716528 w 1716528"/>
              <a:gd name="connsiteY6-14" fmla="*/ 0 h 3021106"/>
              <a:gd name="connsiteX7-15" fmla="*/ 1716528 w 1716528"/>
              <a:gd name="connsiteY7-16" fmla="*/ 1030941 h 3021106"/>
              <a:gd name="connsiteX8" fmla="*/ 1469249 w 1716528"/>
              <a:gd name="connsiteY8" fmla="*/ 1122381 h 3021106"/>
              <a:gd name="connsiteX0-17" fmla="*/ 1377809 w 1716528"/>
              <a:gd name="connsiteY0-18" fmla="*/ 1030941 h 3021106"/>
              <a:gd name="connsiteX1-19" fmla="*/ 1377809 w 1716528"/>
              <a:gd name="connsiteY1-20" fmla="*/ 1990166 h 3021106"/>
              <a:gd name="connsiteX2-21" fmla="*/ 1716528 w 1716528"/>
              <a:gd name="connsiteY2-22" fmla="*/ 1990166 h 3021106"/>
              <a:gd name="connsiteX3-23" fmla="*/ 1716528 w 1716528"/>
              <a:gd name="connsiteY3-24" fmla="*/ 3021106 h 3021106"/>
              <a:gd name="connsiteX4-25" fmla="*/ 0 w 1716528"/>
              <a:gd name="connsiteY4-26" fmla="*/ 3021106 h 3021106"/>
              <a:gd name="connsiteX5-27" fmla="*/ 0 w 1716528"/>
              <a:gd name="connsiteY5-28" fmla="*/ 0 h 3021106"/>
              <a:gd name="connsiteX6-29" fmla="*/ 1716528 w 1716528"/>
              <a:gd name="connsiteY6-30" fmla="*/ 0 h 3021106"/>
              <a:gd name="connsiteX7-31" fmla="*/ 1716528 w 1716528"/>
              <a:gd name="connsiteY7-32" fmla="*/ 1030941 h 3021106"/>
              <a:gd name="connsiteX0-33" fmla="*/ 1377809 w 1716528"/>
              <a:gd name="connsiteY0-34" fmla="*/ 1030941 h 3021106"/>
              <a:gd name="connsiteX1-35" fmla="*/ 1377809 w 1716528"/>
              <a:gd name="connsiteY1-36" fmla="*/ 1990166 h 3021106"/>
              <a:gd name="connsiteX2-37" fmla="*/ 1716528 w 1716528"/>
              <a:gd name="connsiteY2-38" fmla="*/ 1990166 h 3021106"/>
              <a:gd name="connsiteX3-39" fmla="*/ 1716528 w 1716528"/>
              <a:gd name="connsiteY3-40" fmla="*/ 3021106 h 3021106"/>
              <a:gd name="connsiteX4-41" fmla="*/ 0 w 1716528"/>
              <a:gd name="connsiteY4-42" fmla="*/ 3021106 h 3021106"/>
              <a:gd name="connsiteX5-43" fmla="*/ 0 w 1716528"/>
              <a:gd name="connsiteY5-44" fmla="*/ 0 h 3021106"/>
              <a:gd name="connsiteX6-45" fmla="*/ 1716528 w 1716528"/>
              <a:gd name="connsiteY6-46" fmla="*/ 0 h 3021106"/>
              <a:gd name="connsiteX7-47" fmla="*/ 1716528 w 1716528"/>
              <a:gd name="connsiteY7-48" fmla="*/ 1030941 h 3021106"/>
              <a:gd name="connsiteX8-49" fmla="*/ 1377809 w 1716528"/>
              <a:gd name="connsiteY8-50" fmla="*/ 1030941 h 3021106"/>
              <a:gd name="connsiteX0-51" fmla="*/ 1377809 w 1716528"/>
              <a:gd name="connsiteY0-52" fmla="*/ 1030941 h 3021106"/>
              <a:gd name="connsiteX1-53" fmla="*/ 1377809 w 1716528"/>
              <a:gd name="connsiteY1-54" fmla="*/ 1990166 h 3021106"/>
              <a:gd name="connsiteX2-55" fmla="*/ 1716528 w 1716528"/>
              <a:gd name="connsiteY2-56" fmla="*/ 1990166 h 3021106"/>
              <a:gd name="connsiteX3-57" fmla="*/ 1716528 w 1716528"/>
              <a:gd name="connsiteY3-58" fmla="*/ 3021106 h 3021106"/>
              <a:gd name="connsiteX4-59" fmla="*/ 0 w 1716528"/>
              <a:gd name="connsiteY4-60" fmla="*/ 3021106 h 3021106"/>
              <a:gd name="connsiteX5-61" fmla="*/ 0 w 1716528"/>
              <a:gd name="connsiteY5-62" fmla="*/ 0 h 3021106"/>
              <a:gd name="connsiteX6-63" fmla="*/ 1716528 w 1716528"/>
              <a:gd name="connsiteY6-64" fmla="*/ 0 h 3021106"/>
              <a:gd name="connsiteX7-65" fmla="*/ 1716528 w 1716528"/>
              <a:gd name="connsiteY7-66" fmla="*/ 1030941 h 3021106"/>
              <a:gd name="connsiteX8-67" fmla="*/ 1469249 w 1716528"/>
              <a:gd name="connsiteY8-68" fmla="*/ 1122381 h 3021106"/>
              <a:gd name="connsiteX0-69" fmla="*/ 1377809 w 1716528"/>
              <a:gd name="connsiteY0-70" fmla="*/ 1030941 h 3021106"/>
              <a:gd name="connsiteX1-71" fmla="*/ 1377809 w 1716528"/>
              <a:gd name="connsiteY1-72" fmla="*/ 1990166 h 3021106"/>
              <a:gd name="connsiteX2-73" fmla="*/ 1716528 w 1716528"/>
              <a:gd name="connsiteY2-74" fmla="*/ 1990166 h 3021106"/>
              <a:gd name="connsiteX3-75" fmla="*/ 1716528 w 1716528"/>
              <a:gd name="connsiteY3-76" fmla="*/ 3021106 h 3021106"/>
              <a:gd name="connsiteX4-77" fmla="*/ 0 w 1716528"/>
              <a:gd name="connsiteY4-78" fmla="*/ 3021106 h 3021106"/>
              <a:gd name="connsiteX5-79" fmla="*/ 0 w 1716528"/>
              <a:gd name="connsiteY5-80" fmla="*/ 0 h 3021106"/>
              <a:gd name="connsiteX6-81" fmla="*/ 1716528 w 1716528"/>
              <a:gd name="connsiteY6-82" fmla="*/ 0 h 3021106"/>
              <a:gd name="connsiteX7-83" fmla="*/ 1716528 w 1716528"/>
              <a:gd name="connsiteY7-84" fmla="*/ 1030941 h 3021106"/>
              <a:gd name="connsiteX0-85" fmla="*/ 1377809 w 1716528"/>
              <a:gd name="connsiteY0-86" fmla="*/ 1990166 h 3021106"/>
              <a:gd name="connsiteX1-87" fmla="*/ 1716528 w 1716528"/>
              <a:gd name="connsiteY1-88" fmla="*/ 1990166 h 3021106"/>
              <a:gd name="connsiteX2-89" fmla="*/ 1716528 w 1716528"/>
              <a:gd name="connsiteY2-90" fmla="*/ 3021106 h 3021106"/>
              <a:gd name="connsiteX3-91" fmla="*/ 0 w 1716528"/>
              <a:gd name="connsiteY3-92" fmla="*/ 3021106 h 3021106"/>
              <a:gd name="connsiteX4-93" fmla="*/ 0 w 1716528"/>
              <a:gd name="connsiteY4-94" fmla="*/ 0 h 3021106"/>
              <a:gd name="connsiteX5-95" fmla="*/ 1716528 w 1716528"/>
              <a:gd name="connsiteY5-96" fmla="*/ 0 h 3021106"/>
              <a:gd name="connsiteX6-97" fmla="*/ 1716528 w 1716528"/>
              <a:gd name="connsiteY6-98" fmla="*/ 1030941 h 3021106"/>
              <a:gd name="connsiteX0-99" fmla="*/ 1716528 w 1716528"/>
              <a:gd name="connsiteY0-100" fmla="*/ 1990166 h 3021106"/>
              <a:gd name="connsiteX1-101" fmla="*/ 1716528 w 1716528"/>
              <a:gd name="connsiteY1-102" fmla="*/ 3021106 h 3021106"/>
              <a:gd name="connsiteX2-103" fmla="*/ 0 w 1716528"/>
              <a:gd name="connsiteY2-104" fmla="*/ 3021106 h 3021106"/>
              <a:gd name="connsiteX3-105" fmla="*/ 0 w 1716528"/>
              <a:gd name="connsiteY3-106" fmla="*/ 0 h 3021106"/>
              <a:gd name="connsiteX4-107" fmla="*/ 1716528 w 1716528"/>
              <a:gd name="connsiteY4-108" fmla="*/ 0 h 3021106"/>
              <a:gd name="connsiteX5-109" fmla="*/ 1716528 w 1716528"/>
              <a:gd name="connsiteY5-110" fmla="*/ 1030941 h 3021106"/>
              <a:gd name="connsiteX0-111" fmla="*/ 1716528 w 1716528"/>
              <a:gd name="connsiteY0-112" fmla="*/ 1990166 h 3021106"/>
              <a:gd name="connsiteX1-113" fmla="*/ 1716528 w 1716528"/>
              <a:gd name="connsiteY1-114" fmla="*/ 3021106 h 3021106"/>
              <a:gd name="connsiteX2-115" fmla="*/ 0 w 1716528"/>
              <a:gd name="connsiteY2-116" fmla="*/ 3021106 h 3021106"/>
              <a:gd name="connsiteX3-117" fmla="*/ 0 w 1716528"/>
              <a:gd name="connsiteY3-118" fmla="*/ 0 h 3021106"/>
              <a:gd name="connsiteX4-119" fmla="*/ 1716528 w 1716528"/>
              <a:gd name="connsiteY4-120" fmla="*/ 0 h 3021106"/>
              <a:gd name="connsiteX5-121" fmla="*/ 1707563 w 1716528"/>
              <a:gd name="connsiteY5-122" fmla="*/ 1273335 h 3021106"/>
              <a:gd name="connsiteX0-123" fmla="*/ 1716528 w 1716528"/>
              <a:gd name="connsiteY0-124" fmla="*/ 1990166 h 3021106"/>
              <a:gd name="connsiteX1-125" fmla="*/ 1716528 w 1716528"/>
              <a:gd name="connsiteY1-126" fmla="*/ 3021106 h 3021106"/>
              <a:gd name="connsiteX2-127" fmla="*/ 0 w 1716528"/>
              <a:gd name="connsiteY2-128" fmla="*/ 3021106 h 3021106"/>
              <a:gd name="connsiteX3-129" fmla="*/ 0 w 1716528"/>
              <a:gd name="connsiteY3-130" fmla="*/ 0 h 3021106"/>
              <a:gd name="connsiteX4-131" fmla="*/ 1716528 w 1716528"/>
              <a:gd name="connsiteY4-132" fmla="*/ 0 h 3021106"/>
              <a:gd name="connsiteX5-133" fmla="*/ 1707563 w 1716528"/>
              <a:gd name="connsiteY5-134" fmla="*/ 1280910 h 3021106"/>
              <a:gd name="connsiteX0-135" fmla="*/ 1716528 w 1716528"/>
              <a:gd name="connsiteY0-136" fmla="*/ 1762920 h 3021106"/>
              <a:gd name="connsiteX1-137" fmla="*/ 1716528 w 1716528"/>
              <a:gd name="connsiteY1-138" fmla="*/ 3021106 h 3021106"/>
              <a:gd name="connsiteX2-139" fmla="*/ 0 w 1716528"/>
              <a:gd name="connsiteY2-140" fmla="*/ 3021106 h 3021106"/>
              <a:gd name="connsiteX3-141" fmla="*/ 0 w 1716528"/>
              <a:gd name="connsiteY3-142" fmla="*/ 0 h 3021106"/>
              <a:gd name="connsiteX4-143" fmla="*/ 1716528 w 1716528"/>
              <a:gd name="connsiteY4-144" fmla="*/ 0 h 3021106"/>
              <a:gd name="connsiteX5-145" fmla="*/ 1707563 w 1716528"/>
              <a:gd name="connsiteY5-146" fmla="*/ 1280910 h 30211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16528" h="3021106">
                <a:moveTo>
                  <a:pt x="1716528" y="1762920"/>
                </a:moveTo>
                <a:lnTo>
                  <a:pt x="1716528" y="3021106"/>
                </a:lnTo>
                <a:lnTo>
                  <a:pt x="0" y="3021106"/>
                </a:lnTo>
                <a:lnTo>
                  <a:pt x="0" y="0"/>
                </a:lnTo>
                <a:lnTo>
                  <a:pt x="1716528" y="0"/>
                </a:lnTo>
                <a:cubicBezTo>
                  <a:pt x="1713540" y="424445"/>
                  <a:pt x="1710551" y="856465"/>
                  <a:pt x="1707563" y="1280910"/>
                </a:cubicBezTo>
              </a:path>
            </a:pathLst>
          </a:cu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文本框 82"/>
          <p:cNvSpPr txBox="1"/>
          <p:nvPr/>
        </p:nvSpPr>
        <p:spPr>
          <a:xfrm>
            <a:off x="1600421" y="3279436"/>
            <a:ext cx="1839383" cy="3077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CONTENTS</a:t>
            </a:r>
            <a:endParaRPr kumimoji="1" lang="zh-CN" altLang="en-US" sz="1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6" name="文本框 83"/>
          <p:cNvSpPr txBox="1"/>
          <p:nvPr/>
        </p:nvSpPr>
        <p:spPr>
          <a:xfrm>
            <a:off x="5502509" y="1842048"/>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论文背景</a:t>
            </a:r>
          </a:p>
        </p:txBody>
      </p:sp>
      <p:sp>
        <p:nvSpPr>
          <p:cNvPr id="7" name="文本框 84"/>
          <p:cNvSpPr txBox="1"/>
          <p:nvPr/>
        </p:nvSpPr>
        <p:spPr>
          <a:xfrm>
            <a:off x="9098959" y="1835246"/>
            <a:ext cx="1659429"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研究过程</a:t>
            </a:r>
          </a:p>
        </p:txBody>
      </p:sp>
      <p:sp>
        <p:nvSpPr>
          <p:cNvPr id="8" name="文本框 85"/>
          <p:cNvSpPr txBox="1"/>
          <p:nvPr/>
        </p:nvSpPr>
        <p:spPr>
          <a:xfrm>
            <a:off x="5536598" y="3362419"/>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重点难点</a:t>
            </a:r>
          </a:p>
        </p:txBody>
      </p:sp>
      <p:sp>
        <p:nvSpPr>
          <p:cNvPr id="9" name="文本框 86"/>
          <p:cNvSpPr txBox="1"/>
          <p:nvPr/>
        </p:nvSpPr>
        <p:spPr>
          <a:xfrm>
            <a:off x="9098959" y="3279437"/>
            <a:ext cx="1659429"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归纳总结</a:t>
            </a:r>
          </a:p>
        </p:txBody>
      </p:sp>
      <p:sp>
        <p:nvSpPr>
          <p:cNvPr id="10" name="文本框 87"/>
          <p:cNvSpPr txBox="1"/>
          <p:nvPr/>
        </p:nvSpPr>
        <p:spPr>
          <a:xfrm>
            <a:off x="5536598" y="4868338"/>
            <a:ext cx="1659429" cy="52322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参考文献</a:t>
            </a:r>
          </a:p>
        </p:txBody>
      </p:sp>
      <p:sp>
        <p:nvSpPr>
          <p:cNvPr id="11" name="文本框 88"/>
          <p:cNvSpPr txBox="1"/>
          <p:nvPr/>
        </p:nvSpPr>
        <p:spPr>
          <a:xfrm>
            <a:off x="9109991" y="4823923"/>
            <a:ext cx="922047"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800" b="1"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致谢</a:t>
            </a:r>
          </a:p>
        </p:txBody>
      </p:sp>
      <p:sp>
        <p:nvSpPr>
          <p:cNvPr id="12" name="矩形 11"/>
          <p:cNvSpPr/>
          <p:nvPr/>
        </p:nvSpPr>
        <p:spPr>
          <a:xfrm>
            <a:off x="4772963" y="1931194"/>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1</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3" name="矩形 12"/>
          <p:cNvSpPr/>
          <p:nvPr/>
        </p:nvSpPr>
        <p:spPr>
          <a:xfrm>
            <a:off x="8331768" y="1917015"/>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2</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4" name="矩形 13"/>
          <p:cNvSpPr/>
          <p:nvPr/>
        </p:nvSpPr>
        <p:spPr>
          <a:xfrm>
            <a:off x="4772963" y="3440875"/>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3</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5" name="矩形 14"/>
          <p:cNvSpPr/>
          <p:nvPr/>
        </p:nvSpPr>
        <p:spPr>
          <a:xfrm>
            <a:off x="8331768" y="3402148"/>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4</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6" name="矩形 15"/>
          <p:cNvSpPr/>
          <p:nvPr/>
        </p:nvSpPr>
        <p:spPr>
          <a:xfrm>
            <a:off x="4772963" y="4944419"/>
            <a:ext cx="359683" cy="359683"/>
          </a:xfrm>
          <a:prstGeom prst="rect">
            <a:avLst/>
          </a:prstGeom>
          <a:noFill/>
          <a:ln w="38100">
            <a:solidFill>
              <a:srgbClr val="0A1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5</a:t>
            </a:r>
            <a:endParaRPr kumimoji="1" lang="zh-CN" altLang="en-US" sz="20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
        <p:nvSpPr>
          <p:cNvPr id="17" name="矩形 16"/>
          <p:cNvSpPr/>
          <p:nvPr/>
        </p:nvSpPr>
        <p:spPr>
          <a:xfrm>
            <a:off x="8331768" y="4905692"/>
            <a:ext cx="359683" cy="35968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rPr>
              <a:t>6</a:t>
            </a:r>
            <a:endParaRPr kumimoji="1"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sym typeface="思源黑体 CN Bold" panose="020B0800000000000000" pitchFamily="3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1649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01</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6351415" y="2443764"/>
            <a:ext cx="4103688"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论文背景</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3942369"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BACKGROUNDS</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1054160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6">
            <a:extLst>
              <a:ext uri="{FF2B5EF4-FFF2-40B4-BE49-F238E27FC236}">
                <a16:creationId xmlns:a16="http://schemas.microsoft.com/office/drawing/2014/main" id="{963D521B-6F83-4C31-A6C0-D4BCA6B18641}"/>
              </a:ext>
            </a:extLst>
          </p:cNvPr>
          <p:cNvSpPr txBox="1"/>
          <p:nvPr/>
        </p:nvSpPr>
        <p:spPr>
          <a:xfrm>
            <a:off x="6382842" y="4593393"/>
            <a:ext cx="2062264"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个人背景</a:t>
            </a:r>
          </a:p>
        </p:txBody>
      </p:sp>
      <p:sp>
        <p:nvSpPr>
          <p:cNvPr id="9" name="文本框 17">
            <a:extLst>
              <a:ext uri="{FF2B5EF4-FFF2-40B4-BE49-F238E27FC236}">
                <a16:creationId xmlns:a16="http://schemas.microsoft.com/office/drawing/2014/main" id="{57393083-9C0A-4493-9863-AC99B0391475}"/>
              </a:ext>
            </a:extLst>
          </p:cNvPr>
          <p:cNvSpPr txBox="1"/>
          <p:nvPr/>
        </p:nvSpPr>
        <p:spPr>
          <a:xfrm>
            <a:off x="5950885" y="4959335"/>
            <a:ext cx="6032771" cy="61702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9" name="不完整圆 18">
            <a:extLst>
              <a:ext uri="{FF2B5EF4-FFF2-40B4-BE49-F238E27FC236}">
                <a16:creationId xmlns:a16="http://schemas.microsoft.com/office/drawing/2014/main" id="{F16BC64A-DFA3-4B4A-8B75-EDC630FBCEB4}"/>
              </a:ext>
            </a:extLst>
          </p:cNvPr>
          <p:cNvSpPr/>
          <p:nvPr/>
        </p:nvSpPr>
        <p:spPr>
          <a:xfrm>
            <a:off x="6051447" y="4708808"/>
            <a:ext cx="230833" cy="230833"/>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0" name="文本框 16">
            <a:extLst>
              <a:ext uri="{FF2B5EF4-FFF2-40B4-BE49-F238E27FC236}">
                <a16:creationId xmlns:a16="http://schemas.microsoft.com/office/drawing/2014/main" id="{E9E3635E-7874-4DC5-B088-70805F5BE9FB}"/>
              </a:ext>
            </a:extLst>
          </p:cNvPr>
          <p:cNvSpPr txBox="1"/>
          <p:nvPr/>
        </p:nvSpPr>
        <p:spPr>
          <a:xfrm>
            <a:off x="6382842" y="3063058"/>
            <a:ext cx="2062264"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时代背景</a:t>
            </a:r>
          </a:p>
        </p:txBody>
      </p:sp>
      <p:sp>
        <p:nvSpPr>
          <p:cNvPr id="21" name="文本框 17">
            <a:extLst>
              <a:ext uri="{FF2B5EF4-FFF2-40B4-BE49-F238E27FC236}">
                <a16:creationId xmlns:a16="http://schemas.microsoft.com/office/drawing/2014/main" id="{C8703BC9-F78D-422D-8FE6-B676389D37D1}"/>
              </a:ext>
            </a:extLst>
          </p:cNvPr>
          <p:cNvSpPr txBox="1"/>
          <p:nvPr/>
        </p:nvSpPr>
        <p:spPr>
          <a:xfrm>
            <a:off x="5950885" y="3429000"/>
            <a:ext cx="6032771" cy="61702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2" name="不完整圆 21">
            <a:extLst>
              <a:ext uri="{FF2B5EF4-FFF2-40B4-BE49-F238E27FC236}">
                <a16:creationId xmlns:a16="http://schemas.microsoft.com/office/drawing/2014/main" id="{A570EB52-9E5B-4BCF-AD6B-D2A6B522DB6A}"/>
              </a:ext>
            </a:extLst>
          </p:cNvPr>
          <p:cNvSpPr/>
          <p:nvPr/>
        </p:nvSpPr>
        <p:spPr>
          <a:xfrm>
            <a:off x="6051447" y="3178473"/>
            <a:ext cx="230833" cy="230833"/>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3" name="文本框 16">
            <a:extLst>
              <a:ext uri="{FF2B5EF4-FFF2-40B4-BE49-F238E27FC236}">
                <a16:creationId xmlns:a16="http://schemas.microsoft.com/office/drawing/2014/main" id="{7CD2E35C-3536-4F28-A64A-11FE8425391E}"/>
              </a:ext>
            </a:extLst>
          </p:cNvPr>
          <p:cNvSpPr txBox="1"/>
          <p:nvPr/>
        </p:nvSpPr>
        <p:spPr>
          <a:xfrm>
            <a:off x="6382842" y="1532723"/>
            <a:ext cx="2062264"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历史背景</a:t>
            </a:r>
          </a:p>
        </p:txBody>
      </p:sp>
      <p:sp>
        <p:nvSpPr>
          <p:cNvPr id="24" name="文本框 17">
            <a:extLst>
              <a:ext uri="{FF2B5EF4-FFF2-40B4-BE49-F238E27FC236}">
                <a16:creationId xmlns:a16="http://schemas.microsoft.com/office/drawing/2014/main" id="{3F718D62-5A97-425C-836B-457C6B496809}"/>
              </a:ext>
            </a:extLst>
          </p:cNvPr>
          <p:cNvSpPr txBox="1"/>
          <p:nvPr/>
        </p:nvSpPr>
        <p:spPr>
          <a:xfrm>
            <a:off x="5950885" y="1898665"/>
            <a:ext cx="6032771" cy="61702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5" name="不完整圆 24">
            <a:extLst>
              <a:ext uri="{FF2B5EF4-FFF2-40B4-BE49-F238E27FC236}">
                <a16:creationId xmlns:a16="http://schemas.microsoft.com/office/drawing/2014/main" id="{9F6E2F13-D6E5-4E71-A064-75D46BB77DD9}"/>
              </a:ext>
            </a:extLst>
          </p:cNvPr>
          <p:cNvSpPr/>
          <p:nvPr/>
        </p:nvSpPr>
        <p:spPr>
          <a:xfrm>
            <a:off x="6051447" y="1648138"/>
            <a:ext cx="230833" cy="230833"/>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pic>
        <p:nvPicPr>
          <p:cNvPr id="30" name="图片 29">
            <a:extLst>
              <a:ext uri="{FF2B5EF4-FFF2-40B4-BE49-F238E27FC236}">
                <a16:creationId xmlns:a16="http://schemas.microsoft.com/office/drawing/2014/main" id="{41EF1512-CEEC-4C7E-9CDF-C8F4639335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281" r="6719"/>
          <a:stretch>
            <a:fillRect/>
          </a:stretch>
        </p:blipFill>
        <p:spPr>
          <a:xfrm>
            <a:off x="1078312" y="1532724"/>
            <a:ext cx="3559738" cy="4043640"/>
          </a:xfrm>
          <a:prstGeom prst="rect">
            <a:avLst/>
          </a:prstGeom>
        </p:spPr>
      </p:pic>
      <p:sp>
        <p:nvSpPr>
          <p:cNvPr id="2" name="文本框 89">
            <a:extLst>
              <a:ext uri="{FF2B5EF4-FFF2-40B4-BE49-F238E27FC236}">
                <a16:creationId xmlns:a16="http://schemas.microsoft.com/office/drawing/2014/main" id="{86B3FE68-D80A-D82D-7D9A-F46EE8781410}"/>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论文背景</a:t>
            </a:r>
          </a:p>
        </p:txBody>
      </p:sp>
    </p:spTree>
    <p:extLst>
      <p:ext uri="{BB962C8B-B14F-4D97-AF65-F5344CB8AC3E}">
        <p14:creationId xmlns:p14="http://schemas.microsoft.com/office/powerpoint/2010/main" val="342205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5ADCDADE-0510-44D4-9E67-F85C0DBF54F9}"/>
              </a:ext>
            </a:extLst>
          </p:cNvPr>
          <p:cNvGrpSpPr/>
          <p:nvPr/>
        </p:nvGrpSpPr>
        <p:grpSpPr>
          <a:xfrm>
            <a:off x="1310353" y="1944545"/>
            <a:ext cx="2612529" cy="3707671"/>
            <a:chOff x="1310353" y="1944545"/>
            <a:chExt cx="2612529" cy="3707671"/>
          </a:xfrm>
        </p:grpSpPr>
        <p:sp>
          <p:nvSpPr>
            <p:cNvPr id="2" name="矩形 1">
              <a:extLst>
                <a:ext uri="{FF2B5EF4-FFF2-40B4-BE49-F238E27FC236}">
                  <a16:creationId xmlns:a16="http://schemas.microsoft.com/office/drawing/2014/main" id="{83B66076-9CF6-4C99-804F-C09435B27FD3}"/>
                </a:ext>
              </a:extLst>
            </p:cNvPr>
            <p:cNvSpPr/>
            <p:nvPr/>
          </p:nvSpPr>
          <p:spPr>
            <a:xfrm>
              <a:off x="1310353" y="1944545"/>
              <a:ext cx="2601891" cy="3707671"/>
            </a:xfrm>
            <a:prstGeom prst="rect">
              <a:avLst/>
            </a:prstGeom>
            <a:solidFill>
              <a:sysClr val="window" lastClr="FFFFFF"/>
            </a:solidFill>
            <a:ln w="12700" cap="flat" cmpd="sng" algn="ctr">
              <a:noFill/>
              <a:prstDash val="solid"/>
              <a:miter lim="800000"/>
            </a:ln>
            <a:effectLst>
              <a:outerShdw blurRad="203200" dist="38100" dir="2700000" sx="102000" sy="102000" algn="tl" rotWithShape="0">
                <a:sysClr val="window" lastClr="FFFFFF">
                  <a:lumMod val="75000"/>
                  <a:alpha val="40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矩形 3">
              <a:extLst>
                <a:ext uri="{FF2B5EF4-FFF2-40B4-BE49-F238E27FC236}">
                  <a16:creationId xmlns:a16="http://schemas.microsoft.com/office/drawing/2014/main" id="{65792D78-EA62-4CC7-A2DC-95D4757BC120}"/>
                </a:ext>
              </a:extLst>
            </p:cNvPr>
            <p:cNvSpPr/>
            <p:nvPr/>
          </p:nvSpPr>
          <p:spPr>
            <a:xfrm>
              <a:off x="1894001" y="2967335"/>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主观原因</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 name="TextBox 16">
              <a:extLst>
                <a:ext uri="{FF2B5EF4-FFF2-40B4-BE49-F238E27FC236}">
                  <a16:creationId xmlns:a16="http://schemas.microsoft.com/office/drawing/2014/main" id="{29192CE8-EE52-4276-933D-A36926763DAD}"/>
                </a:ext>
              </a:extLst>
            </p:cNvPr>
            <p:cNvSpPr txBox="1"/>
            <p:nvPr/>
          </p:nvSpPr>
          <p:spPr>
            <a:xfrm>
              <a:off x="1640025" y="3429000"/>
              <a:ext cx="1942545" cy="209679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7" name="graduation-hat_50008">
              <a:extLst>
                <a:ext uri="{FF2B5EF4-FFF2-40B4-BE49-F238E27FC236}">
                  <a16:creationId xmlns:a16="http://schemas.microsoft.com/office/drawing/2014/main" id="{9276D595-CBD0-452E-A934-AF8E54E00282}"/>
                </a:ext>
              </a:extLst>
            </p:cNvPr>
            <p:cNvSpPr/>
            <p:nvPr/>
          </p:nvSpPr>
          <p:spPr>
            <a:xfrm>
              <a:off x="2306454" y="2239284"/>
              <a:ext cx="609685" cy="433312"/>
            </a:xfrm>
            <a:custGeom>
              <a:avLst/>
              <a:gdLst>
                <a:gd name="T0" fmla="*/ 408 w 423"/>
                <a:gd name="T1" fmla="*/ 187 h 301"/>
                <a:gd name="T2" fmla="*/ 408 w 423"/>
                <a:gd name="T3" fmla="*/ 136 h 301"/>
                <a:gd name="T4" fmla="*/ 423 w 423"/>
                <a:gd name="T5" fmla="*/ 104 h 301"/>
                <a:gd name="T6" fmla="*/ 395 w 423"/>
                <a:gd name="T7" fmla="*/ 64 h 301"/>
                <a:gd name="T8" fmla="*/ 243 w 423"/>
                <a:gd name="T9" fmla="*/ 8 h 301"/>
                <a:gd name="T10" fmla="*/ 179 w 423"/>
                <a:gd name="T11" fmla="*/ 8 h 301"/>
                <a:gd name="T12" fmla="*/ 28 w 423"/>
                <a:gd name="T13" fmla="*/ 64 h 301"/>
                <a:gd name="T14" fmla="*/ 0 w 423"/>
                <a:gd name="T15" fmla="*/ 104 h 301"/>
                <a:gd name="T16" fmla="*/ 28 w 423"/>
                <a:gd name="T17" fmla="*/ 144 h 301"/>
                <a:gd name="T18" fmla="*/ 84 w 423"/>
                <a:gd name="T19" fmla="*/ 165 h 301"/>
                <a:gd name="T20" fmla="*/ 84 w 423"/>
                <a:gd name="T21" fmla="*/ 240 h 301"/>
                <a:gd name="T22" fmla="*/ 211 w 423"/>
                <a:gd name="T23" fmla="*/ 301 h 301"/>
                <a:gd name="T24" fmla="*/ 337 w 423"/>
                <a:gd name="T25" fmla="*/ 240 h 301"/>
                <a:gd name="T26" fmla="*/ 338 w 423"/>
                <a:gd name="T27" fmla="*/ 165 h 301"/>
                <a:gd name="T28" fmla="*/ 387 w 423"/>
                <a:gd name="T29" fmla="*/ 147 h 301"/>
                <a:gd name="T30" fmla="*/ 387 w 423"/>
                <a:gd name="T31" fmla="*/ 187 h 301"/>
                <a:gd name="T32" fmla="*/ 375 w 423"/>
                <a:gd name="T33" fmla="*/ 214 h 301"/>
                <a:gd name="T34" fmla="*/ 397 w 423"/>
                <a:gd name="T35" fmla="*/ 245 h 301"/>
                <a:gd name="T36" fmla="*/ 420 w 423"/>
                <a:gd name="T37" fmla="*/ 214 h 301"/>
                <a:gd name="T38" fmla="*/ 408 w 423"/>
                <a:gd name="T39" fmla="*/ 187 h 301"/>
                <a:gd name="T40" fmla="*/ 117 w 423"/>
                <a:gd name="T41" fmla="*/ 177 h 301"/>
                <a:gd name="T42" fmla="*/ 179 w 423"/>
                <a:gd name="T43" fmla="*/ 201 h 301"/>
                <a:gd name="T44" fmla="*/ 243 w 423"/>
                <a:gd name="T45" fmla="*/ 201 h 301"/>
                <a:gd name="T46" fmla="*/ 305 w 423"/>
                <a:gd name="T47" fmla="*/ 178 h 301"/>
                <a:gd name="T48" fmla="*/ 305 w 423"/>
                <a:gd name="T49" fmla="*/ 238 h 301"/>
                <a:gd name="T50" fmla="*/ 211 w 423"/>
                <a:gd name="T51" fmla="*/ 268 h 301"/>
                <a:gd name="T52" fmla="*/ 117 w 423"/>
                <a:gd name="T53" fmla="*/ 238 h 301"/>
                <a:gd name="T54" fmla="*/ 117 w 423"/>
                <a:gd name="T55" fmla="*/ 177 h 301"/>
                <a:gd name="T56" fmla="*/ 117 w 423"/>
                <a:gd name="T57" fmla="*/ 177 h 301"/>
                <a:gd name="T58" fmla="*/ 195 w 423"/>
                <a:gd name="T59" fmla="*/ 166 h 301"/>
                <a:gd name="T60" fmla="*/ 69 w 423"/>
                <a:gd name="T61" fmla="*/ 119 h 301"/>
                <a:gd name="T62" fmla="*/ 65 w 423"/>
                <a:gd name="T63" fmla="*/ 118 h 301"/>
                <a:gd name="T64" fmla="*/ 44 w 423"/>
                <a:gd name="T65" fmla="*/ 104 h 301"/>
                <a:gd name="T66" fmla="*/ 65 w 423"/>
                <a:gd name="T67" fmla="*/ 91 h 301"/>
                <a:gd name="T68" fmla="*/ 69 w 423"/>
                <a:gd name="T69" fmla="*/ 89 h 301"/>
                <a:gd name="T70" fmla="*/ 195 w 423"/>
                <a:gd name="T71" fmla="*/ 42 h 301"/>
                <a:gd name="T72" fmla="*/ 211 w 423"/>
                <a:gd name="T73" fmla="*/ 39 h 301"/>
                <a:gd name="T74" fmla="*/ 226 w 423"/>
                <a:gd name="T75" fmla="*/ 42 h 301"/>
                <a:gd name="T76" fmla="*/ 354 w 423"/>
                <a:gd name="T77" fmla="*/ 89 h 301"/>
                <a:gd name="T78" fmla="*/ 358 w 423"/>
                <a:gd name="T79" fmla="*/ 90 h 301"/>
                <a:gd name="T80" fmla="*/ 379 w 423"/>
                <a:gd name="T81" fmla="*/ 104 h 301"/>
                <a:gd name="T82" fmla="*/ 354 w 423"/>
                <a:gd name="T83" fmla="*/ 119 h 301"/>
                <a:gd name="T84" fmla="*/ 226 w 423"/>
                <a:gd name="T85" fmla="*/ 166 h 301"/>
                <a:gd name="T86" fmla="*/ 195 w 423"/>
                <a:gd name="T87" fmla="*/ 16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3" h="301">
                  <a:moveTo>
                    <a:pt x="408" y="187"/>
                  </a:moveTo>
                  <a:lnTo>
                    <a:pt x="408" y="136"/>
                  </a:lnTo>
                  <a:cubicBezTo>
                    <a:pt x="418" y="128"/>
                    <a:pt x="423" y="117"/>
                    <a:pt x="423" y="104"/>
                  </a:cubicBezTo>
                  <a:cubicBezTo>
                    <a:pt x="423" y="86"/>
                    <a:pt x="412" y="70"/>
                    <a:pt x="395" y="64"/>
                  </a:cubicBezTo>
                  <a:lnTo>
                    <a:pt x="243" y="8"/>
                  </a:lnTo>
                  <a:cubicBezTo>
                    <a:pt x="222" y="0"/>
                    <a:pt x="199" y="0"/>
                    <a:pt x="179" y="8"/>
                  </a:cubicBezTo>
                  <a:lnTo>
                    <a:pt x="28" y="64"/>
                  </a:lnTo>
                  <a:cubicBezTo>
                    <a:pt x="11" y="71"/>
                    <a:pt x="0" y="87"/>
                    <a:pt x="0" y="104"/>
                  </a:cubicBezTo>
                  <a:cubicBezTo>
                    <a:pt x="0" y="122"/>
                    <a:pt x="11" y="138"/>
                    <a:pt x="28" y="144"/>
                  </a:cubicBezTo>
                  <a:lnTo>
                    <a:pt x="84" y="165"/>
                  </a:lnTo>
                  <a:lnTo>
                    <a:pt x="84" y="240"/>
                  </a:lnTo>
                  <a:cubicBezTo>
                    <a:pt x="87" y="280"/>
                    <a:pt x="150" y="301"/>
                    <a:pt x="211" y="301"/>
                  </a:cubicBezTo>
                  <a:cubicBezTo>
                    <a:pt x="272" y="301"/>
                    <a:pt x="335" y="280"/>
                    <a:pt x="337" y="240"/>
                  </a:cubicBezTo>
                  <a:lnTo>
                    <a:pt x="338" y="165"/>
                  </a:lnTo>
                  <a:lnTo>
                    <a:pt x="387" y="147"/>
                  </a:lnTo>
                  <a:lnTo>
                    <a:pt x="387" y="187"/>
                  </a:lnTo>
                  <a:cubicBezTo>
                    <a:pt x="379" y="192"/>
                    <a:pt x="375" y="203"/>
                    <a:pt x="375" y="214"/>
                  </a:cubicBezTo>
                  <a:cubicBezTo>
                    <a:pt x="375" y="229"/>
                    <a:pt x="375" y="245"/>
                    <a:pt x="397" y="245"/>
                  </a:cubicBezTo>
                  <a:cubicBezTo>
                    <a:pt x="420" y="245"/>
                    <a:pt x="420" y="229"/>
                    <a:pt x="420" y="214"/>
                  </a:cubicBezTo>
                  <a:cubicBezTo>
                    <a:pt x="420" y="203"/>
                    <a:pt x="415" y="192"/>
                    <a:pt x="408" y="187"/>
                  </a:cubicBezTo>
                  <a:close/>
                  <a:moveTo>
                    <a:pt x="117" y="177"/>
                  </a:moveTo>
                  <a:lnTo>
                    <a:pt x="179" y="201"/>
                  </a:lnTo>
                  <a:cubicBezTo>
                    <a:pt x="199" y="208"/>
                    <a:pt x="222" y="208"/>
                    <a:pt x="243" y="201"/>
                  </a:cubicBezTo>
                  <a:lnTo>
                    <a:pt x="305" y="178"/>
                  </a:lnTo>
                  <a:lnTo>
                    <a:pt x="305" y="238"/>
                  </a:lnTo>
                  <a:cubicBezTo>
                    <a:pt x="305" y="248"/>
                    <a:pt x="268" y="268"/>
                    <a:pt x="211" y="268"/>
                  </a:cubicBezTo>
                  <a:cubicBezTo>
                    <a:pt x="154" y="268"/>
                    <a:pt x="117" y="248"/>
                    <a:pt x="117" y="238"/>
                  </a:cubicBezTo>
                  <a:lnTo>
                    <a:pt x="117" y="177"/>
                  </a:lnTo>
                  <a:lnTo>
                    <a:pt x="117" y="177"/>
                  </a:lnTo>
                  <a:close/>
                  <a:moveTo>
                    <a:pt x="195" y="166"/>
                  </a:moveTo>
                  <a:lnTo>
                    <a:pt x="69" y="119"/>
                  </a:lnTo>
                  <a:cubicBezTo>
                    <a:pt x="68" y="119"/>
                    <a:pt x="66" y="118"/>
                    <a:pt x="65" y="118"/>
                  </a:cubicBezTo>
                  <a:cubicBezTo>
                    <a:pt x="58" y="115"/>
                    <a:pt x="44" y="111"/>
                    <a:pt x="44" y="104"/>
                  </a:cubicBezTo>
                  <a:cubicBezTo>
                    <a:pt x="44" y="97"/>
                    <a:pt x="57" y="93"/>
                    <a:pt x="65" y="91"/>
                  </a:cubicBezTo>
                  <a:cubicBezTo>
                    <a:pt x="66" y="90"/>
                    <a:pt x="68" y="90"/>
                    <a:pt x="69" y="89"/>
                  </a:cubicBezTo>
                  <a:lnTo>
                    <a:pt x="195" y="42"/>
                  </a:lnTo>
                  <a:cubicBezTo>
                    <a:pt x="200" y="40"/>
                    <a:pt x="205" y="39"/>
                    <a:pt x="211" y="39"/>
                  </a:cubicBezTo>
                  <a:cubicBezTo>
                    <a:pt x="216" y="39"/>
                    <a:pt x="221" y="40"/>
                    <a:pt x="226" y="42"/>
                  </a:cubicBezTo>
                  <a:lnTo>
                    <a:pt x="354" y="89"/>
                  </a:lnTo>
                  <a:cubicBezTo>
                    <a:pt x="355" y="90"/>
                    <a:pt x="356" y="90"/>
                    <a:pt x="358" y="90"/>
                  </a:cubicBezTo>
                  <a:cubicBezTo>
                    <a:pt x="364" y="93"/>
                    <a:pt x="379" y="98"/>
                    <a:pt x="379" y="104"/>
                  </a:cubicBezTo>
                  <a:cubicBezTo>
                    <a:pt x="379" y="107"/>
                    <a:pt x="375" y="111"/>
                    <a:pt x="354" y="119"/>
                  </a:cubicBezTo>
                  <a:lnTo>
                    <a:pt x="226" y="166"/>
                  </a:lnTo>
                  <a:cubicBezTo>
                    <a:pt x="216" y="170"/>
                    <a:pt x="205" y="170"/>
                    <a:pt x="195" y="16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cxnSp>
          <p:nvCxnSpPr>
            <p:cNvPr id="9" name="直接连接符 8">
              <a:extLst>
                <a:ext uri="{FF2B5EF4-FFF2-40B4-BE49-F238E27FC236}">
                  <a16:creationId xmlns:a16="http://schemas.microsoft.com/office/drawing/2014/main" id="{09CE598C-3E05-455A-83F3-0F51EF0F2E23}"/>
                </a:ext>
              </a:extLst>
            </p:cNvPr>
            <p:cNvCxnSpPr>
              <a:cxnSpLocks/>
            </p:cNvCxnSpPr>
            <p:nvPr/>
          </p:nvCxnSpPr>
          <p:spPr>
            <a:xfrm>
              <a:off x="3772722" y="1944545"/>
              <a:ext cx="0" cy="3707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57A83E6-62DB-44A6-B69C-560E2BE9916F}"/>
                </a:ext>
              </a:extLst>
            </p:cNvPr>
            <p:cNvCxnSpPr>
              <a:cxnSpLocks/>
            </p:cNvCxnSpPr>
            <p:nvPr/>
          </p:nvCxnSpPr>
          <p:spPr>
            <a:xfrm>
              <a:off x="2455239" y="2876796"/>
              <a:ext cx="3121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 name="矩形 15">
            <a:extLst>
              <a:ext uri="{FF2B5EF4-FFF2-40B4-BE49-F238E27FC236}">
                <a16:creationId xmlns:a16="http://schemas.microsoft.com/office/drawing/2014/main" id="{9E26C310-03F6-4331-ABF0-93AAB1C6F809}"/>
              </a:ext>
            </a:extLst>
          </p:cNvPr>
          <p:cNvSpPr/>
          <p:nvPr/>
        </p:nvSpPr>
        <p:spPr>
          <a:xfrm>
            <a:off x="4947991" y="1574799"/>
            <a:ext cx="2803330" cy="4077415"/>
          </a:xfrm>
          <a:prstGeom prst="rect">
            <a:avLst/>
          </a:prstGeom>
          <a:solidFill>
            <a:sysClr val="window" lastClr="FFFFFF"/>
          </a:solidFill>
          <a:ln w="12700" cap="flat" cmpd="sng" algn="ctr">
            <a:noFill/>
            <a:prstDash val="solid"/>
            <a:miter lim="800000"/>
          </a:ln>
          <a:effectLst>
            <a:outerShdw blurRad="203200" dist="38100" dir="2700000" sx="102000" sy="102000" algn="tl" rotWithShape="0">
              <a:sysClr val="window" lastClr="FFFFFF">
                <a:lumMod val="75000"/>
                <a:alpha val="40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7" name="矩形 16">
            <a:extLst>
              <a:ext uri="{FF2B5EF4-FFF2-40B4-BE49-F238E27FC236}">
                <a16:creationId xmlns:a16="http://schemas.microsoft.com/office/drawing/2014/main" id="{FA6A7F4A-9079-48EB-A632-2A9AA4543748}"/>
              </a:ext>
            </a:extLst>
          </p:cNvPr>
          <p:cNvSpPr/>
          <p:nvPr/>
        </p:nvSpPr>
        <p:spPr>
          <a:xfrm>
            <a:off x="5608094" y="2713726"/>
            <a:ext cx="2028881"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客观原因</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8" name="TextBox 16">
            <a:extLst>
              <a:ext uri="{FF2B5EF4-FFF2-40B4-BE49-F238E27FC236}">
                <a16:creationId xmlns:a16="http://schemas.microsoft.com/office/drawing/2014/main" id="{46167DD5-AC98-41DF-B531-2A1706DC5B25}"/>
              </a:ext>
            </a:extLst>
          </p:cNvPr>
          <p:cNvSpPr txBox="1"/>
          <p:nvPr/>
        </p:nvSpPr>
        <p:spPr>
          <a:xfrm>
            <a:off x="5362260" y="3265922"/>
            <a:ext cx="1942545" cy="2096792"/>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9" name="graduation-hat_50008">
            <a:extLst>
              <a:ext uri="{FF2B5EF4-FFF2-40B4-BE49-F238E27FC236}">
                <a16:creationId xmlns:a16="http://schemas.microsoft.com/office/drawing/2014/main" id="{4A6796A6-9FB2-4DB4-8EF5-540419C22CC0}"/>
              </a:ext>
            </a:extLst>
          </p:cNvPr>
          <p:cNvSpPr/>
          <p:nvPr/>
        </p:nvSpPr>
        <p:spPr>
          <a:xfrm>
            <a:off x="5925089" y="1800476"/>
            <a:ext cx="649579" cy="461665"/>
          </a:xfrm>
          <a:custGeom>
            <a:avLst/>
            <a:gdLst>
              <a:gd name="T0" fmla="*/ 408 w 423"/>
              <a:gd name="T1" fmla="*/ 187 h 301"/>
              <a:gd name="T2" fmla="*/ 408 w 423"/>
              <a:gd name="T3" fmla="*/ 136 h 301"/>
              <a:gd name="T4" fmla="*/ 423 w 423"/>
              <a:gd name="T5" fmla="*/ 104 h 301"/>
              <a:gd name="T6" fmla="*/ 395 w 423"/>
              <a:gd name="T7" fmla="*/ 64 h 301"/>
              <a:gd name="T8" fmla="*/ 243 w 423"/>
              <a:gd name="T9" fmla="*/ 8 h 301"/>
              <a:gd name="T10" fmla="*/ 179 w 423"/>
              <a:gd name="T11" fmla="*/ 8 h 301"/>
              <a:gd name="T12" fmla="*/ 28 w 423"/>
              <a:gd name="T13" fmla="*/ 64 h 301"/>
              <a:gd name="T14" fmla="*/ 0 w 423"/>
              <a:gd name="T15" fmla="*/ 104 h 301"/>
              <a:gd name="T16" fmla="*/ 28 w 423"/>
              <a:gd name="T17" fmla="*/ 144 h 301"/>
              <a:gd name="T18" fmla="*/ 84 w 423"/>
              <a:gd name="T19" fmla="*/ 165 h 301"/>
              <a:gd name="T20" fmla="*/ 84 w 423"/>
              <a:gd name="T21" fmla="*/ 240 h 301"/>
              <a:gd name="T22" fmla="*/ 211 w 423"/>
              <a:gd name="T23" fmla="*/ 301 h 301"/>
              <a:gd name="T24" fmla="*/ 337 w 423"/>
              <a:gd name="T25" fmla="*/ 240 h 301"/>
              <a:gd name="T26" fmla="*/ 338 w 423"/>
              <a:gd name="T27" fmla="*/ 165 h 301"/>
              <a:gd name="T28" fmla="*/ 387 w 423"/>
              <a:gd name="T29" fmla="*/ 147 h 301"/>
              <a:gd name="T30" fmla="*/ 387 w 423"/>
              <a:gd name="T31" fmla="*/ 187 h 301"/>
              <a:gd name="T32" fmla="*/ 375 w 423"/>
              <a:gd name="T33" fmla="*/ 214 h 301"/>
              <a:gd name="T34" fmla="*/ 397 w 423"/>
              <a:gd name="T35" fmla="*/ 245 h 301"/>
              <a:gd name="T36" fmla="*/ 420 w 423"/>
              <a:gd name="T37" fmla="*/ 214 h 301"/>
              <a:gd name="T38" fmla="*/ 408 w 423"/>
              <a:gd name="T39" fmla="*/ 187 h 301"/>
              <a:gd name="T40" fmla="*/ 117 w 423"/>
              <a:gd name="T41" fmla="*/ 177 h 301"/>
              <a:gd name="T42" fmla="*/ 179 w 423"/>
              <a:gd name="T43" fmla="*/ 201 h 301"/>
              <a:gd name="T44" fmla="*/ 243 w 423"/>
              <a:gd name="T45" fmla="*/ 201 h 301"/>
              <a:gd name="T46" fmla="*/ 305 w 423"/>
              <a:gd name="T47" fmla="*/ 178 h 301"/>
              <a:gd name="T48" fmla="*/ 305 w 423"/>
              <a:gd name="T49" fmla="*/ 238 h 301"/>
              <a:gd name="T50" fmla="*/ 211 w 423"/>
              <a:gd name="T51" fmla="*/ 268 h 301"/>
              <a:gd name="T52" fmla="*/ 117 w 423"/>
              <a:gd name="T53" fmla="*/ 238 h 301"/>
              <a:gd name="T54" fmla="*/ 117 w 423"/>
              <a:gd name="T55" fmla="*/ 177 h 301"/>
              <a:gd name="T56" fmla="*/ 117 w 423"/>
              <a:gd name="T57" fmla="*/ 177 h 301"/>
              <a:gd name="T58" fmla="*/ 195 w 423"/>
              <a:gd name="T59" fmla="*/ 166 h 301"/>
              <a:gd name="T60" fmla="*/ 69 w 423"/>
              <a:gd name="T61" fmla="*/ 119 h 301"/>
              <a:gd name="T62" fmla="*/ 65 w 423"/>
              <a:gd name="T63" fmla="*/ 118 h 301"/>
              <a:gd name="T64" fmla="*/ 44 w 423"/>
              <a:gd name="T65" fmla="*/ 104 h 301"/>
              <a:gd name="T66" fmla="*/ 65 w 423"/>
              <a:gd name="T67" fmla="*/ 91 h 301"/>
              <a:gd name="T68" fmla="*/ 69 w 423"/>
              <a:gd name="T69" fmla="*/ 89 h 301"/>
              <a:gd name="T70" fmla="*/ 195 w 423"/>
              <a:gd name="T71" fmla="*/ 42 h 301"/>
              <a:gd name="T72" fmla="*/ 211 w 423"/>
              <a:gd name="T73" fmla="*/ 39 h 301"/>
              <a:gd name="T74" fmla="*/ 226 w 423"/>
              <a:gd name="T75" fmla="*/ 42 h 301"/>
              <a:gd name="T76" fmla="*/ 354 w 423"/>
              <a:gd name="T77" fmla="*/ 89 h 301"/>
              <a:gd name="T78" fmla="*/ 358 w 423"/>
              <a:gd name="T79" fmla="*/ 90 h 301"/>
              <a:gd name="T80" fmla="*/ 379 w 423"/>
              <a:gd name="T81" fmla="*/ 104 h 301"/>
              <a:gd name="T82" fmla="*/ 354 w 423"/>
              <a:gd name="T83" fmla="*/ 119 h 301"/>
              <a:gd name="T84" fmla="*/ 226 w 423"/>
              <a:gd name="T85" fmla="*/ 166 h 301"/>
              <a:gd name="T86" fmla="*/ 195 w 423"/>
              <a:gd name="T87" fmla="*/ 16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3" h="301">
                <a:moveTo>
                  <a:pt x="408" y="187"/>
                </a:moveTo>
                <a:lnTo>
                  <a:pt x="408" y="136"/>
                </a:lnTo>
                <a:cubicBezTo>
                  <a:pt x="418" y="128"/>
                  <a:pt x="423" y="117"/>
                  <a:pt x="423" y="104"/>
                </a:cubicBezTo>
                <a:cubicBezTo>
                  <a:pt x="423" y="86"/>
                  <a:pt x="412" y="70"/>
                  <a:pt x="395" y="64"/>
                </a:cubicBezTo>
                <a:lnTo>
                  <a:pt x="243" y="8"/>
                </a:lnTo>
                <a:cubicBezTo>
                  <a:pt x="222" y="0"/>
                  <a:pt x="199" y="0"/>
                  <a:pt x="179" y="8"/>
                </a:cubicBezTo>
                <a:lnTo>
                  <a:pt x="28" y="64"/>
                </a:lnTo>
                <a:cubicBezTo>
                  <a:pt x="11" y="71"/>
                  <a:pt x="0" y="87"/>
                  <a:pt x="0" y="104"/>
                </a:cubicBezTo>
                <a:cubicBezTo>
                  <a:pt x="0" y="122"/>
                  <a:pt x="11" y="138"/>
                  <a:pt x="28" y="144"/>
                </a:cubicBezTo>
                <a:lnTo>
                  <a:pt x="84" y="165"/>
                </a:lnTo>
                <a:lnTo>
                  <a:pt x="84" y="240"/>
                </a:lnTo>
                <a:cubicBezTo>
                  <a:pt x="87" y="280"/>
                  <a:pt x="150" y="301"/>
                  <a:pt x="211" y="301"/>
                </a:cubicBezTo>
                <a:cubicBezTo>
                  <a:pt x="272" y="301"/>
                  <a:pt x="335" y="280"/>
                  <a:pt x="337" y="240"/>
                </a:cubicBezTo>
                <a:lnTo>
                  <a:pt x="338" y="165"/>
                </a:lnTo>
                <a:lnTo>
                  <a:pt x="387" y="147"/>
                </a:lnTo>
                <a:lnTo>
                  <a:pt x="387" y="187"/>
                </a:lnTo>
                <a:cubicBezTo>
                  <a:pt x="379" y="192"/>
                  <a:pt x="375" y="203"/>
                  <a:pt x="375" y="214"/>
                </a:cubicBezTo>
                <a:cubicBezTo>
                  <a:pt x="375" y="229"/>
                  <a:pt x="375" y="245"/>
                  <a:pt x="397" y="245"/>
                </a:cubicBezTo>
                <a:cubicBezTo>
                  <a:pt x="420" y="245"/>
                  <a:pt x="420" y="229"/>
                  <a:pt x="420" y="214"/>
                </a:cubicBezTo>
                <a:cubicBezTo>
                  <a:pt x="420" y="203"/>
                  <a:pt x="415" y="192"/>
                  <a:pt x="408" y="187"/>
                </a:cubicBezTo>
                <a:close/>
                <a:moveTo>
                  <a:pt x="117" y="177"/>
                </a:moveTo>
                <a:lnTo>
                  <a:pt x="179" y="201"/>
                </a:lnTo>
                <a:cubicBezTo>
                  <a:pt x="199" y="208"/>
                  <a:pt x="222" y="208"/>
                  <a:pt x="243" y="201"/>
                </a:cubicBezTo>
                <a:lnTo>
                  <a:pt x="305" y="178"/>
                </a:lnTo>
                <a:lnTo>
                  <a:pt x="305" y="238"/>
                </a:lnTo>
                <a:cubicBezTo>
                  <a:pt x="305" y="248"/>
                  <a:pt x="268" y="268"/>
                  <a:pt x="211" y="268"/>
                </a:cubicBezTo>
                <a:cubicBezTo>
                  <a:pt x="154" y="268"/>
                  <a:pt x="117" y="248"/>
                  <a:pt x="117" y="238"/>
                </a:cubicBezTo>
                <a:lnTo>
                  <a:pt x="117" y="177"/>
                </a:lnTo>
                <a:lnTo>
                  <a:pt x="117" y="177"/>
                </a:lnTo>
                <a:close/>
                <a:moveTo>
                  <a:pt x="195" y="166"/>
                </a:moveTo>
                <a:lnTo>
                  <a:pt x="69" y="119"/>
                </a:lnTo>
                <a:cubicBezTo>
                  <a:pt x="68" y="119"/>
                  <a:pt x="66" y="118"/>
                  <a:pt x="65" y="118"/>
                </a:cubicBezTo>
                <a:cubicBezTo>
                  <a:pt x="58" y="115"/>
                  <a:pt x="44" y="111"/>
                  <a:pt x="44" y="104"/>
                </a:cubicBezTo>
                <a:cubicBezTo>
                  <a:pt x="44" y="97"/>
                  <a:pt x="57" y="93"/>
                  <a:pt x="65" y="91"/>
                </a:cubicBezTo>
                <a:cubicBezTo>
                  <a:pt x="66" y="90"/>
                  <a:pt x="68" y="90"/>
                  <a:pt x="69" y="89"/>
                </a:cubicBezTo>
                <a:lnTo>
                  <a:pt x="195" y="42"/>
                </a:lnTo>
                <a:cubicBezTo>
                  <a:pt x="200" y="40"/>
                  <a:pt x="205" y="39"/>
                  <a:pt x="211" y="39"/>
                </a:cubicBezTo>
                <a:cubicBezTo>
                  <a:pt x="216" y="39"/>
                  <a:pt x="221" y="40"/>
                  <a:pt x="226" y="42"/>
                </a:cubicBezTo>
                <a:lnTo>
                  <a:pt x="354" y="89"/>
                </a:lnTo>
                <a:cubicBezTo>
                  <a:pt x="355" y="90"/>
                  <a:pt x="356" y="90"/>
                  <a:pt x="358" y="90"/>
                </a:cubicBezTo>
                <a:cubicBezTo>
                  <a:pt x="364" y="93"/>
                  <a:pt x="379" y="98"/>
                  <a:pt x="379" y="104"/>
                </a:cubicBezTo>
                <a:cubicBezTo>
                  <a:pt x="379" y="107"/>
                  <a:pt x="375" y="111"/>
                  <a:pt x="354" y="119"/>
                </a:cubicBezTo>
                <a:lnTo>
                  <a:pt x="226" y="166"/>
                </a:lnTo>
                <a:cubicBezTo>
                  <a:pt x="216" y="170"/>
                  <a:pt x="205" y="170"/>
                  <a:pt x="195" y="16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cxnSp>
        <p:nvCxnSpPr>
          <p:cNvPr id="20" name="直接连接符 19">
            <a:extLst>
              <a:ext uri="{FF2B5EF4-FFF2-40B4-BE49-F238E27FC236}">
                <a16:creationId xmlns:a16="http://schemas.microsoft.com/office/drawing/2014/main" id="{2944DF83-49D4-491A-87B4-24285F39489E}"/>
              </a:ext>
            </a:extLst>
          </p:cNvPr>
          <p:cNvCxnSpPr>
            <a:cxnSpLocks/>
          </p:cNvCxnSpPr>
          <p:nvPr/>
        </p:nvCxnSpPr>
        <p:spPr>
          <a:xfrm>
            <a:off x="7564717" y="1574799"/>
            <a:ext cx="0" cy="40774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0F9D776-A53E-4446-BA01-9CF219C2276F}"/>
              </a:ext>
            </a:extLst>
          </p:cNvPr>
          <p:cNvCxnSpPr>
            <a:cxnSpLocks/>
          </p:cNvCxnSpPr>
          <p:nvPr/>
        </p:nvCxnSpPr>
        <p:spPr>
          <a:xfrm>
            <a:off x="6093821" y="2487933"/>
            <a:ext cx="31211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3B1016FC-6171-45DF-9E52-C175D5320225}"/>
              </a:ext>
            </a:extLst>
          </p:cNvPr>
          <p:cNvGrpSpPr/>
          <p:nvPr/>
        </p:nvGrpSpPr>
        <p:grpSpPr>
          <a:xfrm>
            <a:off x="8630183" y="1944543"/>
            <a:ext cx="2601891" cy="3707671"/>
            <a:chOff x="1310353" y="1944545"/>
            <a:chExt cx="2601891" cy="3707671"/>
          </a:xfrm>
        </p:grpSpPr>
        <p:sp>
          <p:nvSpPr>
            <p:cNvPr id="23" name="矩形 22">
              <a:extLst>
                <a:ext uri="{FF2B5EF4-FFF2-40B4-BE49-F238E27FC236}">
                  <a16:creationId xmlns:a16="http://schemas.microsoft.com/office/drawing/2014/main" id="{4B48E913-3239-4C01-952C-224388C9F548}"/>
                </a:ext>
              </a:extLst>
            </p:cNvPr>
            <p:cNvSpPr/>
            <p:nvPr/>
          </p:nvSpPr>
          <p:spPr>
            <a:xfrm>
              <a:off x="1310353" y="1944545"/>
              <a:ext cx="2601891" cy="3707671"/>
            </a:xfrm>
            <a:prstGeom prst="rect">
              <a:avLst/>
            </a:prstGeom>
            <a:solidFill>
              <a:sysClr val="window" lastClr="FFFFFF"/>
            </a:solidFill>
            <a:ln w="12700" cap="flat" cmpd="sng" algn="ctr">
              <a:noFill/>
              <a:prstDash val="solid"/>
              <a:miter lim="800000"/>
            </a:ln>
            <a:effectLst>
              <a:outerShdw blurRad="203200" dist="38100" dir="2700000" sx="102000" sy="102000" algn="tl" rotWithShape="0">
                <a:sysClr val="window" lastClr="FFFFFF">
                  <a:lumMod val="75000"/>
                  <a:alpha val="40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4" name="矩形 23">
              <a:extLst>
                <a:ext uri="{FF2B5EF4-FFF2-40B4-BE49-F238E27FC236}">
                  <a16:creationId xmlns:a16="http://schemas.microsoft.com/office/drawing/2014/main" id="{0E3A2B44-A70B-4570-99D6-7FFD8D929B05}"/>
                </a:ext>
              </a:extLst>
            </p:cNvPr>
            <p:cNvSpPr/>
            <p:nvPr/>
          </p:nvSpPr>
          <p:spPr>
            <a:xfrm>
              <a:off x="1847173" y="2967335"/>
              <a:ext cx="2028881" cy="4616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根本原因</a:t>
              </a:r>
              <a:endParaRPr lang="en-US" altLang="zh-CN" sz="24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5" name="TextBox 16">
              <a:extLst>
                <a:ext uri="{FF2B5EF4-FFF2-40B4-BE49-F238E27FC236}">
                  <a16:creationId xmlns:a16="http://schemas.microsoft.com/office/drawing/2014/main" id="{D6F1138D-F697-4BD1-9E18-E6C8D7A72414}"/>
                </a:ext>
              </a:extLst>
            </p:cNvPr>
            <p:cNvSpPr txBox="1"/>
            <p:nvPr/>
          </p:nvSpPr>
          <p:spPr>
            <a:xfrm>
              <a:off x="1640025" y="3429000"/>
              <a:ext cx="1942545" cy="2096792"/>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6" name="graduation-hat_50008">
              <a:extLst>
                <a:ext uri="{FF2B5EF4-FFF2-40B4-BE49-F238E27FC236}">
                  <a16:creationId xmlns:a16="http://schemas.microsoft.com/office/drawing/2014/main" id="{5B3F06F0-C288-4305-9B16-10AAB7A42DDA}"/>
                </a:ext>
              </a:extLst>
            </p:cNvPr>
            <p:cNvSpPr/>
            <p:nvPr/>
          </p:nvSpPr>
          <p:spPr>
            <a:xfrm>
              <a:off x="2306454" y="2239284"/>
              <a:ext cx="609685" cy="433312"/>
            </a:xfrm>
            <a:custGeom>
              <a:avLst/>
              <a:gdLst>
                <a:gd name="T0" fmla="*/ 408 w 423"/>
                <a:gd name="T1" fmla="*/ 187 h 301"/>
                <a:gd name="T2" fmla="*/ 408 w 423"/>
                <a:gd name="T3" fmla="*/ 136 h 301"/>
                <a:gd name="T4" fmla="*/ 423 w 423"/>
                <a:gd name="T5" fmla="*/ 104 h 301"/>
                <a:gd name="T6" fmla="*/ 395 w 423"/>
                <a:gd name="T7" fmla="*/ 64 h 301"/>
                <a:gd name="T8" fmla="*/ 243 w 423"/>
                <a:gd name="T9" fmla="*/ 8 h 301"/>
                <a:gd name="T10" fmla="*/ 179 w 423"/>
                <a:gd name="T11" fmla="*/ 8 h 301"/>
                <a:gd name="T12" fmla="*/ 28 w 423"/>
                <a:gd name="T13" fmla="*/ 64 h 301"/>
                <a:gd name="T14" fmla="*/ 0 w 423"/>
                <a:gd name="T15" fmla="*/ 104 h 301"/>
                <a:gd name="T16" fmla="*/ 28 w 423"/>
                <a:gd name="T17" fmla="*/ 144 h 301"/>
                <a:gd name="T18" fmla="*/ 84 w 423"/>
                <a:gd name="T19" fmla="*/ 165 h 301"/>
                <a:gd name="T20" fmla="*/ 84 w 423"/>
                <a:gd name="T21" fmla="*/ 240 h 301"/>
                <a:gd name="T22" fmla="*/ 211 w 423"/>
                <a:gd name="T23" fmla="*/ 301 h 301"/>
                <a:gd name="T24" fmla="*/ 337 w 423"/>
                <a:gd name="T25" fmla="*/ 240 h 301"/>
                <a:gd name="T26" fmla="*/ 338 w 423"/>
                <a:gd name="T27" fmla="*/ 165 h 301"/>
                <a:gd name="T28" fmla="*/ 387 w 423"/>
                <a:gd name="T29" fmla="*/ 147 h 301"/>
                <a:gd name="T30" fmla="*/ 387 w 423"/>
                <a:gd name="T31" fmla="*/ 187 h 301"/>
                <a:gd name="T32" fmla="*/ 375 w 423"/>
                <a:gd name="T33" fmla="*/ 214 h 301"/>
                <a:gd name="T34" fmla="*/ 397 w 423"/>
                <a:gd name="T35" fmla="*/ 245 h 301"/>
                <a:gd name="T36" fmla="*/ 420 w 423"/>
                <a:gd name="T37" fmla="*/ 214 h 301"/>
                <a:gd name="T38" fmla="*/ 408 w 423"/>
                <a:gd name="T39" fmla="*/ 187 h 301"/>
                <a:gd name="T40" fmla="*/ 117 w 423"/>
                <a:gd name="T41" fmla="*/ 177 h 301"/>
                <a:gd name="T42" fmla="*/ 179 w 423"/>
                <a:gd name="T43" fmla="*/ 201 h 301"/>
                <a:gd name="T44" fmla="*/ 243 w 423"/>
                <a:gd name="T45" fmla="*/ 201 h 301"/>
                <a:gd name="T46" fmla="*/ 305 w 423"/>
                <a:gd name="T47" fmla="*/ 178 h 301"/>
                <a:gd name="T48" fmla="*/ 305 w 423"/>
                <a:gd name="T49" fmla="*/ 238 h 301"/>
                <a:gd name="T50" fmla="*/ 211 w 423"/>
                <a:gd name="T51" fmla="*/ 268 h 301"/>
                <a:gd name="T52" fmla="*/ 117 w 423"/>
                <a:gd name="T53" fmla="*/ 238 h 301"/>
                <a:gd name="T54" fmla="*/ 117 w 423"/>
                <a:gd name="T55" fmla="*/ 177 h 301"/>
                <a:gd name="T56" fmla="*/ 117 w 423"/>
                <a:gd name="T57" fmla="*/ 177 h 301"/>
                <a:gd name="T58" fmla="*/ 195 w 423"/>
                <a:gd name="T59" fmla="*/ 166 h 301"/>
                <a:gd name="T60" fmla="*/ 69 w 423"/>
                <a:gd name="T61" fmla="*/ 119 h 301"/>
                <a:gd name="T62" fmla="*/ 65 w 423"/>
                <a:gd name="T63" fmla="*/ 118 h 301"/>
                <a:gd name="T64" fmla="*/ 44 w 423"/>
                <a:gd name="T65" fmla="*/ 104 h 301"/>
                <a:gd name="T66" fmla="*/ 65 w 423"/>
                <a:gd name="T67" fmla="*/ 91 h 301"/>
                <a:gd name="T68" fmla="*/ 69 w 423"/>
                <a:gd name="T69" fmla="*/ 89 h 301"/>
                <a:gd name="T70" fmla="*/ 195 w 423"/>
                <a:gd name="T71" fmla="*/ 42 h 301"/>
                <a:gd name="T72" fmla="*/ 211 w 423"/>
                <a:gd name="T73" fmla="*/ 39 h 301"/>
                <a:gd name="T74" fmla="*/ 226 w 423"/>
                <a:gd name="T75" fmla="*/ 42 h 301"/>
                <a:gd name="T76" fmla="*/ 354 w 423"/>
                <a:gd name="T77" fmla="*/ 89 h 301"/>
                <a:gd name="T78" fmla="*/ 358 w 423"/>
                <a:gd name="T79" fmla="*/ 90 h 301"/>
                <a:gd name="T80" fmla="*/ 379 w 423"/>
                <a:gd name="T81" fmla="*/ 104 h 301"/>
                <a:gd name="T82" fmla="*/ 354 w 423"/>
                <a:gd name="T83" fmla="*/ 119 h 301"/>
                <a:gd name="T84" fmla="*/ 226 w 423"/>
                <a:gd name="T85" fmla="*/ 166 h 301"/>
                <a:gd name="T86" fmla="*/ 195 w 423"/>
                <a:gd name="T87" fmla="*/ 16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3" h="301">
                  <a:moveTo>
                    <a:pt x="408" y="187"/>
                  </a:moveTo>
                  <a:lnTo>
                    <a:pt x="408" y="136"/>
                  </a:lnTo>
                  <a:cubicBezTo>
                    <a:pt x="418" y="128"/>
                    <a:pt x="423" y="117"/>
                    <a:pt x="423" y="104"/>
                  </a:cubicBezTo>
                  <a:cubicBezTo>
                    <a:pt x="423" y="86"/>
                    <a:pt x="412" y="70"/>
                    <a:pt x="395" y="64"/>
                  </a:cubicBezTo>
                  <a:lnTo>
                    <a:pt x="243" y="8"/>
                  </a:lnTo>
                  <a:cubicBezTo>
                    <a:pt x="222" y="0"/>
                    <a:pt x="199" y="0"/>
                    <a:pt x="179" y="8"/>
                  </a:cubicBezTo>
                  <a:lnTo>
                    <a:pt x="28" y="64"/>
                  </a:lnTo>
                  <a:cubicBezTo>
                    <a:pt x="11" y="71"/>
                    <a:pt x="0" y="87"/>
                    <a:pt x="0" y="104"/>
                  </a:cubicBezTo>
                  <a:cubicBezTo>
                    <a:pt x="0" y="122"/>
                    <a:pt x="11" y="138"/>
                    <a:pt x="28" y="144"/>
                  </a:cubicBezTo>
                  <a:lnTo>
                    <a:pt x="84" y="165"/>
                  </a:lnTo>
                  <a:lnTo>
                    <a:pt x="84" y="240"/>
                  </a:lnTo>
                  <a:cubicBezTo>
                    <a:pt x="87" y="280"/>
                    <a:pt x="150" y="301"/>
                    <a:pt x="211" y="301"/>
                  </a:cubicBezTo>
                  <a:cubicBezTo>
                    <a:pt x="272" y="301"/>
                    <a:pt x="335" y="280"/>
                    <a:pt x="337" y="240"/>
                  </a:cubicBezTo>
                  <a:lnTo>
                    <a:pt x="338" y="165"/>
                  </a:lnTo>
                  <a:lnTo>
                    <a:pt x="387" y="147"/>
                  </a:lnTo>
                  <a:lnTo>
                    <a:pt x="387" y="187"/>
                  </a:lnTo>
                  <a:cubicBezTo>
                    <a:pt x="379" y="192"/>
                    <a:pt x="375" y="203"/>
                    <a:pt x="375" y="214"/>
                  </a:cubicBezTo>
                  <a:cubicBezTo>
                    <a:pt x="375" y="229"/>
                    <a:pt x="375" y="245"/>
                    <a:pt x="397" y="245"/>
                  </a:cubicBezTo>
                  <a:cubicBezTo>
                    <a:pt x="420" y="245"/>
                    <a:pt x="420" y="229"/>
                    <a:pt x="420" y="214"/>
                  </a:cubicBezTo>
                  <a:cubicBezTo>
                    <a:pt x="420" y="203"/>
                    <a:pt x="415" y="192"/>
                    <a:pt x="408" y="187"/>
                  </a:cubicBezTo>
                  <a:close/>
                  <a:moveTo>
                    <a:pt x="117" y="177"/>
                  </a:moveTo>
                  <a:lnTo>
                    <a:pt x="179" y="201"/>
                  </a:lnTo>
                  <a:cubicBezTo>
                    <a:pt x="199" y="208"/>
                    <a:pt x="222" y="208"/>
                    <a:pt x="243" y="201"/>
                  </a:cubicBezTo>
                  <a:lnTo>
                    <a:pt x="305" y="178"/>
                  </a:lnTo>
                  <a:lnTo>
                    <a:pt x="305" y="238"/>
                  </a:lnTo>
                  <a:cubicBezTo>
                    <a:pt x="305" y="248"/>
                    <a:pt x="268" y="268"/>
                    <a:pt x="211" y="268"/>
                  </a:cubicBezTo>
                  <a:cubicBezTo>
                    <a:pt x="154" y="268"/>
                    <a:pt x="117" y="248"/>
                    <a:pt x="117" y="238"/>
                  </a:cubicBezTo>
                  <a:lnTo>
                    <a:pt x="117" y="177"/>
                  </a:lnTo>
                  <a:lnTo>
                    <a:pt x="117" y="177"/>
                  </a:lnTo>
                  <a:close/>
                  <a:moveTo>
                    <a:pt x="195" y="166"/>
                  </a:moveTo>
                  <a:lnTo>
                    <a:pt x="69" y="119"/>
                  </a:lnTo>
                  <a:cubicBezTo>
                    <a:pt x="68" y="119"/>
                    <a:pt x="66" y="118"/>
                    <a:pt x="65" y="118"/>
                  </a:cubicBezTo>
                  <a:cubicBezTo>
                    <a:pt x="58" y="115"/>
                    <a:pt x="44" y="111"/>
                    <a:pt x="44" y="104"/>
                  </a:cubicBezTo>
                  <a:cubicBezTo>
                    <a:pt x="44" y="97"/>
                    <a:pt x="57" y="93"/>
                    <a:pt x="65" y="91"/>
                  </a:cubicBezTo>
                  <a:cubicBezTo>
                    <a:pt x="66" y="90"/>
                    <a:pt x="68" y="90"/>
                    <a:pt x="69" y="89"/>
                  </a:cubicBezTo>
                  <a:lnTo>
                    <a:pt x="195" y="42"/>
                  </a:lnTo>
                  <a:cubicBezTo>
                    <a:pt x="200" y="40"/>
                    <a:pt x="205" y="39"/>
                    <a:pt x="211" y="39"/>
                  </a:cubicBezTo>
                  <a:cubicBezTo>
                    <a:pt x="216" y="39"/>
                    <a:pt x="221" y="40"/>
                    <a:pt x="226" y="42"/>
                  </a:cubicBezTo>
                  <a:lnTo>
                    <a:pt x="354" y="89"/>
                  </a:lnTo>
                  <a:cubicBezTo>
                    <a:pt x="355" y="90"/>
                    <a:pt x="356" y="90"/>
                    <a:pt x="358" y="90"/>
                  </a:cubicBezTo>
                  <a:cubicBezTo>
                    <a:pt x="364" y="93"/>
                    <a:pt x="379" y="98"/>
                    <a:pt x="379" y="104"/>
                  </a:cubicBezTo>
                  <a:cubicBezTo>
                    <a:pt x="379" y="107"/>
                    <a:pt x="375" y="111"/>
                    <a:pt x="354" y="119"/>
                  </a:cubicBezTo>
                  <a:lnTo>
                    <a:pt x="226" y="166"/>
                  </a:lnTo>
                  <a:cubicBezTo>
                    <a:pt x="216" y="170"/>
                    <a:pt x="205" y="170"/>
                    <a:pt x="195" y="16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cxnSp>
          <p:nvCxnSpPr>
            <p:cNvPr id="27" name="直接连接符 26">
              <a:extLst>
                <a:ext uri="{FF2B5EF4-FFF2-40B4-BE49-F238E27FC236}">
                  <a16:creationId xmlns:a16="http://schemas.microsoft.com/office/drawing/2014/main" id="{3F471269-7B8D-4EDF-8374-F80B89C0C1AD}"/>
                </a:ext>
              </a:extLst>
            </p:cNvPr>
            <p:cNvCxnSpPr>
              <a:cxnSpLocks/>
            </p:cNvCxnSpPr>
            <p:nvPr/>
          </p:nvCxnSpPr>
          <p:spPr>
            <a:xfrm>
              <a:off x="3772722" y="1944545"/>
              <a:ext cx="0" cy="3707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4650D81-023C-4127-89D8-F94AA27C49BD}"/>
                </a:ext>
              </a:extLst>
            </p:cNvPr>
            <p:cNvCxnSpPr>
              <a:cxnSpLocks/>
            </p:cNvCxnSpPr>
            <p:nvPr/>
          </p:nvCxnSpPr>
          <p:spPr>
            <a:xfrm>
              <a:off x="2455239" y="2876796"/>
              <a:ext cx="3121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文本框 89">
            <a:extLst>
              <a:ext uri="{FF2B5EF4-FFF2-40B4-BE49-F238E27FC236}">
                <a16:creationId xmlns:a16="http://schemas.microsoft.com/office/drawing/2014/main" id="{C0D4E40A-FA23-0447-32B9-52534F170B36}"/>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论文背景</a:t>
            </a:r>
          </a:p>
        </p:txBody>
      </p:sp>
    </p:spTree>
    <p:custDataLst>
      <p:tags r:id="rId1"/>
    </p:custDataLst>
    <p:extLst>
      <p:ext uri="{BB962C8B-B14F-4D97-AF65-F5344CB8AC3E}">
        <p14:creationId xmlns:p14="http://schemas.microsoft.com/office/powerpoint/2010/main" val="1033758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89B2AA72-FA93-4521-90F4-D224725114EE}"/>
              </a:ext>
            </a:extLst>
          </p:cNvPr>
          <p:cNvSpPr txBox="1"/>
          <p:nvPr/>
        </p:nvSpPr>
        <p:spPr>
          <a:xfrm>
            <a:off x="1108021" y="2321002"/>
            <a:ext cx="2442015" cy="2215991"/>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PART</a:t>
            </a:r>
          </a:p>
          <a:p>
            <a:pPr algn="l"/>
            <a:r>
              <a:rPr kumimoji="1" lang="en-US" altLang="zh-CN"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02</a:t>
            </a:r>
            <a:endParaRPr kumimoji="1" lang="zh-CN" altLang="en-US" sz="72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endParaRPr>
          </a:p>
        </p:txBody>
      </p:sp>
      <p:sp>
        <p:nvSpPr>
          <p:cNvPr id="5" name="文本框 12">
            <a:extLst>
              <a:ext uri="{FF2B5EF4-FFF2-40B4-BE49-F238E27FC236}">
                <a16:creationId xmlns:a16="http://schemas.microsoft.com/office/drawing/2014/main" id="{82150B81-A023-4A47-8311-7210DC35347B}"/>
              </a:ext>
            </a:extLst>
          </p:cNvPr>
          <p:cNvSpPr txBox="1"/>
          <p:nvPr/>
        </p:nvSpPr>
        <p:spPr>
          <a:xfrm>
            <a:off x="6296911" y="2443764"/>
            <a:ext cx="4212693" cy="1231106"/>
          </a:xfrm>
          <a:prstGeom prst="rect">
            <a:avLst/>
          </a:prstGeom>
          <a:noFill/>
        </p:spPr>
        <p:txBody>
          <a:bodyPr wrap="non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8000" b="1" dirty="0">
                <a:solidFill>
                  <a:schemeClr val="bg1"/>
                </a:solidFill>
                <a:latin typeface="思源黑体 CN Bold" panose="020B0800000000000000" pitchFamily="34" charset="-122"/>
                <a:ea typeface="思源黑体 CN Bold" panose="020B0800000000000000" pitchFamily="34" charset="-122"/>
                <a:cs typeface="阿里巴巴普惠体 B" panose="00020600040101010101" pitchFamily="18" charset="-122"/>
                <a:sym typeface="思源黑体 CN Bold" panose="020B0800000000000000" pitchFamily="34" charset="-122"/>
              </a:rPr>
              <a:t>研究过程</a:t>
            </a:r>
          </a:p>
        </p:txBody>
      </p:sp>
      <p:sp>
        <p:nvSpPr>
          <p:cNvPr id="6" name="文本框 14">
            <a:extLst>
              <a:ext uri="{FF2B5EF4-FFF2-40B4-BE49-F238E27FC236}">
                <a16:creationId xmlns:a16="http://schemas.microsoft.com/office/drawing/2014/main" id="{F9D3F659-BC7E-43CC-A08B-0E7B169A3139}"/>
              </a:ext>
            </a:extLst>
          </p:cNvPr>
          <p:cNvSpPr txBox="1"/>
          <p:nvPr/>
        </p:nvSpPr>
        <p:spPr>
          <a:xfrm>
            <a:off x="6383475" y="3827561"/>
            <a:ext cx="3942369" cy="43088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rPr>
              <a:t>PROCEDURES</a:t>
            </a:r>
            <a:endParaRPr lang="zh-CN" altLang="en-US" sz="2800" spc="50" dirty="0">
              <a:solidFill>
                <a:schemeClr val="bg1">
                  <a:lumMod val="85000"/>
                </a:schemeClr>
              </a:solidFill>
              <a:latin typeface="思源黑体 CN Bold" panose="020B0800000000000000" pitchFamily="34" charset="-122"/>
              <a:ea typeface="思源黑体 CN Bold" panose="020B0800000000000000" pitchFamily="34" charset="-122"/>
              <a:cs typeface="阿里巴巴普惠体 L" panose="00020600040101010101" pitchFamily="18" charset="-122"/>
              <a:sym typeface="思源黑体 CN Bold" panose="020B0800000000000000" pitchFamily="34" charset="-122"/>
            </a:endParaRPr>
          </a:p>
        </p:txBody>
      </p:sp>
      <p:cxnSp>
        <p:nvCxnSpPr>
          <p:cNvPr id="7" name="直线连接符 15">
            <a:extLst>
              <a:ext uri="{FF2B5EF4-FFF2-40B4-BE49-F238E27FC236}">
                <a16:creationId xmlns:a16="http://schemas.microsoft.com/office/drawing/2014/main" id="{0C2198CB-1920-4EF1-9042-4A8259517A85}"/>
              </a:ext>
            </a:extLst>
          </p:cNvPr>
          <p:cNvCxnSpPr/>
          <p:nvPr/>
        </p:nvCxnSpPr>
        <p:spPr>
          <a:xfrm>
            <a:off x="6383475" y="3674870"/>
            <a:ext cx="39315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三角形 17">
            <a:extLst>
              <a:ext uri="{FF2B5EF4-FFF2-40B4-BE49-F238E27FC236}">
                <a16:creationId xmlns:a16="http://schemas.microsoft.com/office/drawing/2014/main" id="{A4AC9176-7716-42D5-9F86-0B84E335B703}"/>
              </a:ext>
            </a:extLst>
          </p:cNvPr>
          <p:cNvSpPr/>
          <p:nvPr/>
        </p:nvSpPr>
        <p:spPr>
          <a:xfrm rot="5400000">
            <a:off x="2485902" y="3766954"/>
            <a:ext cx="427035" cy="3681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Tree>
    <p:extLst>
      <p:ext uri="{BB962C8B-B14F-4D97-AF65-F5344CB8AC3E}">
        <p14:creationId xmlns:p14="http://schemas.microsoft.com/office/powerpoint/2010/main" val="351073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1">
            <a:extLst>
              <a:ext uri="{FF2B5EF4-FFF2-40B4-BE49-F238E27FC236}">
                <a16:creationId xmlns:a16="http://schemas.microsoft.com/office/drawing/2014/main" id="{E3A3AC26-66C0-470F-8E82-795DF11C1FE5}"/>
              </a:ext>
            </a:extLst>
          </p:cNvPr>
          <p:cNvCxnSpPr>
            <a:cxnSpLocks/>
          </p:cNvCxnSpPr>
          <p:nvPr/>
        </p:nvCxnSpPr>
        <p:spPr>
          <a:xfrm>
            <a:off x="6096000" y="756043"/>
            <a:ext cx="0" cy="554188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Oval 12">
            <a:extLst>
              <a:ext uri="{FF2B5EF4-FFF2-40B4-BE49-F238E27FC236}">
                <a16:creationId xmlns:a16="http://schemas.microsoft.com/office/drawing/2014/main" id="{D1CA3C05-0AB5-4E4A-B271-7C834AFFBDC5}"/>
              </a:ext>
            </a:extLst>
          </p:cNvPr>
          <p:cNvSpPr/>
          <p:nvPr/>
        </p:nvSpPr>
        <p:spPr>
          <a:xfrm>
            <a:off x="6013734" y="1259760"/>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4" name="Oval 13">
            <a:extLst>
              <a:ext uri="{FF2B5EF4-FFF2-40B4-BE49-F238E27FC236}">
                <a16:creationId xmlns:a16="http://schemas.microsoft.com/office/drawing/2014/main" id="{9E534854-2FCB-416D-A7B3-9D408E21D9EC}"/>
              </a:ext>
            </a:extLst>
          </p:cNvPr>
          <p:cNvSpPr/>
          <p:nvPr/>
        </p:nvSpPr>
        <p:spPr>
          <a:xfrm>
            <a:off x="5956641" y="1202667"/>
            <a:ext cx="278719" cy="278719"/>
          </a:xfrm>
          <a:prstGeom prst="ellipse">
            <a:avLst/>
          </a:prstGeom>
          <a:noFill/>
          <a:ln w="19050">
            <a:gradFill flip="none" rotWithShape="1">
              <a:gsLst>
                <a:gs pos="0">
                  <a:schemeClr val="accent1"/>
                </a:gs>
                <a:gs pos="67247">
                  <a:schemeClr val="accent1">
                    <a:alpha val="70000"/>
                  </a:schemeClr>
                </a:gs>
                <a:gs pos="41580">
                  <a:schemeClr val="accent1">
                    <a:alpha val="56000"/>
                  </a:schemeClr>
                </a:gs>
                <a:gs pos="99000">
                  <a:schemeClr val="accent1">
                    <a:alpha val="2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nvGrpSpPr>
          <p:cNvPr id="2" name="组合 1">
            <a:extLst>
              <a:ext uri="{FF2B5EF4-FFF2-40B4-BE49-F238E27FC236}">
                <a16:creationId xmlns:a16="http://schemas.microsoft.com/office/drawing/2014/main" id="{1128D0B3-213E-45A8-A526-8FCB17A25D2B}"/>
              </a:ext>
            </a:extLst>
          </p:cNvPr>
          <p:cNvGrpSpPr/>
          <p:nvPr/>
        </p:nvGrpSpPr>
        <p:grpSpPr>
          <a:xfrm>
            <a:off x="5956641" y="3075467"/>
            <a:ext cx="278719" cy="278719"/>
            <a:chOff x="5956641" y="2956669"/>
            <a:chExt cx="278719" cy="278719"/>
          </a:xfrm>
        </p:grpSpPr>
        <p:sp>
          <p:nvSpPr>
            <p:cNvPr id="41" name="Oval 12">
              <a:extLst>
                <a:ext uri="{FF2B5EF4-FFF2-40B4-BE49-F238E27FC236}">
                  <a16:creationId xmlns:a16="http://schemas.microsoft.com/office/drawing/2014/main" id="{67FB65B0-837E-4F13-9408-9881EA1BDBBA}"/>
                </a:ext>
              </a:extLst>
            </p:cNvPr>
            <p:cNvSpPr/>
            <p:nvPr/>
          </p:nvSpPr>
          <p:spPr>
            <a:xfrm>
              <a:off x="6013734" y="3013762"/>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2" name="Oval 13">
              <a:extLst>
                <a:ext uri="{FF2B5EF4-FFF2-40B4-BE49-F238E27FC236}">
                  <a16:creationId xmlns:a16="http://schemas.microsoft.com/office/drawing/2014/main" id="{4FD1A8A8-DA33-45EA-A200-309B6DC8BEF8}"/>
                </a:ext>
              </a:extLst>
            </p:cNvPr>
            <p:cNvSpPr/>
            <p:nvPr/>
          </p:nvSpPr>
          <p:spPr>
            <a:xfrm>
              <a:off x="5956641" y="2956669"/>
              <a:ext cx="278719" cy="278719"/>
            </a:xfrm>
            <a:prstGeom prst="ellipse">
              <a:avLst/>
            </a:prstGeom>
            <a:noFill/>
            <a:ln w="19050">
              <a:gradFill flip="none" rotWithShape="1">
                <a:gsLst>
                  <a:gs pos="0">
                    <a:schemeClr val="accent1"/>
                  </a:gs>
                  <a:gs pos="67247">
                    <a:schemeClr val="accent1">
                      <a:alpha val="59000"/>
                    </a:schemeClr>
                  </a:gs>
                  <a:gs pos="41580">
                    <a:schemeClr val="accent1">
                      <a:alpha val="55000"/>
                    </a:schemeClr>
                  </a:gs>
                  <a:gs pos="99000">
                    <a:schemeClr val="accent1">
                      <a:alpha val="28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sp>
        <p:nvSpPr>
          <p:cNvPr id="39" name="Oval 12">
            <a:extLst>
              <a:ext uri="{FF2B5EF4-FFF2-40B4-BE49-F238E27FC236}">
                <a16:creationId xmlns:a16="http://schemas.microsoft.com/office/drawing/2014/main" id="{140A831A-2BD1-4AF9-B532-8A65FE894F3C}"/>
              </a:ext>
            </a:extLst>
          </p:cNvPr>
          <p:cNvSpPr/>
          <p:nvPr/>
        </p:nvSpPr>
        <p:spPr>
          <a:xfrm>
            <a:off x="6013734" y="4899407"/>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0" name="Oval 13">
            <a:extLst>
              <a:ext uri="{FF2B5EF4-FFF2-40B4-BE49-F238E27FC236}">
                <a16:creationId xmlns:a16="http://schemas.microsoft.com/office/drawing/2014/main" id="{2D8FA28D-90EC-47A5-BE6F-E1A8005F95A6}"/>
              </a:ext>
            </a:extLst>
          </p:cNvPr>
          <p:cNvSpPr/>
          <p:nvPr/>
        </p:nvSpPr>
        <p:spPr>
          <a:xfrm>
            <a:off x="5956641" y="4842314"/>
            <a:ext cx="278719" cy="278719"/>
          </a:xfrm>
          <a:prstGeom prst="ellipse">
            <a:avLst/>
          </a:prstGeom>
          <a:noFill/>
          <a:ln w="19050">
            <a:gradFill flip="none" rotWithShape="1">
              <a:gsLst>
                <a:gs pos="0">
                  <a:schemeClr val="accent1"/>
                </a:gs>
                <a:gs pos="67247">
                  <a:schemeClr val="accent1">
                    <a:alpha val="44000"/>
                  </a:schemeClr>
                </a:gs>
                <a:gs pos="41580">
                  <a:schemeClr val="accent1">
                    <a:alpha val="60000"/>
                  </a:schemeClr>
                </a:gs>
                <a:gs pos="99000">
                  <a:schemeClr val="accent1">
                    <a:alpha val="3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6" name="文本框 26">
            <a:extLst>
              <a:ext uri="{FF2B5EF4-FFF2-40B4-BE49-F238E27FC236}">
                <a16:creationId xmlns:a16="http://schemas.microsoft.com/office/drawing/2014/main" id="{B117A2C0-9181-42F4-9802-C5D84C379CDF}"/>
              </a:ext>
            </a:extLst>
          </p:cNvPr>
          <p:cNvSpPr txBox="1"/>
          <p:nvPr/>
        </p:nvSpPr>
        <p:spPr>
          <a:xfrm>
            <a:off x="6209530" y="4633083"/>
            <a:ext cx="871979" cy="70788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1" sz="4000" b="1" i="1" u="none" strike="noStrike" cap="none" spc="0" normalizeH="0" baseline="0">
                <a:ln>
                  <a:noFill/>
                </a:ln>
                <a:gradFill>
                  <a:gsLst>
                    <a:gs pos="0">
                      <a:schemeClr val="accent1"/>
                    </a:gs>
                    <a:gs pos="85000">
                      <a:schemeClr val="bg1"/>
                    </a:gs>
                  </a:gsLst>
                  <a:lin ang="5400000" scaled="0"/>
                </a:gradFill>
                <a:effectLst/>
                <a:uLnTx/>
                <a:uFillTx/>
                <a:latin typeface="Alibaba PuHuiTi B" pitchFamily="18" charset="-122"/>
                <a:ea typeface="Alibaba PuHuiTi B" pitchFamily="18" charset="-122"/>
                <a:cs typeface="Alibaba PuHuiTi B"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思源黑体 CN Bold" panose="020B0800000000000000" pitchFamily="34" charset="-122"/>
                <a:ea typeface="思源黑体 CN Bold" panose="020B0800000000000000" pitchFamily="34" charset="-122"/>
                <a:sym typeface="思源黑体 CN Bold" panose="020B0800000000000000" pitchFamily="34" charset="-122"/>
              </a:rPr>
              <a:t>03</a:t>
            </a:r>
          </a:p>
        </p:txBody>
      </p:sp>
      <p:sp>
        <p:nvSpPr>
          <p:cNvPr id="37" name="文本框 27">
            <a:extLst>
              <a:ext uri="{FF2B5EF4-FFF2-40B4-BE49-F238E27FC236}">
                <a16:creationId xmlns:a16="http://schemas.microsoft.com/office/drawing/2014/main" id="{6F3CBA96-FFB7-44E1-9389-4D3F4568A9E6}"/>
              </a:ext>
            </a:extLst>
          </p:cNvPr>
          <p:cNvSpPr txBox="1"/>
          <p:nvPr/>
        </p:nvSpPr>
        <p:spPr>
          <a:xfrm>
            <a:off x="6209530" y="995800"/>
            <a:ext cx="871979" cy="70788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4000" b="1" i="1" u="none" strike="noStrike" kern="1200" cap="none" spc="0" normalizeH="0" baseline="0" noProof="0" dirty="0">
                <a:ln>
                  <a:noFill/>
                </a:ln>
                <a:gradFill>
                  <a:gsLst>
                    <a:gs pos="0">
                      <a:schemeClr val="accent1"/>
                    </a:gs>
                    <a:gs pos="85000">
                      <a:schemeClr val="bg1"/>
                    </a:gs>
                  </a:gsLst>
                  <a:lin ang="5400000" scaled="0"/>
                </a:gradFill>
                <a:effectLst/>
                <a:uLnTx/>
                <a:uFillTx/>
                <a:latin typeface="思源黑体 CN Bold" panose="020B0800000000000000" pitchFamily="34" charset="-122"/>
                <a:ea typeface="思源黑体 CN Bold" panose="020B0800000000000000" pitchFamily="34" charset="-122"/>
                <a:cs typeface="Alibaba PuHuiTi B" pitchFamily="18" charset="-122"/>
                <a:sym typeface="思源黑体 CN Bold" panose="020B0800000000000000" pitchFamily="34" charset="-122"/>
              </a:rPr>
              <a:t>01</a:t>
            </a:r>
          </a:p>
        </p:txBody>
      </p:sp>
      <p:sp>
        <p:nvSpPr>
          <p:cNvPr id="38" name="文本框 28">
            <a:extLst>
              <a:ext uri="{FF2B5EF4-FFF2-40B4-BE49-F238E27FC236}">
                <a16:creationId xmlns:a16="http://schemas.microsoft.com/office/drawing/2014/main" id="{97719ADD-0C24-43BD-A5C4-4A526705C703}"/>
              </a:ext>
            </a:extLst>
          </p:cNvPr>
          <p:cNvSpPr txBox="1"/>
          <p:nvPr/>
        </p:nvSpPr>
        <p:spPr>
          <a:xfrm>
            <a:off x="5072075" y="2881445"/>
            <a:ext cx="871979" cy="70788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1" sz="4000" b="1" i="1" u="none" strike="noStrike" cap="none" spc="0" normalizeH="0" baseline="0">
                <a:ln>
                  <a:noFill/>
                </a:ln>
                <a:gradFill>
                  <a:gsLst>
                    <a:gs pos="0">
                      <a:schemeClr val="accent1"/>
                    </a:gs>
                    <a:gs pos="85000">
                      <a:schemeClr val="bg1"/>
                    </a:gs>
                  </a:gsLst>
                  <a:lin ang="5400000" scaled="0"/>
                </a:gradFill>
                <a:effectLst/>
                <a:uLnTx/>
                <a:uFillTx/>
                <a:latin typeface="Alibaba PuHuiTi B" pitchFamily="18" charset="-122"/>
                <a:ea typeface="Alibaba PuHuiTi B" pitchFamily="18" charset="-122"/>
                <a:cs typeface="Alibaba PuHuiTi B"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思源黑体 CN Bold" panose="020B0800000000000000" pitchFamily="34" charset="-122"/>
                <a:ea typeface="思源黑体 CN Bold" panose="020B0800000000000000" pitchFamily="34" charset="-122"/>
                <a:sym typeface="思源黑体 CN Bold" panose="020B0800000000000000" pitchFamily="34" charset="-122"/>
              </a:rPr>
              <a:t>02</a:t>
            </a:r>
          </a:p>
        </p:txBody>
      </p:sp>
      <p:sp>
        <p:nvSpPr>
          <p:cNvPr id="15" name="矩形 14">
            <a:extLst>
              <a:ext uri="{FF2B5EF4-FFF2-40B4-BE49-F238E27FC236}">
                <a16:creationId xmlns:a16="http://schemas.microsoft.com/office/drawing/2014/main" id="{3F19F13A-259C-444E-A6DE-B29D9231F2EA}"/>
              </a:ext>
            </a:extLst>
          </p:cNvPr>
          <p:cNvSpPr/>
          <p:nvPr/>
        </p:nvSpPr>
        <p:spPr>
          <a:xfrm>
            <a:off x="4562185" y="1137472"/>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过程一</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6" name="TextBox 16">
            <a:extLst>
              <a:ext uri="{FF2B5EF4-FFF2-40B4-BE49-F238E27FC236}">
                <a16:creationId xmlns:a16="http://schemas.microsoft.com/office/drawing/2014/main" id="{1F571DC9-C0BC-460F-992E-18B9389FDB2F}"/>
              </a:ext>
            </a:extLst>
          </p:cNvPr>
          <p:cNvSpPr txBox="1"/>
          <p:nvPr/>
        </p:nvSpPr>
        <p:spPr>
          <a:xfrm>
            <a:off x="808581" y="1454573"/>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7" name="矩形 16">
            <a:extLst>
              <a:ext uri="{FF2B5EF4-FFF2-40B4-BE49-F238E27FC236}">
                <a16:creationId xmlns:a16="http://schemas.microsoft.com/office/drawing/2014/main" id="{A857D8E9-5872-444A-B8D9-FEC9A93303BB}"/>
              </a:ext>
            </a:extLst>
          </p:cNvPr>
          <p:cNvSpPr/>
          <p:nvPr/>
        </p:nvSpPr>
        <p:spPr>
          <a:xfrm>
            <a:off x="4646737" y="4746837"/>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过程三</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8" name="TextBox 16">
            <a:extLst>
              <a:ext uri="{FF2B5EF4-FFF2-40B4-BE49-F238E27FC236}">
                <a16:creationId xmlns:a16="http://schemas.microsoft.com/office/drawing/2014/main" id="{1580CF77-130E-48DA-91BE-0CB04CC99035}"/>
              </a:ext>
            </a:extLst>
          </p:cNvPr>
          <p:cNvSpPr txBox="1"/>
          <p:nvPr/>
        </p:nvSpPr>
        <p:spPr>
          <a:xfrm>
            <a:off x="893133" y="5063938"/>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19" name="矩形 18">
            <a:extLst>
              <a:ext uri="{FF2B5EF4-FFF2-40B4-BE49-F238E27FC236}">
                <a16:creationId xmlns:a16="http://schemas.microsoft.com/office/drawing/2014/main" id="{69597536-A7D8-4EBD-96D4-8FFC32750015}"/>
              </a:ext>
            </a:extLst>
          </p:cNvPr>
          <p:cNvSpPr/>
          <p:nvPr/>
        </p:nvSpPr>
        <p:spPr>
          <a:xfrm>
            <a:off x="6552490" y="2695088"/>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过程二</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0" name="TextBox 16">
            <a:extLst>
              <a:ext uri="{FF2B5EF4-FFF2-40B4-BE49-F238E27FC236}">
                <a16:creationId xmlns:a16="http://schemas.microsoft.com/office/drawing/2014/main" id="{E2604944-1385-40AE-8B9A-5B9589070A03}"/>
              </a:ext>
            </a:extLst>
          </p:cNvPr>
          <p:cNvSpPr txBox="1"/>
          <p:nvPr/>
        </p:nvSpPr>
        <p:spPr>
          <a:xfrm>
            <a:off x="6552490" y="3028456"/>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文本框 89">
            <a:extLst>
              <a:ext uri="{FF2B5EF4-FFF2-40B4-BE49-F238E27FC236}">
                <a16:creationId xmlns:a16="http://schemas.microsoft.com/office/drawing/2014/main" id="{DAFF4C65-92A8-04EF-7987-D1767D434E0F}"/>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研究过程</a:t>
            </a:r>
          </a:p>
        </p:txBody>
      </p:sp>
    </p:spTree>
    <p:extLst>
      <p:ext uri="{BB962C8B-B14F-4D97-AF65-F5344CB8AC3E}">
        <p14:creationId xmlns:p14="http://schemas.microsoft.com/office/powerpoint/2010/main" val="385855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1">
            <a:extLst>
              <a:ext uri="{FF2B5EF4-FFF2-40B4-BE49-F238E27FC236}">
                <a16:creationId xmlns:a16="http://schemas.microsoft.com/office/drawing/2014/main" id="{E3A3AC26-66C0-470F-8E82-795DF11C1FE5}"/>
              </a:ext>
            </a:extLst>
          </p:cNvPr>
          <p:cNvCxnSpPr>
            <a:cxnSpLocks/>
          </p:cNvCxnSpPr>
          <p:nvPr/>
        </p:nvCxnSpPr>
        <p:spPr>
          <a:xfrm>
            <a:off x="6096000" y="756043"/>
            <a:ext cx="0" cy="554188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3" name="Group 2">
            <a:extLst>
              <a:ext uri="{FF2B5EF4-FFF2-40B4-BE49-F238E27FC236}">
                <a16:creationId xmlns:a16="http://schemas.microsoft.com/office/drawing/2014/main" id="{6F2C6FB1-3DFE-4216-9C45-2E505AC6C082}"/>
              </a:ext>
            </a:extLst>
          </p:cNvPr>
          <p:cNvGrpSpPr/>
          <p:nvPr/>
        </p:nvGrpSpPr>
        <p:grpSpPr>
          <a:xfrm>
            <a:off x="5944053" y="1288825"/>
            <a:ext cx="278719" cy="278719"/>
            <a:chOff x="5956641" y="953172"/>
            <a:chExt cx="278719" cy="278719"/>
          </a:xfrm>
        </p:grpSpPr>
        <p:sp>
          <p:nvSpPr>
            <p:cNvPr id="43" name="Oval 12">
              <a:extLst>
                <a:ext uri="{FF2B5EF4-FFF2-40B4-BE49-F238E27FC236}">
                  <a16:creationId xmlns:a16="http://schemas.microsoft.com/office/drawing/2014/main" id="{D1CA3C05-0AB5-4E4A-B271-7C834AFFBDC5}"/>
                </a:ext>
              </a:extLst>
            </p:cNvPr>
            <p:cNvSpPr/>
            <p:nvPr/>
          </p:nvSpPr>
          <p:spPr>
            <a:xfrm>
              <a:off x="6013734" y="1010265"/>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4" name="Oval 13">
              <a:extLst>
                <a:ext uri="{FF2B5EF4-FFF2-40B4-BE49-F238E27FC236}">
                  <a16:creationId xmlns:a16="http://schemas.microsoft.com/office/drawing/2014/main" id="{9E534854-2FCB-416D-A7B3-9D408E21D9EC}"/>
                </a:ext>
              </a:extLst>
            </p:cNvPr>
            <p:cNvSpPr/>
            <p:nvPr/>
          </p:nvSpPr>
          <p:spPr>
            <a:xfrm>
              <a:off x="5956641" y="953172"/>
              <a:ext cx="278719" cy="27871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grpSp>
        <p:nvGrpSpPr>
          <p:cNvPr id="34" name="Group 2">
            <a:extLst>
              <a:ext uri="{FF2B5EF4-FFF2-40B4-BE49-F238E27FC236}">
                <a16:creationId xmlns:a16="http://schemas.microsoft.com/office/drawing/2014/main" id="{3CDEA975-C651-4049-B20E-88922E02BAAD}"/>
              </a:ext>
            </a:extLst>
          </p:cNvPr>
          <p:cNvGrpSpPr/>
          <p:nvPr/>
        </p:nvGrpSpPr>
        <p:grpSpPr>
          <a:xfrm>
            <a:off x="5956640" y="2957530"/>
            <a:ext cx="278719" cy="278719"/>
            <a:chOff x="5956641" y="953172"/>
            <a:chExt cx="278719" cy="278719"/>
          </a:xfrm>
        </p:grpSpPr>
        <p:sp>
          <p:nvSpPr>
            <p:cNvPr id="41" name="Oval 12">
              <a:extLst>
                <a:ext uri="{FF2B5EF4-FFF2-40B4-BE49-F238E27FC236}">
                  <a16:creationId xmlns:a16="http://schemas.microsoft.com/office/drawing/2014/main" id="{67FB65B0-837E-4F13-9408-9881EA1BDBBA}"/>
                </a:ext>
              </a:extLst>
            </p:cNvPr>
            <p:cNvSpPr/>
            <p:nvPr/>
          </p:nvSpPr>
          <p:spPr>
            <a:xfrm>
              <a:off x="6013734" y="1010265"/>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2" name="Oval 13">
              <a:extLst>
                <a:ext uri="{FF2B5EF4-FFF2-40B4-BE49-F238E27FC236}">
                  <a16:creationId xmlns:a16="http://schemas.microsoft.com/office/drawing/2014/main" id="{4FD1A8A8-DA33-45EA-A200-309B6DC8BEF8}"/>
                </a:ext>
              </a:extLst>
            </p:cNvPr>
            <p:cNvSpPr/>
            <p:nvPr/>
          </p:nvSpPr>
          <p:spPr>
            <a:xfrm>
              <a:off x="5956641" y="953172"/>
              <a:ext cx="278719" cy="27871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grpSp>
        <p:nvGrpSpPr>
          <p:cNvPr id="35" name="Group 2">
            <a:extLst>
              <a:ext uri="{FF2B5EF4-FFF2-40B4-BE49-F238E27FC236}">
                <a16:creationId xmlns:a16="http://schemas.microsoft.com/office/drawing/2014/main" id="{3C7157C6-8B64-4B14-B52B-345C0AA01EC3}"/>
              </a:ext>
            </a:extLst>
          </p:cNvPr>
          <p:cNvGrpSpPr/>
          <p:nvPr/>
        </p:nvGrpSpPr>
        <p:grpSpPr>
          <a:xfrm>
            <a:off x="5952808" y="4847666"/>
            <a:ext cx="278719" cy="278719"/>
            <a:chOff x="5956641" y="953172"/>
            <a:chExt cx="278719" cy="278719"/>
          </a:xfrm>
        </p:grpSpPr>
        <p:sp>
          <p:nvSpPr>
            <p:cNvPr id="39" name="Oval 12">
              <a:extLst>
                <a:ext uri="{FF2B5EF4-FFF2-40B4-BE49-F238E27FC236}">
                  <a16:creationId xmlns:a16="http://schemas.microsoft.com/office/drawing/2014/main" id="{140A831A-2BD1-4AF9-B532-8A65FE894F3C}"/>
                </a:ext>
              </a:extLst>
            </p:cNvPr>
            <p:cNvSpPr/>
            <p:nvPr/>
          </p:nvSpPr>
          <p:spPr>
            <a:xfrm>
              <a:off x="6013734" y="1010265"/>
              <a:ext cx="164531" cy="16453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0" name="Oval 13">
              <a:extLst>
                <a:ext uri="{FF2B5EF4-FFF2-40B4-BE49-F238E27FC236}">
                  <a16:creationId xmlns:a16="http://schemas.microsoft.com/office/drawing/2014/main" id="{2D8FA28D-90EC-47A5-BE6F-E1A8005F95A6}"/>
                </a:ext>
              </a:extLst>
            </p:cNvPr>
            <p:cNvSpPr/>
            <p:nvPr/>
          </p:nvSpPr>
          <p:spPr>
            <a:xfrm>
              <a:off x="5956641" y="953172"/>
              <a:ext cx="278719" cy="27871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sp>
        <p:nvSpPr>
          <p:cNvPr id="36" name="文本框 26">
            <a:extLst>
              <a:ext uri="{FF2B5EF4-FFF2-40B4-BE49-F238E27FC236}">
                <a16:creationId xmlns:a16="http://schemas.microsoft.com/office/drawing/2014/main" id="{B117A2C0-9181-42F4-9802-C5D84C379CDF}"/>
              </a:ext>
            </a:extLst>
          </p:cNvPr>
          <p:cNvSpPr txBox="1"/>
          <p:nvPr/>
        </p:nvSpPr>
        <p:spPr>
          <a:xfrm>
            <a:off x="4740605" y="4633081"/>
            <a:ext cx="871979" cy="70788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4000" b="1" i="1" u="none" strike="noStrike" kern="1200" cap="none" spc="0" normalizeH="0" baseline="0" noProof="0" dirty="0">
                <a:ln>
                  <a:noFill/>
                </a:ln>
                <a:gradFill>
                  <a:gsLst>
                    <a:gs pos="0">
                      <a:schemeClr val="accent1"/>
                    </a:gs>
                    <a:gs pos="85000">
                      <a:schemeClr val="bg1"/>
                    </a:gs>
                  </a:gsLst>
                  <a:lin ang="5400000" scaled="0"/>
                </a:gradFill>
                <a:effectLst/>
                <a:uLnTx/>
                <a:uFillTx/>
                <a:latin typeface="思源黑体 CN Bold" panose="020B0800000000000000" pitchFamily="34" charset="-122"/>
                <a:ea typeface="思源黑体 CN Bold" panose="020B0800000000000000" pitchFamily="34" charset="-122"/>
                <a:cs typeface="Alibaba PuHuiTi B" pitchFamily="18" charset="-122"/>
                <a:sym typeface="思源黑体 CN Bold" panose="020B0800000000000000" pitchFamily="34" charset="-122"/>
              </a:rPr>
              <a:t>06</a:t>
            </a:r>
          </a:p>
        </p:txBody>
      </p:sp>
      <p:sp>
        <p:nvSpPr>
          <p:cNvPr id="37" name="文本框 27">
            <a:extLst>
              <a:ext uri="{FF2B5EF4-FFF2-40B4-BE49-F238E27FC236}">
                <a16:creationId xmlns:a16="http://schemas.microsoft.com/office/drawing/2014/main" id="{6F3CBA96-FFB7-44E1-9389-4D3F4568A9E6}"/>
              </a:ext>
            </a:extLst>
          </p:cNvPr>
          <p:cNvSpPr txBox="1"/>
          <p:nvPr/>
        </p:nvSpPr>
        <p:spPr>
          <a:xfrm>
            <a:off x="4725634" y="1096555"/>
            <a:ext cx="871979" cy="70788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4000" b="1" i="1" u="none" strike="noStrike" kern="1200" cap="none" spc="0" normalizeH="0" baseline="0" noProof="0" dirty="0">
                <a:ln>
                  <a:noFill/>
                </a:ln>
                <a:gradFill>
                  <a:gsLst>
                    <a:gs pos="0">
                      <a:schemeClr val="accent1"/>
                    </a:gs>
                    <a:gs pos="85000">
                      <a:schemeClr val="bg1"/>
                    </a:gs>
                  </a:gsLst>
                  <a:lin ang="5400000" scaled="0"/>
                </a:gradFill>
                <a:effectLst/>
                <a:uLnTx/>
                <a:uFillTx/>
                <a:latin typeface="思源黑体 CN Bold" panose="020B0800000000000000" pitchFamily="34" charset="-122"/>
                <a:ea typeface="思源黑体 CN Bold" panose="020B0800000000000000" pitchFamily="34" charset="-122"/>
                <a:cs typeface="Alibaba PuHuiTi B" pitchFamily="18" charset="-122"/>
                <a:sym typeface="思源黑体 CN Bold" panose="020B0800000000000000" pitchFamily="34" charset="-122"/>
              </a:rPr>
              <a:t>04</a:t>
            </a:r>
          </a:p>
        </p:txBody>
      </p:sp>
      <p:sp>
        <p:nvSpPr>
          <p:cNvPr id="38" name="文本框 28">
            <a:extLst>
              <a:ext uri="{FF2B5EF4-FFF2-40B4-BE49-F238E27FC236}">
                <a16:creationId xmlns:a16="http://schemas.microsoft.com/office/drawing/2014/main" id="{97719ADD-0C24-43BD-A5C4-4A526705C703}"/>
              </a:ext>
            </a:extLst>
          </p:cNvPr>
          <p:cNvSpPr txBox="1"/>
          <p:nvPr/>
        </p:nvSpPr>
        <p:spPr>
          <a:xfrm>
            <a:off x="6330211" y="2773428"/>
            <a:ext cx="871979" cy="70788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4000" b="1" i="1" u="none" strike="noStrike" kern="1200" cap="none" spc="0" normalizeH="0" baseline="0" noProof="0" dirty="0">
                <a:ln>
                  <a:noFill/>
                </a:ln>
                <a:gradFill>
                  <a:gsLst>
                    <a:gs pos="0">
                      <a:schemeClr val="accent1"/>
                    </a:gs>
                    <a:gs pos="85000">
                      <a:schemeClr val="bg1"/>
                    </a:gs>
                  </a:gsLst>
                  <a:lin ang="5400000" scaled="0"/>
                </a:gradFill>
                <a:effectLst/>
                <a:uLnTx/>
                <a:uFillTx/>
                <a:latin typeface="思源黑体 CN Bold" panose="020B0800000000000000" pitchFamily="34" charset="-122"/>
                <a:ea typeface="思源黑体 CN Bold" panose="020B0800000000000000" pitchFamily="34" charset="-122"/>
                <a:cs typeface="Alibaba PuHuiTi B" pitchFamily="18" charset="-122"/>
                <a:sym typeface="思源黑体 CN Bold" panose="020B0800000000000000" pitchFamily="34" charset="-122"/>
              </a:rPr>
              <a:t>05</a:t>
            </a:r>
          </a:p>
        </p:txBody>
      </p:sp>
      <p:sp>
        <p:nvSpPr>
          <p:cNvPr id="50" name="矩形 49">
            <a:extLst>
              <a:ext uri="{FF2B5EF4-FFF2-40B4-BE49-F238E27FC236}">
                <a16:creationId xmlns:a16="http://schemas.microsoft.com/office/drawing/2014/main" id="{A115BCDC-2C9C-40B7-B327-FAC4FD3F548F}"/>
              </a:ext>
            </a:extLst>
          </p:cNvPr>
          <p:cNvSpPr/>
          <p:nvPr/>
        </p:nvSpPr>
        <p:spPr>
          <a:xfrm>
            <a:off x="4707078" y="2774807"/>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过程五</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1" name="TextBox 16">
            <a:extLst>
              <a:ext uri="{FF2B5EF4-FFF2-40B4-BE49-F238E27FC236}">
                <a16:creationId xmlns:a16="http://schemas.microsoft.com/office/drawing/2014/main" id="{6AA10936-41AB-4EC2-B44F-575880521BBB}"/>
              </a:ext>
            </a:extLst>
          </p:cNvPr>
          <p:cNvSpPr txBox="1"/>
          <p:nvPr/>
        </p:nvSpPr>
        <p:spPr>
          <a:xfrm>
            <a:off x="953474" y="3091908"/>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2" name="矩形 51">
            <a:extLst>
              <a:ext uri="{FF2B5EF4-FFF2-40B4-BE49-F238E27FC236}">
                <a16:creationId xmlns:a16="http://schemas.microsoft.com/office/drawing/2014/main" id="{20E4BFC4-CAF6-4E8D-9CBE-B9C755DD43D3}"/>
              </a:ext>
            </a:extLst>
          </p:cNvPr>
          <p:cNvSpPr/>
          <p:nvPr/>
        </p:nvSpPr>
        <p:spPr>
          <a:xfrm>
            <a:off x="6501747" y="1096555"/>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过程四</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3" name="TextBox 16">
            <a:extLst>
              <a:ext uri="{FF2B5EF4-FFF2-40B4-BE49-F238E27FC236}">
                <a16:creationId xmlns:a16="http://schemas.microsoft.com/office/drawing/2014/main" id="{C436A49A-7933-46C4-B7D6-F06972AC8B9D}"/>
              </a:ext>
            </a:extLst>
          </p:cNvPr>
          <p:cNvSpPr txBox="1"/>
          <p:nvPr/>
        </p:nvSpPr>
        <p:spPr>
          <a:xfrm>
            <a:off x="6501747" y="1450848"/>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4" name="矩形 53">
            <a:extLst>
              <a:ext uri="{FF2B5EF4-FFF2-40B4-BE49-F238E27FC236}">
                <a16:creationId xmlns:a16="http://schemas.microsoft.com/office/drawing/2014/main" id="{BBDD1A72-1A9E-42D5-8112-0CBE6434FEA4}"/>
              </a:ext>
            </a:extLst>
          </p:cNvPr>
          <p:cNvSpPr/>
          <p:nvPr/>
        </p:nvSpPr>
        <p:spPr>
          <a:xfrm>
            <a:off x="6501747" y="4470151"/>
            <a:ext cx="2028881" cy="40011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过程六</a:t>
            </a:r>
            <a:endParaRPr lang="en-US" altLang="zh-CN" sz="2000" b="1" dirty="0">
              <a:ln w="0">
                <a:noFill/>
              </a:ln>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55" name="TextBox 16">
            <a:extLst>
              <a:ext uri="{FF2B5EF4-FFF2-40B4-BE49-F238E27FC236}">
                <a16:creationId xmlns:a16="http://schemas.microsoft.com/office/drawing/2014/main" id="{AB5CBE6E-5E0D-4F06-A136-E1C09DDDD3FA}"/>
              </a:ext>
            </a:extLst>
          </p:cNvPr>
          <p:cNvSpPr txBox="1"/>
          <p:nvPr/>
        </p:nvSpPr>
        <p:spPr>
          <a:xfrm>
            <a:off x="6501747" y="4824444"/>
            <a:ext cx="4736780" cy="827214"/>
          </a:xfrm>
          <a:prstGeom prst="rect">
            <a:avLst/>
          </a:prstGeom>
          <a:noFill/>
        </p:spPr>
        <p:txBody>
          <a:bodyPr wrap="square"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kumimoji="0" lang="zh-CN" altLang="en-US" sz="110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请你在这里输入你的正文相关内容信息请你在这里输入你的正文相关内容信息请你在这里输入你的正文相关内容信息请你在这里输入你的正文相关内容信息</a:t>
            </a:r>
            <a:endParaRPr kumimoji="1" lang="zh-CN" altLang="en-US" sz="11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 name="文本框 89">
            <a:extLst>
              <a:ext uri="{FF2B5EF4-FFF2-40B4-BE49-F238E27FC236}">
                <a16:creationId xmlns:a16="http://schemas.microsoft.com/office/drawing/2014/main" id="{8090A800-8DAE-B83C-2E7D-39B9E629E9A3}"/>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研究过程</a:t>
            </a:r>
          </a:p>
        </p:txBody>
      </p:sp>
    </p:spTree>
    <p:extLst>
      <p:ext uri="{BB962C8B-B14F-4D97-AF65-F5344CB8AC3E}">
        <p14:creationId xmlns:p14="http://schemas.microsoft.com/office/powerpoint/2010/main" val="266119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DC25B7-D91C-4C6E-9284-00306141205C}"/>
              </a:ext>
            </a:extLst>
          </p:cNvPr>
          <p:cNvSpPr/>
          <p:nvPr/>
        </p:nvSpPr>
        <p:spPr>
          <a:xfrm>
            <a:off x="1145526" y="4008428"/>
            <a:ext cx="4688114" cy="1886857"/>
          </a:xfrm>
          <a:prstGeom prst="rect">
            <a:avLst/>
          </a:prstGeom>
          <a:solidFill>
            <a:sysClr val="window" lastClr="FFFFFF"/>
          </a:solidFill>
          <a:ln w="12700" cap="flat" cmpd="sng" algn="ctr">
            <a:noFill/>
            <a:prstDash val="solid"/>
            <a:miter lim="800000"/>
          </a:ln>
          <a:effectLst>
            <a:outerShdw blurRad="203200" dist="38100" dir="2700000" sx="102000" sy="102000" algn="tl" rotWithShape="0">
              <a:sysClr val="window" lastClr="FFFFFF">
                <a:lumMod val="75000"/>
                <a:alpha val="40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 name="矩形 2">
            <a:extLst>
              <a:ext uri="{FF2B5EF4-FFF2-40B4-BE49-F238E27FC236}">
                <a16:creationId xmlns:a16="http://schemas.microsoft.com/office/drawing/2014/main" id="{74E18C04-1755-4E95-A50C-BAB8D80D41EE}"/>
              </a:ext>
            </a:extLst>
          </p:cNvPr>
          <p:cNvSpPr/>
          <p:nvPr/>
        </p:nvSpPr>
        <p:spPr>
          <a:xfrm>
            <a:off x="6857997" y="4008428"/>
            <a:ext cx="4688114" cy="1886857"/>
          </a:xfrm>
          <a:prstGeom prst="rect">
            <a:avLst/>
          </a:prstGeom>
          <a:solidFill>
            <a:sysClr val="window" lastClr="FFFFFF"/>
          </a:solidFill>
          <a:ln w="12700" cap="flat" cmpd="sng" algn="ctr">
            <a:noFill/>
            <a:prstDash val="solid"/>
            <a:miter lim="800000"/>
          </a:ln>
          <a:effectLst>
            <a:outerShdw blurRad="203200" dist="38100" dir="2700000" sx="102000" sy="102000" algn="tl" rotWithShape="0">
              <a:sysClr val="window" lastClr="FFFFFF">
                <a:lumMod val="75000"/>
                <a:alpha val="40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nvGrpSpPr>
          <p:cNvPr id="5" name="组合 4">
            <a:extLst>
              <a:ext uri="{FF2B5EF4-FFF2-40B4-BE49-F238E27FC236}">
                <a16:creationId xmlns:a16="http://schemas.microsoft.com/office/drawing/2014/main" id="{76EC6D38-8240-4616-ADDC-D18CC6DA3168}"/>
              </a:ext>
            </a:extLst>
          </p:cNvPr>
          <p:cNvGrpSpPr/>
          <p:nvPr/>
        </p:nvGrpSpPr>
        <p:grpSpPr>
          <a:xfrm>
            <a:off x="3018811" y="4297956"/>
            <a:ext cx="2744186" cy="1307800"/>
            <a:chOff x="8342914" y="1010093"/>
            <a:chExt cx="2744186" cy="1307800"/>
          </a:xfrm>
        </p:grpSpPr>
        <p:sp>
          <p:nvSpPr>
            <p:cNvPr id="30" name="文本框 33">
              <a:extLst>
                <a:ext uri="{FF2B5EF4-FFF2-40B4-BE49-F238E27FC236}">
                  <a16:creationId xmlns:a16="http://schemas.microsoft.com/office/drawing/2014/main" id="{4CE13FA6-E8AD-41CC-AC74-B38CD950402E}"/>
                </a:ext>
              </a:extLst>
            </p:cNvPr>
            <p:cNvSpPr txBox="1"/>
            <p:nvPr/>
          </p:nvSpPr>
          <p:spPr>
            <a:xfrm>
              <a:off x="8342914" y="1010093"/>
              <a:ext cx="1107996" cy="46166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数据一</a:t>
              </a:r>
            </a:p>
          </p:txBody>
        </p:sp>
        <p:sp>
          <p:nvSpPr>
            <p:cNvPr id="31" name="文本框 34">
              <a:extLst>
                <a:ext uri="{FF2B5EF4-FFF2-40B4-BE49-F238E27FC236}">
                  <a16:creationId xmlns:a16="http://schemas.microsoft.com/office/drawing/2014/main" id="{3CFF7B02-8F4C-4141-BEE1-D02821A63318}"/>
                </a:ext>
              </a:extLst>
            </p:cNvPr>
            <p:cNvSpPr txBox="1"/>
            <p:nvPr/>
          </p:nvSpPr>
          <p:spPr>
            <a:xfrm>
              <a:off x="8342914" y="1463813"/>
              <a:ext cx="2744186" cy="85408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ysClr val="window" lastClr="FFFFFF">
                      <a:lumMod val="50000"/>
                    </a:sysClr>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p>
          </p:txBody>
        </p:sp>
      </p:grpSp>
      <p:grpSp>
        <p:nvGrpSpPr>
          <p:cNvPr id="6" name="组合 5">
            <a:extLst>
              <a:ext uri="{FF2B5EF4-FFF2-40B4-BE49-F238E27FC236}">
                <a16:creationId xmlns:a16="http://schemas.microsoft.com/office/drawing/2014/main" id="{73BA452F-5E1B-484D-AB72-3D9068B27135}"/>
              </a:ext>
            </a:extLst>
          </p:cNvPr>
          <p:cNvGrpSpPr/>
          <p:nvPr/>
        </p:nvGrpSpPr>
        <p:grpSpPr>
          <a:xfrm>
            <a:off x="8731282" y="4297956"/>
            <a:ext cx="2744186" cy="1307800"/>
            <a:chOff x="8342914" y="1010093"/>
            <a:chExt cx="2744186" cy="1307800"/>
          </a:xfrm>
        </p:grpSpPr>
        <p:sp>
          <p:nvSpPr>
            <p:cNvPr id="28" name="文本框 36">
              <a:extLst>
                <a:ext uri="{FF2B5EF4-FFF2-40B4-BE49-F238E27FC236}">
                  <a16:creationId xmlns:a16="http://schemas.microsoft.com/office/drawing/2014/main" id="{65D820CC-0A93-4976-B936-6331BC90EAB1}"/>
                </a:ext>
              </a:extLst>
            </p:cNvPr>
            <p:cNvSpPr txBox="1"/>
            <p:nvPr/>
          </p:nvSpPr>
          <p:spPr>
            <a:xfrm>
              <a:off x="8342914" y="1010093"/>
              <a:ext cx="1107996" cy="46166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数据</a:t>
              </a:r>
              <a:r>
                <a:rPr lang="zh-CN" altLang="en-US" sz="2400" dirty="0">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二</a:t>
              </a:r>
              <a:endParaRPr kumimoji="0" lang="zh-CN" altLang="en-US" sz="24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9" name="文本框 37">
              <a:extLst>
                <a:ext uri="{FF2B5EF4-FFF2-40B4-BE49-F238E27FC236}">
                  <a16:creationId xmlns:a16="http://schemas.microsoft.com/office/drawing/2014/main" id="{F3E8625A-7581-406E-9257-3A0DE4D74E78}"/>
                </a:ext>
              </a:extLst>
            </p:cNvPr>
            <p:cNvSpPr txBox="1"/>
            <p:nvPr/>
          </p:nvSpPr>
          <p:spPr>
            <a:xfrm>
              <a:off x="8342914" y="1463813"/>
              <a:ext cx="2744186" cy="85408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ysClr val="window" lastClr="FFFFFF">
                      <a:lumMod val="50000"/>
                    </a:sysClr>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p>
          </p:txBody>
        </p:sp>
      </p:grpSp>
      <p:grpSp>
        <p:nvGrpSpPr>
          <p:cNvPr id="8" name="组合 7">
            <a:extLst>
              <a:ext uri="{FF2B5EF4-FFF2-40B4-BE49-F238E27FC236}">
                <a16:creationId xmlns:a16="http://schemas.microsoft.com/office/drawing/2014/main" id="{8B407C64-7D4E-4704-B411-767084C3D19A}"/>
              </a:ext>
            </a:extLst>
          </p:cNvPr>
          <p:cNvGrpSpPr/>
          <p:nvPr/>
        </p:nvGrpSpPr>
        <p:grpSpPr>
          <a:xfrm>
            <a:off x="1067284" y="4119936"/>
            <a:ext cx="2104005" cy="1663840"/>
            <a:chOff x="6496730" y="2849812"/>
            <a:chExt cx="2104005" cy="1663840"/>
          </a:xfrm>
        </p:grpSpPr>
        <p:sp>
          <p:nvSpPr>
            <p:cNvPr id="16" name="椭圆 15">
              <a:extLst>
                <a:ext uri="{FF2B5EF4-FFF2-40B4-BE49-F238E27FC236}">
                  <a16:creationId xmlns:a16="http://schemas.microsoft.com/office/drawing/2014/main" id="{81DE3D72-370E-4BB9-925D-BEE62C49F492}"/>
                </a:ext>
              </a:extLst>
            </p:cNvPr>
            <p:cNvSpPr/>
            <p:nvPr/>
          </p:nvSpPr>
          <p:spPr>
            <a:xfrm>
              <a:off x="6836075" y="2969075"/>
              <a:ext cx="1425314" cy="1425314"/>
            </a:xfrm>
            <a:prstGeom prst="ellipse">
              <a:avLst/>
            </a:prstGeom>
            <a:solidFill>
              <a:sysClr val="window" lastClr="FFFFFF"/>
            </a:solidFill>
            <a:ln w="12700" cap="flat" cmpd="sng" algn="ctr">
              <a:noFill/>
              <a:prstDash val="solid"/>
              <a:miter lim="800000"/>
            </a:ln>
            <a:effectLst>
              <a:outerShdw blurRad="241300" dist="38100" dir="2700000" sx="101000" sy="101000" algn="tl" rotWithShape="0">
                <a:sysClr val="window" lastClr="FFFFFF">
                  <a:lumMod val="50000"/>
                  <a:alpha val="48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nvGrpSpPr>
            <p:cNvPr id="17" name="组合 16">
              <a:extLst>
                <a:ext uri="{FF2B5EF4-FFF2-40B4-BE49-F238E27FC236}">
                  <a16:creationId xmlns:a16="http://schemas.microsoft.com/office/drawing/2014/main" id="{11B0D0DB-BDE9-43E6-8D27-DBA41663B007}"/>
                </a:ext>
              </a:extLst>
            </p:cNvPr>
            <p:cNvGrpSpPr/>
            <p:nvPr/>
          </p:nvGrpSpPr>
          <p:grpSpPr>
            <a:xfrm>
              <a:off x="6496730" y="2849812"/>
              <a:ext cx="2104005" cy="1663840"/>
              <a:chOff x="6540272" y="2808991"/>
              <a:chExt cx="2104005" cy="1663840"/>
            </a:xfrm>
          </p:grpSpPr>
          <p:grpSp>
            <p:nvGrpSpPr>
              <p:cNvPr id="18" name="组合 17">
                <a:extLst>
                  <a:ext uri="{FF2B5EF4-FFF2-40B4-BE49-F238E27FC236}">
                    <a16:creationId xmlns:a16="http://schemas.microsoft.com/office/drawing/2014/main" id="{4E70496C-D6A9-4E03-96AE-6E2CF8771E44}"/>
                  </a:ext>
                </a:extLst>
              </p:cNvPr>
              <p:cNvGrpSpPr/>
              <p:nvPr/>
            </p:nvGrpSpPr>
            <p:grpSpPr>
              <a:xfrm>
                <a:off x="6540272" y="2808991"/>
                <a:ext cx="2104005" cy="1663840"/>
                <a:chOff x="-2057128" y="5321254"/>
                <a:chExt cx="2104005" cy="1663840"/>
              </a:xfrm>
            </p:grpSpPr>
            <p:graphicFrame>
              <p:nvGraphicFramePr>
                <p:cNvPr id="20" name="图表 19">
                  <a:extLst>
                    <a:ext uri="{FF2B5EF4-FFF2-40B4-BE49-F238E27FC236}">
                      <a16:creationId xmlns:a16="http://schemas.microsoft.com/office/drawing/2014/main" id="{E2145F72-C846-4F84-BAD4-4722A164B0C3}"/>
                    </a:ext>
                  </a:extLst>
                </p:cNvPr>
                <p:cNvGraphicFramePr/>
                <p:nvPr>
                  <p:extLst>
                    <p:ext uri="{D42A27DB-BD31-4B8C-83A1-F6EECF244321}">
                      <p14:modId xmlns:p14="http://schemas.microsoft.com/office/powerpoint/2010/main" val="3232157326"/>
                    </p:ext>
                  </p:extLst>
                </p:nvPr>
              </p:nvGraphicFramePr>
              <p:xfrm>
                <a:off x="-2057128" y="5321254"/>
                <a:ext cx="2104005" cy="1663840"/>
              </p:xfrm>
              <a:graphic>
                <a:graphicData uri="http://schemas.openxmlformats.org/drawingml/2006/chart">
                  <c:chart xmlns:c="http://schemas.openxmlformats.org/drawingml/2006/chart" xmlns:r="http://schemas.openxmlformats.org/officeDocument/2006/relationships" r:id="rId2"/>
                </a:graphicData>
              </a:graphic>
            </p:graphicFrame>
            <p:sp>
              <p:nvSpPr>
                <p:cNvPr id="21" name="椭圆 20">
                  <a:extLst>
                    <a:ext uri="{FF2B5EF4-FFF2-40B4-BE49-F238E27FC236}">
                      <a16:creationId xmlns:a16="http://schemas.microsoft.com/office/drawing/2014/main" id="{5AB4DB7B-9074-47AB-AB19-EDD6BCDF37FA}"/>
                    </a:ext>
                  </a:extLst>
                </p:cNvPr>
                <p:cNvSpPr/>
                <p:nvPr/>
              </p:nvSpPr>
              <p:spPr>
                <a:xfrm>
                  <a:off x="-1545974" y="5612326"/>
                  <a:ext cx="1081697" cy="1081697"/>
                </a:xfrm>
                <a:prstGeom prst="ellipse">
                  <a:avLst/>
                </a:prstGeom>
                <a:solidFill>
                  <a:sysClr val="window" lastClr="FFFFFF"/>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sp>
            <p:nvSpPr>
              <p:cNvPr id="19" name="文本框 29">
                <a:extLst>
                  <a:ext uri="{FF2B5EF4-FFF2-40B4-BE49-F238E27FC236}">
                    <a16:creationId xmlns:a16="http://schemas.microsoft.com/office/drawing/2014/main" id="{735030E8-28C8-4555-82DD-3D7925144835}"/>
                  </a:ext>
                </a:extLst>
              </p:cNvPr>
              <p:cNvSpPr txBox="1"/>
              <p:nvPr/>
            </p:nvSpPr>
            <p:spPr>
              <a:xfrm>
                <a:off x="7091977" y="3348524"/>
                <a:ext cx="1088760" cy="58477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30%</a:t>
                </a:r>
                <a:endParaRPr kumimoji="0" lang="zh-CN" altLang="en-US" sz="3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grpSp>
      <p:grpSp>
        <p:nvGrpSpPr>
          <p:cNvPr id="9" name="组合 8">
            <a:extLst>
              <a:ext uri="{FF2B5EF4-FFF2-40B4-BE49-F238E27FC236}">
                <a16:creationId xmlns:a16="http://schemas.microsoft.com/office/drawing/2014/main" id="{E762DF81-6F93-4B5B-AFB8-E4860F5F9A34}"/>
              </a:ext>
            </a:extLst>
          </p:cNvPr>
          <p:cNvGrpSpPr/>
          <p:nvPr/>
        </p:nvGrpSpPr>
        <p:grpSpPr>
          <a:xfrm>
            <a:off x="6798844" y="4119936"/>
            <a:ext cx="2104005" cy="1663840"/>
            <a:chOff x="6496729" y="5698744"/>
            <a:chExt cx="2104005" cy="1663840"/>
          </a:xfrm>
        </p:grpSpPr>
        <p:sp>
          <p:nvSpPr>
            <p:cNvPr id="10" name="椭圆 9">
              <a:extLst>
                <a:ext uri="{FF2B5EF4-FFF2-40B4-BE49-F238E27FC236}">
                  <a16:creationId xmlns:a16="http://schemas.microsoft.com/office/drawing/2014/main" id="{068C3051-5A2F-41EC-BB48-6F6901F345D6}"/>
                </a:ext>
              </a:extLst>
            </p:cNvPr>
            <p:cNvSpPr/>
            <p:nvPr/>
          </p:nvSpPr>
          <p:spPr>
            <a:xfrm>
              <a:off x="6836074" y="5818007"/>
              <a:ext cx="1425314" cy="1425314"/>
            </a:xfrm>
            <a:prstGeom prst="ellipse">
              <a:avLst/>
            </a:prstGeom>
            <a:solidFill>
              <a:sysClr val="window" lastClr="FFFFFF"/>
            </a:solidFill>
            <a:ln w="12700" cap="flat" cmpd="sng" algn="ctr">
              <a:noFill/>
              <a:prstDash val="solid"/>
              <a:miter lim="800000"/>
            </a:ln>
            <a:effectLst>
              <a:outerShdw blurRad="241300" dist="38100" dir="2700000" sx="101000" sy="101000" algn="tl" rotWithShape="0">
                <a:sysClr val="window" lastClr="FFFFFF">
                  <a:lumMod val="50000"/>
                  <a:alpha val="48000"/>
                </a:sysClr>
              </a:outerShdw>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nvGrpSpPr>
            <p:cNvPr id="11" name="组合 10">
              <a:extLst>
                <a:ext uri="{FF2B5EF4-FFF2-40B4-BE49-F238E27FC236}">
                  <a16:creationId xmlns:a16="http://schemas.microsoft.com/office/drawing/2014/main" id="{0BFF5544-DF31-48AD-BCF4-A7F0805896D1}"/>
                </a:ext>
              </a:extLst>
            </p:cNvPr>
            <p:cNvGrpSpPr/>
            <p:nvPr/>
          </p:nvGrpSpPr>
          <p:grpSpPr>
            <a:xfrm>
              <a:off x="6496729" y="5698744"/>
              <a:ext cx="2104005" cy="1663840"/>
              <a:chOff x="6540272" y="5110770"/>
              <a:chExt cx="2104005" cy="1663840"/>
            </a:xfrm>
          </p:grpSpPr>
          <p:grpSp>
            <p:nvGrpSpPr>
              <p:cNvPr id="12" name="组合 11">
                <a:extLst>
                  <a:ext uri="{FF2B5EF4-FFF2-40B4-BE49-F238E27FC236}">
                    <a16:creationId xmlns:a16="http://schemas.microsoft.com/office/drawing/2014/main" id="{98FED56B-C8CD-4AC8-8605-31168D78F2EF}"/>
                  </a:ext>
                </a:extLst>
              </p:cNvPr>
              <p:cNvGrpSpPr/>
              <p:nvPr/>
            </p:nvGrpSpPr>
            <p:grpSpPr>
              <a:xfrm>
                <a:off x="6540272" y="5110770"/>
                <a:ext cx="2104005" cy="1663840"/>
                <a:chOff x="-2460598" y="2058785"/>
                <a:chExt cx="2104005" cy="1663840"/>
              </a:xfrm>
            </p:grpSpPr>
            <p:graphicFrame>
              <p:nvGraphicFramePr>
                <p:cNvPr id="14" name="图表 13">
                  <a:extLst>
                    <a:ext uri="{FF2B5EF4-FFF2-40B4-BE49-F238E27FC236}">
                      <a16:creationId xmlns:a16="http://schemas.microsoft.com/office/drawing/2014/main" id="{383861D2-8D77-4062-B475-D1338D4EA78A}"/>
                    </a:ext>
                  </a:extLst>
                </p:cNvPr>
                <p:cNvGraphicFramePr/>
                <p:nvPr>
                  <p:extLst>
                    <p:ext uri="{D42A27DB-BD31-4B8C-83A1-F6EECF244321}">
                      <p14:modId xmlns:p14="http://schemas.microsoft.com/office/powerpoint/2010/main" val="3332670317"/>
                    </p:ext>
                  </p:extLst>
                </p:nvPr>
              </p:nvGraphicFramePr>
              <p:xfrm>
                <a:off x="-2460598" y="2058785"/>
                <a:ext cx="2104005" cy="1663840"/>
              </p:xfrm>
              <a:graphic>
                <a:graphicData uri="http://schemas.openxmlformats.org/drawingml/2006/chart">
                  <c:chart xmlns:c="http://schemas.openxmlformats.org/drawingml/2006/chart" xmlns:r="http://schemas.openxmlformats.org/officeDocument/2006/relationships" r:id="rId3"/>
                </a:graphicData>
              </a:graphic>
            </p:graphicFrame>
            <p:sp>
              <p:nvSpPr>
                <p:cNvPr id="15" name="椭圆 14">
                  <a:extLst>
                    <a:ext uri="{FF2B5EF4-FFF2-40B4-BE49-F238E27FC236}">
                      <a16:creationId xmlns:a16="http://schemas.microsoft.com/office/drawing/2014/main" id="{FF2600C2-394D-457F-A587-9911C86E46B1}"/>
                    </a:ext>
                  </a:extLst>
                </p:cNvPr>
                <p:cNvSpPr/>
                <p:nvPr/>
              </p:nvSpPr>
              <p:spPr>
                <a:xfrm>
                  <a:off x="-1949444" y="2349857"/>
                  <a:ext cx="1081697" cy="1081697"/>
                </a:xfrm>
                <a:prstGeom prst="ellipse">
                  <a:avLst/>
                </a:prstGeom>
                <a:solidFill>
                  <a:sysClr val="window" lastClr="FFFFFF"/>
                </a:solidFill>
                <a:ln w="12700" cap="flat" cmpd="sng" algn="ctr">
                  <a:noFill/>
                  <a:prstDash val="solid"/>
                  <a:miter lim="800000"/>
                </a:ln>
                <a:effectLst/>
              </p:spPr>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sp>
            <p:nvSpPr>
              <p:cNvPr id="13" name="文本框 30">
                <a:extLst>
                  <a:ext uri="{FF2B5EF4-FFF2-40B4-BE49-F238E27FC236}">
                    <a16:creationId xmlns:a16="http://schemas.microsoft.com/office/drawing/2014/main" id="{07094744-8F75-4E09-9970-FA4828CE6D2B}"/>
                  </a:ext>
                </a:extLst>
              </p:cNvPr>
              <p:cNvSpPr txBox="1"/>
              <p:nvPr/>
            </p:nvSpPr>
            <p:spPr>
              <a:xfrm>
                <a:off x="7091977" y="5650303"/>
                <a:ext cx="1088760" cy="58477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40%</a:t>
                </a:r>
                <a:endParaRPr kumimoji="0" lang="zh-CN" altLang="en-US" sz="320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grpSp>
      </p:grpSp>
      <p:sp>
        <p:nvSpPr>
          <p:cNvPr id="35" name="文本框 3">
            <a:extLst>
              <a:ext uri="{FF2B5EF4-FFF2-40B4-BE49-F238E27FC236}">
                <a16:creationId xmlns:a16="http://schemas.microsoft.com/office/drawing/2014/main" id="{822F432B-F853-4C68-8DB5-A69AAEE335B9}"/>
              </a:ext>
            </a:extLst>
          </p:cNvPr>
          <p:cNvSpPr txBox="1"/>
          <p:nvPr/>
        </p:nvSpPr>
        <p:spPr>
          <a:xfrm>
            <a:off x="2660135" y="1185724"/>
            <a:ext cx="1762021"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对比研究对象一</a:t>
            </a:r>
          </a:p>
        </p:txBody>
      </p:sp>
      <p:sp>
        <p:nvSpPr>
          <p:cNvPr id="36" name="文本框 4">
            <a:extLst>
              <a:ext uri="{FF2B5EF4-FFF2-40B4-BE49-F238E27FC236}">
                <a16:creationId xmlns:a16="http://schemas.microsoft.com/office/drawing/2014/main" id="{C5826FFB-2F2E-436D-95E0-158969A59D4E}"/>
              </a:ext>
            </a:extLst>
          </p:cNvPr>
          <p:cNvSpPr txBox="1"/>
          <p:nvPr/>
        </p:nvSpPr>
        <p:spPr>
          <a:xfrm>
            <a:off x="2051132" y="1608932"/>
            <a:ext cx="3158941" cy="238180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endParaRPr lang="zh-CN" altLang="en-US" sz="105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39" name="文本框 3">
            <a:extLst>
              <a:ext uri="{FF2B5EF4-FFF2-40B4-BE49-F238E27FC236}">
                <a16:creationId xmlns:a16="http://schemas.microsoft.com/office/drawing/2014/main" id="{DF307137-31EF-43FD-BC16-550227BA0EFE}"/>
              </a:ext>
            </a:extLst>
          </p:cNvPr>
          <p:cNvSpPr txBox="1"/>
          <p:nvPr/>
        </p:nvSpPr>
        <p:spPr>
          <a:xfrm>
            <a:off x="8417321" y="1185724"/>
            <a:ext cx="1762021"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accent1"/>
                </a:solidFill>
                <a:latin typeface="思源黑体 CN Bold" panose="020B0800000000000000" pitchFamily="34" charset="-122"/>
                <a:ea typeface="思源黑体 CN Bold" panose="020B0800000000000000" pitchFamily="34" charset="-122"/>
                <a:sym typeface="思源黑体 CN Bold" panose="020B0800000000000000" pitchFamily="34" charset="-122"/>
              </a:rPr>
              <a:t>对比研究对象二</a:t>
            </a:r>
          </a:p>
        </p:txBody>
      </p:sp>
      <p:sp>
        <p:nvSpPr>
          <p:cNvPr id="40" name="文本框 4">
            <a:extLst>
              <a:ext uri="{FF2B5EF4-FFF2-40B4-BE49-F238E27FC236}">
                <a16:creationId xmlns:a16="http://schemas.microsoft.com/office/drawing/2014/main" id="{DBBF89B6-9A64-4FCF-9572-5F969AEE29B7}"/>
              </a:ext>
            </a:extLst>
          </p:cNvPr>
          <p:cNvSpPr txBox="1"/>
          <p:nvPr/>
        </p:nvSpPr>
        <p:spPr>
          <a:xfrm>
            <a:off x="7757419" y="1608932"/>
            <a:ext cx="3158941" cy="238180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r>
              <a:rPr kumimoji="0" lang="zh-CN" altLang="en-US" sz="1050" b="0" i="0" u="none" strike="noStrike" kern="1200" cap="none" spc="15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rPr>
              <a:t>请你在这里输入你的正文相关内容信息请你在这里输入你的正文相关内容信息请你在这里输入你的正文相关内容信息</a:t>
            </a:r>
            <a:endParaRPr kumimoji="1" lang="zh-CN" altLang="en-US" sz="1050" b="0" i="0" u="none" strike="noStrike" kern="1200" cap="none" spc="0" normalizeH="0" baseline="0" noProof="0" dirty="0">
              <a:ln>
                <a:noFill/>
              </a:ln>
              <a:solidFill>
                <a:schemeClr val="accent1"/>
              </a:solidFill>
              <a:effectLst/>
              <a:uLnTx/>
              <a:uFillTx/>
              <a:latin typeface="思源黑体 CN Bold" panose="020B0800000000000000" pitchFamily="34" charset="-122"/>
              <a:ea typeface="思源黑体 CN Bold" panose="020B0800000000000000" pitchFamily="34" charset="-122"/>
              <a:sym typeface="思源黑体 CN Bold" panose="020B0800000000000000" pitchFamily="34" charset="-122"/>
            </a:endParaRPr>
          </a:p>
          <a:p>
            <a:pPr>
              <a:lnSpc>
                <a:spcPct val="140000"/>
              </a:lnSpc>
            </a:pPr>
            <a:endParaRPr lang="zh-CN" altLang="en-US" sz="1050" dirty="0">
              <a:solidFill>
                <a:schemeClr val="tx1">
                  <a:lumMod val="75000"/>
                  <a:lumOff val="25000"/>
                </a:schemeClr>
              </a:solidFill>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4" name="文本框 89">
            <a:extLst>
              <a:ext uri="{FF2B5EF4-FFF2-40B4-BE49-F238E27FC236}">
                <a16:creationId xmlns:a16="http://schemas.microsoft.com/office/drawing/2014/main" id="{6BD56FB7-7C89-BBB1-68E2-37AC9A7CD108}"/>
              </a:ext>
            </a:extLst>
          </p:cNvPr>
          <p:cNvSpPr txBox="1"/>
          <p:nvPr/>
        </p:nvSpPr>
        <p:spPr>
          <a:xfrm>
            <a:off x="156605" y="69742"/>
            <a:ext cx="165942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b="1" dirty="0">
                <a:solidFill>
                  <a:schemeClr val="accent2"/>
                </a:solidFill>
                <a:latin typeface="+mj-ea"/>
                <a:ea typeface="+mj-ea"/>
              </a:rPr>
              <a:t>研究过程</a:t>
            </a:r>
          </a:p>
        </p:txBody>
      </p:sp>
    </p:spTree>
    <p:extLst>
      <p:ext uri="{BB962C8B-B14F-4D97-AF65-F5344CB8AC3E}">
        <p14:creationId xmlns:p14="http://schemas.microsoft.com/office/powerpoint/2010/main" val="608851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PICTURE" val="#746694;"/>
</p:tagLst>
</file>

<file path=ppt/tags/tag2.xml><?xml version="1.0" encoding="utf-8"?>
<p:tagLst xmlns:a="http://schemas.openxmlformats.org/drawingml/2006/main" xmlns:r="http://schemas.openxmlformats.org/officeDocument/2006/relationships" xmlns:p="http://schemas.openxmlformats.org/presentationml/2006/main">
  <p:tag name="ISLIDE.ICON" val="#36509;"/>
</p:tagLst>
</file>

<file path=ppt/theme/theme1.xml><?xml version="1.0" encoding="utf-8"?>
<a:theme xmlns:a="http://schemas.openxmlformats.org/drawingml/2006/main" name="1_Office 主题​​">
  <a:themeElements>
    <a:clrScheme name="自定义 10">
      <a:dk1>
        <a:sysClr val="windowText" lastClr="000000"/>
      </a:dk1>
      <a:lt1>
        <a:sysClr val="window" lastClr="FFFFFF"/>
      </a:lt1>
      <a:dk2>
        <a:srgbClr val="44546A"/>
      </a:dk2>
      <a:lt2>
        <a:srgbClr val="E7E6E6"/>
      </a:lt2>
      <a:accent1>
        <a:srgbClr val="07553A"/>
      </a:accent1>
      <a:accent2>
        <a:srgbClr val="CFD468"/>
      </a:accent2>
      <a:accent3>
        <a:srgbClr val="A5A5A5"/>
      </a:accent3>
      <a:accent4>
        <a:srgbClr val="FFC000"/>
      </a:accent4>
      <a:accent5>
        <a:srgbClr val="5B9BD5"/>
      </a:accent5>
      <a:accent6>
        <a:srgbClr val="70AD47"/>
      </a:accent6>
      <a:hlink>
        <a:srgbClr val="0563C1"/>
      </a:hlink>
      <a:folHlink>
        <a:srgbClr val="954F72"/>
      </a:folHlink>
    </a:clrScheme>
    <a:fontScheme name="自定义 8">
      <a:majorFont>
        <a:latin typeface="思源黑体 CN Regular"/>
        <a:ea typeface="思源黑体 CN Regular"/>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2800" dirty="0">
            <a:solidFill>
              <a:schemeClr val="bg1"/>
            </a:solidFill>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10547</TotalTime>
  <Words>1661</Words>
  <Application>Microsoft Office PowerPoint</Application>
  <PresentationFormat>宽屏</PresentationFormat>
  <Paragraphs>155</Paragraphs>
  <Slides>19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微软雅黑 Light</vt:lpstr>
      <vt:lpstr>Arial</vt:lpstr>
      <vt:lpstr>思源黑体 CN Bold</vt:lpstr>
      <vt:lpstr>等线</vt:lpstr>
      <vt:lpstr>微软雅黑</vt:lpstr>
      <vt:lpstr>思源黑体 CN Regular</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昔 翰星</dc:creator>
  <cp:lastModifiedBy>昔 翰星</cp:lastModifiedBy>
  <cp:revision>44</cp:revision>
  <dcterms:created xsi:type="dcterms:W3CDTF">2022-04-23T12:15:45Z</dcterms:created>
  <dcterms:modified xsi:type="dcterms:W3CDTF">2022-08-21T14:00:45Z</dcterms:modified>
</cp:coreProperties>
</file>