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1" r:id="rId6"/>
    <p:sldId id="282" r:id="rId7"/>
    <p:sldId id="257" r:id="rId8"/>
    <p:sldId id="262" r:id="rId9"/>
    <p:sldId id="263" r:id="rId10"/>
    <p:sldId id="338" r:id="rId11"/>
    <p:sldId id="264" r:id="rId12"/>
    <p:sldId id="287" r:id="rId13"/>
    <p:sldId id="265" r:id="rId14"/>
    <p:sldId id="266" r:id="rId15"/>
    <p:sldId id="267" r:id="rId16"/>
    <p:sldId id="268" r:id="rId17"/>
    <p:sldId id="283" r:id="rId18"/>
    <p:sldId id="284" r:id="rId19"/>
    <p:sldId id="285" r:id="rId20"/>
    <p:sldId id="286" r:id="rId21"/>
    <p:sldId id="271" r:id="rId22"/>
    <p:sldId id="272" r:id="rId23"/>
    <p:sldId id="273" r:id="rId24"/>
    <p:sldId id="274" r:id="rId25"/>
    <p:sldId id="275" r:id="rId26"/>
    <p:sldId id="288" r:id="rId27"/>
    <p:sldId id="289" r:id="rId28"/>
    <p:sldId id="276" r:id="rId29"/>
    <p:sldId id="290" r:id="rId30"/>
    <p:sldId id="292" r:id="rId31"/>
    <p:sldId id="293" r:id="rId32"/>
    <p:sldId id="294" r:id="rId33"/>
    <p:sldId id="295" r:id="rId34"/>
    <p:sldId id="337" r:id="rId35"/>
    <p:sldId id="296" r:id="rId36"/>
    <p:sldId id="299" r:id="rId37"/>
    <p:sldId id="300" r:id="rId38"/>
    <p:sldId id="303" r:id="rId39"/>
    <p:sldId id="335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76" r:id="rId52"/>
    <p:sldId id="377" r:id="rId53"/>
    <p:sldId id="315" r:id="rId54"/>
    <p:sldId id="355" r:id="rId55"/>
    <p:sldId id="316" r:id="rId56"/>
    <p:sldId id="317" r:id="rId57"/>
    <p:sldId id="319" r:id="rId58"/>
    <p:sldId id="322" r:id="rId59"/>
    <p:sldId id="323" r:id="rId60"/>
    <p:sldId id="324" r:id="rId61"/>
    <p:sldId id="339" r:id="rId62"/>
    <p:sldId id="340" r:id="rId63"/>
    <p:sldId id="360" r:id="rId64"/>
    <p:sldId id="361" r:id="rId65"/>
    <p:sldId id="356" r:id="rId66"/>
    <p:sldId id="357" r:id="rId67"/>
    <p:sldId id="358" r:id="rId68"/>
    <p:sldId id="362" r:id="rId69"/>
    <p:sldId id="363" r:id="rId70"/>
    <p:sldId id="364" r:id="rId71"/>
    <p:sldId id="365" r:id="rId72"/>
    <p:sldId id="366" r:id="rId73"/>
    <p:sldId id="367" r:id="rId74"/>
    <p:sldId id="369" r:id="rId75"/>
    <p:sldId id="370" r:id="rId76"/>
    <p:sldId id="371" r:id="rId77"/>
    <p:sldId id="321" r:id="rId78"/>
    <p:sldId id="325" r:id="rId79"/>
    <p:sldId id="326" r:id="rId80"/>
    <p:sldId id="327" r:id="rId81"/>
    <p:sldId id="332" r:id="rId82"/>
    <p:sldId id="333" r:id="rId83"/>
    <p:sldId id="334" r:id="rId84"/>
    <p:sldId id="341" r:id="rId85"/>
    <p:sldId id="342" r:id="rId86"/>
    <p:sldId id="343" r:id="rId87"/>
    <p:sldId id="344" r:id="rId88"/>
    <p:sldId id="345" r:id="rId89"/>
    <p:sldId id="346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72" r:id="rId98"/>
    <p:sldId id="373" r:id="rId99"/>
    <p:sldId id="374" r:id="rId100"/>
    <p:sldId id="375" r:id="rId101"/>
    <p:sldId id="378" r:id="rId102"/>
    <p:sldId id="379" r:id="rId103"/>
    <p:sldId id="384" r:id="rId104"/>
    <p:sldId id="385" r:id="rId105"/>
    <p:sldId id="386" r:id="rId106"/>
    <p:sldId id="388" r:id="rId107"/>
    <p:sldId id="387" r:id="rId108"/>
    <p:sldId id="389" r:id="rId109"/>
    <p:sldId id="390" r:id="rId110"/>
    <p:sldId id="382" r:id="rId111"/>
    <p:sldId id="383" r:id="rId112"/>
    <p:sldId id="392" r:id="rId113"/>
    <p:sldId id="393" r:id="rId114"/>
    <p:sldId id="394" r:id="rId115"/>
    <p:sldId id="395" r:id="rId116"/>
    <p:sldId id="396" r:id="rId117"/>
    <p:sldId id="397" r:id="rId118"/>
    <p:sldId id="398" r:id="rId119"/>
    <p:sldId id="399" r:id="rId120"/>
    <p:sldId id="400" r:id="rId121"/>
    <p:sldId id="401" r:id="rId122"/>
    <p:sldId id="402" r:id="rId123"/>
    <p:sldId id="403" r:id="rId124"/>
    <p:sldId id="404" r:id="rId125"/>
    <p:sldId id="405" r:id="rId126"/>
    <p:sldId id="406" r:id="rId127"/>
    <p:sldId id="407" r:id="rId128"/>
    <p:sldId id="408" r:id="rId129"/>
    <p:sldId id="409" r:id="rId130"/>
    <p:sldId id="410" r:id="rId131"/>
    <p:sldId id="411" r:id="rId132"/>
    <p:sldId id="412" r:id="rId133"/>
    <p:sldId id="413" r:id="rId134"/>
    <p:sldId id="414" r:id="rId135"/>
    <p:sldId id="423" r:id="rId136"/>
    <p:sldId id="416" r:id="rId137"/>
    <p:sldId id="424" r:id="rId138"/>
    <p:sldId id="425" r:id="rId139"/>
    <p:sldId id="426" r:id="rId140"/>
    <p:sldId id="427" r:id="rId141"/>
    <p:sldId id="428" r:id="rId142"/>
    <p:sldId id="429" r:id="rId143"/>
    <p:sldId id="430" r:id="rId144"/>
    <p:sldId id="431" r:id="rId145"/>
    <p:sldId id="434" r:id="rId146"/>
    <p:sldId id="432" r:id="rId147"/>
    <p:sldId id="435" r:id="rId148"/>
    <p:sldId id="433" r:id="rId149"/>
    <p:sldId id="439" r:id="rId150"/>
    <p:sldId id="438" r:id="rId151"/>
    <p:sldId id="440" r:id="rId152"/>
    <p:sldId id="441" r:id="rId153"/>
    <p:sldId id="442" r:id="rId154"/>
    <p:sldId id="443" r:id="rId155"/>
    <p:sldId id="447" r:id="rId156"/>
    <p:sldId id="436" r:id="rId157"/>
    <p:sldId id="448" r:id="rId158"/>
    <p:sldId id="449" r:id="rId159"/>
    <p:sldId id="450" r:id="rId160"/>
    <p:sldId id="451" r:id="rId161"/>
    <p:sldId id="455" r:id="rId162"/>
    <p:sldId id="456" r:id="rId163"/>
    <p:sldId id="457" r:id="rId164"/>
    <p:sldId id="461" r:id="rId165"/>
    <p:sldId id="459" r:id="rId166"/>
    <p:sldId id="452" r:id="rId167"/>
    <p:sldId id="453" r:id="rId168"/>
    <p:sldId id="454" r:id="rId169"/>
    <p:sldId id="460" r:id="rId170"/>
    <p:sldId id="446" r:id="rId17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A10BF5"/>
    <a:srgbClr val="B10EF2"/>
    <a:srgbClr val="FFD243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BA4CA3-C9D7-4638-B38D-2E471D3B12F7}" v="4" dt="2019-08-06T05:31:03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7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tableStyles" Target="tableStyles.xml"/><Relationship Id="rId170" Type="http://schemas.openxmlformats.org/officeDocument/2006/relationships/slide" Target="slides/slide166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microsoft.com/office/2016/11/relationships/changesInfo" Target="changesInfos/changesInfo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77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72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sheng Zhu" userId="235d122c-3b57-4c5d-826a-7dbf2d1a59d1" providerId="ADAL" clId="{F9BA4CA3-C9D7-4638-B38D-2E471D3B12F7}"/>
    <pc:docChg chg="custSel delSld modSld">
      <pc:chgData name="Weisheng Zhu" userId="235d122c-3b57-4c5d-826a-7dbf2d1a59d1" providerId="ADAL" clId="{F9BA4CA3-C9D7-4638-B38D-2E471D3B12F7}" dt="2019-08-06T05:31:03.817" v="7" actId="207"/>
      <pc:docMkLst>
        <pc:docMk/>
      </pc:docMkLst>
      <pc:sldChg chg="delSp modSp">
        <pc:chgData name="Weisheng Zhu" userId="235d122c-3b57-4c5d-826a-7dbf2d1a59d1" providerId="ADAL" clId="{F9BA4CA3-C9D7-4638-B38D-2E471D3B12F7}" dt="2019-08-06T05:31:03.817" v="7" actId="207"/>
        <pc:sldMkLst>
          <pc:docMk/>
          <pc:sldMk cId="511389549" sldId="367"/>
        </pc:sldMkLst>
        <pc:spChg chg="mod">
          <ac:chgData name="Weisheng Zhu" userId="235d122c-3b57-4c5d-826a-7dbf2d1a59d1" providerId="ADAL" clId="{F9BA4CA3-C9D7-4638-B38D-2E471D3B12F7}" dt="2019-08-06T05:31:03.817" v="7" actId="207"/>
          <ac:spMkLst>
            <pc:docMk/>
            <pc:sldMk cId="511389549" sldId="367"/>
            <ac:spMk id="4" creationId="{E8C9374C-170A-462D-8161-289BFE5DEEE5}"/>
          </ac:spMkLst>
        </pc:spChg>
        <pc:picChg chg="del">
          <ac:chgData name="Weisheng Zhu" userId="235d122c-3b57-4c5d-826a-7dbf2d1a59d1" providerId="ADAL" clId="{F9BA4CA3-C9D7-4638-B38D-2E471D3B12F7}" dt="2019-08-06T05:30:55.926" v="4" actId="478"/>
          <ac:picMkLst>
            <pc:docMk/>
            <pc:sldMk cId="511389549" sldId="367"/>
            <ac:picMk id="1026" creationId="{4F1CAAE0-A86F-4C03-89F2-6949DB4BCD27}"/>
          </ac:picMkLst>
        </pc:picChg>
      </pc:sldChg>
      <pc:sldChg chg="delSp">
        <pc:chgData name="Weisheng Zhu" userId="235d122c-3b57-4c5d-826a-7dbf2d1a59d1" providerId="ADAL" clId="{F9BA4CA3-C9D7-4638-B38D-2E471D3B12F7}" dt="2019-08-06T05:30:20.630" v="1" actId="478"/>
        <pc:sldMkLst>
          <pc:docMk/>
          <pc:sldMk cId="609712012" sldId="411"/>
        </pc:sldMkLst>
        <pc:picChg chg="del">
          <ac:chgData name="Weisheng Zhu" userId="235d122c-3b57-4c5d-826a-7dbf2d1a59d1" providerId="ADAL" clId="{F9BA4CA3-C9D7-4638-B38D-2E471D3B12F7}" dt="2019-08-06T05:30:20.630" v="1" actId="478"/>
          <ac:picMkLst>
            <pc:docMk/>
            <pc:sldMk cId="609712012" sldId="411"/>
            <ac:picMk id="4" creationId="{702A1B87-45B1-4BBC-A1E6-456197B20A40}"/>
          </ac:picMkLst>
        </pc:picChg>
      </pc:sldChg>
      <pc:sldChg chg="delSp">
        <pc:chgData name="Weisheng Zhu" userId="235d122c-3b57-4c5d-826a-7dbf2d1a59d1" providerId="ADAL" clId="{F9BA4CA3-C9D7-4638-B38D-2E471D3B12F7}" dt="2019-08-06T05:30:37.063" v="2" actId="478"/>
        <pc:sldMkLst>
          <pc:docMk/>
          <pc:sldMk cId="2463535851" sldId="412"/>
        </pc:sldMkLst>
        <pc:picChg chg="del">
          <ac:chgData name="Weisheng Zhu" userId="235d122c-3b57-4c5d-826a-7dbf2d1a59d1" providerId="ADAL" clId="{F9BA4CA3-C9D7-4638-B38D-2E471D3B12F7}" dt="2019-08-06T05:30:37.063" v="2" actId="478"/>
          <ac:picMkLst>
            <pc:docMk/>
            <pc:sldMk cId="2463535851" sldId="412"/>
            <ac:picMk id="36" creationId="{A47532F3-9F07-4413-898E-D94E05E893FB}"/>
          </ac:picMkLst>
        </pc:picChg>
      </pc:sldChg>
      <pc:sldChg chg="delSp">
        <pc:chgData name="Weisheng Zhu" userId="235d122c-3b57-4c5d-826a-7dbf2d1a59d1" providerId="ADAL" clId="{F9BA4CA3-C9D7-4638-B38D-2E471D3B12F7}" dt="2019-08-06T05:30:42.644" v="3" actId="478"/>
        <pc:sldMkLst>
          <pc:docMk/>
          <pc:sldMk cId="3033695368" sldId="433"/>
        </pc:sldMkLst>
        <pc:picChg chg="del">
          <ac:chgData name="Weisheng Zhu" userId="235d122c-3b57-4c5d-826a-7dbf2d1a59d1" providerId="ADAL" clId="{F9BA4CA3-C9D7-4638-B38D-2E471D3B12F7}" dt="2019-08-06T05:30:42.644" v="3" actId="478"/>
          <ac:picMkLst>
            <pc:docMk/>
            <pc:sldMk cId="3033695368" sldId="433"/>
            <ac:picMk id="3" creationId="{373F76B1-631B-4EB2-847A-54C5A18837E5}"/>
          </ac:picMkLst>
        </pc:picChg>
      </pc:sldChg>
      <pc:sldChg chg="del">
        <pc:chgData name="Weisheng Zhu" userId="235d122c-3b57-4c5d-826a-7dbf2d1a59d1" providerId="ADAL" clId="{F9BA4CA3-C9D7-4638-B38D-2E471D3B12F7}" dt="2019-08-06T05:29:43.822" v="0" actId="47"/>
        <pc:sldMkLst>
          <pc:docMk/>
          <pc:sldMk cId="1342146831" sldId="4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2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id="{38DFA4A4-CE1A-4E63-A1F7-234009C7F3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15789" y="261451"/>
            <a:ext cx="7560422" cy="6415575"/>
          </a:xfrm>
          <a:custGeom>
            <a:avLst/>
            <a:gdLst>
              <a:gd name="connsiteX0" fmla="*/ 1791764 w 7560422"/>
              <a:gd name="connsiteY0" fmla="*/ 211 h 6415575"/>
              <a:gd name="connsiteX1" fmla="*/ 3780211 w 7560422"/>
              <a:gd name="connsiteY1" fmla="*/ 1543538 h 6415575"/>
              <a:gd name="connsiteX2" fmla="*/ 5768659 w 7560422"/>
              <a:gd name="connsiteY2" fmla="*/ 211 h 6415575"/>
              <a:gd name="connsiteX3" fmla="*/ 3780211 w 7560422"/>
              <a:gd name="connsiteY3" fmla="*/ 6415575 h 6415575"/>
              <a:gd name="connsiteX4" fmla="*/ 1791764 w 7560422"/>
              <a:gd name="connsiteY4" fmla="*/ 211 h 641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0422" h="6415575">
                <a:moveTo>
                  <a:pt x="1791764" y="211"/>
                </a:moveTo>
                <a:cubicBezTo>
                  <a:pt x="2541936" y="11510"/>
                  <a:pt x="3340424" y="477780"/>
                  <a:pt x="3780211" y="1543538"/>
                </a:cubicBezTo>
                <a:cubicBezTo>
                  <a:pt x="4219999" y="477780"/>
                  <a:pt x="5018487" y="11511"/>
                  <a:pt x="5768659" y="211"/>
                </a:cubicBezTo>
                <a:cubicBezTo>
                  <a:pt x="7685765" y="-28667"/>
                  <a:pt x="9287323" y="2913799"/>
                  <a:pt x="3780211" y="6415575"/>
                </a:cubicBezTo>
                <a:cubicBezTo>
                  <a:pt x="-1726901" y="2913799"/>
                  <a:pt x="-125342" y="-28667"/>
                  <a:pt x="1791764" y="2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2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DD8AAFF-0D00-4AD9-89A6-2FA5B47036DD}"/>
              </a:ext>
            </a:extLst>
          </p:cNvPr>
          <p:cNvSpPr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/>
              <a:t>陈美丽</a:t>
            </a:r>
          </a:p>
        </p:txBody>
      </p:sp>
      <p:pic>
        <p:nvPicPr>
          <p:cNvPr id="4" name="徐梦圆 - China-U">
            <a:hlinkClick r:id="" action="ppaction://media"/>
            <a:extLst>
              <a:ext uri="{FF2B5EF4-FFF2-40B4-BE49-F238E27FC236}">
                <a16:creationId xmlns:a16="http://schemas.microsoft.com/office/drawing/2014/main" id="{E80278FC-49EF-480B-A6ED-BC38CE198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660.8"/>
                  <p14:fade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38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2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00"/>
    </mc:Choice>
    <mc:Fallback>
      <p:transition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6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C3B9430-30B3-4556-8208-705F74DDCF05}"/>
              </a:ext>
            </a:extLst>
          </p:cNvPr>
          <p:cNvSpPr/>
          <p:nvPr/>
        </p:nvSpPr>
        <p:spPr>
          <a:xfrm>
            <a:off x="4399002" y="2767280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8000" dirty="0">
                <a:latin typeface="+mn-ea"/>
                <a:cs typeface="Arial" panose="020B0604020202020204" pitchFamily="34" charset="0"/>
              </a:rPr>
              <a:t>告白信</a:t>
            </a:r>
            <a:r>
              <a:rPr lang="zh-CN" altLang="zh-CN" sz="8000" dirty="0">
                <a:solidFill>
                  <a:srgbClr val="FFC000"/>
                </a:solidFill>
                <a:latin typeface="+mn-ea"/>
                <a:cs typeface="Arial" panose="020B0604020202020204" pitchFamily="34" charset="0"/>
              </a:rPr>
              <a:t>。</a:t>
            </a:r>
            <a:endParaRPr lang="zh-CN" altLang="en-US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4977745" y="2767280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/>
              <a:t>从此</a:t>
            </a:r>
          </a:p>
        </p:txBody>
      </p:sp>
    </p:spTree>
    <p:extLst>
      <p:ext uri="{BB962C8B-B14F-4D97-AF65-F5344CB8AC3E}">
        <p14:creationId xmlns:p14="http://schemas.microsoft.com/office/powerpoint/2010/main" val="41671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4977745" y="2767280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/>
              <a:t>从此</a:t>
            </a:r>
          </a:p>
        </p:txBody>
      </p:sp>
    </p:spTree>
    <p:extLst>
      <p:ext uri="{BB962C8B-B14F-4D97-AF65-F5344CB8AC3E}">
        <p14:creationId xmlns:p14="http://schemas.microsoft.com/office/powerpoint/2010/main" val="22128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"/>
    </mc:Choice>
    <mc:Fallback xmlns="">
      <p:transition advTm="3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/>
              <a:t>两颗心</a:t>
            </a:r>
          </a:p>
        </p:txBody>
      </p:sp>
    </p:spTree>
    <p:extLst>
      <p:ext uri="{BB962C8B-B14F-4D97-AF65-F5344CB8AC3E}">
        <p14:creationId xmlns:p14="http://schemas.microsoft.com/office/powerpoint/2010/main" val="27770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3938999" y="2767280"/>
            <a:ext cx="4314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不再分离</a:t>
            </a:r>
          </a:p>
        </p:txBody>
      </p:sp>
      <p:pic>
        <p:nvPicPr>
          <p:cNvPr id="3" name="图形 2" descr="锁">
            <a:extLst>
              <a:ext uri="{FF2B5EF4-FFF2-40B4-BE49-F238E27FC236}">
                <a16:creationId xmlns:a16="http://schemas.microsoft.com/office/drawing/2014/main" id="{702A7DF8-CE51-42E1-9CA8-61883FF9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92245">
            <a:off x="5638800" y="1852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"/>
    </mc:Choice>
    <mc:Fallback>
      <p:transition advTm="3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3938999" y="2767280"/>
            <a:ext cx="4314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/>
              <a:t>不再分离</a:t>
            </a:r>
          </a:p>
        </p:txBody>
      </p:sp>
      <p:pic>
        <p:nvPicPr>
          <p:cNvPr id="5" name="图形 4" descr="锁">
            <a:extLst>
              <a:ext uri="{FF2B5EF4-FFF2-40B4-BE49-F238E27FC236}">
                <a16:creationId xmlns:a16="http://schemas.microsoft.com/office/drawing/2014/main" id="{C3DE3BA3-4037-4CC3-8578-0F23C1E6D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95945">
            <a:off x="5638800" y="1852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"/>
    </mc:Choice>
    <mc:Fallback>
      <p:transition advTm="3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3938999" y="2767280"/>
            <a:ext cx="4314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不再分离</a:t>
            </a:r>
          </a:p>
        </p:txBody>
      </p:sp>
      <p:pic>
        <p:nvPicPr>
          <p:cNvPr id="3" name="图形 2" descr="锁">
            <a:extLst>
              <a:ext uri="{FF2B5EF4-FFF2-40B4-BE49-F238E27FC236}">
                <a16:creationId xmlns:a16="http://schemas.microsoft.com/office/drawing/2014/main" id="{702A7DF8-CE51-42E1-9CA8-61883FF9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92245">
            <a:off x="5638800" y="1852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6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"/>
    </mc:Choice>
    <mc:Fallback>
      <p:transition advTm="3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10FD12-1E12-47B1-B8AB-358C00A390F7}"/>
              </a:ext>
            </a:extLst>
          </p:cNvPr>
          <p:cNvSpPr txBox="1"/>
          <p:nvPr/>
        </p:nvSpPr>
        <p:spPr>
          <a:xfrm>
            <a:off x="3938999" y="2767280"/>
            <a:ext cx="4314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/>
              <a:t>不再分离</a:t>
            </a:r>
          </a:p>
        </p:txBody>
      </p:sp>
      <p:pic>
        <p:nvPicPr>
          <p:cNvPr id="5" name="图形 4" descr="锁">
            <a:extLst>
              <a:ext uri="{FF2B5EF4-FFF2-40B4-BE49-F238E27FC236}">
                <a16:creationId xmlns:a16="http://schemas.microsoft.com/office/drawing/2014/main" id="{C3DE3BA3-4037-4CC3-8578-0F23C1E6D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95945">
            <a:off x="5638800" y="1852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7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"/>
    </mc:Choice>
    <mc:Fallback>
      <p:transition advTm="3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图片包含 人员, 树, 男士, 户外&#10;&#10;描述已自动生成">
            <a:extLst>
              <a:ext uri="{FF2B5EF4-FFF2-40B4-BE49-F238E27FC236}">
                <a16:creationId xmlns:a16="http://schemas.microsoft.com/office/drawing/2014/main" id="{ED8F1AFF-7FD3-4B00-9E75-91412F0C9A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10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04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人员, 户外, 树, 妇女&#10;&#10;描述已自动生成">
            <a:extLst>
              <a:ext uri="{FF2B5EF4-FFF2-40B4-BE49-F238E27FC236}">
                <a16:creationId xmlns:a16="http://schemas.microsoft.com/office/drawing/2014/main" id="{966F5D51-1EB3-450C-A601-9329CC5EE4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515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户外, 人员, 男士, 天空&#10;&#10;描述已自动生成">
            <a:extLst>
              <a:ext uri="{FF2B5EF4-FFF2-40B4-BE49-F238E27FC236}">
                <a16:creationId xmlns:a16="http://schemas.microsoft.com/office/drawing/2014/main" id="{DF1BCEA8-3881-4684-98B3-B1A8525EB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6" b="16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75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944FD34-B444-4440-813B-E91DDAF4DDDC}"/>
              </a:ext>
            </a:extLst>
          </p:cNvPr>
          <p:cNvSpPr/>
          <p:nvPr/>
        </p:nvSpPr>
        <p:spPr>
          <a:xfrm>
            <a:off x="4399002" y="2767280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8000" dirty="0">
                <a:latin typeface="+mn-ea"/>
                <a:cs typeface="Arial" panose="020B0604020202020204" pitchFamily="34" charset="0"/>
              </a:rPr>
              <a:t>告白信</a:t>
            </a:r>
            <a:r>
              <a:rPr lang="zh-CN" altLang="zh-CN" sz="8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。</a:t>
            </a:r>
            <a:endParaRPr lang="zh-CN" alt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户外, 人员, 天空, 地面&#10;&#10;描述已自动生成">
            <a:extLst>
              <a:ext uri="{FF2B5EF4-FFF2-40B4-BE49-F238E27FC236}">
                <a16:creationId xmlns:a16="http://schemas.microsoft.com/office/drawing/2014/main" id="{8E5FD633-52E4-4E7C-AD39-21EEF96B54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b="18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234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人员, 户外, 树, 手机&#10;&#10;描述已自动生成">
            <a:extLst>
              <a:ext uri="{FF2B5EF4-FFF2-40B4-BE49-F238E27FC236}">
                <a16:creationId xmlns:a16="http://schemas.microsoft.com/office/drawing/2014/main" id="{A5FB1BA8-510B-484B-98A4-40E17EF643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21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148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图片包含 建筑物, 男士, 人员, 户外&#10;&#10;描述已自动生成">
            <a:extLst>
              <a:ext uri="{FF2B5EF4-FFF2-40B4-BE49-F238E27FC236}">
                <a16:creationId xmlns:a16="http://schemas.microsoft.com/office/drawing/2014/main" id="{C760D109-D111-4DD3-AB15-D275DC7E8A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10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55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人员, 树, 男士, 户外&#10;&#10;描述已自动生成">
            <a:extLst>
              <a:ext uri="{FF2B5EF4-FFF2-40B4-BE49-F238E27FC236}">
                <a16:creationId xmlns:a16="http://schemas.microsoft.com/office/drawing/2014/main" id="{C70CDDCC-6DD7-49B5-AC8D-ACB98E420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10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911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人员, 户外, 树, 妇女&#10;&#10;描述已自动生成">
            <a:extLst>
              <a:ext uri="{FF2B5EF4-FFF2-40B4-BE49-F238E27FC236}">
                <a16:creationId xmlns:a16="http://schemas.microsoft.com/office/drawing/2014/main" id="{25562BE2-52F8-4A7D-9C95-799E4CDCDC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5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户外, 人员, 男士, 天空&#10;&#10;描述已自动生成">
            <a:extLst>
              <a:ext uri="{FF2B5EF4-FFF2-40B4-BE49-F238E27FC236}">
                <a16:creationId xmlns:a16="http://schemas.microsoft.com/office/drawing/2014/main" id="{FD9145DF-E329-44B0-8C5A-B0F9EBD3E3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6" b="16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39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人员, 户外, 树, 手机&#10;&#10;描述已自动生成">
            <a:extLst>
              <a:ext uri="{FF2B5EF4-FFF2-40B4-BE49-F238E27FC236}">
                <a16:creationId xmlns:a16="http://schemas.microsoft.com/office/drawing/2014/main" id="{9E1F1FDE-76F9-4D73-922F-CDF4FCF99B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21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232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 descr="图片包含 户外, 人员, 天空, 地面&#10;&#10;描述已自动生成">
            <a:extLst>
              <a:ext uri="{FF2B5EF4-FFF2-40B4-BE49-F238E27FC236}">
                <a16:creationId xmlns:a16="http://schemas.microsoft.com/office/drawing/2014/main" id="{15A889CF-3D4D-4AA8-9F97-F5D429532D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b="18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842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4977745" y="2767280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  <a:latin typeface="Arial"/>
                <a:ea typeface="微软雅黑"/>
              </a:rPr>
              <a:t>我们</a:t>
            </a:r>
          </a:p>
        </p:txBody>
      </p:sp>
    </p:spTree>
    <p:extLst>
      <p:ext uri="{BB962C8B-B14F-4D97-AF65-F5344CB8AC3E}">
        <p14:creationId xmlns:p14="http://schemas.microsoft.com/office/powerpoint/2010/main" val="10948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5490706" y="2767280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  <a:latin typeface="Arial"/>
                <a:ea typeface="微软雅黑"/>
              </a:rPr>
              <a:t>每</a:t>
            </a:r>
          </a:p>
        </p:txBody>
      </p:sp>
    </p:spTree>
    <p:extLst>
      <p:ext uri="{BB962C8B-B14F-4D97-AF65-F5344CB8AC3E}">
        <p14:creationId xmlns:p14="http://schemas.microsoft.com/office/powerpoint/2010/main" val="20914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FBA80D4-7787-4521-B2E2-0AF8C109BC2D}"/>
              </a:ext>
            </a:extLst>
          </p:cNvPr>
          <p:cNvSpPr/>
          <p:nvPr/>
        </p:nvSpPr>
        <p:spPr>
          <a:xfrm>
            <a:off x="4399002" y="2767280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8000" dirty="0">
                <a:latin typeface="+mn-ea"/>
                <a:cs typeface="Arial" panose="020B0604020202020204" pitchFamily="34" charset="0"/>
              </a:rPr>
              <a:t>告白信</a:t>
            </a:r>
            <a:r>
              <a:rPr lang="zh-CN" altLang="zh-CN" sz="8000" dirty="0">
                <a:solidFill>
                  <a:srgbClr val="FFC000"/>
                </a:solidFill>
                <a:latin typeface="+mn-ea"/>
                <a:cs typeface="Arial" panose="020B0604020202020204" pitchFamily="34" charset="0"/>
              </a:rPr>
              <a:t>。</a:t>
            </a:r>
            <a:endParaRPr lang="zh-CN" altLang="en-US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4977745" y="2767280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  <a:latin typeface="Arial"/>
                <a:ea typeface="微软雅黑"/>
              </a:rPr>
              <a:t>每一</a:t>
            </a:r>
          </a:p>
        </p:txBody>
      </p:sp>
    </p:spTree>
    <p:extLst>
      <p:ext uri="{BB962C8B-B14F-4D97-AF65-F5344CB8AC3E}">
        <p14:creationId xmlns:p14="http://schemas.microsoft.com/office/powerpoint/2010/main" val="3826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  <a:latin typeface="Arial"/>
                <a:ea typeface="微软雅黑"/>
              </a:rPr>
              <a:t>每一个</a:t>
            </a:r>
          </a:p>
        </p:txBody>
      </p:sp>
    </p:spTree>
    <p:extLst>
      <p:ext uri="{BB962C8B-B14F-4D97-AF65-F5344CB8AC3E}">
        <p14:creationId xmlns:p14="http://schemas.microsoft.com/office/powerpoint/2010/main" val="7486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3951823" y="2767280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  <a:latin typeface="Arial"/>
                <a:ea typeface="微软雅黑"/>
              </a:rPr>
              <a:t>每一个人</a:t>
            </a:r>
          </a:p>
        </p:txBody>
      </p:sp>
    </p:spTree>
    <p:extLst>
      <p:ext uri="{BB962C8B-B14F-4D97-AF65-F5344CB8AC3E}">
        <p14:creationId xmlns:p14="http://schemas.microsoft.com/office/powerpoint/2010/main" val="14269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3951823" y="2767280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</a:rPr>
              <a:t>都像一条</a:t>
            </a:r>
            <a:endParaRPr lang="zh-CN" altLang="en-US" sz="8000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583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3951823" y="2767280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都像一条</a:t>
            </a:r>
          </a:p>
        </p:txBody>
      </p:sp>
    </p:spTree>
    <p:extLst>
      <p:ext uri="{BB962C8B-B14F-4D97-AF65-F5344CB8AC3E}">
        <p14:creationId xmlns:p14="http://schemas.microsoft.com/office/powerpoint/2010/main" val="21094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/>
    </mc:Choice>
    <mc:Fallback xmlns="">
      <p:transition advTm="4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4977745" y="2767280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</a:rPr>
              <a:t>游曳</a:t>
            </a:r>
            <a:endParaRPr lang="zh-CN" altLang="en-US" sz="8000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159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/>
    </mc:Choice>
    <mc:Fallback xmlns="">
      <p:transition advTm="4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2412940" y="2762250"/>
            <a:ext cx="7366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dirty="0">
                <a:solidFill>
                  <a:prstClr val="black"/>
                </a:solidFill>
              </a:rPr>
              <a:t>在浩瀚海洋中的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523ACCFB-8816-4B99-95EB-C5C0FA25FCC7}"/>
              </a:ext>
            </a:extLst>
          </p:cNvPr>
          <p:cNvSpPr/>
          <p:nvPr/>
        </p:nvSpPr>
        <p:spPr>
          <a:xfrm>
            <a:off x="10763250" y="2652444"/>
            <a:ext cx="333375" cy="3333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5D4BD6F-76B4-456C-8034-B9485A344F1F}"/>
              </a:ext>
            </a:extLst>
          </p:cNvPr>
          <p:cNvSpPr/>
          <p:nvPr/>
        </p:nvSpPr>
        <p:spPr>
          <a:xfrm>
            <a:off x="11001376" y="3214420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6A8CEE3-A162-4E1B-B202-3AA527C6E782}"/>
              </a:ext>
            </a:extLst>
          </p:cNvPr>
          <p:cNvSpPr/>
          <p:nvPr/>
        </p:nvSpPr>
        <p:spPr>
          <a:xfrm>
            <a:off x="10563225" y="3547795"/>
            <a:ext cx="123824" cy="1238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B002938-B59C-45B7-B0D3-7511953006A5}"/>
              </a:ext>
            </a:extLst>
          </p:cNvPr>
          <p:cNvSpPr/>
          <p:nvPr/>
        </p:nvSpPr>
        <p:spPr>
          <a:xfrm>
            <a:off x="10520361" y="2133331"/>
            <a:ext cx="366713" cy="3667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3ECE8BF0-BE3C-449A-A40B-4BDD41E63CDF}"/>
              </a:ext>
            </a:extLst>
          </p:cNvPr>
          <p:cNvSpPr/>
          <p:nvPr/>
        </p:nvSpPr>
        <p:spPr>
          <a:xfrm>
            <a:off x="10458450" y="3004870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5241FA0-B111-4D18-8607-34B65B58E704}"/>
              </a:ext>
            </a:extLst>
          </p:cNvPr>
          <p:cNvSpPr/>
          <p:nvPr/>
        </p:nvSpPr>
        <p:spPr>
          <a:xfrm>
            <a:off x="1828800" y="4266932"/>
            <a:ext cx="333375" cy="3333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2BFB04B-9C78-460D-8B2D-8ED5778025D6}"/>
              </a:ext>
            </a:extLst>
          </p:cNvPr>
          <p:cNvSpPr/>
          <p:nvPr/>
        </p:nvSpPr>
        <p:spPr>
          <a:xfrm>
            <a:off x="2066926" y="4828908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D5C9F444-E654-430E-B9C1-3C819F644BBF}"/>
              </a:ext>
            </a:extLst>
          </p:cNvPr>
          <p:cNvSpPr/>
          <p:nvPr/>
        </p:nvSpPr>
        <p:spPr>
          <a:xfrm>
            <a:off x="1628775" y="5162283"/>
            <a:ext cx="123824" cy="1238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643590B5-7604-4C92-BDE3-7A025AC7AFDB}"/>
              </a:ext>
            </a:extLst>
          </p:cNvPr>
          <p:cNvSpPr/>
          <p:nvPr/>
        </p:nvSpPr>
        <p:spPr>
          <a:xfrm>
            <a:off x="1585911" y="3747819"/>
            <a:ext cx="366713" cy="3667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3950C34-697E-48B8-80B6-A6F483F50658}"/>
              </a:ext>
            </a:extLst>
          </p:cNvPr>
          <p:cNvSpPr/>
          <p:nvPr/>
        </p:nvSpPr>
        <p:spPr>
          <a:xfrm>
            <a:off x="1524000" y="4619358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5BC4EF4-1B3E-4725-B286-A27994807020}"/>
              </a:ext>
            </a:extLst>
          </p:cNvPr>
          <p:cNvSpPr/>
          <p:nvPr/>
        </p:nvSpPr>
        <p:spPr>
          <a:xfrm>
            <a:off x="8207829" y="7786647"/>
            <a:ext cx="333375" cy="3333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1F7B1B8B-41FA-46C9-AEED-AA2E37D1033A}"/>
              </a:ext>
            </a:extLst>
          </p:cNvPr>
          <p:cNvSpPr/>
          <p:nvPr/>
        </p:nvSpPr>
        <p:spPr>
          <a:xfrm>
            <a:off x="8445955" y="8348623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38629414-C6DF-4A99-ACD4-0C95C19DED3C}"/>
              </a:ext>
            </a:extLst>
          </p:cNvPr>
          <p:cNvSpPr/>
          <p:nvPr/>
        </p:nvSpPr>
        <p:spPr>
          <a:xfrm>
            <a:off x="8007804" y="8681998"/>
            <a:ext cx="123824" cy="1238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2CBE2575-027D-49AD-A4BA-3155892F21D3}"/>
              </a:ext>
            </a:extLst>
          </p:cNvPr>
          <p:cNvSpPr/>
          <p:nvPr/>
        </p:nvSpPr>
        <p:spPr>
          <a:xfrm>
            <a:off x="7964940" y="7267534"/>
            <a:ext cx="366713" cy="3667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D634FD16-DFF9-417D-8D0E-74E01882EA24}"/>
              </a:ext>
            </a:extLst>
          </p:cNvPr>
          <p:cNvSpPr/>
          <p:nvPr/>
        </p:nvSpPr>
        <p:spPr>
          <a:xfrm>
            <a:off x="7903029" y="8139073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0"/>
    </mc:Choice>
    <mc:Fallback xmlns="">
      <p:transition advTm="2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5A9270-FD60-474F-B666-9EAA5A53AAF0}"/>
              </a:ext>
            </a:extLst>
          </p:cNvPr>
          <p:cNvSpPr/>
          <p:nvPr/>
        </p:nvSpPr>
        <p:spPr>
          <a:xfrm>
            <a:off x="2412940" y="2762250"/>
            <a:ext cx="7366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dirty="0">
                <a:solidFill>
                  <a:prstClr val="black"/>
                </a:solidFill>
              </a:rPr>
              <a:t>在浩瀚海洋中的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523ACCFB-8816-4B99-95EB-C5C0FA25FCC7}"/>
              </a:ext>
            </a:extLst>
          </p:cNvPr>
          <p:cNvSpPr/>
          <p:nvPr/>
        </p:nvSpPr>
        <p:spPr>
          <a:xfrm>
            <a:off x="10839450" y="2428875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5D4BD6F-76B4-456C-8034-B9485A344F1F}"/>
              </a:ext>
            </a:extLst>
          </p:cNvPr>
          <p:cNvSpPr/>
          <p:nvPr/>
        </p:nvSpPr>
        <p:spPr>
          <a:xfrm>
            <a:off x="11006137" y="2905127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6A8CEE3-A162-4E1B-B202-3AA527C6E782}"/>
              </a:ext>
            </a:extLst>
          </p:cNvPr>
          <p:cNvSpPr/>
          <p:nvPr/>
        </p:nvSpPr>
        <p:spPr>
          <a:xfrm>
            <a:off x="10563225" y="3204626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B002938-B59C-45B7-B0D3-7511953006A5}"/>
              </a:ext>
            </a:extLst>
          </p:cNvPr>
          <p:cNvSpPr/>
          <p:nvPr/>
        </p:nvSpPr>
        <p:spPr>
          <a:xfrm>
            <a:off x="10441780" y="1890712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3ECE8BF0-BE3C-449A-A40B-4BDD41E63CDF}"/>
              </a:ext>
            </a:extLst>
          </p:cNvPr>
          <p:cNvSpPr/>
          <p:nvPr/>
        </p:nvSpPr>
        <p:spPr>
          <a:xfrm>
            <a:off x="10415586" y="2676526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5241FA0-B111-4D18-8607-34B65B58E704}"/>
              </a:ext>
            </a:extLst>
          </p:cNvPr>
          <p:cNvSpPr/>
          <p:nvPr/>
        </p:nvSpPr>
        <p:spPr>
          <a:xfrm>
            <a:off x="1890713" y="3752314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2BFB04B-9C78-460D-8B2D-8ED5778025D6}"/>
              </a:ext>
            </a:extLst>
          </p:cNvPr>
          <p:cNvSpPr/>
          <p:nvPr/>
        </p:nvSpPr>
        <p:spPr>
          <a:xfrm>
            <a:off x="2014538" y="4426476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D5C9F444-E654-430E-B9C1-3C819F644BBF}"/>
              </a:ext>
            </a:extLst>
          </p:cNvPr>
          <p:cNvSpPr/>
          <p:nvPr/>
        </p:nvSpPr>
        <p:spPr>
          <a:xfrm>
            <a:off x="1628775" y="4721752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643590B5-7604-4C92-BDE3-7A025AC7AFDB}"/>
              </a:ext>
            </a:extLst>
          </p:cNvPr>
          <p:cNvSpPr/>
          <p:nvPr/>
        </p:nvSpPr>
        <p:spPr>
          <a:xfrm>
            <a:off x="1504951" y="3304906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3950C34-697E-48B8-80B6-A6F483F50658}"/>
              </a:ext>
            </a:extLst>
          </p:cNvPr>
          <p:cNvSpPr/>
          <p:nvPr/>
        </p:nvSpPr>
        <p:spPr>
          <a:xfrm>
            <a:off x="1419225" y="4216926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2F965C4-A938-48DE-B6B5-1AD76F9C7AC0}"/>
              </a:ext>
            </a:extLst>
          </p:cNvPr>
          <p:cNvSpPr/>
          <p:nvPr/>
        </p:nvSpPr>
        <p:spPr>
          <a:xfrm>
            <a:off x="7496629" y="7612476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023BD3D-AC28-4682-8199-A871FB22D933}"/>
              </a:ext>
            </a:extLst>
          </p:cNvPr>
          <p:cNvSpPr/>
          <p:nvPr/>
        </p:nvSpPr>
        <p:spPr>
          <a:xfrm>
            <a:off x="7734755" y="8174452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76921F1-1F14-471A-824D-14071E12EF52}"/>
              </a:ext>
            </a:extLst>
          </p:cNvPr>
          <p:cNvSpPr/>
          <p:nvPr/>
        </p:nvSpPr>
        <p:spPr>
          <a:xfrm>
            <a:off x="7296604" y="8507827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F07CED7-A484-44A3-87B6-7C015F46C9C9}"/>
              </a:ext>
            </a:extLst>
          </p:cNvPr>
          <p:cNvSpPr/>
          <p:nvPr/>
        </p:nvSpPr>
        <p:spPr>
          <a:xfrm>
            <a:off x="7253740" y="7093363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6F7151D-1CAB-4BB0-801E-87FF31A46A6F}"/>
              </a:ext>
            </a:extLst>
          </p:cNvPr>
          <p:cNvSpPr/>
          <p:nvPr/>
        </p:nvSpPr>
        <p:spPr>
          <a:xfrm>
            <a:off x="7191829" y="7964902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31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 advTm="200">
        <p159:morph option="byObject"/>
      </p:transition>
    </mc:Choice>
    <mc:Fallback xmlns="">
      <p:transition advTm="2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CEE27A4A-7609-4333-A8C2-1467E3C756DD}"/>
              </a:ext>
            </a:extLst>
          </p:cNvPr>
          <p:cNvSpPr/>
          <p:nvPr/>
        </p:nvSpPr>
        <p:spPr>
          <a:xfrm>
            <a:off x="5993745" y="2400777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dirty="0">
                <a:solidFill>
                  <a:prstClr val="black"/>
                </a:solidFill>
              </a:rPr>
              <a:t>鱼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BDF0875-266E-4942-BD71-5FDBE86E47EB}"/>
              </a:ext>
            </a:extLst>
          </p:cNvPr>
          <p:cNvSpPr/>
          <p:nvPr/>
        </p:nvSpPr>
        <p:spPr>
          <a:xfrm>
            <a:off x="4977745" y="2400777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dirty="0">
                <a:solidFill>
                  <a:prstClr val="black"/>
                </a:solidFill>
              </a:rPr>
              <a:t>鲸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523ACCFB-8816-4B99-95EB-C5C0FA25FCC7}"/>
              </a:ext>
            </a:extLst>
          </p:cNvPr>
          <p:cNvSpPr/>
          <p:nvPr/>
        </p:nvSpPr>
        <p:spPr>
          <a:xfrm>
            <a:off x="10763250" y="1140010"/>
            <a:ext cx="333375" cy="3333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5D4BD6F-76B4-456C-8034-B9485A344F1F}"/>
              </a:ext>
            </a:extLst>
          </p:cNvPr>
          <p:cNvSpPr/>
          <p:nvPr/>
        </p:nvSpPr>
        <p:spPr>
          <a:xfrm>
            <a:off x="11001376" y="1701986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6A8CEE3-A162-4E1B-B202-3AA527C6E782}"/>
              </a:ext>
            </a:extLst>
          </p:cNvPr>
          <p:cNvSpPr/>
          <p:nvPr/>
        </p:nvSpPr>
        <p:spPr>
          <a:xfrm>
            <a:off x="10563225" y="2035361"/>
            <a:ext cx="123824" cy="1238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B002938-B59C-45B7-B0D3-7511953006A5}"/>
              </a:ext>
            </a:extLst>
          </p:cNvPr>
          <p:cNvSpPr/>
          <p:nvPr/>
        </p:nvSpPr>
        <p:spPr>
          <a:xfrm>
            <a:off x="10520361" y="620897"/>
            <a:ext cx="366713" cy="3667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3ECE8BF0-BE3C-449A-A40B-4BDD41E63CDF}"/>
              </a:ext>
            </a:extLst>
          </p:cNvPr>
          <p:cNvSpPr/>
          <p:nvPr/>
        </p:nvSpPr>
        <p:spPr>
          <a:xfrm>
            <a:off x="10458450" y="1492436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5241FA0-B111-4D18-8607-34B65B58E704}"/>
              </a:ext>
            </a:extLst>
          </p:cNvPr>
          <p:cNvSpPr/>
          <p:nvPr/>
        </p:nvSpPr>
        <p:spPr>
          <a:xfrm>
            <a:off x="1828800" y="2159185"/>
            <a:ext cx="333375" cy="3333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2BFB04B-9C78-460D-8B2D-8ED5778025D6}"/>
              </a:ext>
            </a:extLst>
          </p:cNvPr>
          <p:cNvSpPr/>
          <p:nvPr/>
        </p:nvSpPr>
        <p:spPr>
          <a:xfrm>
            <a:off x="2066926" y="2721161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D5C9F444-E654-430E-B9C1-3C819F644BBF}"/>
              </a:ext>
            </a:extLst>
          </p:cNvPr>
          <p:cNvSpPr/>
          <p:nvPr/>
        </p:nvSpPr>
        <p:spPr>
          <a:xfrm>
            <a:off x="1628775" y="3054536"/>
            <a:ext cx="123824" cy="1238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643590B5-7604-4C92-BDE3-7A025AC7AFDB}"/>
              </a:ext>
            </a:extLst>
          </p:cNvPr>
          <p:cNvSpPr/>
          <p:nvPr/>
        </p:nvSpPr>
        <p:spPr>
          <a:xfrm>
            <a:off x="1585911" y="1640072"/>
            <a:ext cx="366713" cy="3667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3950C34-697E-48B8-80B6-A6F483F50658}"/>
              </a:ext>
            </a:extLst>
          </p:cNvPr>
          <p:cNvSpPr/>
          <p:nvPr/>
        </p:nvSpPr>
        <p:spPr>
          <a:xfrm>
            <a:off x="1524000" y="2511611"/>
            <a:ext cx="209550" cy="20955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1F45468-844A-469D-8095-183500C9B41F}"/>
              </a:ext>
            </a:extLst>
          </p:cNvPr>
          <p:cNvSpPr/>
          <p:nvPr/>
        </p:nvSpPr>
        <p:spPr>
          <a:xfrm>
            <a:off x="7801429" y="6204590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1CD8ABF-F9B4-4298-BA8A-7966C0DD608E}"/>
              </a:ext>
            </a:extLst>
          </p:cNvPr>
          <p:cNvSpPr/>
          <p:nvPr/>
        </p:nvSpPr>
        <p:spPr>
          <a:xfrm>
            <a:off x="8039555" y="6766566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82AE342-BB08-4530-A23B-232A37E3F023}"/>
              </a:ext>
            </a:extLst>
          </p:cNvPr>
          <p:cNvSpPr/>
          <p:nvPr/>
        </p:nvSpPr>
        <p:spPr>
          <a:xfrm>
            <a:off x="7601404" y="7099941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62F996-18A8-4E2D-91F6-DE9870C2E470}"/>
              </a:ext>
            </a:extLst>
          </p:cNvPr>
          <p:cNvSpPr/>
          <p:nvPr/>
        </p:nvSpPr>
        <p:spPr>
          <a:xfrm>
            <a:off x="7558540" y="5685477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56A5B9A-7F3B-4E6A-AAE1-6E0227BAACF3}"/>
              </a:ext>
            </a:extLst>
          </p:cNvPr>
          <p:cNvSpPr/>
          <p:nvPr/>
        </p:nvSpPr>
        <p:spPr>
          <a:xfrm>
            <a:off x="7496629" y="6557016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712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00" advTm="200">
        <p159:morph option="byObject"/>
      </p:transition>
    </mc:Choice>
    <mc:Fallback>
      <p:transition advTm="2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>
            <a:extLst>
              <a:ext uri="{FF2B5EF4-FFF2-40B4-BE49-F238E27FC236}">
                <a16:creationId xmlns:a16="http://schemas.microsoft.com/office/drawing/2014/main" id="{523ACCFB-8816-4B99-95EB-C5C0FA25FCC7}"/>
              </a:ext>
            </a:extLst>
          </p:cNvPr>
          <p:cNvSpPr/>
          <p:nvPr/>
        </p:nvSpPr>
        <p:spPr>
          <a:xfrm>
            <a:off x="10763250" y="763091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5D4BD6F-76B4-456C-8034-B9485A344F1F}"/>
              </a:ext>
            </a:extLst>
          </p:cNvPr>
          <p:cNvSpPr/>
          <p:nvPr/>
        </p:nvSpPr>
        <p:spPr>
          <a:xfrm>
            <a:off x="11001376" y="1325067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6A8CEE3-A162-4E1B-B202-3AA527C6E782}"/>
              </a:ext>
            </a:extLst>
          </p:cNvPr>
          <p:cNvSpPr/>
          <p:nvPr/>
        </p:nvSpPr>
        <p:spPr>
          <a:xfrm>
            <a:off x="10563225" y="1658442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B002938-B59C-45B7-B0D3-7511953006A5}"/>
              </a:ext>
            </a:extLst>
          </p:cNvPr>
          <p:cNvSpPr/>
          <p:nvPr/>
        </p:nvSpPr>
        <p:spPr>
          <a:xfrm>
            <a:off x="10520361" y="243978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3ECE8BF0-BE3C-449A-A40B-4BDD41E63CDF}"/>
              </a:ext>
            </a:extLst>
          </p:cNvPr>
          <p:cNvSpPr/>
          <p:nvPr/>
        </p:nvSpPr>
        <p:spPr>
          <a:xfrm>
            <a:off x="10458450" y="1115517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5241FA0-B111-4D18-8607-34B65B58E704}"/>
              </a:ext>
            </a:extLst>
          </p:cNvPr>
          <p:cNvSpPr/>
          <p:nvPr/>
        </p:nvSpPr>
        <p:spPr>
          <a:xfrm>
            <a:off x="1828800" y="1810842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2BFB04B-9C78-460D-8B2D-8ED5778025D6}"/>
              </a:ext>
            </a:extLst>
          </p:cNvPr>
          <p:cNvSpPr/>
          <p:nvPr/>
        </p:nvSpPr>
        <p:spPr>
          <a:xfrm>
            <a:off x="2066926" y="2372818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D5C9F444-E654-430E-B9C1-3C819F644BBF}"/>
              </a:ext>
            </a:extLst>
          </p:cNvPr>
          <p:cNvSpPr/>
          <p:nvPr/>
        </p:nvSpPr>
        <p:spPr>
          <a:xfrm>
            <a:off x="1628775" y="2706193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643590B5-7604-4C92-BDE3-7A025AC7AFDB}"/>
              </a:ext>
            </a:extLst>
          </p:cNvPr>
          <p:cNvSpPr/>
          <p:nvPr/>
        </p:nvSpPr>
        <p:spPr>
          <a:xfrm>
            <a:off x="1585911" y="1291729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3950C34-697E-48B8-80B6-A6F483F50658}"/>
              </a:ext>
            </a:extLst>
          </p:cNvPr>
          <p:cNvSpPr/>
          <p:nvPr/>
        </p:nvSpPr>
        <p:spPr>
          <a:xfrm>
            <a:off x="1524000" y="2163268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1F45468-844A-469D-8095-183500C9B41F}"/>
              </a:ext>
            </a:extLst>
          </p:cNvPr>
          <p:cNvSpPr/>
          <p:nvPr/>
        </p:nvSpPr>
        <p:spPr>
          <a:xfrm>
            <a:off x="7917658" y="5634638"/>
            <a:ext cx="333375" cy="3333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1CD8ABF-F9B4-4298-BA8A-7966C0DD608E}"/>
              </a:ext>
            </a:extLst>
          </p:cNvPr>
          <p:cNvSpPr/>
          <p:nvPr/>
        </p:nvSpPr>
        <p:spPr>
          <a:xfrm>
            <a:off x="7919474" y="6254029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82AE342-BB08-4530-A23B-232A37E3F023}"/>
              </a:ext>
            </a:extLst>
          </p:cNvPr>
          <p:cNvSpPr/>
          <p:nvPr/>
        </p:nvSpPr>
        <p:spPr>
          <a:xfrm>
            <a:off x="7618072" y="6463579"/>
            <a:ext cx="123824" cy="123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62F996-18A8-4E2D-91F6-DE9870C2E470}"/>
              </a:ext>
            </a:extLst>
          </p:cNvPr>
          <p:cNvSpPr/>
          <p:nvPr/>
        </p:nvSpPr>
        <p:spPr>
          <a:xfrm>
            <a:off x="7618072" y="5191991"/>
            <a:ext cx="366713" cy="3667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56A5B9A-7F3B-4E6A-AAE1-6E0227BAACF3}"/>
              </a:ext>
            </a:extLst>
          </p:cNvPr>
          <p:cNvSpPr/>
          <p:nvPr/>
        </p:nvSpPr>
        <p:spPr>
          <a:xfrm>
            <a:off x="7391854" y="6044479"/>
            <a:ext cx="209550" cy="20955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12F86F4-20EF-476E-B125-595C275B3FD5}"/>
              </a:ext>
            </a:extLst>
          </p:cNvPr>
          <p:cNvSpPr/>
          <p:nvPr/>
        </p:nvSpPr>
        <p:spPr>
          <a:xfrm>
            <a:off x="5993745" y="2400777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dirty="0">
                <a:solidFill>
                  <a:prstClr val="black"/>
                </a:solidFill>
              </a:rPr>
              <a:t>鱼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A6DCB20-D445-457C-8773-97375D66BA19}"/>
              </a:ext>
            </a:extLst>
          </p:cNvPr>
          <p:cNvSpPr/>
          <p:nvPr/>
        </p:nvSpPr>
        <p:spPr>
          <a:xfrm>
            <a:off x="4977745" y="2400777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dirty="0">
                <a:solidFill>
                  <a:prstClr val="black"/>
                </a:solidFill>
              </a:rPr>
              <a:t>鲸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535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00" advTm="200">
        <p159:morph option="byObject"/>
      </p:transition>
    </mc:Choice>
    <mc:Fallback>
      <p:transition advTm="2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16D6AA-4767-43D0-B3C7-3EE04E03B8CC}"/>
              </a:ext>
            </a:extLst>
          </p:cNvPr>
          <p:cNvSpPr/>
          <p:nvPr/>
        </p:nvSpPr>
        <p:spPr>
          <a:xfrm>
            <a:off x="952500" y="965200"/>
            <a:ext cx="10287000" cy="47117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BF7E4D2-19DA-4723-B160-6F5CDA057E30}"/>
              </a:ext>
            </a:extLst>
          </p:cNvPr>
          <p:cNvSpPr/>
          <p:nvPr/>
        </p:nvSpPr>
        <p:spPr>
          <a:xfrm>
            <a:off x="939800" y="977900"/>
            <a:ext cx="10287000" cy="1879600"/>
          </a:xfrm>
          <a:custGeom>
            <a:avLst/>
            <a:gdLst>
              <a:gd name="connsiteX0" fmla="*/ 0 w 10287000"/>
              <a:gd name="connsiteY0" fmla="*/ 0 h 1879600"/>
              <a:gd name="connsiteX1" fmla="*/ 5168900 w 10287000"/>
              <a:gd name="connsiteY1" fmla="*/ 1879600 h 1879600"/>
              <a:gd name="connsiteX2" fmla="*/ 10287000 w 10287000"/>
              <a:gd name="connsiteY2" fmla="*/ 635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0" h="1879600">
                <a:moveTo>
                  <a:pt x="0" y="0"/>
                </a:moveTo>
                <a:lnTo>
                  <a:pt x="5168900" y="1879600"/>
                </a:lnTo>
                <a:lnTo>
                  <a:pt x="10287000" y="635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AFC2B87B-E490-4F81-BA61-68BF9A8EC137}"/>
              </a:ext>
            </a:extLst>
          </p:cNvPr>
          <p:cNvSpPr/>
          <p:nvPr/>
        </p:nvSpPr>
        <p:spPr>
          <a:xfrm>
            <a:off x="5308600" y="2273300"/>
            <a:ext cx="1574800" cy="1574800"/>
          </a:xfrm>
          <a:prstGeom prst="hear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1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4964921" y="2705725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发出</a:t>
            </a:r>
          </a:p>
        </p:txBody>
      </p:sp>
    </p:spTree>
    <p:extLst>
      <p:ext uri="{BB962C8B-B14F-4D97-AF65-F5344CB8AC3E}">
        <p14:creationId xmlns:p14="http://schemas.microsoft.com/office/powerpoint/2010/main" val="14953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37466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不同频率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A046BC-A495-4928-818A-E875215AC740}"/>
              </a:ext>
            </a:extLst>
          </p:cNvPr>
          <p:cNvSpPr txBox="1"/>
          <p:nvPr/>
        </p:nvSpPr>
        <p:spPr>
          <a:xfrm>
            <a:off x="2775853" y="77521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100.7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A4F3AB9-6B8F-4CD2-B024-3636A50B8DC2}"/>
              </a:ext>
            </a:extLst>
          </p:cNvPr>
          <p:cNvSpPr txBox="1"/>
          <p:nvPr/>
        </p:nvSpPr>
        <p:spPr>
          <a:xfrm>
            <a:off x="3207069" y="146101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102.1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37241C-4AE1-4FF1-959E-58477D5161FD}"/>
              </a:ext>
            </a:extLst>
          </p:cNvPr>
          <p:cNvSpPr txBox="1"/>
          <p:nvPr/>
        </p:nvSpPr>
        <p:spPr>
          <a:xfrm>
            <a:off x="1563953" y="250200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86.5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19F176-95A2-4155-B7BF-B07F04A4AD33}"/>
              </a:ext>
            </a:extLst>
          </p:cNvPr>
          <p:cNvSpPr txBox="1"/>
          <p:nvPr/>
        </p:nvSpPr>
        <p:spPr>
          <a:xfrm>
            <a:off x="1744802" y="3429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22.5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CEC6E0-46CB-4493-8136-3D91943CBD28}"/>
              </a:ext>
            </a:extLst>
          </p:cNvPr>
          <p:cNvSpPr txBox="1"/>
          <p:nvPr/>
        </p:nvSpPr>
        <p:spPr>
          <a:xfrm>
            <a:off x="5100552" y="178825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205.3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CE1C25-B5ED-445E-AFC2-8E0D1EA420B5}"/>
              </a:ext>
            </a:extLst>
          </p:cNvPr>
          <p:cNvSpPr txBox="1"/>
          <p:nvPr/>
        </p:nvSpPr>
        <p:spPr>
          <a:xfrm>
            <a:off x="2169903" y="482393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98.1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E1E8E8-4C3A-4910-987B-4BCAB368A778}"/>
              </a:ext>
            </a:extLst>
          </p:cNvPr>
          <p:cNvSpPr txBox="1"/>
          <p:nvPr/>
        </p:nvSpPr>
        <p:spPr>
          <a:xfrm>
            <a:off x="2472878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72.3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7B3D5E-92C8-4BCB-911D-4E885506A731}"/>
              </a:ext>
            </a:extLst>
          </p:cNvPr>
          <p:cNvSpPr txBox="1"/>
          <p:nvPr/>
        </p:nvSpPr>
        <p:spPr>
          <a:xfrm>
            <a:off x="4069501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52.6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0DA6CF-1E99-427F-9B47-D8DA1915D391}"/>
              </a:ext>
            </a:extLst>
          </p:cNvPr>
          <p:cNvSpPr txBox="1"/>
          <p:nvPr/>
        </p:nvSpPr>
        <p:spPr>
          <a:xfrm>
            <a:off x="4686962" y="484298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35.6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0D0117-D59F-44E8-A7ED-03464D16F89F}"/>
              </a:ext>
            </a:extLst>
          </p:cNvPr>
          <p:cNvSpPr txBox="1"/>
          <p:nvPr/>
        </p:nvSpPr>
        <p:spPr>
          <a:xfrm>
            <a:off x="3355499" y="42781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132.5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D7017D-9E8D-45FD-BC1C-BFDEF9FBBC5D}"/>
              </a:ext>
            </a:extLst>
          </p:cNvPr>
          <p:cNvSpPr txBox="1"/>
          <p:nvPr/>
        </p:nvSpPr>
        <p:spPr>
          <a:xfrm>
            <a:off x="10140794" y="415227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100.7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B8FA98-D345-4206-81A2-7E675142A6D1}"/>
              </a:ext>
            </a:extLst>
          </p:cNvPr>
          <p:cNvSpPr txBox="1"/>
          <p:nvPr/>
        </p:nvSpPr>
        <p:spPr>
          <a:xfrm>
            <a:off x="9065228" y="96986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102.1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2A4A04C-1B3F-48AE-BEAC-1ED7CC1834E4}"/>
              </a:ext>
            </a:extLst>
          </p:cNvPr>
          <p:cNvSpPr txBox="1"/>
          <p:nvPr/>
        </p:nvSpPr>
        <p:spPr>
          <a:xfrm>
            <a:off x="6801593" y="190316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86.5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41ECB94-1534-41F4-B6B8-BCA7858178CF}"/>
              </a:ext>
            </a:extLst>
          </p:cNvPr>
          <p:cNvSpPr txBox="1"/>
          <p:nvPr/>
        </p:nvSpPr>
        <p:spPr>
          <a:xfrm>
            <a:off x="8509955" y="407360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22.5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DA4E1D-F7B1-49CE-8A22-F37EEE829A2F}"/>
              </a:ext>
            </a:extLst>
          </p:cNvPr>
          <p:cNvSpPr txBox="1"/>
          <p:nvPr/>
        </p:nvSpPr>
        <p:spPr>
          <a:xfrm>
            <a:off x="9924684" y="178825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205.3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034222-CD48-4C86-9367-2973C3ADCC6F}"/>
              </a:ext>
            </a:extLst>
          </p:cNvPr>
          <p:cNvSpPr txBox="1"/>
          <p:nvPr/>
        </p:nvSpPr>
        <p:spPr>
          <a:xfrm>
            <a:off x="6175534" y="46202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98.1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09A3C2F-F196-40DC-8A98-B6DBD4C0A080}"/>
              </a:ext>
            </a:extLst>
          </p:cNvPr>
          <p:cNvSpPr txBox="1"/>
          <p:nvPr/>
        </p:nvSpPr>
        <p:spPr>
          <a:xfrm>
            <a:off x="7297010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72.3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1B099A-197B-45C1-9C4B-3736827E2E95}"/>
              </a:ext>
            </a:extLst>
          </p:cNvPr>
          <p:cNvSpPr txBox="1"/>
          <p:nvPr/>
        </p:nvSpPr>
        <p:spPr>
          <a:xfrm>
            <a:off x="8893633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52.6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AF6CE26-4E26-47B0-9DCD-C7A572699608}"/>
              </a:ext>
            </a:extLst>
          </p:cNvPr>
          <p:cNvSpPr txBox="1"/>
          <p:nvPr/>
        </p:nvSpPr>
        <p:spPr>
          <a:xfrm>
            <a:off x="9196608" y="500062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35.6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0F878EC-2DBC-46C7-9B33-E15659C0CB2F}"/>
              </a:ext>
            </a:extLst>
          </p:cNvPr>
          <p:cNvSpPr txBox="1"/>
          <p:nvPr/>
        </p:nvSpPr>
        <p:spPr>
          <a:xfrm>
            <a:off x="6440693" y="10916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132.5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CD9C726-557F-4645-B597-A84463209CCF}"/>
              </a:ext>
            </a:extLst>
          </p:cNvPr>
          <p:cNvSpPr txBox="1"/>
          <p:nvPr/>
        </p:nvSpPr>
        <p:spPr>
          <a:xfrm>
            <a:off x="3151849" y="243024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132.5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72BD7D9-4A01-4ADC-887E-2769DF1CA8B4}"/>
              </a:ext>
            </a:extLst>
          </p:cNvPr>
          <p:cNvSpPr txBox="1"/>
          <p:nvPr/>
        </p:nvSpPr>
        <p:spPr>
          <a:xfrm>
            <a:off x="9924684" y="279957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FM 123.7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7" name="图形 8" descr="Wi Fi">
            <a:extLst>
              <a:ext uri="{FF2B5EF4-FFF2-40B4-BE49-F238E27FC236}">
                <a16:creationId xmlns:a16="http://schemas.microsoft.com/office/drawing/2014/main" id="{C7F68ACF-A088-43DB-B09B-A002CDC641EB}"/>
              </a:ext>
            </a:extLst>
          </p:cNvPr>
          <p:cNvGrpSpPr/>
          <p:nvPr/>
        </p:nvGrpSpPr>
        <p:grpSpPr>
          <a:xfrm rot="2433464">
            <a:off x="7988160" y="2229475"/>
            <a:ext cx="914400" cy="914400"/>
            <a:chOff x="7988160" y="2229475"/>
            <a:chExt cx="914400" cy="914400"/>
          </a:xfrm>
          <a:solidFill>
            <a:srgbClr val="FFC000"/>
          </a:solidFill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B53BD74-C288-45E2-BEF7-E4D6ADE48BC0}"/>
                </a:ext>
              </a:extLst>
            </p:cNvPr>
            <p:cNvSpPr/>
            <p:nvPr/>
          </p:nvSpPr>
          <p:spPr>
            <a:xfrm>
              <a:off x="8135798" y="2467600"/>
              <a:ext cx="619125" cy="180975"/>
            </a:xfrm>
            <a:custGeom>
              <a:avLst/>
              <a:gdLst>
                <a:gd name="connsiteX0" fmla="*/ 309563 w 619125"/>
                <a:gd name="connsiteY0" fmla="*/ 0 h 180975"/>
                <a:gd name="connsiteX1" fmla="*/ 0 w 619125"/>
                <a:gd name="connsiteY1" fmla="*/ 128588 h 180975"/>
                <a:gd name="connsiteX2" fmla="*/ 54293 w 619125"/>
                <a:gd name="connsiteY2" fmla="*/ 182880 h 180975"/>
                <a:gd name="connsiteX3" fmla="*/ 309563 w 619125"/>
                <a:gd name="connsiteY3" fmla="*/ 76200 h 180975"/>
                <a:gd name="connsiteX4" fmla="*/ 565785 w 619125"/>
                <a:gd name="connsiteY4" fmla="*/ 181927 h 180975"/>
                <a:gd name="connsiteX5" fmla="*/ 620078 w 619125"/>
                <a:gd name="connsiteY5" fmla="*/ 127635 h 180975"/>
                <a:gd name="connsiteX6" fmla="*/ 309563 w 619125"/>
                <a:gd name="connsiteY6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125" h="180975">
                  <a:moveTo>
                    <a:pt x="309563" y="0"/>
                  </a:moveTo>
                  <a:cubicBezTo>
                    <a:pt x="188595" y="0"/>
                    <a:pt x="79057" y="49530"/>
                    <a:pt x="0" y="128588"/>
                  </a:cubicBezTo>
                  <a:lnTo>
                    <a:pt x="54293" y="182880"/>
                  </a:lnTo>
                  <a:cubicBezTo>
                    <a:pt x="119063" y="117157"/>
                    <a:pt x="209550" y="76200"/>
                    <a:pt x="309563" y="76200"/>
                  </a:cubicBezTo>
                  <a:cubicBezTo>
                    <a:pt x="409575" y="76200"/>
                    <a:pt x="500063" y="117157"/>
                    <a:pt x="565785" y="181927"/>
                  </a:cubicBezTo>
                  <a:lnTo>
                    <a:pt x="620078" y="127635"/>
                  </a:lnTo>
                  <a:cubicBezTo>
                    <a:pt x="539115" y="49530"/>
                    <a:pt x="430530" y="0"/>
                    <a:pt x="3095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EDC841CB-84A7-4F71-88CF-A454DC903B8E}"/>
                </a:ext>
              </a:extLst>
            </p:cNvPr>
            <p:cNvSpPr/>
            <p:nvPr/>
          </p:nvSpPr>
          <p:spPr>
            <a:xfrm>
              <a:off x="8216760" y="2581900"/>
              <a:ext cx="457200" cy="142875"/>
            </a:xfrm>
            <a:custGeom>
              <a:avLst/>
              <a:gdLst>
                <a:gd name="connsiteX0" fmla="*/ 0 w 457200"/>
                <a:gd name="connsiteY0" fmla="*/ 95250 h 142875"/>
                <a:gd name="connsiteX1" fmla="*/ 54293 w 457200"/>
                <a:gd name="connsiteY1" fmla="*/ 149543 h 142875"/>
                <a:gd name="connsiteX2" fmla="*/ 228600 w 457200"/>
                <a:gd name="connsiteY2" fmla="*/ 76200 h 142875"/>
                <a:gd name="connsiteX3" fmla="*/ 403860 w 457200"/>
                <a:gd name="connsiteY3" fmla="*/ 148590 h 142875"/>
                <a:gd name="connsiteX4" fmla="*/ 457200 w 457200"/>
                <a:gd name="connsiteY4" fmla="*/ 95250 h 142875"/>
                <a:gd name="connsiteX5" fmla="*/ 228600 w 457200"/>
                <a:gd name="connsiteY5" fmla="*/ 0 h 142875"/>
                <a:gd name="connsiteX6" fmla="*/ 0 w 457200"/>
                <a:gd name="connsiteY6" fmla="*/ 9525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142875">
                  <a:moveTo>
                    <a:pt x="0" y="95250"/>
                  </a:moveTo>
                  <a:lnTo>
                    <a:pt x="54293" y="149543"/>
                  </a:lnTo>
                  <a:cubicBezTo>
                    <a:pt x="97155" y="103823"/>
                    <a:pt x="160020" y="76200"/>
                    <a:pt x="228600" y="76200"/>
                  </a:cubicBezTo>
                  <a:cubicBezTo>
                    <a:pt x="297180" y="76200"/>
                    <a:pt x="359093" y="103823"/>
                    <a:pt x="403860" y="148590"/>
                  </a:cubicBezTo>
                  <a:lnTo>
                    <a:pt x="457200" y="95250"/>
                  </a:lnTo>
                  <a:cubicBezTo>
                    <a:pt x="398145" y="36195"/>
                    <a:pt x="317183" y="0"/>
                    <a:pt x="228600" y="0"/>
                  </a:cubicBezTo>
                  <a:cubicBezTo>
                    <a:pt x="140018" y="0"/>
                    <a:pt x="58103" y="36195"/>
                    <a:pt x="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B469767-E0C1-42E5-84AA-8B9B5C8013F9}"/>
                </a:ext>
              </a:extLst>
            </p:cNvPr>
            <p:cNvSpPr/>
            <p:nvPr/>
          </p:nvSpPr>
          <p:spPr>
            <a:xfrm>
              <a:off x="8297723" y="2696200"/>
              <a:ext cx="295275" cy="114300"/>
            </a:xfrm>
            <a:custGeom>
              <a:avLst/>
              <a:gdLst>
                <a:gd name="connsiteX0" fmla="*/ 0 w 295275"/>
                <a:gd name="connsiteY0" fmla="*/ 61913 h 114300"/>
                <a:gd name="connsiteX1" fmla="*/ 54293 w 295275"/>
                <a:gd name="connsiteY1" fmla="*/ 116205 h 114300"/>
                <a:gd name="connsiteX2" fmla="*/ 148590 w 295275"/>
                <a:gd name="connsiteY2" fmla="*/ 77152 h 114300"/>
                <a:gd name="connsiteX3" fmla="*/ 242888 w 295275"/>
                <a:gd name="connsiteY3" fmla="*/ 116205 h 114300"/>
                <a:gd name="connsiteX4" fmla="*/ 297180 w 295275"/>
                <a:gd name="connsiteY4" fmla="*/ 61913 h 114300"/>
                <a:gd name="connsiteX5" fmla="*/ 149543 w 295275"/>
                <a:gd name="connsiteY5" fmla="*/ 0 h 114300"/>
                <a:gd name="connsiteX6" fmla="*/ 0 w 295275"/>
                <a:gd name="connsiteY6" fmla="*/ 6191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114300">
                  <a:moveTo>
                    <a:pt x="0" y="61913"/>
                  </a:moveTo>
                  <a:lnTo>
                    <a:pt x="54293" y="116205"/>
                  </a:lnTo>
                  <a:cubicBezTo>
                    <a:pt x="78105" y="92393"/>
                    <a:pt x="111443" y="77152"/>
                    <a:pt x="148590" y="77152"/>
                  </a:cubicBezTo>
                  <a:cubicBezTo>
                    <a:pt x="185738" y="77152"/>
                    <a:pt x="219075" y="92393"/>
                    <a:pt x="242888" y="116205"/>
                  </a:cubicBezTo>
                  <a:lnTo>
                    <a:pt x="297180" y="61913"/>
                  </a:lnTo>
                  <a:cubicBezTo>
                    <a:pt x="259080" y="23813"/>
                    <a:pt x="206693" y="0"/>
                    <a:pt x="149543" y="0"/>
                  </a:cubicBezTo>
                  <a:cubicBezTo>
                    <a:pt x="92393" y="0"/>
                    <a:pt x="37148" y="23813"/>
                    <a:pt x="0" y="61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AE365E6-6FAF-46C2-A0C4-A6838A3F0159}"/>
                </a:ext>
              </a:extLst>
            </p:cNvPr>
            <p:cNvSpPr/>
            <p:nvPr/>
          </p:nvSpPr>
          <p:spPr>
            <a:xfrm>
              <a:off x="8377733" y="2810500"/>
              <a:ext cx="133350" cy="95250"/>
            </a:xfrm>
            <a:custGeom>
              <a:avLst/>
              <a:gdLst>
                <a:gd name="connsiteX0" fmla="*/ 0 w 133350"/>
                <a:gd name="connsiteY0" fmla="*/ 27623 h 95250"/>
                <a:gd name="connsiteX1" fmla="*/ 67627 w 133350"/>
                <a:gd name="connsiteY1" fmla="*/ 95250 h 95250"/>
                <a:gd name="connsiteX2" fmla="*/ 135255 w 133350"/>
                <a:gd name="connsiteY2" fmla="*/ 27623 h 95250"/>
                <a:gd name="connsiteX3" fmla="*/ 67627 w 133350"/>
                <a:gd name="connsiteY3" fmla="*/ 0 h 95250"/>
                <a:gd name="connsiteX4" fmla="*/ 0 w 133350"/>
                <a:gd name="connsiteY4" fmla="*/ 2762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95250">
                  <a:moveTo>
                    <a:pt x="0" y="27623"/>
                  </a:moveTo>
                  <a:lnTo>
                    <a:pt x="67627" y="95250"/>
                  </a:lnTo>
                  <a:lnTo>
                    <a:pt x="135255" y="27623"/>
                  </a:lnTo>
                  <a:cubicBezTo>
                    <a:pt x="117157" y="10477"/>
                    <a:pt x="94297" y="0"/>
                    <a:pt x="67627" y="0"/>
                  </a:cubicBezTo>
                  <a:cubicBezTo>
                    <a:pt x="40957" y="0"/>
                    <a:pt x="17145" y="10477"/>
                    <a:pt x="0" y="276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57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37466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不同频率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D43918-0C1B-4AD5-8F2C-3D2E7EAB07FE}"/>
              </a:ext>
            </a:extLst>
          </p:cNvPr>
          <p:cNvSpPr txBox="1"/>
          <p:nvPr/>
        </p:nvSpPr>
        <p:spPr>
          <a:xfrm>
            <a:off x="2775853" y="77521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100.7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730299-CFD5-4D32-BF9D-458A8158B220}"/>
              </a:ext>
            </a:extLst>
          </p:cNvPr>
          <p:cNvSpPr txBox="1"/>
          <p:nvPr/>
        </p:nvSpPr>
        <p:spPr>
          <a:xfrm>
            <a:off x="3207069" y="146101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102.1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CB01097-4073-4319-8261-F2FA20CF7904}"/>
              </a:ext>
            </a:extLst>
          </p:cNvPr>
          <p:cNvSpPr txBox="1"/>
          <p:nvPr/>
        </p:nvSpPr>
        <p:spPr>
          <a:xfrm>
            <a:off x="1563953" y="250200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86.5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5CF323-540C-41AA-8FCF-ED008C814F5C}"/>
              </a:ext>
            </a:extLst>
          </p:cNvPr>
          <p:cNvSpPr txBox="1"/>
          <p:nvPr/>
        </p:nvSpPr>
        <p:spPr>
          <a:xfrm>
            <a:off x="1744802" y="3429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22.5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420630-0E2A-44F0-AFEA-457D808256B0}"/>
              </a:ext>
            </a:extLst>
          </p:cNvPr>
          <p:cNvSpPr txBox="1"/>
          <p:nvPr/>
        </p:nvSpPr>
        <p:spPr>
          <a:xfrm>
            <a:off x="5100552" y="178825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205.3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144074-3D71-436C-9E39-041E29A918A7}"/>
              </a:ext>
            </a:extLst>
          </p:cNvPr>
          <p:cNvSpPr txBox="1"/>
          <p:nvPr/>
        </p:nvSpPr>
        <p:spPr>
          <a:xfrm>
            <a:off x="2169903" y="482393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98.1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667147-1936-4429-826E-95E2A8484B99}"/>
              </a:ext>
            </a:extLst>
          </p:cNvPr>
          <p:cNvSpPr txBox="1"/>
          <p:nvPr/>
        </p:nvSpPr>
        <p:spPr>
          <a:xfrm>
            <a:off x="2472878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72.3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D2B95E-B471-494F-9028-EDEF7CC159FF}"/>
              </a:ext>
            </a:extLst>
          </p:cNvPr>
          <p:cNvSpPr txBox="1"/>
          <p:nvPr/>
        </p:nvSpPr>
        <p:spPr>
          <a:xfrm>
            <a:off x="4069501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52.6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0C88FB-35AC-4748-AE1A-22B518FE18B8}"/>
              </a:ext>
            </a:extLst>
          </p:cNvPr>
          <p:cNvSpPr txBox="1"/>
          <p:nvPr/>
        </p:nvSpPr>
        <p:spPr>
          <a:xfrm>
            <a:off x="4686962" y="484298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35.6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AD619A-B1E1-4156-9764-DB86B4720C28}"/>
              </a:ext>
            </a:extLst>
          </p:cNvPr>
          <p:cNvSpPr txBox="1"/>
          <p:nvPr/>
        </p:nvSpPr>
        <p:spPr>
          <a:xfrm>
            <a:off x="3355499" y="42781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132.5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C35DBD-FE6B-4C98-9BF2-07575C83B411}"/>
              </a:ext>
            </a:extLst>
          </p:cNvPr>
          <p:cNvSpPr txBox="1"/>
          <p:nvPr/>
        </p:nvSpPr>
        <p:spPr>
          <a:xfrm>
            <a:off x="10140794" y="415227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100.7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88C8D06-6D30-48DD-9582-188C8907999B}"/>
              </a:ext>
            </a:extLst>
          </p:cNvPr>
          <p:cNvSpPr txBox="1"/>
          <p:nvPr/>
        </p:nvSpPr>
        <p:spPr>
          <a:xfrm>
            <a:off x="9065228" y="96986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102.1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3BC01B5-92F7-44B7-A6EF-970335C0B297}"/>
              </a:ext>
            </a:extLst>
          </p:cNvPr>
          <p:cNvSpPr txBox="1"/>
          <p:nvPr/>
        </p:nvSpPr>
        <p:spPr>
          <a:xfrm>
            <a:off x="6801593" y="190316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86.5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1EE6A9E-B2EF-4B21-9ADF-1EE0CB4243FC}"/>
              </a:ext>
            </a:extLst>
          </p:cNvPr>
          <p:cNvSpPr txBox="1"/>
          <p:nvPr/>
        </p:nvSpPr>
        <p:spPr>
          <a:xfrm>
            <a:off x="8509955" y="407360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22.5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7869997-188A-48BA-8B82-6549A77BB951}"/>
              </a:ext>
            </a:extLst>
          </p:cNvPr>
          <p:cNvSpPr txBox="1"/>
          <p:nvPr/>
        </p:nvSpPr>
        <p:spPr>
          <a:xfrm>
            <a:off x="9924684" y="178825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205.3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461221-9A23-4A51-BBDB-5454AD7CEDDC}"/>
              </a:ext>
            </a:extLst>
          </p:cNvPr>
          <p:cNvSpPr txBox="1"/>
          <p:nvPr/>
        </p:nvSpPr>
        <p:spPr>
          <a:xfrm>
            <a:off x="6175534" y="46202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98.1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B49E495-9796-44D0-8C73-2B9BB0320CB2}"/>
              </a:ext>
            </a:extLst>
          </p:cNvPr>
          <p:cNvSpPr txBox="1"/>
          <p:nvPr/>
        </p:nvSpPr>
        <p:spPr>
          <a:xfrm>
            <a:off x="7297010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72.3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D993289-412F-49CF-9AB0-0835859B0D09}"/>
              </a:ext>
            </a:extLst>
          </p:cNvPr>
          <p:cNvSpPr txBox="1"/>
          <p:nvPr/>
        </p:nvSpPr>
        <p:spPr>
          <a:xfrm>
            <a:off x="8893633" y="56178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52.6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A17FC3-51FC-4A22-AE5C-2A18D6E181E0}"/>
              </a:ext>
            </a:extLst>
          </p:cNvPr>
          <p:cNvSpPr txBox="1"/>
          <p:nvPr/>
        </p:nvSpPr>
        <p:spPr>
          <a:xfrm>
            <a:off x="9196608" y="500062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35.6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409DF2D-E4D2-46A3-8A7F-AFDF5B7630B8}"/>
              </a:ext>
            </a:extLst>
          </p:cNvPr>
          <p:cNvSpPr txBox="1"/>
          <p:nvPr/>
        </p:nvSpPr>
        <p:spPr>
          <a:xfrm>
            <a:off x="6440693" y="10916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132.5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920E592-6698-4187-B328-EEA4A49342AC}"/>
              </a:ext>
            </a:extLst>
          </p:cNvPr>
          <p:cNvSpPr txBox="1"/>
          <p:nvPr/>
        </p:nvSpPr>
        <p:spPr>
          <a:xfrm>
            <a:off x="3151849" y="243024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132.5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001B98D-ABC3-4BFE-B167-3D5D20040327}"/>
              </a:ext>
            </a:extLst>
          </p:cNvPr>
          <p:cNvSpPr txBox="1"/>
          <p:nvPr/>
        </p:nvSpPr>
        <p:spPr>
          <a:xfrm>
            <a:off x="9924684" y="279957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FM 123.7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7" name="图形 8" descr="Wi Fi">
            <a:extLst>
              <a:ext uri="{FF2B5EF4-FFF2-40B4-BE49-F238E27FC236}">
                <a16:creationId xmlns:a16="http://schemas.microsoft.com/office/drawing/2014/main" id="{DF746B50-A033-4D05-9D31-A07C876FFF91}"/>
              </a:ext>
            </a:extLst>
          </p:cNvPr>
          <p:cNvGrpSpPr/>
          <p:nvPr/>
        </p:nvGrpSpPr>
        <p:grpSpPr>
          <a:xfrm rot="2433464">
            <a:off x="7988160" y="2229475"/>
            <a:ext cx="914400" cy="914400"/>
            <a:chOff x="7988160" y="2229475"/>
            <a:chExt cx="914400" cy="914400"/>
          </a:xfrm>
          <a:solidFill>
            <a:schemeClr val="bg1"/>
          </a:solidFill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6BCDF0E-33F2-4F54-8923-63F248895A2B}"/>
                </a:ext>
              </a:extLst>
            </p:cNvPr>
            <p:cNvSpPr/>
            <p:nvPr/>
          </p:nvSpPr>
          <p:spPr>
            <a:xfrm>
              <a:off x="8135798" y="2467600"/>
              <a:ext cx="619125" cy="180975"/>
            </a:xfrm>
            <a:custGeom>
              <a:avLst/>
              <a:gdLst>
                <a:gd name="connsiteX0" fmla="*/ 309563 w 619125"/>
                <a:gd name="connsiteY0" fmla="*/ 0 h 180975"/>
                <a:gd name="connsiteX1" fmla="*/ 0 w 619125"/>
                <a:gd name="connsiteY1" fmla="*/ 128588 h 180975"/>
                <a:gd name="connsiteX2" fmla="*/ 54293 w 619125"/>
                <a:gd name="connsiteY2" fmla="*/ 182880 h 180975"/>
                <a:gd name="connsiteX3" fmla="*/ 309563 w 619125"/>
                <a:gd name="connsiteY3" fmla="*/ 76200 h 180975"/>
                <a:gd name="connsiteX4" fmla="*/ 565785 w 619125"/>
                <a:gd name="connsiteY4" fmla="*/ 181927 h 180975"/>
                <a:gd name="connsiteX5" fmla="*/ 620078 w 619125"/>
                <a:gd name="connsiteY5" fmla="*/ 127635 h 180975"/>
                <a:gd name="connsiteX6" fmla="*/ 309563 w 619125"/>
                <a:gd name="connsiteY6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9125" h="180975">
                  <a:moveTo>
                    <a:pt x="309563" y="0"/>
                  </a:moveTo>
                  <a:cubicBezTo>
                    <a:pt x="188595" y="0"/>
                    <a:pt x="79057" y="49530"/>
                    <a:pt x="0" y="128588"/>
                  </a:cubicBezTo>
                  <a:lnTo>
                    <a:pt x="54293" y="182880"/>
                  </a:lnTo>
                  <a:cubicBezTo>
                    <a:pt x="119063" y="117157"/>
                    <a:pt x="209550" y="76200"/>
                    <a:pt x="309563" y="76200"/>
                  </a:cubicBezTo>
                  <a:cubicBezTo>
                    <a:pt x="409575" y="76200"/>
                    <a:pt x="500063" y="117157"/>
                    <a:pt x="565785" y="181927"/>
                  </a:cubicBezTo>
                  <a:lnTo>
                    <a:pt x="620078" y="127635"/>
                  </a:lnTo>
                  <a:cubicBezTo>
                    <a:pt x="539115" y="49530"/>
                    <a:pt x="430530" y="0"/>
                    <a:pt x="3095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394B2FC-5984-4833-A18E-CD7997182CDE}"/>
                </a:ext>
              </a:extLst>
            </p:cNvPr>
            <p:cNvSpPr/>
            <p:nvPr/>
          </p:nvSpPr>
          <p:spPr>
            <a:xfrm>
              <a:off x="8216760" y="2581900"/>
              <a:ext cx="457200" cy="142875"/>
            </a:xfrm>
            <a:custGeom>
              <a:avLst/>
              <a:gdLst>
                <a:gd name="connsiteX0" fmla="*/ 0 w 457200"/>
                <a:gd name="connsiteY0" fmla="*/ 95250 h 142875"/>
                <a:gd name="connsiteX1" fmla="*/ 54293 w 457200"/>
                <a:gd name="connsiteY1" fmla="*/ 149543 h 142875"/>
                <a:gd name="connsiteX2" fmla="*/ 228600 w 457200"/>
                <a:gd name="connsiteY2" fmla="*/ 76200 h 142875"/>
                <a:gd name="connsiteX3" fmla="*/ 403860 w 457200"/>
                <a:gd name="connsiteY3" fmla="*/ 148590 h 142875"/>
                <a:gd name="connsiteX4" fmla="*/ 457200 w 457200"/>
                <a:gd name="connsiteY4" fmla="*/ 95250 h 142875"/>
                <a:gd name="connsiteX5" fmla="*/ 228600 w 457200"/>
                <a:gd name="connsiteY5" fmla="*/ 0 h 142875"/>
                <a:gd name="connsiteX6" fmla="*/ 0 w 457200"/>
                <a:gd name="connsiteY6" fmla="*/ 9525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142875">
                  <a:moveTo>
                    <a:pt x="0" y="95250"/>
                  </a:moveTo>
                  <a:lnTo>
                    <a:pt x="54293" y="149543"/>
                  </a:lnTo>
                  <a:cubicBezTo>
                    <a:pt x="97155" y="103823"/>
                    <a:pt x="160020" y="76200"/>
                    <a:pt x="228600" y="76200"/>
                  </a:cubicBezTo>
                  <a:cubicBezTo>
                    <a:pt x="297180" y="76200"/>
                    <a:pt x="359093" y="103823"/>
                    <a:pt x="403860" y="148590"/>
                  </a:cubicBezTo>
                  <a:lnTo>
                    <a:pt x="457200" y="95250"/>
                  </a:lnTo>
                  <a:cubicBezTo>
                    <a:pt x="398145" y="36195"/>
                    <a:pt x="317183" y="0"/>
                    <a:pt x="228600" y="0"/>
                  </a:cubicBezTo>
                  <a:cubicBezTo>
                    <a:pt x="140018" y="0"/>
                    <a:pt x="58103" y="36195"/>
                    <a:pt x="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E0D50FC6-F8B6-419F-92FD-C7CC8AF59CF6}"/>
                </a:ext>
              </a:extLst>
            </p:cNvPr>
            <p:cNvSpPr/>
            <p:nvPr/>
          </p:nvSpPr>
          <p:spPr>
            <a:xfrm>
              <a:off x="8297723" y="2696200"/>
              <a:ext cx="295275" cy="114300"/>
            </a:xfrm>
            <a:custGeom>
              <a:avLst/>
              <a:gdLst>
                <a:gd name="connsiteX0" fmla="*/ 0 w 295275"/>
                <a:gd name="connsiteY0" fmla="*/ 61913 h 114300"/>
                <a:gd name="connsiteX1" fmla="*/ 54293 w 295275"/>
                <a:gd name="connsiteY1" fmla="*/ 116205 h 114300"/>
                <a:gd name="connsiteX2" fmla="*/ 148590 w 295275"/>
                <a:gd name="connsiteY2" fmla="*/ 77152 h 114300"/>
                <a:gd name="connsiteX3" fmla="*/ 242888 w 295275"/>
                <a:gd name="connsiteY3" fmla="*/ 116205 h 114300"/>
                <a:gd name="connsiteX4" fmla="*/ 297180 w 295275"/>
                <a:gd name="connsiteY4" fmla="*/ 61913 h 114300"/>
                <a:gd name="connsiteX5" fmla="*/ 149543 w 295275"/>
                <a:gd name="connsiteY5" fmla="*/ 0 h 114300"/>
                <a:gd name="connsiteX6" fmla="*/ 0 w 295275"/>
                <a:gd name="connsiteY6" fmla="*/ 6191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114300">
                  <a:moveTo>
                    <a:pt x="0" y="61913"/>
                  </a:moveTo>
                  <a:lnTo>
                    <a:pt x="54293" y="116205"/>
                  </a:lnTo>
                  <a:cubicBezTo>
                    <a:pt x="78105" y="92393"/>
                    <a:pt x="111443" y="77152"/>
                    <a:pt x="148590" y="77152"/>
                  </a:cubicBezTo>
                  <a:cubicBezTo>
                    <a:pt x="185738" y="77152"/>
                    <a:pt x="219075" y="92393"/>
                    <a:pt x="242888" y="116205"/>
                  </a:cubicBezTo>
                  <a:lnTo>
                    <a:pt x="297180" y="61913"/>
                  </a:lnTo>
                  <a:cubicBezTo>
                    <a:pt x="259080" y="23813"/>
                    <a:pt x="206693" y="0"/>
                    <a:pt x="149543" y="0"/>
                  </a:cubicBezTo>
                  <a:cubicBezTo>
                    <a:pt x="92393" y="0"/>
                    <a:pt x="37148" y="23813"/>
                    <a:pt x="0" y="61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46D00BF-2AF2-4624-8FF7-98BEC8327055}"/>
                </a:ext>
              </a:extLst>
            </p:cNvPr>
            <p:cNvSpPr/>
            <p:nvPr/>
          </p:nvSpPr>
          <p:spPr>
            <a:xfrm>
              <a:off x="8377733" y="2810500"/>
              <a:ext cx="133350" cy="95250"/>
            </a:xfrm>
            <a:custGeom>
              <a:avLst/>
              <a:gdLst>
                <a:gd name="connsiteX0" fmla="*/ 0 w 133350"/>
                <a:gd name="connsiteY0" fmla="*/ 27623 h 95250"/>
                <a:gd name="connsiteX1" fmla="*/ 67627 w 133350"/>
                <a:gd name="connsiteY1" fmla="*/ 95250 h 95250"/>
                <a:gd name="connsiteX2" fmla="*/ 135255 w 133350"/>
                <a:gd name="connsiteY2" fmla="*/ 27623 h 95250"/>
                <a:gd name="connsiteX3" fmla="*/ 67627 w 133350"/>
                <a:gd name="connsiteY3" fmla="*/ 0 h 95250"/>
                <a:gd name="connsiteX4" fmla="*/ 0 w 133350"/>
                <a:gd name="connsiteY4" fmla="*/ 2762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95250">
                  <a:moveTo>
                    <a:pt x="0" y="27623"/>
                  </a:moveTo>
                  <a:lnTo>
                    <a:pt x="67627" y="95250"/>
                  </a:lnTo>
                  <a:lnTo>
                    <a:pt x="135255" y="27623"/>
                  </a:lnTo>
                  <a:cubicBezTo>
                    <a:pt x="117157" y="10477"/>
                    <a:pt x="94297" y="0"/>
                    <a:pt x="67627" y="0"/>
                  </a:cubicBezTo>
                  <a:cubicBezTo>
                    <a:pt x="40957" y="0"/>
                    <a:pt x="17145" y="10477"/>
                    <a:pt x="0" y="276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4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4153801" y="2705725"/>
            <a:ext cx="38843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的 鸣叫</a:t>
            </a:r>
          </a:p>
        </p:txBody>
      </p:sp>
    </p:spTree>
    <p:extLst>
      <p:ext uri="{BB962C8B-B14F-4D97-AF65-F5344CB8AC3E}">
        <p14:creationId xmlns:p14="http://schemas.microsoft.com/office/powerpoint/2010/main" val="409025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4153801" y="2705725"/>
            <a:ext cx="38843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的 鸣叫</a:t>
            </a:r>
          </a:p>
        </p:txBody>
      </p:sp>
    </p:spTree>
    <p:extLst>
      <p:ext uri="{BB962C8B-B14F-4D97-AF65-F5344CB8AC3E}">
        <p14:creationId xmlns:p14="http://schemas.microsoft.com/office/powerpoint/2010/main" val="30976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26544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不断划行</a:t>
            </a:r>
          </a:p>
        </p:txBody>
      </p:sp>
    </p:spTree>
    <p:extLst>
      <p:ext uri="{BB962C8B-B14F-4D97-AF65-F5344CB8AC3E}">
        <p14:creationId xmlns:p14="http://schemas.microsoft.com/office/powerpoint/2010/main" val="34620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37466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不断划行</a:t>
            </a:r>
          </a:p>
        </p:txBody>
      </p:sp>
    </p:spTree>
    <p:extLst>
      <p:ext uri="{BB962C8B-B14F-4D97-AF65-F5344CB8AC3E}">
        <p14:creationId xmlns:p14="http://schemas.microsoft.com/office/powerpoint/2010/main" val="22454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48896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不断划行</a:t>
            </a:r>
          </a:p>
        </p:txBody>
      </p:sp>
    </p:spTree>
    <p:extLst>
      <p:ext uri="{BB962C8B-B14F-4D97-AF65-F5344CB8AC3E}">
        <p14:creationId xmlns:p14="http://schemas.microsoft.com/office/powerpoint/2010/main" val="15428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59945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不断划行</a:t>
            </a:r>
          </a:p>
        </p:txBody>
      </p:sp>
    </p:spTree>
    <p:extLst>
      <p:ext uri="{BB962C8B-B14F-4D97-AF65-F5344CB8AC3E}">
        <p14:creationId xmlns:p14="http://schemas.microsoft.com/office/powerpoint/2010/main" val="36511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2618125" y="2705725"/>
            <a:ext cx="69557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只为寻找一只</a:t>
            </a:r>
          </a:p>
        </p:txBody>
      </p:sp>
    </p:spTree>
    <p:extLst>
      <p:ext uri="{BB962C8B-B14F-4D97-AF65-F5344CB8AC3E}">
        <p14:creationId xmlns:p14="http://schemas.microsoft.com/office/powerpoint/2010/main" val="36647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16D6AA-4767-43D0-B3C7-3EE04E03B8CC}"/>
              </a:ext>
            </a:extLst>
          </p:cNvPr>
          <p:cNvSpPr/>
          <p:nvPr/>
        </p:nvSpPr>
        <p:spPr>
          <a:xfrm>
            <a:off x="952500" y="965200"/>
            <a:ext cx="10287000" cy="47117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BF7E4D2-19DA-4723-B160-6F5CDA057E30}"/>
              </a:ext>
            </a:extLst>
          </p:cNvPr>
          <p:cNvSpPr/>
          <p:nvPr/>
        </p:nvSpPr>
        <p:spPr>
          <a:xfrm>
            <a:off x="939800" y="977900"/>
            <a:ext cx="10287000" cy="1879600"/>
          </a:xfrm>
          <a:custGeom>
            <a:avLst/>
            <a:gdLst>
              <a:gd name="connsiteX0" fmla="*/ 0 w 10287000"/>
              <a:gd name="connsiteY0" fmla="*/ 0 h 1879600"/>
              <a:gd name="connsiteX1" fmla="*/ 5168900 w 10287000"/>
              <a:gd name="connsiteY1" fmla="*/ 1879600 h 1879600"/>
              <a:gd name="connsiteX2" fmla="*/ 10287000 w 10287000"/>
              <a:gd name="connsiteY2" fmla="*/ 635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0" h="1879600">
                <a:moveTo>
                  <a:pt x="0" y="0"/>
                </a:moveTo>
                <a:lnTo>
                  <a:pt x="5168900" y="1879600"/>
                </a:lnTo>
                <a:lnTo>
                  <a:pt x="10287000" y="635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AFC2B87B-E490-4F81-BA61-68BF9A8EC137}"/>
              </a:ext>
            </a:extLst>
          </p:cNvPr>
          <p:cNvSpPr/>
          <p:nvPr/>
        </p:nvSpPr>
        <p:spPr>
          <a:xfrm>
            <a:off x="5207000" y="2171700"/>
            <a:ext cx="1778000" cy="1778000"/>
          </a:xfrm>
          <a:prstGeom prst="hear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2618125" y="2705725"/>
            <a:ext cx="69557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只为寻找一只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与自己</a:t>
            </a:r>
          </a:p>
        </p:txBody>
      </p:sp>
    </p:spTree>
    <p:extLst>
      <p:ext uri="{BB962C8B-B14F-4D97-AF65-F5344CB8AC3E}">
        <p14:creationId xmlns:p14="http://schemas.microsoft.com/office/powerpoint/2010/main" val="9742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与自己</a:t>
            </a:r>
          </a:p>
        </p:txBody>
      </p:sp>
    </p:spTree>
    <p:extLst>
      <p:ext uri="{BB962C8B-B14F-4D97-AF65-F5344CB8AC3E}">
        <p14:creationId xmlns:p14="http://schemas.microsoft.com/office/powerpoint/2010/main" val="20143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3118263" y="2705725"/>
            <a:ext cx="59554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同样频率的</a:t>
            </a:r>
          </a:p>
        </p:txBody>
      </p:sp>
    </p:spTree>
    <p:extLst>
      <p:ext uri="{BB962C8B-B14F-4D97-AF65-F5344CB8AC3E}">
        <p14:creationId xmlns:p14="http://schemas.microsoft.com/office/powerpoint/2010/main" val="12613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21FE4B-30D6-4DE1-A59D-E200F3A147C2}"/>
              </a:ext>
            </a:extLst>
          </p:cNvPr>
          <p:cNvSpPr/>
          <p:nvPr/>
        </p:nvSpPr>
        <p:spPr>
          <a:xfrm>
            <a:off x="3118263" y="2705725"/>
            <a:ext cx="59554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同样频率的</a:t>
            </a:r>
          </a:p>
        </p:txBody>
      </p:sp>
    </p:spTree>
    <p:extLst>
      <p:ext uri="{BB962C8B-B14F-4D97-AF65-F5344CB8AC3E}">
        <p14:creationId xmlns:p14="http://schemas.microsoft.com/office/powerpoint/2010/main" val="11926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165975C-EF30-477C-831C-C02BC978545B}"/>
              </a:ext>
            </a:extLst>
          </p:cNvPr>
          <p:cNvSpPr/>
          <p:nvPr/>
        </p:nvSpPr>
        <p:spPr>
          <a:xfrm>
            <a:off x="4866124" y="2705725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>
                <a:solidFill>
                  <a:prstClr val="black"/>
                </a:solidFill>
              </a:rPr>
              <a:t>鲸</a:t>
            </a:r>
            <a:endParaRPr lang="zh-CN" altLang="en-US" sz="8800" dirty="0">
              <a:solidFill>
                <a:srgbClr val="FFC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A8180BA-2B5D-4F56-9C77-B11EB3CFAC3B}"/>
              </a:ext>
            </a:extLst>
          </p:cNvPr>
          <p:cNvSpPr/>
          <p:nvPr/>
        </p:nvSpPr>
        <p:spPr>
          <a:xfrm>
            <a:off x="5983724" y="2705725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>
                <a:solidFill>
                  <a:prstClr val="black"/>
                </a:solidFill>
              </a:rPr>
              <a:t>鱼</a:t>
            </a:r>
            <a:endParaRPr lang="zh-CN" altLang="en-US" sz="8800" dirty="0">
              <a:solidFill>
                <a:srgbClr val="FFC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513202-D693-4018-B2CE-AFA43C2EFF92}"/>
              </a:ext>
            </a:extLst>
          </p:cNvPr>
          <p:cNvSpPr/>
          <p:nvPr/>
        </p:nvSpPr>
        <p:spPr>
          <a:xfrm>
            <a:off x="7101324" y="2705725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>
                <a:solidFill>
                  <a:srgbClr val="FFC000"/>
                </a:solidFill>
              </a:rPr>
              <a:t>。</a:t>
            </a:r>
            <a:endParaRPr lang="zh-CN" altLang="en-US" sz="8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9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"/>
    </mc:Choice>
    <mc:Fallback>
      <p:transition advTm="4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3182382" y="2705725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刚好你和我</a:t>
            </a:r>
          </a:p>
        </p:txBody>
      </p:sp>
    </p:spTree>
    <p:extLst>
      <p:ext uri="{BB962C8B-B14F-4D97-AF65-F5344CB8AC3E}">
        <p14:creationId xmlns:p14="http://schemas.microsoft.com/office/powerpoint/2010/main" val="18554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/>
              <a:t>你和我</a:t>
            </a:r>
          </a:p>
        </p:txBody>
      </p:sp>
    </p:spTree>
    <p:extLst>
      <p:ext uri="{BB962C8B-B14F-4D97-AF65-F5344CB8AC3E}">
        <p14:creationId xmlns:p14="http://schemas.microsoft.com/office/powerpoint/2010/main" val="22057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/>
              <a:t>频率是</a:t>
            </a:r>
          </a:p>
        </p:txBody>
      </p:sp>
    </p:spTree>
    <p:extLst>
      <p:ext uri="{BB962C8B-B14F-4D97-AF65-F5344CB8AC3E}">
        <p14:creationId xmlns:p14="http://schemas.microsoft.com/office/powerpoint/2010/main" val="12337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/>
              <a:t>频率是</a:t>
            </a:r>
            <a:endParaRPr lang="zh-CN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195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16D6AA-4767-43D0-B3C7-3EE04E03B8CC}"/>
              </a:ext>
            </a:extLst>
          </p:cNvPr>
          <p:cNvSpPr/>
          <p:nvPr/>
        </p:nvSpPr>
        <p:spPr>
          <a:xfrm>
            <a:off x="952500" y="965200"/>
            <a:ext cx="10287000" cy="47117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BF7E4D2-19DA-4723-B160-6F5CDA057E30}"/>
              </a:ext>
            </a:extLst>
          </p:cNvPr>
          <p:cNvSpPr/>
          <p:nvPr/>
        </p:nvSpPr>
        <p:spPr>
          <a:xfrm>
            <a:off x="939800" y="977900"/>
            <a:ext cx="10287000" cy="1879600"/>
          </a:xfrm>
          <a:custGeom>
            <a:avLst/>
            <a:gdLst>
              <a:gd name="connsiteX0" fmla="*/ 0 w 10287000"/>
              <a:gd name="connsiteY0" fmla="*/ 0 h 1879600"/>
              <a:gd name="connsiteX1" fmla="*/ 5168900 w 10287000"/>
              <a:gd name="connsiteY1" fmla="*/ 1879600 h 1879600"/>
              <a:gd name="connsiteX2" fmla="*/ 10287000 w 10287000"/>
              <a:gd name="connsiteY2" fmla="*/ 635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0" h="1879600">
                <a:moveTo>
                  <a:pt x="0" y="0"/>
                </a:moveTo>
                <a:lnTo>
                  <a:pt x="5168900" y="1879600"/>
                </a:lnTo>
                <a:lnTo>
                  <a:pt x="10287000" y="635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AFC2B87B-E490-4F81-BA61-68BF9A8EC137}"/>
              </a:ext>
            </a:extLst>
          </p:cNvPr>
          <p:cNvSpPr/>
          <p:nvPr/>
        </p:nvSpPr>
        <p:spPr>
          <a:xfrm>
            <a:off x="5308600" y="2273300"/>
            <a:ext cx="1574800" cy="1574800"/>
          </a:xfrm>
          <a:prstGeom prst="hear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7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3182386" y="2705725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如此的相近</a:t>
            </a:r>
          </a:p>
        </p:txBody>
      </p:sp>
    </p:spTree>
    <p:extLst>
      <p:ext uri="{BB962C8B-B14F-4D97-AF65-F5344CB8AC3E}">
        <p14:creationId xmlns:p14="http://schemas.microsoft.com/office/powerpoint/2010/main" val="26320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3182386" y="2705725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如此的相近</a:t>
            </a:r>
          </a:p>
        </p:txBody>
      </p:sp>
    </p:spTree>
    <p:extLst>
      <p:ext uri="{BB962C8B-B14F-4D97-AF65-F5344CB8AC3E}">
        <p14:creationId xmlns:p14="http://schemas.microsoft.com/office/powerpoint/2010/main" val="6272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3182386" y="2705725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如此的相近</a:t>
            </a:r>
          </a:p>
        </p:txBody>
      </p:sp>
    </p:spTree>
    <p:extLst>
      <p:ext uri="{BB962C8B-B14F-4D97-AF65-F5344CB8AC3E}">
        <p14:creationId xmlns:p14="http://schemas.microsoft.com/office/powerpoint/2010/main" val="82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875153" y="2625209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未来</a:t>
            </a:r>
          </a:p>
        </p:txBody>
      </p:sp>
    </p:spTree>
    <p:extLst>
      <p:ext uri="{BB962C8B-B14F-4D97-AF65-F5344CB8AC3E}">
        <p14:creationId xmlns:p14="http://schemas.microsoft.com/office/powerpoint/2010/main" val="1166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9763A-B3D2-483A-A1A7-585C80D2C8F7}"/>
              </a:ext>
            </a:extLst>
          </p:cNvPr>
          <p:cNvSpPr/>
          <p:nvPr/>
        </p:nvSpPr>
        <p:spPr>
          <a:xfrm>
            <a:off x="3746652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800" dirty="0">
                <a:solidFill>
                  <a:prstClr val="black"/>
                </a:solidFill>
                <a:latin typeface="Arial"/>
                <a:ea typeface="微软雅黑"/>
              </a:rPr>
              <a:t>虽然很长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3746641" y="2625209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但我相信</a:t>
            </a:r>
          </a:p>
        </p:txBody>
      </p:sp>
    </p:spTree>
    <p:extLst>
      <p:ext uri="{BB962C8B-B14F-4D97-AF65-F5344CB8AC3E}">
        <p14:creationId xmlns:p14="http://schemas.microsoft.com/office/powerpoint/2010/main" val="29564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875156" y="2625209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相信</a:t>
            </a:r>
          </a:p>
        </p:txBody>
      </p:sp>
    </p:spTree>
    <p:extLst>
      <p:ext uri="{BB962C8B-B14F-4D97-AF65-F5344CB8AC3E}">
        <p14:creationId xmlns:p14="http://schemas.microsoft.com/office/powerpoint/2010/main" val="3534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310902" y="2625209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我们会</a:t>
            </a:r>
          </a:p>
        </p:txBody>
      </p:sp>
    </p:spTree>
    <p:extLst>
      <p:ext uri="{BB962C8B-B14F-4D97-AF65-F5344CB8AC3E}">
        <p14:creationId xmlns:p14="http://schemas.microsoft.com/office/powerpoint/2010/main" val="8545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3182392" y="2625209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一起走下去</a:t>
            </a:r>
          </a:p>
        </p:txBody>
      </p:sp>
    </p:spTree>
    <p:extLst>
      <p:ext uri="{BB962C8B-B14F-4D97-AF65-F5344CB8AC3E}">
        <p14:creationId xmlns:p14="http://schemas.microsoft.com/office/powerpoint/2010/main" val="15932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875160" y="2625209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永远</a:t>
            </a:r>
          </a:p>
        </p:txBody>
      </p:sp>
    </p:spTree>
    <p:extLst>
      <p:ext uri="{BB962C8B-B14F-4D97-AF65-F5344CB8AC3E}">
        <p14:creationId xmlns:p14="http://schemas.microsoft.com/office/powerpoint/2010/main" val="10904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16D6AA-4767-43D0-B3C7-3EE04E03B8CC}"/>
              </a:ext>
            </a:extLst>
          </p:cNvPr>
          <p:cNvSpPr/>
          <p:nvPr/>
        </p:nvSpPr>
        <p:spPr>
          <a:xfrm>
            <a:off x="952500" y="965200"/>
            <a:ext cx="10287000" cy="47117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BF7E4D2-19DA-4723-B160-6F5CDA057E30}"/>
              </a:ext>
            </a:extLst>
          </p:cNvPr>
          <p:cNvSpPr/>
          <p:nvPr/>
        </p:nvSpPr>
        <p:spPr>
          <a:xfrm>
            <a:off x="939800" y="977900"/>
            <a:ext cx="10287000" cy="1879600"/>
          </a:xfrm>
          <a:custGeom>
            <a:avLst/>
            <a:gdLst>
              <a:gd name="connsiteX0" fmla="*/ 0 w 10287000"/>
              <a:gd name="connsiteY0" fmla="*/ 0 h 1879600"/>
              <a:gd name="connsiteX1" fmla="*/ 5168900 w 10287000"/>
              <a:gd name="connsiteY1" fmla="*/ 1879600 h 1879600"/>
              <a:gd name="connsiteX2" fmla="*/ 10287000 w 10287000"/>
              <a:gd name="connsiteY2" fmla="*/ 635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0" h="1879600">
                <a:moveTo>
                  <a:pt x="0" y="0"/>
                </a:moveTo>
                <a:lnTo>
                  <a:pt x="5168900" y="1879600"/>
                </a:lnTo>
                <a:lnTo>
                  <a:pt x="10287000" y="635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AFC2B87B-E490-4F81-BA61-68BF9A8EC137}"/>
              </a:ext>
            </a:extLst>
          </p:cNvPr>
          <p:cNvSpPr/>
          <p:nvPr/>
        </p:nvSpPr>
        <p:spPr>
          <a:xfrm>
            <a:off x="5207000" y="2171700"/>
            <a:ext cx="1778000" cy="1778000"/>
          </a:xfrm>
          <a:prstGeom prst="hear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图片包含 人员, 树, 男士, 户外&#10;&#10;描述已自动生成">
            <a:extLst>
              <a:ext uri="{FF2B5EF4-FFF2-40B4-BE49-F238E27FC236}">
                <a16:creationId xmlns:a16="http://schemas.microsoft.com/office/drawing/2014/main" id="{87E321D3-5453-4583-B1AD-8673D3E77C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10724"/>
          <a:stretch>
            <a:fillRect/>
          </a:stretch>
        </p:blipFill>
        <p:spPr/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875160" y="2625209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永远</a:t>
            </a:r>
          </a:p>
        </p:txBody>
      </p:sp>
    </p:spTree>
    <p:extLst>
      <p:ext uri="{BB962C8B-B14F-4D97-AF65-F5344CB8AC3E}">
        <p14:creationId xmlns:p14="http://schemas.microsoft.com/office/powerpoint/2010/main" val="360294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"/>
    </mc:Choice>
    <mc:Fallback>
      <p:transition advTm="4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图片包含 人员, 树, 男士, 户外&#10;&#10;描述已自动生成">
            <a:extLst>
              <a:ext uri="{FF2B5EF4-FFF2-40B4-BE49-F238E27FC236}">
                <a16:creationId xmlns:a16="http://schemas.microsoft.com/office/drawing/2014/main" id="{C3E8890C-EAED-4535-A329-9E12A9BA0B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10724"/>
          <a:stretch>
            <a:fillRect/>
          </a:stretch>
        </p:blipFill>
        <p:spPr/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875160" y="2625209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永远</a:t>
            </a:r>
          </a:p>
        </p:txBody>
      </p:sp>
    </p:spTree>
    <p:extLst>
      <p:ext uri="{BB962C8B-B14F-4D97-AF65-F5344CB8AC3E}">
        <p14:creationId xmlns:p14="http://schemas.microsoft.com/office/powerpoint/2010/main" val="239738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"/>
    </mc:Choice>
    <mc:Fallback>
      <p:transition advTm="4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310905" y="2625209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陈美丽</a:t>
            </a:r>
          </a:p>
        </p:txBody>
      </p:sp>
    </p:spTree>
    <p:extLst>
      <p:ext uri="{BB962C8B-B14F-4D97-AF65-F5344CB8AC3E}">
        <p14:creationId xmlns:p14="http://schemas.microsoft.com/office/powerpoint/2010/main" val="25959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3135905" y="2625209"/>
            <a:ext cx="5920210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这是给你的</a:t>
            </a:r>
          </a:p>
        </p:txBody>
      </p:sp>
    </p:spTree>
    <p:extLst>
      <p:ext uri="{BB962C8B-B14F-4D97-AF65-F5344CB8AC3E}">
        <p14:creationId xmlns:p14="http://schemas.microsoft.com/office/powerpoint/2010/main" val="27892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CD05A7B-1DCC-42E5-AC6E-0E146C201403}"/>
              </a:ext>
            </a:extLst>
          </p:cNvPr>
          <p:cNvSpPr txBox="1"/>
          <p:nvPr/>
        </p:nvSpPr>
        <p:spPr>
          <a:xfrm>
            <a:off x="4334483" y="2634540"/>
            <a:ext cx="4698723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告白信</a:t>
            </a:r>
            <a:r>
              <a:rPr lang="zh-CN" altLang="en-US" dirty="0">
                <a:solidFill>
                  <a:srgbClr val="FFC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133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"/>
    </mc:Choice>
    <mc:Fallback xmlns="">
      <p:transition advTm="40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2FD43E2-C552-4964-B359-6D98967D0B36}"/>
              </a:ext>
            </a:extLst>
          </p:cNvPr>
          <p:cNvSpPr txBox="1"/>
          <p:nvPr/>
        </p:nvSpPr>
        <p:spPr>
          <a:xfrm>
            <a:off x="4334483" y="2634540"/>
            <a:ext cx="4698723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告白信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923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/>
    </mc:Choice>
    <mc:Fallback xmlns="">
      <p:transition advTm="40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C0A3828-F11D-4637-8CB2-1212F618B46A}"/>
              </a:ext>
            </a:extLst>
          </p:cNvPr>
          <p:cNvSpPr txBox="1"/>
          <p:nvPr/>
        </p:nvSpPr>
        <p:spPr>
          <a:xfrm>
            <a:off x="4334483" y="2634540"/>
            <a:ext cx="4698723" cy="14465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dirty="0"/>
              <a:t>告白信</a:t>
            </a:r>
            <a:r>
              <a:rPr lang="zh-CN" altLang="en-US" dirty="0">
                <a:solidFill>
                  <a:srgbClr val="FFC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283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 descr="图片包含 人员, 户外, 树, 妇女&#10;&#10;描述已自动生成">
            <a:extLst>
              <a:ext uri="{FF2B5EF4-FFF2-40B4-BE49-F238E27FC236}">
                <a16:creationId xmlns:a16="http://schemas.microsoft.com/office/drawing/2014/main" id="{93878519-E16A-4548-9399-D140909AC3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607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416D6AA-4767-43D0-B3C7-3EE04E03B8CC}"/>
              </a:ext>
            </a:extLst>
          </p:cNvPr>
          <p:cNvSpPr/>
          <p:nvPr/>
        </p:nvSpPr>
        <p:spPr>
          <a:xfrm>
            <a:off x="952500" y="965200"/>
            <a:ext cx="10287000" cy="47117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BF7E4D2-19DA-4723-B160-6F5CDA057E30}"/>
              </a:ext>
            </a:extLst>
          </p:cNvPr>
          <p:cNvSpPr/>
          <p:nvPr/>
        </p:nvSpPr>
        <p:spPr>
          <a:xfrm>
            <a:off x="939800" y="977900"/>
            <a:ext cx="10287000" cy="1879600"/>
          </a:xfrm>
          <a:custGeom>
            <a:avLst/>
            <a:gdLst>
              <a:gd name="connsiteX0" fmla="*/ 0 w 10287000"/>
              <a:gd name="connsiteY0" fmla="*/ 0 h 1879600"/>
              <a:gd name="connsiteX1" fmla="*/ 5168900 w 10287000"/>
              <a:gd name="connsiteY1" fmla="*/ 1879600 h 1879600"/>
              <a:gd name="connsiteX2" fmla="*/ 10287000 w 10287000"/>
              <a:gd name="connsiteY2" fmla="*/ 635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0" h="1879600">
                <a:moveTo>
                  <a:pt x="0" y="0"/>
                </a:moveTo>
                <a:lnTo>
                  <a:pt x="5168900" y="1879600"/>
                </a:lnTo>
                <a:lnTo>
                  <a:pt x="10287000" y="635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AFC2B87B-E490-4F81-BA61-68BF9A8EC137}"/>
              </a:ext>
            </a:extLst>
          </p:cNvPr>
          <p:cNvSpPr/>
          <p:nvPr/>
        </p:nvSpPr>
        <p:spPr>
          <a:xfrm>
            <a:off x="5308600" y="2273300"/>
            <a:ext cx="1574800" cy="1574800"/>
          </a:xfrm>
          <a:prstGeom prst="hear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0F272-C5CA-4CBF-B50D-2801FE2552A4}"/>
              </a:ext>
            </a:extLst>
          </p:cNvPr>
          <p:cNvSpPr/>
          <p:nvPr/>
        </p:nvSpPr>
        <p:spPr>
          <a:xfrm>
            <a:off x="4977745" y="2462454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8000" dirty="0">
                <a:latin typeface="+mn-ea"/>
                <a:cs typeface="Arial" panose="020B0604020202020204" pitchFamily="34" charset="0"/>
              </a:rPr>
              <a:t>砖家</a:t>
            </a:r>
            <a:endParaRPr lang="zh-CN" altLang="en-US" sz="8000" dirty="0">
              <a:latin typeface="+mn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106D8F0-252C-4B57-9023-0673F4A0EBF0}"/>
              </a:ext>
            </a:extLst>
          </p:cNvPr>
          <p:cNvGrpSpPr/>
          <p:nvPr/>
        </p:nvGrpSpPr>
        <p:grpSpPr>
          <a:xfrm>
            <a:off x="5291056" y="3785893"/>
            <a:ext cx="1609888" cy="912090"/>
            <a:chOff x="7209451" y="2702779"/>
            <a:chExt cx="2449789" cy="1387940"/>
          </a:xfrm>
        </p:grpSpPr>
        <p:sp>
          <p:nvSpPr>
            <p:cNvPr id="3" name="立方体 2">
              <a:extLst>
                <a:ext uri="{FF2B5EF4-FFF2-40B4-BE49-F238E27FC236}">
                  <a16:creationId xmlns:a16="http://schemas.microsoft.com/office/drawing/2014/main" id="{B1D263B6-A08D-4E67-9B97-BF49547E3124}"/>
                </a:ext>
              </a:extLst>
            </p:cNvPr>
            <p:cNvSpPr/>
            <p:nvPr/>
          </p:nvSpPr>
          <p:spPr>
            <a:xfrm>
              <a:off x="7209451" y="3662094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立方体 3">
              <a:extLst>
                <a:ext uri="{FF2B5EF4-FFF2-40B4-BE49-F238E27FC236}">
                  <a16:creationId xmlns:a16="http://schemas.microsoft.com/office/drawing/2014/main" id="{54541498-EE11-442C-B280-23D8908448DD}"/>
                </a:ext>
              </a:extLst>
            </p:cNvPr>
            <p:cNvSpPr/>
            <p:nvPr/>
          </p:nvSpPr>
          <p:spPr>
            <a:xfrm>
              <a:off x="7981908" y="3662094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立方体 4">
              <a:extLst>
                <a:ext uri="{FF2B5EF4-FFF2-40B4-BE49-F238E27FC236}">
                  <a16:creationId xmlns:a16="http://schemas.microsoft.com/office/drawing/2014/main" id="{0C4842C4-D619-42EC-8C9A-4CC912220C8B}"/>
                </a:ext>
              </a:extLst>
            </p:cNvPr>
            <p:cNvSpPr/>
            <p:nvPr/>
          </p:nvSpPr>
          <p:spPr>
            <a:xfrm>
              <a:off x="7209451" y="3340491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立方体 5">
              <a:extLst>
                <a:ext uri="{FF2B5EF4-FFF2-40B4-BE49-F238E27FC236}">
                  <a16:creationId xmlns:a16="http://schemas.microsoft.com/office/drawing/2014/main" id="{6928F230-5466-4054-8BFC-2A419E6C0187}"/>
                </a:ext>
              </a:extLst>
            </p:cNvPr>
            <p:cNvSpPr/>
            <p:nvPr/>
          </p:nvSpPr>
          <p:spPr>
            <a:xfrm>
              <a:off x="7981908" y="3340491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立方体 6">
              <a:extLst>
                <a:ext uri="{FF2B5EF4-FFF2-40B4-BE49-F238E27FC236}">
                  <a16:creationId xmlns:a16="http://schemas.microsoft.com/office/drawing/2014/main" id="{46E787E6-7250-4835-9788-5F82DB26E31C}"/>
                </a:ext>
              </a:extLst>
            </p:cNvPr>
            <p:cNvSpPr/>
            <p:nvPr/>
          </p:nvSpPr>
          <p:spPr>
            <a:xfrm>
              <a:off x="8754365" y="3662094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立方体 7">
              <a:extLst>
                <a:ext uri="{FF2B5EF4-FFF2-40B4-BE49-F238E27FC236}">
                  <a16:creationId xmlns:a16="http://schemas.microsoft.com/office/drawing/2014/main" id="{AD25E128-4D63-48DA-8B59-9FDCE2529096}"/>
                </a:ext>
              </a:extLst>
            </p:cNvPr>
            <p:cNvSpPr/>
            <p:nvPr/>
          </p:nvSpPr>
          <p:spPr>
            <a:xfrm>
              <a:off x="8754365" y="3340491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立方体 8">
              <a:extLst>
                <a:ext uri="{FF2B5EF4-FFF2-40B4-BE49-F238E27FC236}">
                  <a16:creationId xmlns:a16="http://schemas.microsoft.com/office/drawing/2014/main" id="{1EB2D839-0064-4C99-9A50-3CFC72064637}"/>
                </a:ext>
              </a:extLst>
            </p:cNvPr>
            <p:cNvSpPr/>
            <p:nvPr/>
          </p:nvSpPr>
          <p:spPr>
            <a:xfrm>
              <a:off x="7981908" y="3018888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立方体 9">
              <a:extLst>
                <a:ext uri="{FF2B5EF4-FFF2-40B4-BE49-F238E27FC236}">
                  <a16:creationId xmlns:a16="http://schemas.microsoft.com/office/drawing/2014/main" id="{F2DA9D75-8447-4891-A8C0-EB3878D18529}"/>
                </a:ext>
              </a:extLst>
            </p:cNvPr>
            <p:cNvSpPr/>
            <p:nvPr/>
          </p:nvSpPr>
          <p:spPr>
            <a:xfrm>
              <a:off x="8754365" y="3018887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立方体 10">
              <a:extLst>
                <a:ext uri="{FF2B5EF4-FFF2-40B4-BE49-F238E27FC236}">
                  <a16:creationId xmlns:a16="http://schemas.microsoft.com/office/drawing/2014/main" id="{C3EFEFA2-BC61-4555-BAF6-079B27C5DADA}"/>
                </a:ext>
              </a:extLst>
            </p:cNvPr>
            <p:cNvSpPr/>
            <p:nvPr/>
          </p:nvSpPr>
          <p:spPr>
            <a:xfrm>
              <a:off x="8754365" y="2702779"/>
              <a:ext cx="904875" cy="428625"/>
            </a:xfrm>
            <a:prstGeom prst="cub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59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4AB8CC-4135-45EA-A3F9-B57CD5B7FD87}"/>
              </a:ext>
            </a:extLst>
          </p:cNvPr>
          <p:cNvSpPr/>
          <p:nvPr/>
        </p:nvSpPr>
        <p:spPr>
          <a:xfrm>
            <a:off x="5490706" y="276728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8000" dirty="0">
                <a:latin typeface="+mn-ea"/>
                <a:cs typeface="Arial" panose="020B0604020202020204" pitchFamily="34" charset="0"/>
              </a:rPr>
              <a:t>说</a:t>
            </a:r>
            <a:endParaRPr lang="zh-CN" altLang="en-US" sz="8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03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35F2ACB-0583-47B2-A5F0-23F595051B5D}"/>
              </a:ext>
            </a:extLst>
          </p:cNvPr>
          <p:cNvSpPr/>
          <p:nvPr/>
        </p:nvSpPr>
        <p:spPr>
          <a:xfrm>
            <a:off x="4976943" y="276728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dirty="0"/>
              <a:t>陈</a:t>
            </a:r>
          </a:p>
        </p:txBody>
      </p:sp>
    </p:spTree>
    <p:extLst>
      <p:ext uri="{BB962C8B-B14F-4D97-AF65-F5344CB8AC3E}">
        <p14:creationId xmlns:p14="http://schemas.microsoft.com/office/powerpoint/2010/main" val="28162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FE8C81-C058-4C0F-8EEE-620606D33C5D}"/>
              </a:ext>
            </a:extLst>
          </p:cNvPr>
          <p:cNvSpPr/>
          <p:nvPr/>
        </p:nvSpPr>
        <p:spPr>
          <a:xfrm>
            <a:off x="3964523" y="2779980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8000" dirty="0">
                <a:latin typeface="+mn-ea"/>
                <a:cs typeface="Arial" panose="020B0604020202020204" pitchFamily="34" charset="0"/>
              </a:rPr>
              <a:t>人的一生</a:t>
            </a:r>
            <a:endParaRPr lang="zh-CN" altLang="en-US" sz="8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7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409D053-CD1B-4995-9240-D4680F27842B}"/>
              </a:ext>
            </a:extLst>
          </p:cNvPr>
          <p:cNvSpPr/>
          <p:nvPr/>
        </p:nvSpPr>
        <p:spPr>
          <a:xfrm>
            <a:off x="4464783" y="2767280"/>
            <a:ext cx="32624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8000" dirty="0">
                <a:latin typeface="+mn-ea"/>
                <a:cs typeface="Arial" panose="020B0604020202020204" pitchFamily="34" charset="0"/>
              </a:rPr>
              <a:t>会遇到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80DF275-80A1-4D24-BE9C-FB711BE98956}"/>
              </a:ext>
            </a:extLst>
          </p:cNvPr>
          <p:cNvSpPr/>
          <p:nvPr/>
        </p:nvSpPr>
        <p:spPr>
          <a:xfrm>
            <a:off x="4464785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>
                    <a:lumMod val="85000"/>
                  </a:schemeClr>
                </a:solidFill>
                <a:latin typeface="+mn-ea"/>
                <a:cs typeface="Arial" panose="020B0604020202020204" pitchFamily="34" charset="0"/>
              </a:rPr>
              <a:t>会</a:t>
            </a:r>
            <a:r>
              <a:rPr lang="zh-CN" altLang="zh-CN" sz="8000" dirty="0">
                <a:latin typeface="+mn-ea"/>
                <a:cs typeface="Arial" panose="020B0604020202020204" pitchFamily="34" charset="0"/>
              </a:rPr>
              <a:t>遇到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80DF275-80A1-4D24-BE9C-FB711BE98956}"/>
              </a:ext>
            </a:extLst>
          </p:cNvPr>
          <p:cNvSpPr/>
          <p:nvPr/>
        </p:nvSpPr>
        <p:spPr>
          <a:xfrm>
            <a:off x="4464785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>
                <a:latin typeface="+mn-ea"/>
                <a:cs typeface="Arial" panose="020B0604020202020204" pitchFamily="34" charset="0"/>
              </a:rPr>
              <a:t>会</a:t>
            </a:r>
            <a:r>
              <a:rPr lang="zh-CN" altLang="zh-CN" sz="8000" dirty="0">
                <a:solidFill>
                  <a:schemeClr val="bg1">
                    <a:lumMod val="85000"/>
                  </a:schemeClr>
                </a:solidFill>
                <a:latin typeface="+mn-ea"/>
                <a:cs typeface="Arial" panose="020B0604020202020204" pitchFamily="34" charset="0"/>
              </a:rPr>
              <a:t>遇</a:t>
            </a:r>
            <a:r>
              <a:rPr lang="zh-CN" altLang="zh-CN" sz="8000" dirty="0">
                <a:latin typeface="+mn-ea"/>
                <a:cs typeface="Arial" panose="020B0604020202020204" pitchFamily="34" charset="0"/>
              </a:rPr>
              <a:t>到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80DF275-80A1-4D24-BE9C-FB711BE98956}"/>
              </a:ext>
            </a:extLst>
          </p:cNvPr>
          <p:cNvSpPr/>
          <p:nvPr/>
        </p:nvSpPr>
        <p:spPr>
          <a:xfrm>
            <a:off x="4464785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>
                <a:latin typeface="+mn-ea"/>
                <a:cs typeface="Arial" panose="020B0604020202020204" pitchFamily="34" charset="0"/>
              </a:rPr>
              <a:t>会</a:t>
            </a:r>
            <a:r>
              <a:rPr lang="zh-CN" altLang="zh-CN" sz="8000" dirty="0">
                <a:latin typeface="+mn-ea"/>
                <a:cs typeface="Arial" panose="020B0604020202020204" pitchFamily="34" charset="0"/>
              </a:rPr>
              <a:t>遇</a:t>
            </a:r>
            <a:r>
              <a:rPr lang="zh-CN" altLang="zh-CN" sz="8000" dirty="0">
                <a:solidFill>
                  <a:schemeClr val="bg1">
                    <a:lumMod val="85000"/>
                  </a:schemeClr>
                </a:solidFill>
                <a:latin typeface="+mn-ea"/>
                <a:cs typeface="Arial" panose="020B0604020202020204" pitchFamily="34" charset="0"/>
              </a:rPr>
              <a:t>到</a:t>
            </a:r>
            <a:endParaRPr lang="zh-CN" altLang="en-US" sz="8000" dirty="0">
              <a:solidFill>
                <a:schemeClr val="bg1">
                  <a:lumMod val="8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02D510-8289-4CE3-9BE0-6AD05D107F35}"/>
              </a:ext>
            </a:extLst>
          </p:cNvPr>
          <p:cNvSpPr/>
          <p:nvPr/>
        </p:nvSpPr>
        <p:spPr>
          <a:xfrm>
            <a:off x="6179186" y="276728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万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1C9C41D-FD66-4D56-9800-47EBFCCA49A3}"/>
              </a:ext>
            </a:extLst>
          </p:cNvPr>
          <p:cNvSpPr/>
          <p:nvPr/>
        </p:nvSpPr>
        <p:spPr>
          <a:xfrm>
            <a:off x="7195186" y="276728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人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CC3F9-D79D-46BC-84C3-3E44805A791C}"/>
              </a:ext>
            </a:extLst>
          </p:cNvPr>
          <p:cNvSpPr/>
          <p:nvPr/>
        </p:nvSpPr>
        <p:spPr>
          <a:xfrm>
            <a:off x="3634759" y="-4522520"/>
            <a:ext cx="785793" cy="8710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9E8025E-E278-436C-88E1-1FE8AAA0CD1F}"/>
              </a:ext>
            </a:extLst>
          </p:cNvPr>
          <p:cNvSpPr/>
          <p:nvPr/>
        </p:nvSpPr>
        <p:spPr>
          <a:xfrm>
            <a:off x="4248814" y="-4522520"/>
            <a:ext cx="785793" cy="8710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29F967-D17D-4C37-919C-F09230C78DCB}"/>
              </a:ext>
            </a:extLst>
          </p:cNvPr>
          <p:cNvSpPr/>
          <p:nvPr/>
        </p:nvSpPr>
        <p:spPr>
          <a:xfrm>
            <a:off x="4862869" y="-5742514"/>
            <a:ext cx="785792" cy="9941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CEB6B7F-F10F-4279-8ED4-C46BC59F12E0}"/>
              </a:ext>
            </a:extLst>
          </p:cNvPr>
          <p:cNvSpPr/>
          <p:nvPr/>
        </p:nvSpPr>
        <p:spPr>
          <a:xfrm>
            <a:off x="5476923" y="-6970218"/>
            <a:ext cx="785792" cy="11172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sz="8000" dirty="0">
                <a:latin typeface="+mn-ea"/>
                <a:cs typeface="Arial" panose="020B0604020202020204" pitchFamily="34" charset="0"/>
              </a:rPr>
              <a:t>0</a:t>
            </a:r>
            <a:endParaRPr lang="zh-CN" altLang="en-US" sz="80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FD16D8-2A5E-4306-AB06-A5A29DEB931D}"/>
              </a:ext>
            </a:extLst>
          </p:cNvPr>
          <p:cNvSpPr/>
          <p:nvPr/>
        </p:nvSpPr>
        <p:spPr>
          <a:xfrm>
            <a:off x="2558650" y="-568058"/>
            <a:ext cx="5394230" cy="3238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99B8FA-F02E-40C4-84AF-C0F18A34EF53}"/>
              </a:ext>
            </a:extLst>
          </p:cNvPr>
          <p:cNvSpPr/>
          <p:nvPr/>
        </p:nvSpPr>
        <p:spPr>
          <a:xfrm>
            <a:off x="2558650" y="4090719"/>
            <a:ext cx="5394230" cy="3238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02D510-8289-4CE3-9BE0-6AD05D107F35}"/>
              </a:ext>
            </a:extLst>
          </p:cNvPr>
          <p:cNvSpPr/>
          <p:nvPr/>
        </p:nvSpPr>
        <p:spPr>
          <a:xfrm>
            <a:off x="6179186" y="276728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万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1C9C41D-FD66-4D56-9800-47EBFCCA49A3}"/>
              </a:ext>
            </a:extLst>
          </p:cNvPr>
          <p:cNvSpPr/>
          <p:nvPr/>
        </p:nvSpPr>
        <p:spPr>
          <a:xfrm>
            <a:off x="7195186" y="276728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人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CC3F9-D79D-46BC-84C3-3E44805A791C}"/>
              </a:ext>
            </a:extLst>
          </p:cNvPr>
          <p:cNvSpPr/>
          <p:nvPr/>
        </p:nvSpPr>
        <p:spPr>
          <a:xfrm>
            <a:off x="3634759" y="2796777"/>
            <a:ext cx="785793" cy="8710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9E8025E-E278-436C-88E1-1FE8AAA0CD1F}"/>
              </a:ext>
            </a:extLst>
          </p:cNvPr>
          <p:cNvSpPr/>
          <p:nvPr/>
        </p:nvSpPr>
        <p:spPr>
          <a:xfrm>
            <a:off x="4248814" y="2796777"/>
            <a:ext cx="785793" cy="8710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29F967-D17D-4C37-919C-F09230C78DCB}"/>
              </a:ext>
            </a:extLst>
          </p:cNvPr>
          <p:cNvSpPr/>
          <p:nvPr/>
        </p:nvSpPr>
        <p:spPr>
          <a:xfrm>
            <a:off x="4862869" y="2796777"/>
            <a:ext cx="785792" cy="9941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CEB6B7F-F10F-4279-8ED4-C46BC59F12E0}"/>
              </a:ext>
            </a:extLst>
          </p:cNvPr>
          <p:cNvSpPr/>
          <p:nvPr/>
        </p:nvSpPr>
        <p:spPr>
          <a:xfrm>
            <a:off x="5476923" y="2796777"/>
            <a:ext cx="785792" cy="11172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FD16D8-2A5E-4306-AB06-A5A29DEB931D}"/>
              </a:ext>
            </a:extLst>
          </p:cNvPr>
          <p:cNvSpPr/>
          <p:nvPr/>
        </p:nvSpPr>
        <p:spPr>
          <a:xfrm>
            <a:off x="2558650" y="-568058"/>
            <a:ext cx="5394230" cy="3238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99B8FA-F02E-40C4-84AF-C0F18A34EF53}"/>
              </a:ext>
            </a:extLst>
          </p:cNvPr>
          <p:cNvSpPr/>
          <p:nvPr/>
        </p:nvSpPr>
        <p:spPr>
          <a:xfrm>
            <a:off x="2558650" y="4090719"/>
            <a:ext cx="5394230" cy="3238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058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 advTm="400">
        <p159:morph option="byObject"/>
      </p:transition>
    </mc:Choice>
    <mc:Fallback xmlns="">
      <p:transition spd="slow" advTm="4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 descr="男士">
            <a:extLst>
              <a:ext uri="{FF2B5EF4-FFF2-40B4-BE49-F238E27FC236}">
                <a16:creationId xmlns:a16="http://schemas.microsoft.com/office/drawing/2014/main" id="{1794CBEA-1A01-491A-9E6D-52F8A92FF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823" y="2971800"/>
            <a:ext cx="914400" cy="914400"/>
          </a:xfrm>
          <a:prstGeom prst="rect">
            <a:avLst/>
          </a:prstGeom>
        </p:spPr>
      </p:pic>
      <p:pic>
        <p:nvPicPr>
          <p:cNvPr id="5" name="图形 4" descr="男士">
            <a:extLst>
              <a:ext uri="{FF2B5EF4-FFF2-40B4-BE49-F238E27FC236}">
                <a16:creationId xmlns:a16="http://schemas.microsoft.com/office/drawing/2014/main" id="{087BF05C-7D66-4E99-B229-8CD92CC9B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3715" y="2971800"/>
            <a:ext cx="914400" cy="914400"/>
          </a:xfrm>
          <a:prstGeom prst="rect">
            <a:avLst/>
          </a:prstGeom>
        </p:spPr>
      </p:pic>
      <p:pic>
        <p:nvPicPr>
          <p:cNvPr id="6" name="图形 5" descr="男士">
            <a:extLst>
              <a:ext uri="{FF2B5EF4-FFF2-40B4-BE49-F238E27FC236}">
                <a16:creationId xmlns:a16="http://schemas.microsoft.com/office/drawing/2014/main" id="{28552B3A-F81F-4215-8A90-1E86CBC6A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5932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"/>
    </mc:Choice>
    <mc:Fallback>
      <p:transition advTm="4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男士">
            <a:extLst>
              <a:ext uri="{FF2B5EF4-FFF2-40B4-BE49-F238E27FC236}">
                <a16:creationId xmlns:a16="http://schemas.microsoft.com/office/drawing/2014/main" id="{BE83F738-F0D7-439A-B4C0-95FACCADA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823" y="3429000"/>
            <a:ext cx="914400" cy="914400"/>
          </a:xfrm>
          <a:prstGeom prst="rect">
            <a:avLst/>
          </a:prstGeom>
        </p:spPr>
      </p:pic>
      <p:pic>
        <p:nvPicPr>
          <p:cNvPr id="8" name="图形 7" descr="男士">
            <a:extLst>
              <a:ext uri="{FF2B5EF4-FFF2-40B4-BE49-F238E27FC236}">
                <a16:creationId xmlns:a16="http://schemas.microsoft.com/office/drawing/2014/main" id="{04D922F1-0BA3-400B-9CC4-2A1F643C7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3715" y="3429000"/>
            <a:ext cx="914400" cy="914400"/>
          </a:xfrm>
          <a:prstGeom prst="rect">
            <a:avLst/>
          </a:prstGeom>
        </p:spPr>
      </p:pic>
      <p:pic>
        <p:nvPicPr>
          <p:cNvPr id="9" name="图形 8" descr="男士">
            <a:extLst>
              <a:ext uri="{FF2B5EF4-FFF2-40B4-BE49-F238E27FC236}">
                <a16:creationId xmlns:a16="http://schemas.microsoft.com/office/drawing/2014/main" id="{1A77EB00-68C1-4B9B-B2D7-EF7FDD0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5932" y="3429000"/>
            <a:ext cx="914400" cy="914400"/>
          </a:xfrm>
          <a:prstGeom prst="rect">
            <a:avLst/>
          </a:prstGeom>
        </p:spPr>
      </p:pic>
      <p:pic>
        <p:nvPicPr>
          <p:cNvPr id="10" name="图形 9" descr="男士">
            <a:extLst>
              <a:ext uri="{FF2B5EF4-FFF2-40B4-BE49-F238E27FC236}">
                <a16:creationId xmlns:a16="http://schemas.microsoft.com/office/drawing/2014/main" id="{48FF2FB7-92CF-4FAE-9738-42B165AE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823" y="2296885"/>
            <a:ext cx="914400" cy="914400"/>
          </a:xfrm>
          <a:prstGeom prst="rect">
            <a:avLst/>
          </a:prstGeom>
        </p:spPr>
      </p:pic>
      <p:pic>
        <p:nvPicPr>
          <p:cNvPr id="11" name="图形 10" descr="男士">
            <a:extLst>
              <a:ext uri="{FF2B5EF4-FFF2-40B4-BE49-F238E27FC236}">
                <a16:creationId xmlns:a16="http://schemas.microsoft.com/office/drawing/2014/main" id="{BCD775E1-C34C-450E-BA74-DE3D1111A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3715" y="2296885"/>
            <a:ext cx="914400" cy="914400"/>
          </a:xfrm>
          <a:prstGeom prst="rect">
            <a:avLst/>
          </a:prstGeom>
        </p:spPr>
      </p:pic>
      <p:pic>
        <p:nvPicPr>
          <p:cNvPr id="12" name="图形 11" descr="男士">
            <a:extLst>
              <a:ext uri="{FF2B5EF4-FFF2-40B4-BE49-F238E27FC236}">
                <a16:creationId xmlns:a16="http://schemas.microsoft.com/office/drawing/2014/main" id="{1D42806C-C4AD-494A-A216-185DD6A7E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5932" y="22968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8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"/>
    </mc:Choice>
    <mc:Fallback>
      <p:transition advTm="4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男士">
            <a:extLst>
              <a:ext uri="{FF2B5EF4-FFF2-40B4-BE49-F238E27FC236}">
                <a16:creationId xmlns:a16="http://schemas.microsoft.com/office/drawing/2014/main" id="{BE83F738-F0D7-439A-B4C0-95FACCADA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4452" y="4103915"/>
            <a:ext cx="914400" cy="914400"/>
          </a:xfrm>
          <a:prstGeom prst="rect">
            <a:avLst/>
          </a:prstGeom>
        </p:spPr>
      </p:pic>
      <p:pic>
        <p:nvPicPr>
          <p:cNvPr id="8" name="图形 7" descr="男士">
            <a:extLst>
              <a:ext uri="{FF2B5EF4-FFF2-40B4-BE49-F238E27FC236}">
                <a16:creationId xmlns:a16="http://schemas.microsoft.com/office/drawing/2014/main" id="{04D922F1-0BA3-400B-9CC4-2A1F643C7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344" y="4103915"/>
            <a:ext cx="914400" cy="914400"/>
          </a:xfrm>
          <a:prstGeom prst="rect">
            <a:avLst/>
          </a:prstGeom>
        </p:spPr>
      </p:pic>
      <p:pic>
        <p:nvPicPr>
          <p:cNvPr id="9" name="图形 8" descr="男士">
            <a:extLst>
              <a:ext uri="{FF2B5EF4-FFF2-40B4-BE49-F238E27FC236}">
                <a16:creationId xmlns:a16="http://schemas.microsoft.com/office/drawing/2014/main" id="{1A77EB00-68C1-4B9B-B2D7-EF7FDD0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0561" y="4103915"/>
            <a:ext cx="914400" cy="914400"/>
          </a:xfrm>
          <a:prstGeom prst="rect">
            <a:avLst/>
          </a:prstGeom>
        </p:spPr>
      </p:pic>
      <p:pic>
        <p:nvPicPr>
          <p:cNvPr id="10" name="图形 9" descr="男士">
            <a:extLst>
              <a:ext uri="{FF2B5EF4-FFF2-40B4-BE49-F238E27FC236}">
                <a16:creationId xmlns:a16="http://schemas.microsoft.com/office/drawing/2014/main" id="{48FF2FB7-92CF-4FAE-9738-42B165AE7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4452" y="2971800"/>
            <a:ext cx="914400" cy="914400"/>
          </a:xfrm>
          <a:prstGeom prst="rect">
            <a:avLst/>
          </a:prstGeom>
        </p:spPr>
      </p:pic>
      <p:pic>
        <p:nvPicPr>
          <p:cNvPr id="11" name="图形 10" descr="男士">
            <a:extLst>
              <a:ext uri="{FF2B5EF4-FFF2-40B4-BE49-F238E27FC236}">
                <a16:creationId xmlns:a16="http://schemas.microsoft.com/office/drawing/2014/main" id="{BCD775E1-C34C-450E-BA74-DE3D1111A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344" y="2971800"/>
            <a:ext cx="914400" cy="914400"/>
          </a:xfrm>
          <a:prstGeom prst="rect">
            <a:avLst/>
          </a:prstGeom>
        </p:spPr>
      </p:pic>
      <p:pic>
        <p:nvPicPr>
          <p:cNvPr id="12" name="图形 11" descr="男士">
            <a:extLst>
              <a:ext uri="{FF2B5EF4-FFF2-40B4-BE49-F238E27FC236}">
                <a16:creationId xmlns:a16="http://schemas.microsoft.com/office/drawing/2014/main" id="{1D42806C-C4AD-494A-A216-185DD6A7E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0561" y="2971800"/>
            <a:ext cx="914400" cy="914400"/>
          </a:xfrm>
          <a:prstGeom prst="rect">
            <a:avLst/>
          </a:prstGeom>
        </p:spPr>
      </p:pic>
      <p:pic>
        <p:nvPicPr>
          <p:cNvPr id="13" name="图形 12" descr="男士">
            <a:extLst>
              <a:ext uri="{FF2B5EF4-FFF2-40B4-BE49-F238E27FC236}">
                <a16:creationId xmlns:a16="http://schemas.microsoft.com/office/drawing/2014/main" id="{5CAE0C36-42A1-409F-9AA2-E6C923D88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2185" y="4103915"/>
            <a:ext cx="914400" cy="914400"/>
          </a:xfrm>
          <a:prstGeom prst="rect">
            <a:avLst/>
          </a:prstGeom>
        </p:spPr>
      </p:pic>
      <p:pic>
        <p:nvPicPr>
          <p:cNvPr id="14" name="图形 13" descr="男士">
            <a:extLst>
              <a:ext uri="{FF2B5EF4-FFF2-40B4-BE49-F238E27FC236}">
                <a16:creationId xmlns:a16="http://schemas.microsoft.com/office/drawing/2014/main" id="{BE934515-BD7B-40CD-90ED-BFEE257A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6077" y="4103915"/>
            <a:ext cx="914400" cy="914400"/>
          </a:xfrm>
          <a:prstGeom prst="rect">
            <a:avLst/>
          </a:prstGeom>
        </p:spPr>
      </p:pic>
      <p:pic>
        <p:nvPicPr>
          <p:cNvPr id="15" name="图形 14" descr="男士">
            <a:extLst>
              <a:ext uri="{FF2B5EF4-FFF2-40B4-BE49-F238E27FC236}">
                <a16:creationId xmlns:a16="http://schemas.microsoft.com/office/drawing/2014/main" id="{97E23D5F-0E5C-4E8E-A49D-36F7B47A2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8294" y="4103915"/>
            <a:ext cx="914400" cy="914400"/>
          </a:xfrm>
          <a:prstGeom prst="rect">
            <a:avLst/>
          </a:prstGeom>
        </p:spPr>
      </p:pic>
      <p:pic>
        <p:nvPicPr>
          <p:cNvPr id="16" name="图形 15" descr="男士">
            <a:extLst>
              <a:ext uri="{FF2B5EF4-FFF2-40B4-BE49-F238E27FC236}">
                <a16:creationId xmlns:a16="http://schemas.microsoft.com/office/drawing/2014/main" id="{DC2BF418-CD1C-4627-B3B8-A65CDFF02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2185" y="2971800"/>
            <a:ext cx="914400" cy="914400"/>
          </a:xfrm>
          <a:prstGeom prst="rect">
            <a:avLst/>
          </a:prstGeom>
        </p:spPr>
      </p:pic>
      <p:pic>
        <p:nvPicPr>
          <p:cNvPr id="17" name="图形 16" descr="男士">
            <a:extLst>
              <a:ext uri="{FF2B5EF4-FFF2-40B4-BE49-F238E27FC236}">
                <a16:creationId xmlns:a16="http://schemas.microsoft.com/office/drawing/2014/main" id="{E0667DB3-B612-4143-90D3-9446F1973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6077" y="2971800"/>
            <a:ext cx="914400" cy="914400"/>
          </a:xfrm>
          <a:prstGeom prst="rect">
            <a:avLst/>
          </a:prstGeom>
        </p:spPr>
      </p:pic>
      <p:pic>
        <p:nvPicPr>
          <p:cNvPr id="18" name="图形 17" descr="男士">
            <a:extLst>
              <a:ext uri="{FF2B5EF4-FFF2-40B4-BE49-F238E27FC236}">
                <a16:creationId xmlns:a16="http://schemas.microsoft.com/office/drawing/2014/main" id="{0F22DBB3-A11F-4CCB-819B-A8941601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8294" y="2971800"/>
            <a:ext cx="914400" cy="914400"/>
          </a:xfrm>
          <a:prstGeom prst="rect">
            <a:avLst/>
          </a:prstGeom>
        </p:spPr>
      </p:pic>
      <p:pic>
        <p:nvPicPr>
          <p:cNvPr id="19" name="图形 18" descr="男士">
            <a:extLst>
              <a:ext uri="{FF2B5EF4-FFF2-40B4-BE49-F238E27FC236}">
                <a16:creationId xmlns:a16="http://schemas.microsoft.com/office/drawing/2014/main" id="{8BD8F212-DD54-454F-B8B2-6C1F4AAF7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4452" y="1839685"/>
            <a:ext cx="914400" cy="914400"/>
          </a:xfrm>
          <a:prstGeom prst="rect">
            <a:avLst/>
          </a:prstGeom>
        </p:spPr>
      </p:pic>
      <p:pic>
        <p:nvPicPr>
          <p:cNvPr id="20" name="图形 19" descr="男士">
            <a:extLst>
              <a:ext uri="{FF2B5EF4-FFF2-40B4-BE49-F238E27FC236}">
                <a16:creationId xmlns:a16="http://schemas.microsoft.com/office/drawing/2014/main" id="{DB890F01-828E-47E7-BE3A-FA8879482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344" y="1839685"/>
            <a:ext cx="914400" cy="914400"/>
          </a:xfrm>
          <a:prstGeom prst="rect">
            <a:avLst/>
          </a:prstGeom>
        </p:spPr>
      </p:pic>
      <p:pic>
        <p:nvPicPr>
          <p:cNvPr id="21" name="图形 20" descr="男士">
            <a:extLst>
              <a:ext uri="{FF2B5EF4-FFF2-40B4-BE49-F238E27FC236}">
                <a16:creationId xmlns:a16="http://schemas.microsoft.com/office/drawing/2014/main" id="{9BE41C37-89E2-4440-94E4-9BE8CF2C3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0561" y="1839685"/>
            <a:ext cx="914400" cy="914400"/>
          </a:xfrm>
          <a:prstGeom prst="rect">
            <a:avLst/>
          </a:prstGeom>
        </p:spPr>
      </p:pic>
      <p:pic>
        <p:nvPicPr>
          <p:cNvPr id="22" name="图形 21" descr="男士">
            <a:extLst>
              <a:ext uri="{FF2B5EF4-FFF2-40B4-BE49-F238E27FC236}">
                <a16:creationId xmlns:a16="http://schemas.microsoft.com/office/drawing/2014/main" id="{0D254C4F-4455-4918-B5C3-32C0C3BA1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2185" y="1839685"/>
            <a:ext cx="914400" cy="914400"/>
          </a:xfrm>
          <a:prstGeom prst="rect">
            <a:avLst/>
          </a:prstGeom>
        </p:spPr>
      </p:pic>
      <p:pic>
        <p:nvPicPr>
          <p:cNvPr id="23" name="图形 22" descr="男士">
            <a:extLst>
              <a:ext uri="{FF2B5EF4-FFF2-40B4-BE49-F238E27FC236}">
                <a16:creationId xmlns:a16="http://schemas.microsoft.com/office/drawing/2014/main" id="{09620A7E-6AAE-4690-A9D2-1C315853F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6077" y="1839685"/>
            <a:ext cx="914400" cy="914400"/>
          </a:xfrm>
          <a:prstGeom prst="rect">
            <a:avLst/>
          </a:prstGeom>
        </p:spPr>
      </p:pic>
      <p:pic>
        <p:nvPicPr>
          <p:cNvPr id="24" name="图形 23" descr="男士">
            <a:extLst>
              <a:ext uri="{FF2B5EF4-FFF2-40B4-BE49-F238E27FC236}">
                <a16:creationId xmlns:a16="http://schemas.microsoft.com/office/drawing/2014/main" id="{E4148813-5BAE-414E-841D-BEDFB5C4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8294" y="18396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"/>
    </mc:Choice>
    <mc:Fallback>
      <p:transition advTm="4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52C5F7A-A8AA-476F-AF80-C1BB58F34E2F}"/>
              </a:ext>
            </a:extLst>
          </p:cNvPr>
          <p:cNvSpPr/>
          <p:nvPr/>
        </p:nvSpPr>
        <p:spPr>
          <a:xfrm>
            <a:off x="5969632" y="2767280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/>
              <a:t>美丽</a:t>
            </a:r>
          </a:p>
        </p:txBody>
      </p:sp>
    </p:spTree>
    <p:extLst>
      <p:ext uri="{BB962C8B-B14F-4D97-AF65-F5344CB8AC3E}">
        <p14:creationId xmlns:p14="http://schemas.microsoft.com/office/powerpoint/2010/main" val="12572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男士">
            <a:extLst>
              <a:ext uri="{FF2B5EF4-FFF2-40B4-BE49-F238E27FC236}">
                <a16:creationId xmlns:a16="http://schemas.microsoft.com/office/drawing/2014/main" id="{D63852B0-E4A8-4600-94AB-BB8679A44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2281052"/>
            <a:ext cx="914400" cy="914400"/>
          </a:xfrm>
          <a:prstGeom prst="rect">
            <a:avLst/>
          </a:prstGeom>
        </p:spPr>
      </p:pic>
      <p:pic>
        <p:nvPicPr>
          <p:cNvPr id="3" name="图形 2" descr="男士">
            <a:extLst>
              <a:ext uri="{FF2B5EF4-FFF2-40B4-BE49-F238E27FC236}">
                <a16:creationId xmlns:a16="http://schemas.microsoft.com/office/drawing/2014/main" id="{E270F7D9-90FA-4DE9-86BE-D8DC68D54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2281052"/>
            <a:ext cx="914400" cy="914400"/>
          </a:xfrm>
          <a:prstGeom prst="rect">
            <a:avLst/>
          </a:prstGeom>
        </p:spPr>
      </p:pic>
      <p:pic>
        <p:nvPicPr>
          <p:cNvPr id="4" name="图形 3" descr="男士">
            <a:extLst>
              <a:ext uri="{FF2B5EF4-FFF2-40B4-BE49-F238E27FC236}">
                <a16:creationId xmlns:a16="http://schemas.microsoft.com/office/drawing/2014/main" id="{9869148D-E6BD-4502-AFF7-913B1E9B2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2281052"/>
            <a:ext cx="914400" cy="914400"/>
          </a:xfrm>
          <a:prstGeom prst="rect">
            <a:avLst/>
          </a:prstGeom>
        </p:spPr>
      </p:pic>
      <p:pic>
        <p:nvPicPr>
          <p:cNvPr id="5" name="图形 4" descr="男士">
            <a:extLst>
              <a:ext uri="{FF2B5EF4-FFF2-40B4-BE49-F238E27FC236}">
                <a16:creationId xmlns:a16="http://schemas.microsoft.com/office/drawing/2014/main" id="{91333303-18A5-4AE1-83C4-EF86001B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1148937"/>
            <a:ext cx="914400" cy="914400"/>
          </a:xfrm>
          <a:prstGeom prst="rect">
            <a:avLst/>
          </a:prstGeom>
        </p:spPr>
      </p:pic>
      <p:pic>
        <p:nvPicPr>
          <p:cNvPr id="6" name="图形 5" descr="男士">
            <a:extLst>
              <a:ext uri="{FF2B5EF4-FFF2-40B4-BE49-F238E27FC236}">
                <a16:creationId xmlns:a16="http://schemas.microsoft.com/office/drawing/2014/main" id="{C22A1F83-AB13-4196-AA5B-E4933C865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1148937"/>
            <a:ext cx="914400" cy="914400"/>
          </a:xfrm>
          <a:prstGeom prst="rect">
            <a:avLst/>
          </a:prstGeom>
        </p:spPr>
      </p:pic>
      <p:pic>
        <p:nvPicPr>
          <p:cNvPr id="7" name="图形 6" descr="男士">
            <a:extLst>
              <a:ext uri="{FF2B5EF4-FFF2-40B4-BE49-F238E27FC236}">
                <a16:creationId xmlns:a16="http://schemas.microsoft.com/office/drawing/2014/main" id="{C2A24F24-1BC8-46F7-A124-5A54ADE52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1148937"/>
            <a:ext cx="914400" cy="914400"/>
          </a:xfrm>
          <a:prstGeom prst="rect">
            <a:avLst/>
          </a:prstGeom>
        </p:spPr>
      </p:pic>
      <p:pic>
        <p:nvPicPr>
          <p:cNvPr id="8" name="图形 7" descr="男士">
            <a:extLst>
              <a:ext uri="{FF2B5EF4-FFF2-40B4-BE49-F238E27FC236}">
                <a16:creationId xmlns:a16="http://schemas.microsoft.com/office/drawing/2014/main" id="{417E9BF0-1E3B-443B-9776-53D0118F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2281052"/>
            <a:ext cx="914400" cy="914400"/>
          </a:xfrm>
          <a:prstGeom prst="rect">
            <a:avLst/>
          </a:prstGeom>
        </p:spPr>
      </p:pic>
      <p:pic>
        <p:nvPicPr>
          <p:cNvPr id="9" name="图形 8" descr="男士">
            <a:extLst>
              <a:ext uri="{FF2B5EF4-FFF2-40B4-BE49-F238E27FC236}">
                <a16:creationId xmlns:a16="http://schemas.microsoft.com/office/drawing/2014/main" id="{B127A2DF-6103-457E-9264-C3BB038E3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2281052"/>
            <a:ext cx="914400" cy="914400"/>
          </a:xfrm>
          <a:prstGeom prst="rect">
            <a:avLst/>
          </a:prstGeom>
        </p:spPr>
      </p:pic>
      <p:pic>
        <p:nvPicPr>
          <p:cNvPr id="10" name="图形 9" descr="男士">
            <a:extLst>
              <a:ext uri="{FF2B5EF4-FFF2-40B4-BE49-F238E27FC236}">
                <a16:creationId xmlns:a16="http://schemas.microsoft.com/office/drawing/2014/main" id="{954CB34B-0E06-41E4-94B6-90057842C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2281052"/>
            <a:ext cx="914400" cy="914400"/>
          </a:xfrm>
          <a:prstGeom prst="rect">
            <a:avLst/>
          </a:prstGeom>
        </p:spPr>
      </p:pic>
      <p:pic>
        <p:nvPicPr>
          <p:cNvPr id="11" name="图形 10" descr="男士">
            <a:extLst>
              <a:ext uri="{FF2B5EF4-FFF2-40B4-BE49-F238E27FC236}">
                <a16:creationId xmlns:a16="http://schemas.microsoft.com/office/drawing/2014/main" id="{B047E2B0-17BC-441D-950F-C42D94AD3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1148937"/>
            <a:ext cx="914400" cy="914400"/>
          </a:xfrm>
          <a:prstGeom prst="rect">
            <a:avLst/>
          </a:prstGeom>
        </p:spPr>
      </p:pic>
      <p:pic>
        <p:nvPicPr>
          <p:cNvPr id="12" name="图形 11" descr="男士">
            <a:extLst>
              <a:ext uri="{FF2B5EF4-FFF2-40B4-BE49-F238E27FC236}">
                <a16:creationId xmlns:a16="http://schemas.microsoft.com/office/drawing/2014/main" id="{6147F5BE-113F-4039-88AD-9920B080C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1148937"/>
            <a:ext cx="914400" cy="914400"/>
          </a:xfrm>
          <a:prstGeom prst="rect">
            <a:avLst/>
          </a:prstGeom>
        </p:spPr>
      </p:pic>
      <p:pic>
        <p:nvPicPr>
          <p:cNvPr id="13" name="图形 12" descr="男士">
            <a:extLst>
              <a:ext uri="{FF2B5EF4-FFF2-40B4-BE49-F238E27FC236}">
                <a16:creationId xmlns:a16="http://schemas.microsoft.com/office/drawing/2014/main" id="{7D8CF990-FAFA-4AB8-8176-D66C60E17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1148937"/>
            <a:ext cx="914400" cy="914400"/>
          </a:xfrm>
          <a:prstGeom prst="rect">
            <a:avLst/>
          </a:prstGeom>
        </p:spPr>
      </p:pic>
      <p:pic>
        <p:nvPicPr>
          <p:cNvPr id="14" name="图形 13" descr="男士">
            <a:extLst>
              <a:ext uri="{FF2B5EF4-FFF2-40B4-BE49-F238E27FC236}">
                <a16:creationId xmlns:a16="http://schemas.microsoft.com/office/drawing/2014/main" id="{DD3DE1F5-7044-493B-BE0E-4F63C4801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2281052"/>
            <a:ext cx="914400" cy="914400"/>
          </a:xfrm>
          <a:prstGeom prst="rect">
            <a:avLst/>
          </a:prstGeom>
        </p:spPr>
      </p:pic>
      <p:pic>
        <p:nvPicPr>
          <p:cNvPr id="15" name="图形 14" descr="男士">
            <a:extLst>
              <a:ext uri="{FF2B5EF4-FFF2-40B4-BE49-F238E27FC236}">
                <a16:creationId xmlns:a16="http://schemas.microsoft.com/office/drawing/2014/main" id="{B3C97596-6D18-45A3-8B6B-C346A07A9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2281052"/>
            <a:ext cx="914400" cy="914400"/>
          </a:xfrm>
          <a:prstGeom prst="rect">
            <a:avLst/>
          </a:prstGeom>
        </p:spPr>
      </p:pic>
      <p:pic>
        <p:nvPicPr>
          <p:cNvPr id="16" name="图形 15" descr="男士">
            <a:extLst>
              <a:ext uri="{FF2B5EF4-FFF2-40B4-BE49-F238E27FC236}">
                <a16:creationId xmlns:a16="http://schemas.microsoft.com/office/drawing/2014/main" id="{40C777D2-CE11-45D3-8BEB-BFE8B56D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2281052"/>
            <a:ext cx="914400" cy="914400"/>
          </a:xfrm>
          <a:prstGeom prst="rect">
            <a:avLst/>
          </a:prstGeom>
        </p:spPr>
      </p:pic>
      <p:pic>
        <p:nvPicPr>
          <p:cNvPr id="17" name="图形 16" descr="男士">
            <a:extLst>
              <a:ext uri="{FF2B5EF4-FFF2-40B4-BE49-F238E27FC236}">
                <a16:creationId xmlns:a16="http://schemas.microsoft.com/office/drawing/2014/main" id="{7FE140B6-B8F5-4442-9692-288D64998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1148937"/>
            <a:ext cx="914400" cy="914400"/>
          </a:xfrm>
          <a:prstGeom prst="rect">
            <a:avLst/>
          </a:prstGeom>
        </p:spPr>
      </p:pic>
      <p:pic>
        <p:nvPicPr>
          <p:cNvPr id="18" name="图形 17" descr="男士">
            <a:extLst>
              <a:ext uri="{FF2B5EF4-FFF2-40B4-BE49-F238E27FC236}">
                <a16:creationId xmlns:a16="http://schemas.microsoft.com/office/drawing/2014/main" id="{1AD79031-B152-4549-9327-C728A818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1148937"/>
            <a:ext cx="914400" cy="914400"/>
          </a:xfrm>
          <a:prstGeom prst="rect">
            <a:avLst/>
          </a:prstGeom>
        </p:spPr>
      </p:pic>
      <p:pic>
        <p:nvPicPr>
          <p:cNvPr id="19" name="图形 18" descr="男士">
            <a:extLst>
              <a:ext uri="{FF2B5EF4-FFF2-40B4-BE49-F238E27FC236}">
                <a16:creationId xmlns:a16="http://schemas.microsoft.com/office/drawing/2014/main" id="{158A8C56-E525-41A9-BF55-38D47575D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1148937"/>
            <a:ext cx="914400" cy="914400"/>
          </a:xfrm>
          <a:prstGeom prst="rect">
            <a:avLst/>
          </a:prstGeom>
        </p:spPr>
      </p:pic>
      <p:pic>
        <p:nvPicPr>
          <p:cNvPr id="20" name="图形 19" descr="男士">
            <a:extLst>
              <a:ext uri="{FF2B5EF4-FFF2-40B4-BE49-F238E27FC236}">
                <a16:creationId xmlns:a16="http://schemas.microsoft.com/office/drawing/2014/main" id="{8E28FB5E-F4F0-48A6-8A26-B405352E9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2281052"/>
            <a:ext cx="914400" cy="914400"/>
          </a:xfrm>
          <a:prstGeom prst="rect">
            <a:avLst/>
          </a:prstGeom>
        </p:spPr>
      </p:pic>
      <p:pic>
        <p:nvPicPr>
          <p:cNvPr id="21" name="图形 20" descr="男士">
            <a:extLst>
              <a:ext uri="{FF2B5EF4-FFF2-40B4-BE49-F238E27FC236}">
                <a16:creationId xmlns:a16="http://schemas.microsoft.com/office/drawing/2014/main" id="{1C1EAB54-42F6-4BB2-BFA0-779CDC6C1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2281052"/>
            <a:ext cx="914400" cy="914400"/>
          </a:xfrm>
          <a:prstGeom prst="rect">
            <a:avLst/>
          </a:prstGeom>
        </p:spPr>
      </p:pic>
      <p:pic>
        <p:nvPicPr>
          <p:cNvPr id="22" name="图形 21" descr="男士">
            <a:extLst>
              <a:ext uri="{FF2B5EF4-FFF2-40B4-BE49-F238E27FC236}">
                <a16:creationId xmlns:a16="http://schemas.microsoft.com/office/drawing/2014/main" id="{679EE8C4-7AE3-4D75-96A1-B9A3702EC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2281052"/>
            <a:ext cx="914400" cy="914400"/>
          </a:xfrm>
          <a:prstGeom prst="rect">
            <a:avLst/>
          </a:prstGeom>
        </p:spPr>
      </p:pic>
      <p:pic>
        <p:nvPicPr>
          <p:cNvPr id="23" name="图形 22" descr="男士">
            <a:extLst>
              <a:ext uri="{FF2B5EF4-FFF2-40B4-BE49-F238E27FC236}">
                <a16:creationId xmlns:a16="http://schemas.microsoft.com/office/drawing/2014/main" id="{BFB41610-CFB7-436A-948E-CF18299A6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1148937"/>
            <a:ext cx="914400" cy="914400"/>
          </a:xfrm>
          <a:prstGeom prst="rect">
            <a:avLst/>
          </a:prstGeom>
        </p:spPr>
      </p:pic>
      <p:pic>
        <p:nvPicPr>
          <p:cNvPr id="24" name="图形 23" descr="男士">
            <a:extLst>
              <a:ext uri="{FF2B5EF4-FFF2-40B4-BE49-F238E27FC236}">
                <a16:creationId xmlns:a16="http://schemas.microsoft.com/office/drawing/2014/main" id="{0FC2C802-3D07-42CD-8C7D-DEA12B228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1148937"/>
            <a:ext cx="914400" cy="914400"/>
          </a:xfrm>
          <a:prstGeom prst="rect">
            <a:avLst/>
          </a:prstGeom>
        </p:spPr>
      </p:pic>
      <p:pic>
        <p:nvPicPr>
          <p:cNvPr id="25" name="图形 24" descr="男士">
            <a:extLst>
              <a:ext uri="{FF2B5EF4-FFF2-40B4-BE49-F238E27FC236}">
                <a16:creationId xmlns:a16="http://schemas.microsoft.com/office/drawing/2014/main" id="{86925242-0BD7-4E8B-B570-EC27C76A6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1148937"/>
            <a:ext cx="914400" cy="914400"/>
          </a:xfrm>
          <a:prstGeom prst="rect">
            <a:avLst/>
          </a:prstGeom>
        </p:spPr>
      </p:pic>
      <p:pic>
        <p:nvPicPr>
          <p:cNvPr id="27" name="图形 26" descr="男士">
            <a:extLst>
              <a:ext uri="{FF2B5EF4-FFF2-40B4-BE49-F238E27FC236}">
                <a16:creationId xmlns:a16="http://schemas.microsoft.com/office/drawing/2014/main" id="{54056B69-9192-410C-BA5F-B81AB927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4561115"/>
            <a:ext cx="914400" cy="914400"/>
          </a:xfrm>
          <a:prstGeom prst="rect">
            <a:avLst/>
          </a:prstGeom>
        </p:spPr>
      </p:pic>
      <p:pic>
        <p:nvPicPr>
          <p:cNvPr id="28" name="图形 27" descr="男士">
            <a:extLst>
              <a:ext uri="{FF2B5EF4-FFF2-40B4-BE49-F238E27FC236}">
                <a16:creationId xmlns:a16="http://schemas.microsoft.com/office/drawing/2014/main" id="{3A918AAA-89B9-4E24-85FB-3038F8D37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4561115"/>
            <a:ext cx="914400" cy="914400"/>
          </a:xfrm>
          <a:prstGeom prst="rect">
            <a:avLst/>
          </a:prstGeom>
        </p:spPr>
      </p:pic>
      <p:pic>
        <p:nvPicPr>
          <p:cNvPr id="29" name="图形 28" descr="男士">
            <a:extLst>
              <a:ext uri="{FF2B5EF4-FFF2-40B4-BE49-F238E27FC236}">
                <a16:creationId xmlns:a16="http://schemas.microsoft.com/office/drawing/2014/main" id="{D68C1E7F-549D-48B7-A42D-0D2E23118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4561115"/>
            <a:ext cx="914400" cy="914400"/>
          </a:xfrm>
          <a:prstGeom prst="rect">
            <a:avLst/>
          </a:prstGeom>
        </p:spPr>
      </p:pic>
      <p:pic>
        <p:nvPicPr>
          <p:cNvPr id="30" name="图形 29" descr="男士">
            <a:extLst>
              <a:ext uri="{FF2B5EF4-FFF2-40B4-BE49-F238E27FC236}">
                <a16:creationId xmlns:a16="http://schemas.microsoft.com/office/drawing/2014/main" id="{C0CF432D-702E-4DDF-B37C-B411D8236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3429000"/>
            <a:ext cx="914400" cy="914400"/>
          </a:xfrm>
          <a:prstGeom prst="rect">
            <a:avLst/>
          </a:prstGeom>
        </p:spPr>
      </p:pic>
      <p:pic>
        <p:nvPicPr>
          <p:cNvPr id="31" name="图形 30" descr="男士">
            <a:extLst>
              <a:ext uri="{FF2B5EF4-FFF2-40B4-BE49-F238E27FC236}">
                <a16:creationId xmlns:a16="http://schemas.microsoft.com/office/drawing/2014/main" id="{9CF0A959-803A-4E28-81D3-ECF9A4803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3429000"/>
            <a:ext cx="914400" cy="914400"/>
          </a:xfrm>
          <a:prstGeom prst="rect">
            <a:avLst/>
          </a:prstGeom>
        </p:spPr>
      </p:pic>
      <p:pic>
        <p:nvPicPr>
          <p:cNvPr id="32" name="图形 31" descr="男士">
            <a:extLst>
              <a:ext uri="{FF2B5EF4-FFF2-40B4-BE49-F238E27FC236}">
                <a16:creationId xmlns:a16="http://schemas.microsoft.com/office/drawing/2014/main" id="{C03F10BA-6A87-4843-95A7-71EA8B579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3429000"/>
            <a:ext cx="914400" cy="914400"/>
          </a:xfrm>
          <a:prstGeom prst="rect">
            <a:avLst/>
          </a:prstGeom>
        </p:spPr>
      </p:pic>
      <p:pic>
        <p:nvPicPr>
          <p:cNvPr id="33" name="图形 32" descr="男士">
            <a:extLst>
              <a:ext uri="{FF2B5EF4-FFF2-40B4-BE49-F238E27FC236}">
                <a16:creationId xmlns:a16="http://schemas.microsoft.com/office/drawing/2014/main" id="{377C5035-7E3F-41DF-B2B7-A9FDFD6E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4561115"/>
            <a:ext cx="914400" cy="914400"/>
          </a:xfrm>
          <a:prstGeom prst="rect">
            <a:avLst/>
          </a:prstGeom>
        </p:spPr>
      </p:pic>
      <p:pic>
        <p:nvPicPr>
          <p:cNvPr id="34" name="图形 33" descr="男士">
            <a:extLst>
              <a:ext uri="{FF2B5EF4-FFF2-40B4-BE49-F238E27FC236}">
                <a16:creationId xmlns:a16="http://schemas.microsoft.com/office/drawing/2014/main" id="{DFC96536-9B43-4190-8AC6-E4A6D3AB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4561115"/>
            <a:ext cx="914400" cy="914400"/>
          </a:xfrm>
          <a:prstGeom prst="rect">
            <a:avLst/>
          </a:prstGeom>
        </p:spPr>
      </p:pic>
      <p:pic>
        <p:nvPicPr>
          <p:cNvPr id="35" name="图形 34" descr="男士">
            <a:extLst>
              <a:ext uri="{FF2B5EF4-FFF2-40B4-BE49-F238E27FC236}">
                <a16:creationId xmlns:a16="http://schemas.microsoft.com/office/drawing/2014/main" id="{99CF7D46-C0C6-4126-AB4B-7D5C8552A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4561115"/>
            <a:ext cx="914400" cy="914400"/>
          </a:xfrm>
          <a:prstGeom prst="rect">
            <a:avLst/>
          </a:prstGeom>
        </p:spPr>
      </p:pic>
      <p:pic>
        <p:nvPicPr>
          <p:cNvPr id="36" name="图形 35" descr="男士">
            <a:extLst>
              <a:ext uri="{FF2B5EF4-FFF2-40B4-BE49-F238E27FC236}">
                <a16:creationId xmlns:a16="http://schemas.microsoft.com/office/drawing/2014/main" id="{4D3F313E-C57B-45AF-9731-625957CD9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3429000"/>
            <a:ext cx="914400" cy="914400"/>
          </a:xfrm>
          <a:prstGeom prst="rect">
            <a:avLst/>
          </a:prstGeom>
        </p:spPr>
      </p:pic>
      <p:pic>
        <p:nvPicPr>
          <p:cNvPr id="37" name="图形 36" descr="男士">
            <a:extLst>
              <a:ext uri="{FF2B5EF4-FFF2-40B4-BE49-F238E27FC236}">
                <a16:creationId xmlns:a16="http://schemas.microsoft.com/office/drawing/2014/main" id="{69B09D89-2347-44CE-9F60-05CF332E7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3429000"/>
            <a:ext cx="914400" cy="914400"/>
          </a:xfrm>
          <a:prstGeom prst="rect">
            <a:avLst/>
          </a:prstGeom>
        </p:spPr>
      </p:pic>
      <p:pic>
        <p:nvPicPr>
          <p:cNvPr id="38" name="图形 37" descr="男士">
            <a:extLst>
              <a:ext uri="{FF2B5EF4-FFF2-40B4-BE49-F238E27FC236}">
                <a16:creationId xmlns:a16="http://schemas.microsoft.com/office/drawing/2014/main" id="{5F1EC052-C153-492D-9DEC-102A59217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3429000"/>
            <a:ext cx="914400" cy="914400"/>
          </a:xfrm>
          <a:prstGeom prst="rect">
            <a:avLst/>
          </a:prstGeom>
        </p:spPr>
      </p:pic>
      <p:pic>
        <p:nvPicPr>
          <p:cNvPr id="39" name="图形 38" descr="男士">
            <a:extLst>
              <a:ext uri="{FF2B5EF4-FFF2-40B4-BE49-F238E27FC236}">
                <a16:creationId xmlns:a16="http://schemas.microsoft.com/office/drawing/2014/main" id="{A70B7574-FD5B-4C50-AB2A-37B34275C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4561115"/>
            <a:ext cx="914400" cy="914400"/>
          </a:xfrm>
          <a:prstGeom prst="rect">
            <a:avLst/>
          </a:prstGeom>
        </p:spPr>
      </p:pic>
      <p:pic>
        <p:nvPicPr>
          <p:cNvPr id="40" name="图形 39" descr="男士">
            <a:extLst>
              <a:ext uri="{FF2B5EF4-FFF2-40B4-BE49-F238E27FC236}">
                <a16:creationId xmlns:a16="http://schemas.microsoft.com/office/drawing/2014/main" id="{7F8D548C-FC43-4EF7-9D4E-B7C499D9D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4561115"/>
            <a:ext cx="914400" cy="914400"/>
          </a:xfrm>
          <a:prstGeom prst="rect">
            <a:avLst/>
          </a:prstGeom>
        </p:spPr>
      </p:pic>
      <p:pic>
        <p:nvPicPr>
          <p:cNvPr id="41" name="图形 40" descr="男士">
            <a:extLst>
              <a:ext uri="{FF2B5EF4-FFF2-40B4-BE49-F238E27FC236}">
                <a16:creationId xmlns:a16="http://schemas.microsoft.com/office/drawing/2014/main" id="{2056966F-B45C-4A36-8642-036D4EF5E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4561115"/>
            <a:ext cx="914400" cy="914400"/>
          </a:xfrm>
          <a:prstGeom prst="rect">
            <a:avLst/>
          </a:prstGeom>
        </p:spPr>
      </p:pic>
      <p:pic>
        <p:nvPicPr>
          <p:cNvPr id="42" name="图形 41" descr="男士">
            <a:extLst>
              <a:ext uri="{FF2B5EF4-FFF2-40B4-BE49-F238E27FC236}">
                <a16:creationId xmlns:a16="http://schemas.microsoft.com/office/drawing/2014/main" id="{066FD150-B6C5-4AF2-8D71-E98DD2BE0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3429000"/>
            <a:ext cx="914400" cy="914400"/>
          </a:xfrm>
          <a:prstGeom prst="rect">
            <a:avLst/>
          </a:prstGeom>
        </p:spPr>
      </p:pic>
      <p:pic>
        <p:nvPicPr>
          <p:cNvPr id="43" name="图形 42" descr="男士">
            <a:extLst>
              <a:ext uri="{FF2B5EF4-FFF2-40B4-BE49-F238E27FC236}">
                <a16:creationId xmlns:a16="http://schemas.microsoft.com/office/drawing/2014/main" id="{F7F08CCA-E25D-452A-A2AD-A074BA16E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3429000"/>
            <a:ext cx="914400" cy="914400"/>
          </a:xfrm>
          <a:prstGeom prst="rect">
            <a:avLst/>
          </a:prstGeom>
        </p:spPr>
      </p:pic>
      <p:pic>
        <p:nvPicPr>
          <p:cNvPr id="44" name="图形 43" descr="男士">
            <a:extLst>
              <a:ext uri="{FF2B5EF4-FFF2-40B4-BE49-F238E27FC236}">
                <a16:creationId xmlns:a16="http://schemas.microsoft.com/office/drawing/2014/main" id="{B7890A2B-1736-47ED-9266-DCF96AC1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3429000"/>
            <a:ext cx="914400" cy="914400"/>
          </a:xfrm>
          <a:prstGeom prst="rect">
            <a:avLst/>
          </a:prstGeom>
        </p:spPr>
      </p:pic>
      <p:pic>
        <p:nvPicPr>
          <p:cNvPr id="45" name="图形 44" descr="男士">
            <a:extLst>
              <a:ext uri="{FF2B5EF4-FFF2-40B4-BE49-F238E27FC236}">
                <a16:creationId xmlns:a16="http://schemas.microsoft.com/office/drawing/2014/main" id="{DDBCAF9F-5867-4548-8699-3BC84E650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4561115"/>
            <a:ext cx="914400" cy="914400"/>
          </a:xfrm>
          <a:prstGeom prst="rect">
            <a:avLst/>
          </a:prstGeom>
        </p:spPr>
      </p:pic>
      <p:pic>
        <p:nvPicPr>
          <p:cNvPr id="46" name="图形 45" descr="男士">
            <a:extLst>
              <a:ext uri="{FF2B5EF4-FFF2-40B4-BE49-F238E27FC236}">
                <a16:creationId xmlns:a16="http://schemas.microsoft.com/office/drawing/2014/main" id="{AC962418-FFF3-4A32-A5FD-70C356A3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4561115"/>
            <a:ext cx="914400" cy="914400"/>
          </a:xfrm>
          <a:prstGeom prst="rect">
            <a:avLst/>
          </a:prstGeom>
        </p:spPr>
      </p:pic>
      <p:pic>
        <p:nvPicPr>
          <p:cNvPr id="47" name="图形 46" descr="男士">
            <a:extLst>
              <a:ext uri="{FF2B5EF4-FFF2-40B4-BE49-F238E27FC236}">
                <a16:creationId xmlns:a16="http://schemas.microsoft.com/office/drawing/2014/main" id="{8A0FDED0-960C-49DB-BB3F-06C87F1E2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4561115"/>
            <a:ext cx="914400" cy="914400"/>
          </a:xfrm>
          <a:prstGeom prst="rect">
            <a:avLst/>
          </a:prstGeom>
        </p:spPr>
      </p:pic>
      <p:pic>
        <p:nvPicPr>
          <p:cNvPr id="48" name="图形 47" descr="男士">
            <a:extLst>
              <a:ext uri="{FF2B5EF4-FFF2-40B4-BE49-F238E27FC236}">
                <a16:creationId xmlns:a16="http://schemas.microsoft.com/office/drawing/2014/main" id="{4FC9CD1B-D74E-4FE2-A94D-66067436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3429000"/>
            <a:ext cx="914400" cy="914400"/>
          </a:xfrm>
          <a:prstGeom prst="rect">
            <a:avLst/>
          </a:prstGeom>
        </p:spPr>
      </p:pic>
      <p:pic>
        <p:nvPicPr>
          <p:cNvPr id="49" name="图形 48" descr="男士">
            <a:extLst>
              <a:ext uri="{FF2B5EF4-FFF2-40B4-BE49-F238E27FC236}">
                <a16:creationId xmlns:a16="http://schemas.microsoft.com/office/drawing/2014/main" id="{6EC03A07-A3CC-448D-8823-288BD91C1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3429000"/>
            <a:ext cx="914400" cy="914400"/>
          </a:xfrm>
          <a:prstGeom prst="rect">
            <a:avLst/>
          </a:prstGeom>
        </p:spPr>
      </p:pic>
      <p:pic>
        <p:nvPicPr>
          <p:cNvPr id="50" name="图形 49" descr="男士">
            <a:extLst>
              <a:ext uri="{FF2B5EF4-FFF2-40B4-BE49-F238E27FC236}">
                <a16:creationId xmlns:a16="http://schemas.microsoft.com/office/drawing/2014/main" id="{9AC5AF0A-BD4E-4276-920B-DEA49026C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"/>
    </mc:Choice>
    <mc:Fallback>
      <p:transition advTm="4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 descr="男士">
            <a:extLst>
              <a:ext uri="{FF2B5EF4-FFF2-40B4-BE49-F238E27FC236}">
                <a16:creationId xmlns:a16="http://schemas.microsoft.com/office/drawing/2014/main" id="{7C023492-B709-4840-928A-81B76990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2877952"/>
            <a:ext cx="914400" cy="914400"/>
          </a:xfrm>
          <a:prstGeom prst="rect">
            <a:avLst/>
          </a:prstGeom>
        </p:spPr>
      </p:pic>
      <p:pic>
        <p:nvPicPr>
          <p:cNvPr id="5" name="图形 4" descr="男士">
            <a:extLst>
              <a:ext uri="{FF2B5EF4-FFF2-40B4-BE49-F238E27FC236}">
                <a16:creationId xmlns:a16="http://schemas.microsoft.com/office/drawing/2014/main" id="{80386BAB-61B8-4D97-8967-DF3DE8FC6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2877952"/>
            <a:ext cx="914400" cy="914400"/>
          </a:xfrm>
          <a:prstGeom prst="rect">
            <a:avLst/>
          </a:prstGeom>
        </p:spPr>
      </p:pic>
      <p:pic>
        <p:nvPicPr>
          <p:cNvPr id="6" name="图形 5" descr="男士">
            <a:extLst>
              <a:ext uri="{FF2B5EF4-FFF2-40B4-BE49-F238E27FC236}">
                <a16:creationId xmlns:a16="http://schemas.microsoft.com/office/drawing/2014/main" id="{B7259C34-6A47-46E1-B3CD-B833CA646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2877952"/>
            <a:ext cx="914400" cy="914400"/>
          </a:xfrm>
          <a:prstGeom prst="rect">
            <a:avLst/>
          </a:prstGeom>
        </p:spPr>
      </p:pic>
      <p:pic>
        <p:nvPicPr>
          <p:cNvPr id="7" name="图形 6" descr="男士">
            <a:extLst>
              <a:ext uri="{FF2B5EF4-FFF2-40B4-BE49-F238E27FC236}">
                <a16:creationId xmlns:a16="http://schemas.microsoft.com/office/drawing/2014/main" id="{02A42FC3-A88E-403C-BB36-7ABA0A15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1745837"/>
            <a:ext cx="914400" cy="914400"/>
          </a:xfrm>
          <a:prstGeom prst="rect">
            <a:avLst/>
          </a:prstGeom>
        </p:spPr>
      </p:pic>
      <p:pic>
        <p:nvPicPr>
          <p:cNvPr id="8" name="图形 7" descr="男士">
            <a:extLst>
              <a:ext uri="{FF2B5EF4-FFF2-40B4-BE49-F238E27FC236}">
                <a16:creationId xmlns:a16="http://schemas.microsoft.com/office/drawing/2014/main" id="{F6B51B1F-B555-44CA-AE71-D8A7386F0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1745837"/>
            <a:ext cx="914400" cy="914400"/>
          </a:xfrm>
          <a:prstGeom prst="rect">
            <a:avLst/>
          </a:prstGeom>
        </p:spPr>
      </p:pic>
      <p:pic>
        <p:nvPicPr>
          <p:cNvPr id="9" name="图形 8" descr="男士">
            <a:extLst>
              <a:ext uri="{FF2B5EF4-FFF2-40B4-BE49-F238E27FC236}">
                <a16:creationId xmlns:a16="http://schemas.microsoft.com/office/drawing/2014/main" id="{7461AFCA-001B-45E3-B9FE-5A5350D29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1745837"/>
            <a:ext cx="914400" cy="914400"/>
          </a:xfrm>
          <a:prstGeom prst="rect">
            <a:avLst/>
          </a:prstGeom>
        </p:spPr>
      </p:pic>
      <p:pic>
        <p:nvPicPr>
          <p:cNvPr id="10" name="图形 9" descr="男士">
            <a:extLst>
              <a:ext uri="{FF2B5EF4-FFF2-40B4-BE49-F238E27FC236}">
                <a16:creationId xmlns:a16="http://schemas.microsoft.com/office/drawing/2014/main" id="{507A0391-B84E-4442-9767-2371F3698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2877952"/>
            <a:ext cx="914400" cy="914400"/>
          </a:xfrm>
          <a:prstGeom prst="rect">
            <a:avLst/>
          </a:prstGeom>
        </p:spPr>
      </p:pic>
      <p:pic>
        <p:nvPicPr>
          <p:cNvPr id="11" name="图形 10" descr="男士">
            <a:extLst>
              <a:ext uri="{FF2B5EF4-FFF2-40B4-BE49-F238E27FC236}">
                <a16:creationId xmlns:a16="http://schemas.microsoft.com/office/drawing/2014/main" id="{3B5993A0-8E1B-4A4C-B23F-5C6CD04E5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2877952"/>
            <a:ext cx="914400" cy="914400"/>
          </a:xfrm>
          <a:prstGeom prst="rect">
            <a:avLst/>
          </a:prstGeom>
        </p:spPr>
      </p:pic>
      <p:pic>
        <p:nvPicPr>
          <p:cNvPr id="12" name="图形 11" descr="男士">
            <a:extLst>
              <a:ext uri="{FF2B5EF4-FFF2-40B4-BE49-F238E27FC236}">
                <a16:creationId xmlns:a16="http://schemas.microsoft.com/office/drawing/2014/main" id="{2F5FB387-79F7-4A3E-956C-20922755E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2877952"/>
            <a:ext cx="914400" cy="914400"/>
          </a:xfrm>
          <a:prstGeom prst="rect">
            <a:avLst/>
          </a:prstGeom>
        </p:spPr>
      </p:pic>
      <p:pic>
        <p:nvPicPr>
          <p:cNvPr id="13" name="图形 12" descr="男士">
            <a:extLst>
              <a:ext uri="{FF2B5EF4-FFF2-40B4-BE49-F238E27FC236}">
                <a16:creationId xmlns:a16="http://schemas.microsoft.com/office/drawing/2014/main" id="{C8081028-1907-4BEE-8DBF-85C6C2B0E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1745837"/>
            <a:ext cx="914400" cy="914400"/>
          </a:xfrm>
          <a:prstGeom prst="rect">
            <a:avLst/>
          </a:prstGeom>
        </p:spPr>
      </p:pic>
      <p:pic>
        <p:nvPicPr>
          <p:cNvPr id="14" name="图形 13" descr="男士">
            <a:extLst>
              <a:ext uri="{FF2B5EF4-FFF2-40B4-BE49-F238E27FC236}">
                <a16:creationId xmlns:a16="http://schemas.microsoft.com/office/drawing/2014/main" id="{3619B4C6-806F-46DA-A8D1-12DF7CF0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1745837"/>
            <a:ext cx="914400" cy="914400"/>
          </a:xfrm>
          <a:prstGeom prst="rect">
            <a:avLst/>
          </a:prstGeom>
        </p:spPr>
      </p:pic>
      <p:pic>
        <p:nvPicPr>
          <p:cNvPr id="15" name="图形 14" descr="男士">
            <a:extLst>
              <a:ext uri="{FF2B5EF4-FFF2-40B4-BE49-F238E27FC236}">
                <a16:creationId xmlns:a16="http://schemas.microsoft.com/office/drawing/2014/main" id="{E611F5D0-F3B6-4250-985F-BB78327B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1745837"/>
            <a:ext cx="914400" cy="914400"/>
          </a:xfrm>
          <a:prstGeom prst="rect">
            <a:avLst/>
          </a:prstGeom>
        </p:spPr>
      </p:pic>
      <p:pic>
        <p:nvPicPr>
          <p:cNvPr id="16" name="图形 15" descr="男士">
            <a:extLst>
              <a:ext uri="{FF2B5EF4-FFF2-40B4-BE49-F238E27FC236}">
                <a16:creationId xmlns:a16="http://schemas.microsoft.com/office/drawing/2014/main" id="{07E86AA7-5C69-4377-AC2F-DC7C489A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2877952"/>
            <a:ext cx="914400" cy="914400"/>
          </a:xfrm>
          <a:prstGeom prst="rect">
            <a:avLst/>
          </a:prstGeom>
        </p:spPr>
      </p:pic>
      <p:pic>
        <p:nvPicPr>
          <p:cNvPr id="17" name="图形 16" descr="男士">
            <a:extLst>
              <a:ext uri="{FF2B5EF4-FFF2-40B4-BE49-F238E27FC236}">
                <a16:creationId xmlns:a16="http://schemas.microsoft.com/office/drawing/2014/main" id="{D3DAD4EE-7581-4816-B3BB-5CA471D57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2877952"/>
            <a:ext cx="914400" cy="914400"/>
          </a:xfrm>
          <a:prstGeom prst="rect">
            <a:avLst/>
          </a:prstGeom>
        </p:spPr>
      </p:pic>
      <p:pic>
        <p:nvPicPr>
          <p:cNvPr id="18" name="图形 17" descr="男士">
            <a:extLst>
              <a:ext uri="{FF2B5EF4-FFF2-40B4-BE49-F238E27FC236}">
                <a16:creationId xmlns:a16="http://schemas.microsoft.com/office/drawing/2014/main" id="{51EE5DA4-3FE8-433B-A210-F80C05516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2877952"/>
            <a:ext cx="914400" cy="914400"/>
          </a:xfrm>
          <a:prstGeom prst="rect">
            <a:avLst/>
          </a:prstGeom>
        </p:spPr>
      </p:pic>
      <p:pic>
        <p:nvPicPr>
          <p:cNvPr id="19" name="图形 18" descr="男士">
            <a:extLst>
              <a:ext uri="{FF2B5EF4-FFF2-40B4-BE49-F238E27FC236}">
                <a16:creationId xmlns:a16="http://schemas.microsoft.com/office/drawing/2014/main" id="{07FA3977-0309-4C30-9CC0-23FBFE11F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1745837"/>
            <a:ext cx="914400" cy="914400"/>
          </a:xfrm>
          <a:prstGeom prst="rect">
            <a:avLst/>
          </a:prstGeom>
        </p:spPr>
      </p:pic>
      <p:pic>
        <p:nvPicPr>
          <p:cNvPr id="20" name="图形 19" descr="男士">
            <a:extLst>
              <a:ext uri="{FF2B5EF4-FFF2-40B4-BE49-F238E27FC236}">
                <a16:creationId xmlns:a16="http://schemas.microsoft.com/office/drawing/2014/main" id="{F39A8A84-F9D0-4CE1-B1BF-3A2F6949F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1745837"/>
            <a:ext cx="914400" cy="914400"/>
          </a:xfrm>
          <a:prstGeom prst="rect">
            <a:avLst/>
          </a:prstGeom>
        </p:spPr>
      </p:pic>
      <p:pic>
        <p:nvPicPr>
          <p:cNvPr id="21" name="图形 20" descr="男士">
            <a:extLst>
              <a:ext uri="{FF2B5EF4-FFF2-40B4-BE49-F238E27FC236}">
                <a16:creationId xmlns:a16="http://schemas.microsoft.com/office/drawing/2014/main" id="{64805A12-C607-4329-A674-18C33296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1745837"/>
            <a:ext cx="914400" cy="914400"/>
          </a:xfrm>
          <a:prstGeom prst="rect">
            <a:avLst/>
          </a:prstGeom>
        </p:spPr>
      </p:pic>
      <p:pic>
        <p:nvPicPr>
          <p:cNvPr id="22" name="图形 21" descr="男士">
            <a:extLst>
              <a:ext uri="{FF2B5EF4-FFF2-40B4-BE49-F238E27FC236}">
                <a16:creationId xmlns:a16="http://schemas.microsoft.com/office/drawing/2014/main" id="{E58BED49-D09D-4230-9ED4-E7D139ADF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2877952"/>
            <a:ext cx="914400" cy="914400"/>
          </a:xfrm>
          <a:prstGeom prst="rect">
            <a:avLst/>
          </a:prstGeom>
        </p:spPr>
      </p:pic>
      <p:pic>
        <p:nvPicPr>
          <p:cNvPr id="23" name="图形 22" descr="男士">
            <a:extLst>
              <a:ext uri="{FF2B5EF4-FFF2-40B4-BE49-F238E27FC236}">
                <a16:creationId xmlns:a16="http://schemas.microsoft.com/office/drawing/2014/main" id="{14E1AC51-2832-4A08-87DE-C7301FD11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2877952"/>
            <a:ext cx="914400" cy="914400"/>
          </a:xfrm>
          <a:prstGeom prst="rect">
            <a:avLst/>
          </a:prstGeom>
        </p:spPr>
      </p:pic>
      <p:pic>
        <p:nvPicPr>
          <p:cNvPr id="24" name="图形 23" descr="男士">
            <a:extLst>
              <a:ext uri="{FF2B5EF4-FFF2-40B4-BE49-F238E27FC236}">
                <a16:creationId xmlns:a16="http://schemas.microsoft.com/office/drawing/2014/main" id="{A88ED4C0-9EA7-4CE0-8E84-96682EA15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2877952"/>
            <a:ext cx="914400" cy="914400"/>
          </a:xfrm>
          <a:prstGeom prst="rect">
            <a:avLst/>
          </a:prstGeom>
        </p:spPr>
      </p:pic>
      <p:pic>
        <p:nvPicPr>
          <p:cNvPr id="25" name="图形 24" descr="男士">
            <a:extLst>
              <a:ext uri="{FF2B5EF4-FFF2-40B4-BE49-F238E27FC236}">
                <a16:creationId xmlns:a16="http://schemas.microsoft.com/office/drawing/2014/main" id="{87127D66-2E6D-449D-9763-4BD516548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1745837"/>
            <a:ext cx="914400" cy="914400"/>
          </a:xfrm>
          <a:prstGeom prst="rect">
            <a:avLst/>
          </a:prstGeom>
        </p:spPr>
      </p:pic>
      <p:pic>
        <p:nvPicPr>
          <p:cNvPr id="26" name="图形 25" descr="男士">
            <a:extLst>
              <a:ext uri="{FF2B5EF4-FFF2-40B4-BE49-F238E27FC236}">
                <a16:creationId xmlns:a16="http://schemas.microsoft.com/office/drawing/2014/main" id="{2D2C31C0-9CC6-4647-B3E2-BB79001B5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1745837"/>
            <a:ext cx="914400" cy="914400"/>
          </a:xfrm>
          <a:prstGeom prst="rect">
            <a:avLst/>
          </a:prstGeom>
        </p:spPr>
      </p:pic>
      <p:pic>
        <p:nvPicPr>
          <p:cNvPr id="27" name="图形 26" descr="男士">
            <a:extLst>
              <a:ext uri="{FF2B5EF4-FFF2-40B4-BE49-F238E27FC236}">
                <a16:creationId xmlns:a16="http://schemas.microsoft.com/office/drawing/2014/main" id="{7BF25F56-B0B7-4E1D-9E39-1B75E9746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1745837"/>
            <a:ext cx="914400" cy="914400"/>
          </a:xfrm>
          <a:prstGeom prst="rect">
            <a:avLst/>
          </a:prstGeom>
        </p:spPr>
      </p:pic>
      <p:pic>
        <p:nvPicPr>
          <p:cNvPr id="28" name="图形 27" descr="男士">
            <a:extLst>
              <a:ext uri="{FF2B5EF4-FFF2-40B4-BE49-F238E27FC236}">
                <a16:creationId xmlns:a16="http://schemas.microsoft.com/office/drawing/2014/main" id="{2C7F9BD8-9675-4B88-95D2-FEF43A0D9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5158015"/>
            <a:ext cx="914400" cy="914400"/>
          </a:xfrm>
          <a:prstGeom prst="rect">
            <a:avLst/>
          </a:prstGeom>
        </p:spPr>
      </p:pic>
      <p:pic>
        <p:nvPicPr>
          <p:cNvPr id="29" name="图形 28" descr="男士">
            <a:extLst>
              <a:ext uri="{FF2B5EF4-FFF2-40B4-BE49-F238E27FC236}">
                <a16:creationId xmlns:a16="http://schemas.microsoft.com/office/drawing/2014/main" id="{EBD7388E-982F-47D5-8869-6D441D5C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5158015"/>
            <a:ext cx="914400" cy="914400"/>
          </a:xfrm>
          <a:prstGeom prst="rect">
            <a:avLst/>
          </a:prstGeom>
        </p:spPr>
      </p:pic>
      <p:pic>
        <p:nvPicPr>
          <p:cNvPr id="30" name="图形 29" descr="男士">
            <a:extLst>
              <a:ext uri="{FF2B5EF4-FFF2-40B4-BE49-F238E27FC236}">
                <a16:creationId xmlns:a16="http://schemas.microsoft.com/office/drawing/2014/main" id="{F8D3E6B5-362A-4A6B-A715-054DD62E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5158015"/>
            <a:ext cx="914400" cy="914400"/>
          </a:xfrm>
          <a:prstGeom prst="rect">
            <a:avLst/>
          </a:prstGeom>
        </p:spPr>
      </p:pic>
      <p:pic>
        <p:nvPicPr>
          <p:cNvPr id="31" name="图形 30" descr="男士">
            <a:extLst>
              <a:ext uri="{FF2B5EF4-FFF2-40B4-BE49-F238E27FC236}">
                <a16:creationId xmlns:a16="http://schemas.microsoft.com/office/drawing/2014/main" id="{90166140-84EE-44CD-B9B3-C0B3BB016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4025900"/>
            <a:ext cx="914400" cy="914400"/>
          </a:xfrm>
          <a:prstGeom prst="rect">
            <a:avLst/>
          </a:prstGeom>
        </p:spPr>
      </p:pic>
      <p:pic>
        <p:nvPicPr>
          <p:cNvPr id="32" name="图形 31" descr="男士">
            <a:extLst>
              <a:ext uri="{FF2B5EF4-FFF2-40B4-BE49-F238E27FC236}">
                <a16:creationId xmlns:a16="http://schemas.microsoft.com/office/drawing/2014/main" id="{BF7F8FC7-AD77-4EF6-9095-BDB2D7423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4025900"/>
            <a:ext cx="914400" cy="914400"/>
          </a:xfrm>
          <a:prstGeom prst="rect">
            <a:avLst/>
          </a:prstGeom>
        </p:spPr>
      </p:pic>
      <p:pic>
        <p:nvPicPr>
          <p:cNvPr id="33" name="图形 32" descr="男士">
            <a:extLst>
              <a:ext uri="{FF2B5EF4-FFF2-40B4-BE49-F238E27FC236}">
                <a16:creationId xmlns:a16="http://schemas.microsoft.com/office/drawing/2014/main" id="{0778C08E-8597-4F78-AEAF-58B02C77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4025900"/>
            <a:ext cx="914400" cy="914400"/>
          </a:xfrm>
          <a:prstGeom prst="rect">
            <a:avLst/>
          </a:prstGeom>
        </p:spPr>
      </p:pic>
      <p:pic>
        <p:nvPicPr>
          <p:cNvPr id="34" name="图形 33" descr="男士">
            <a:extLst>
              <a:ext uri="{FF2B5EF4-FFF2-40B4-BE49-F238E27FC236}">
                <a16:creationId xmlns:a16="http://schemas.microsoft.com/office/drawing/2014/main" id="{589A1EE8-7B1F-4A13-8061-A81F07146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5158015"/>
            <a:ext cx="914400" cy="914400"/>
          </a:xfrm>
          <a:prstGeom prst="rect">
            <a:avLst/>
          </a:prstGeom>
        </p:spPr>
      </p:pic>
      <p:pic>
        <p:nvPicPr>
          <p:cNvPr id="35" name="图形 34" descr="男士">
            <a:extLst>
              <a:ext uri="{FF2B5EF4-FFF2-40B4-BE49-F238E27FC236}">
                <a16:creationId xmlns:a16="http://schemas.microsoft.com/office/drawing/2014/main" id="{FAA10BA6-CE43-48CD-A5E1-87BCB435A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5158015"/>
            <a:ext cx="914400" cy="914400"/>
          </a:xfrm>
          <a:prstGeom prst="rect">
            <a:avLst/>
          </a:prstGeom>
        </p:spPr>
      </p:pic>
      <p:pic>
        <p:nvPicPr>
          <p:cNvPr id="36" name="图形 35" descr="男士">
            <a:extLst>
              <a:ext uri="{FF2B5EF4-FFF2-40B4-BE49-F238E27FC236}">
                <a16:creationId xmlns:a16="http://schemas.microsoft.com/office/drawing/2014/main" id="{71C509DE-866A-41FC-AF5E-7B87D773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5158015"/>
            <a:ext cx="914400" cy="914400"/>
          </a:xfrm>
          <a:prstGeom prst="rect">
            <a:avLst/>
          </a:prstGeom>
        </p:spPr>
      </p:pic>
      <p:pic>
        <p:nvPicPr>
          <p:cNvPr id="37" name="图形 36" descr="男士">
            <a:extLst>
              <a:ext uri="{FF2B5EF4-FFF2-40B4-BE49-F238E27FC236}">
                <a16:creationId xmlns:a16="http://schemas.microsoft.com/office/drawing/2014/main" id="{32056F3B-0FBE-45A5-8709-B706339C0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4025900"/>
            <a:ext cx="914400" cy="914400"/>
          </a:xfrm>
          <a:prstGeom prst="rect">
            <a:avLst/>
          </a:prstGeom>
        </p:spPr>
      </p:pic>
      <p:pic>
        <p:nvPicPr>
          <p:cNvPr id="38" name="图形 37" descr="男士">
            <a:extLst>
              <a:ext uri="{FF2B5EF4-FFF2-40B4-BE49-F238E27FC236}">
                <a16:creationId xmlns:a16="http://schemas.microsoft.com/office/drawing/2014/main" id="{1099C540-7646-4966-898E-201DA8ED4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4025900"/>
            <a:ext cx="914400" cy="914400"/>
          </a:xfrm>
          <a:prstGeom prst="rect">
            <a:avLst/>
          </a:prstGeom>
        </p:spPr>
      </p:pic>
      <p:pic>
        <p:nvPicPr>
          <p:cNvPr id="39" name="图形 38" descr="男士">
            <a:extLst>
              <a:ext uri="{FF2B5EF4-FFF2-40B4-BE49-F238E27FC236}">
                <a16:creationId xmlns:a16="http://schemas.microsoft.com/office/drawing/2014/main" id="{45F50E01-94BF-43DE-B805-AAC5A8C50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4025900"/>
            <a:ext cx="914400" cy="914400"/>
          </a:xfrm>
          <a:prstGeom prst="rect">
            <a:avLst/>
          </a:prstGeom>
        </p:spPr>
      </p:pic>
      <p:pic>
        <p:nvPicPr>
          <p:cNvPr id="40" name="图形 39" descr="男士">
            <a:extLst>
              <a:ext uri="{FF2B5EF4-FFF2-40B4-BE49-F238E27FC236}">
                <a16:creationId xmlns:a16="http://schemas.microsoft.com/office/drawing/2014/main" id="{34A6D564-B967-4194-AB94-85C39665F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5158015"/>
            <a:ext cx="914400" cy="914400"/>
          </a:xfrm>
          <a:prstGeom prst="rect">
            <a:avLst/>
          </a:prstGeom>
        </p:spPr>
      </p:pic>
      <p:pic>
        <p:nvPicPr>
          <p:cNvPr id="41" name="图形 40" descr="男士">
            <a:extLst>
              <a:ext uri="{FF2B5EF4-FFF2-40B4-BE49-F238E27FC236}">
                <a16:creationId xmlns:a16="http://schemas.microsoft.com/office/drawing/2014/main" id="{9A5EE4ED-5B24-4A8B-BFA3-0502CE255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5158015"/>
            <a:ext cx="914400" cy="914400"/>
          </a:xfrm>
          <a:prstGeom prst="rect">
            <a:avLst/>
          </a:prstGeom>
        </p:spPr>
      </p:pic>
      <p:pic>
        <p:nvPicPr>
          <p:cNvPr id="42" name="图形 41" descr="男士">
            <a:extLst>
              <a:ext uri="{FF2B5EF4-FFF2-40B4-BE49-F238E27FC236}">
                <a16:creationId xmlns:a16="http://schemas.microsoft.com/office/drawing/2014/main" id="{FB8C33B6-05A0-49D7-BD27-5D740D18A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5158015"/>
            <a:ext cx="914400" cy="914400"/>
          </a:xfrm>
          <a:prstGeom prst="rect">
            <a:avLst/>
          </a:prstGeom>
        </p:spPr>
      </p:pic>
      <p:pic>
        <p:nvPicPr>
          <p:cNvPr id="43" name="图形 42" descr="男士">
            <a:extLst>
              <a:ext uri="{FF2B5EF4-FFF2-40B4-BE49-F238E27FC236}">
                <a16:creationId xmlns:a16="http://schemas.microsoft.com/office/drawing/2014/main" id="{180233A2-8698-4212-A121-9A161E92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4025900"/>
            <a:ext cx="914400" cy="914400"/>
          </a:xfrm>
          <a:prstGeom prst="rect">
            <a:avLst/>
          </a:prstGeom>
        </p:spPr>
      </p:pic>
      <p:pic>
        <p:nvPicPr>
          <p:cNvPr id="44" name="图形 43" descr="男士">
            <a:extLst>
              <a:ext uri="{FF2B5EF4-FFF2-40B4-BE49-F238E27FC236}">
                <a16:creationId xmlns:a16="http://schemas.microsoft.com/office/drawing/2014/main" id="{7051C868-2FD1-4E63-BF5E-115BC6F3F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4025900"/>
            <a:ext cx="914400" cy="914400"/>
          </a:xfrm>
          <a:prstGeom prst="rect">
            <a:avLst/>
          </a:prstGeom>
        </p:spPr>
      </p:pic>
      <p:pic>
        <p:nvPicPr>
          <p:cNvPr id="45" name="图形 44" descr="男士">
            <a:extLst>
              <a:ext uri="{FF2B5EF4-FFF2-40B4-BE49-F238E27FC236}">
                <a16:creationId xmlns:a16="http://schemas.microsoft.com/office/drawing/2014/main" id="{294F771D-C5D0-4CCC-BE68-FF43D3020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4025900"/>
            <a:ext cx="914400" cy="914400"/>
          </a:xfrm>
          <a:prstGeom prst="rect">
            <a:avLst/>
          </a:prstGeom>
        </p:spPr>
      </p:pic>
      <p:pic>
        <p:nvPicPr>
          <p:cNvPr id="46" name="图形 45" descr="男士">
            <a:extLst>
              <a:ext uri="{FF2B5EF4-FFF2-40B4-BE49-F238E27FC236}">
                <a16:creationId xmlns:a16="http://schemas.microsoft.com/office/drawing/2014/main" id="{727B3AB1-616E-47B2-AB9E-69633E0F3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5158015"/>
            <a:ext cx="914400" cy="914400"/>
          </a:xfrm>
          <a:prstGeom prst="rect">
            <a:avLst/>
          </a:prstGeom>
        </p:spPr>
      </p:pic>
      <p:pic>
        <p:nvPicPr>
          <p:cNvPr id="47" name="图形 46" descr="男士">
            <a:extLst>
              <a:ext uri="{FF2B5EF4-FFF2-40B4-BE49-F238E27FC236}">
                <a16:creationId xmlns:a16="http://schemas.microsoft.com/office/drawing/2014/main" id="{EA7CC6D0-E7B1-4540-9E48-9F03F1D9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5158015"/>
            <a:ext cx="914400" cy="914400"/>
          </a:xfrm>
          <a:prstGeom prst="rect">
            <a:avLst/>
          </a:prstGeom>
        </p:spPr>
      </p:pic>
      <p:pic>
        <p:nvPicPr>
          <p:cNvPr id="48" name="图形 47" descr="男士">
            <a:extLst>
              <a:ext uri="{FF2B5EF4-FFF2-40B4-BE49-F238E27FC236}">
                <a16:creationId xmlns:a16="http://schemas.microsoft.com/office/drawing/2014/main" id="{B620D231-7846-43EC-A29A-E2A97D25F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5158015"/>
            <a:ext cx="914400" cy="914400"/>
          </a:xfrm>
          <a:prstGeom prst="rect">
            <a:avLst/>
          </a:prstGeom>
        </p:spPr>
      </p:pic>
      <p:pic>
        <p:nvPicPr>
          <p:cNvPr id="49" name="图形 48" descr="男士">
            <a:extLst>
              <a:ext uri="{FF2B5EF4-FFF2-40B4-BE49-F238E27FC236}">
                <a16:creationId xmlns:a16="http://schemas.microsoft.com/office/drawing/2014/main" id="{317ED3B8-F395-4E62-A069-7CD5F889F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4025900"/>
            <a:ext cx="914400" cy="914400"/>
          </a:xfrm>
          <a:prstGeom prst="rect">
            <a:avLst/>
          </a:prstGeom>
        </p:spPr>
      </p:pic>
      <p:pic>
        <p:nvPicPr>
          <p:cNvPr id="50" name="图形 49" descr="男士">
            <a:extLst>
              <a:ext uri="{FF2B5EF4-FFF2-40B4-BE49-F238E27FC236}">
                <a16:creationId xmlns:a16="http://schemas.microsoft.com/office/drawing/2014/main" id="{70760670-1BC3-456D-BC40-89DECDA2B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4025900"/>
            <a:ext cx="914400" cy="914400"/>
          </a:xfrm>
          <a:prstGeom prst="rect">
            <a:avLst/>
          </a:prstGeom>
        </p:spPr>
      </p:pic>
      <p:pic>
        <p:nvPicPr>
          <p:cNvPr id="51" name="图形 50" descr="男士">
            <a:extLst>
              <a:ext uri="{FF2B5EF4-FFF2-40B4-BE49-F238E27FC236}">
                <a16:creationId xmlns:a16="http://schemas.microsoft.com/office/drawing/2014/main" id="{4009D1BD-B0FE-44CB-AD93-E3DC7301C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4025900"/>
            <a:ext cx="914400" cy="914400"/>
          </a:xfrm>
          <a:prstGeom prst="rect">
            <a:avLst/>
          </a:prstGeom>
        </p:spPr>
      </p:pic>
      <p:pic>
        <p:nvPicPr>
          <p:cNvPr id="52" name="图形 51" descr="男士">
            <a:extLst>
              <a:ext uri="{FF2B5EF4-FFF2-40B4-BE49-F238E27FC236}">
                <a16:creationId xmlns:a16="http://schemas.microsoft.com/office/drawing/2014/main" id="{3859BDE0-1770-4334-93E8-01E37F795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2610" y="2877952"/>
            <a:ext cx="914400" cy="914400"/>
          </a:xfrm>
          <a:prstGeom prst="rect">
            <a:avLst/>
          </a:prstGeom>
        </p:spPr>
      </p:pic>
      <p:pic>
        <p:nvPicPr>
          <p:cNvPr id="53" name="图形 52" descr="男士">
            <a:extLst>
              <a:ext uri="{FF2B5EF4-FFF2-40B4-BE49-F238E27FC236}">
                <a16:creationId xmlns:a16="http://schemas.microsoft.com/office/drawing/2014/main" id="{4E3C1D75-5024-4705-8035-8FCEE48E9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719" y="2877952"/>
            <a:ext cx="914400" cy="914400"/>
          </a:xfrm>
          <a:prstGeom prst="rect">
            <a:avLst/>
          </a:prstGeom>
        </p:spPr>
      </p:pic>
      <p:pic>
        <p:nvPicPr>
          <p:cNvPr id="54" name="图形 53" descr="男士">
            <a:extLst>
              <a:ext uri="{FF2B5EF4-FFF2-40B4-BE49-F238E27FC236}">
                <a16:creationId xmlns:a16="http://schemas.microsoft.com/office/drawing/2014/main" id="{9B5C50D5-9DE0-45D9-96DD-8F37C0586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2610" y="1745837"/>
            <a:ext cx="914400" cy="914400"/>
          </a:xfrm>
          <a:prstGeom prst="rect">
            <a:avLst/>
          </a:prstGeom>
        </p:spPr>
      </p:pic>
      <p:pic>
        <p:nvPicPr>
          <p:cNvPr id="55" name="图形 54" descr="男士">
            <a:extLst>
              <a:ext uri="{FF2B5EF4-FFF2-40B4-BE49-F238E27FC236}">
                <a16:creationId xmlns:a16="http://schemas.microsoft.com/office/drawing/2014/main" id="{1C8EB236-374E-401D-B09D-75ED53CA9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719" y="1745837"/>
            <a:ext cx="914400" cy="914400"/>
          </a:xfrm>
          <a:prstGeom prst="rect">
            <a:avLst/>
          </a:prstGeom>
        </p:spPr>
      </p:pic>
      <p:pic>
        <p:nvPicPr>
          <p:cNvPr id="56" name="图形 55" descr="男士">
            <a:extLst>
              <a:ext uri="{FF2B5EF4-FFF2-40B4-BE49-F238E27FC236}">
                <a16:creationId xmlns:a16="http://schemas.microsoft.com/office/drawing/2014/main" id="{8AE9A6C4-259D-4DE2-9F5D-C5FCB1026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2610" y="5158015"/>
            <a:ext cx="914400" cy="914400"/>
          </a:xfrm>
          <a:prstGeom prst="rect">
            <a:avLst/>
          </a:prstGeom>
        </p:spPr>
      </p:pic>
      <p:pic>
        <p:nvPicPr>
          <p:cNvPr id="57" name="图形 56" descr="男士">
            <a:extLst>
              <a:ext uri="{FF2B5EF4-FFF2-40B4-BE49-F238E27FC236}">
                <a16:creationId xmlns:a16="http://schemas.microsoft.com/office/drawing/2014/main" id="{9A0EC8E2-1C24-42CD-A4F1-CF19A0751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719" y="5158015"/>
            <a:ext cx="914400" cy="914400"/>
          </a:xfrm>
          <a:prstGeom prst="rect">
            <a:avLst/>
          </a:prstGeom>
        </p:spPr>
      </p:pic>
      <p:pic>
        <p:nvPicPr>
          <p:cNvPr id="58" name="图形 57" descr="男士">
            <a:extLst>
              <a:ext uri="{FF2B5EF4-FFF2-40B4-BE49-F238E27FC236}">
                <a16:creationId xmlns:a16="http://schemas.microsoft.com/office/drawing/2014/main" id="{AD4614F3-5DAB-4446-A443-56C5B1D6D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2610" y="4025900"/>
            <a:ext cx="914400" cy="914400"/>
          </a:xfrm>
          <a:prstGeom prst="rect">
            <a:avLst/>
          </a:prstGeom>
        </p:spPr>
      </p:pic>
      <p:pic>
        <p:nvPicPr>
          <p:cNvPr id="59" name="图形 58" descr="男士">
            <a:extLst>
              <a:ext uri="{FF2B5EF4-FFF2-40B4-BE49-F238E27FC236}">
                <a16:creationId xmlns:a16="http://schemas.microsoft.com/office/drawing/2014/main" id="{2CA3F68D-7599-457D-906C-8EFB0005C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719" y="4025900"/>
            <a:ext cx="914400" cy="914400"/>
          </a:xfrm>
          <a:prstGeom prst="rect">
            <a:avLst/>
          </a:prstGeom>
        </p:spPr>
      </p:pic>
      <p:pic>
        <p:nvPicPr>
          <p:cNvPr id="60" name="图形 59" descr="男士">
            <a:extLst>
              <a:ext uri="{FF2B5EF4-FFF2-40B4-BE49-F238E27FC236}">
                <a16:creationId xmlns:a16="http://schemas.microsoft.com/office/drawing/2014/main" id="{10EBE6D0-8338-4993-87E6-CC32BC47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501" y="2877952"/>
            <a:ext cx="914400" cy="914400"/>
          </a:xfrm>
          <a:prstGeom prst="rect">
            <a:avLst/>
          </a:prstGeom>
        </p:spPr>
      </p:pic>
      <p:pic>
        <p:nvPicPr>
          <p:cNvPr id="61" name="图形 60" descr="男士">
            <a:extLst>
              <a:ext uri="{FF2B5EF4-FFF2-40B4-BE49-F238E27FC236}">
                <a16:creationId xmlns:a16="http://schemas.microsoft.com/office/drawing/2014/main" id="{9819A132-16B0-409D-AA3A-B8440E1D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393" y="2877952"/>
            <a:ext cx="914400" cy="914400"/>
          </a:xfrm>
          <a:prstGeom prst="rect">
            <a:avLst/>
          </a:prstGeom>
        </p:spPr>
      </p:pic>
      <p:pic>
        <p:nvPicPr>
          <p:cNvPr id="62" name="图形 61" descr="男士">
            <a:extLst>
              <a:ext uri="{FF2B5EF4-FFF2-40B4-BE49-F238E27FC236}">
                <a16:creationId xmlns:a16="http://schemas.microsoft.com/office/drawing/2014/main" id="{C16E0670-3E19-48C1-9BA2-C3D2A2FB8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501" y="1745837"/>
            <a:ext cx="914400" cy="914400"/>
          </a:xfrm>
          <a:prstGeom prst="rect">
            <a:avLst/>
          </a:prstGeom>
        </p:spPr>
      </p:pic>
      <p:pic>
        <p:nvPicPr>
          <p:cNvPr id="63" name="图形 62" descr="男士">
            <a:extLst>
              <a:ext uri="{FF2B5EF4-FFF2-40B4-BE49-F238E27FC236}">
                <a16:creationId xmlns:a16="http://schemas.microsoft.com/office/drawing/2014/main" id="{0617752B-7109-44B9-8499-4272A7F4E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393" y="1745837"/>
            <a:ext cx="914400" cy="914400"/>
          </a:xfrm>
          <a:prstGeom prst="rect">
            <a:avLst/>
          </a:prstGeom>
        </p:spPr>
      </p:pic>
      <p:pic>
        <p:nvPicPr>
          <p:cNvPr id="64" name="图形 63" descr="男士">
            <a:extLst>
              <a:ext uri="{FF2B5EF4-FFF2-40B4-BE49-F238E27FC236}">
                <a16:creationId xmlns:a16="http://schemas.microsoft.com/office/drawing/2014/main" id="{ED4FAD90-A3B9-4E95-8CF4-6F096810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501" y="5158015"/>
            <a:ext cx="914400" cy="914400"/>
          </a:xfrm>
          <a:prstGeom prst="rect">
            <a:avLst/>
          </a:prstGeom>
        </p:spPr>
      </p:pic>
      <p:pic>
        <p:nvPicPr>
          <p:cNvPr id="65" name="图形 64" descr="男士">
            <a:extLst>
              <a:ext uri="{FF2B5EF4-FFF2-40B4-BE49-F238E27FC236}">
                <a16:creationId xmlns:a16="http://schemas.microsoft.com/office/drawing/2014/main" id="{C01A34FC-E319-4004-BBFC-BCCF2EBA3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393" y="5158015"/>
            <a:ext cx="914400" cy="914400"/>
          </a:xfrm>
          <a:prstGeom prst="rect">
            <a:avLst/>
          </a:prstGeom>
        </p:spPr>
      </p:pic>
      <p:pic>
        <p:nvPicPr>
          <p:cNvPr id="66" name="图形 65" descr="男士">
            <a:extLst>
              <a:ext uri="{FF2B5EF4-FFF2-40B4-BE49-F238E27FC236}">
                <a16:creationId xmlns:a16="http://schemas.microsoft.com/office/drawing/2014/main" id="{D77CFD26-3F15-4B4F-902B-0F114EF5B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501" y="4025900"/>
            <a:ext cx="914400" cy="914400"/>
          </a:xfrm>
          <a:prstGeom prst="rect">
            <a:avLst/>
          </a:prstGeom>
        </p:spPr>
      </p:pic>
      <p:pic>
        <p:nvPicPr>
          <p:cNvPr id="67" name="图形 66" descr="男士">
            <a:extLst>
              <a:ext uri="{FF2B5EF4-FFF2-40B4-BE49-F238E27FC236}">
                <a16:creationId xmlns:a16="http://schemas.microsoft.com/office/drawing/2014/main" id="{6683439F-A2FE-4C4C-8B52-78676A179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393" y="4025900"/>
            <a:ext cx="914400" cy="914400"/>
          </a:xfrm>
          <a:prstGeom prst="rect">
            <a:avLst/>
          </a:prstGeom>
        </p:spPr>
      </p:pic>
      <p:pic>
        <p:nvPicPr>
          <p:cNvPr id="68" name="图形 67" descr="男士">
            <a:extLst>
              <a:ext uri="{FF2B5EF4-FFF2-40B4-BE49-F238E27FC236}">
                <a16:creationId xmlns:a16="http://schemas.microsoft.com/office/drawing/2014/main" id="{C7654E21-D33F-455B-B929-E50E8170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7251" y="613722"/>
            <a:ext cx="914400" cy="914400"/>
          </a:xfrm>
          <a:prstGeom prst="rect">
            <a:avLst/>
          </a:prstGeom>
        </p:spPr>
      </p:pic>
      <p:pic>
        <p:nvPicPr>
          <p:cNvPr id="69" name="图形 68" descr="男士">
            <a:extLst>
              <a:ext uri="{FF2B5EF4-FFF2-40B4-BE49-F238E27FC236}">
                <a16:creationId xmlns:a16="http://schemas.microsoft.com/office/drawing/2014/main" id="{CBC79323-C80A-45AB-8A45-23AAF7B75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143" y="613722"/>
            <a:ext cx="914400" cy="914400"/>
          </a:xfrm>
          <a:prstGeom prst="rect">
            <a:avLst/>
          </a:prstGeom>
        </p:spPr>
      </p:pic>
      <p:pic>
        <p:nvPicPr>
          <p:cNvPr id="70" name="图形 69" descr="男士">
            <a:extLst>
              <a:ext uri="{FF2B5EF4-FFF2-40B4-BE49-F238E27FC236}">
                <a16:creationId xmlns:a16="http://schemas.microsoft.com/office/drawing/2014/main" id="{6EF3145A-A5C7-4C13-AFB4-7A724C3B9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360" y="613722"/>
            <a:ext cx="914400" cy="914400"/>
          </a:xfrm>
          <a:prstGeom prst="rect">
            <a:avLst/>
          </a:prstGeom>
        </p:spPr>
      </p:pic>
      <p:pic>
        <p:nvPicPr>
          <p:cNvPr id="71" name="图形 70" descr="男士">
            <a:extLst>
              <a:ext uri="{FF2B5EF4-FFF2-40B4-BE49-F238E27FC236}">
                <a16:creationId xmlns:a16="http://schemas.microsoft.com/office/drawing/2014/main" id="{563E9572-6981-4308-B99F-6C2324980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4984" y="613722"/>
            <a:ext cx="914400" cy="914400"/>
          </a:xfrm>
          <a:prstGeom prst="rect">
            <a:avLst/>
          </a:prstGeom>
        </p:spPr>
      </p:pic>
      <p:pic>
        <p:nvPicPr>
          <p:cNvPr id="72" name="图形 71" descr="男士">
            <a:extLst>
              <a:ext uri="{FF2B5EF4-FFF2-40B4-BE49-F238E27FC236}">
                <a16:creationId xmlns:a16="http://schemas.microsoft.com/office/drawing/2014/main" id="{7993C82D-FE3E-4CB8-B33D-304AB6B52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8876" y="613722"/>
            <a:ext cx="914400" cy="914400"/>
          </a:xfrm>
          <a:prstGeom prst="rect">
            <a:avLst/>
          </a:prstGeom>
        </p:spPr>
      </p:pic>
      <p:pic>
        <p:nvPicPr>
          <p:cNvPr id="73" name="图形 72" descr="男士">
            <a:extLst>
              <a:ext uri="{FF2B5EF4-FFF2-40B4-BE49-F238E27FC236}">
                <a16:creationId xmlns:a16="http://schemas.microsoft.com/office/drawing/2014/main" id="{8A65ED6F-4EBF-41CB-9C41-FD21FEE39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093" y="613722"/>
            <a:ext cx="914400" cy="914400"/>
          </a:xfrm>
          <a:prstGeom prst="rect">
            <a:avLst/>
          </a:prstGeom>
        </p:spPr>
      </p:pic>
      <p:pic>
        <p:nvPicPr>
          <p:cNvPr id="74" name="图形 73" descr="男士">
            <a:extLst>
              <a:ext uri="{FF2B5EF4-FFF2-40B4-BE49-F238E27FC236}">
                <a16:creationId xmlns:a16="http://schemas.microsoft.com/office/drawing/2014/main" id="{6AD204BC-4EDD-4B99-97C4-55072BB0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2660" y="613722"/>
            <a:ext cx="914400" cy="914400"/>
          </a:xfrm>
          <a:prstGeom prst="rect">
            <a:avLst/>
          </a:prstGeom>
        </p:spPr>
      </p:pic>
      <p:pic>
        <p:nvPicPr>
          <p:cNvPr id="75" name="图形 74" descr="男士">
            <a:extLst>
              <a:ext uri="{FF2B5EF4-FFF2-40B4-BE49-F238E27FC236}">
                <a16:creationId xmlns:a16="http://schemas.microsoft.com/office/drawing/2014/main" id="{5EC21F98-D16E-43EA-9046-67D44379C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552" y="613722"/>
            <a:ext cx="914400" cy="914400"/>
          </a:xfrm>
          <a:prstGeom prst="rect">
            <a:avLst/>
          </a:prstGeom>
        </p:spPr>
      </p:pic>
      <p:pic>
        <p:nvPicPr>
          <p:cNvPr id="76" name="图形 75" descr="男士">
            <a:extLst>
              <a:ext uri="{FF2B5EF4-FFF2-40B4-BE49-F238E27FC236}">
                <a16:creationId xmlns:a16="http://schemas.microsoft.com/office/drawing/2014/main" id="{C2AE7E8E-6044-4E3D-865C-53AD690DA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769" y="613722"/>
            <a:ext cx="914400" cy="914400"/>
          </a:xfrm>
          <a:prstGeom prst="rect">
            <a:avLst/>
          </a:prstGeom>
        </p:spPr>
      </p:pic>
      <p:pic>
        <p:nvPicPr>
          <p:cNvPr id="77" name="图形 76" descr="男士">
            <a:extLst>
              <a:ext uri="{FF2B5EF4-FFF2-40B4-BE49-F238E27FC236}">
                <a16:creationId xmlns:a16="http://schemas.microsoft.com/office/drawing/2014/main" id="{82E98E4E-A589-49F5-8A8A-178AFABE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393" y="613722"/>
            <a:ext cx="914400" cy="914400"/>
          </a:xfrm>
          <a:prstGeom prst="rect">
            <a:avLst/>
          </a:prstGeom>
        </p:spPr>
      </p:pic>
      <p:pic>
        <p:nvPicPr>
          <p:cNvPr id="78" name="图形 77" descr="男士">
            <a:extLst>
              <a:ext uri="{FF2B5EF4-FFF2-40B4-BE49-F238E27FC236}">
                <a16:creationId xmlns:a16="http://schemas.microsoft.com/office/drawing/2014/main" id="{79C5A21B-2819-4801-898D-E56D3BBB4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4285" y="613722"/>
            <a:ext cx="914400" cy="914400"/>
          </a:xfrm>
          <a:prstGeom prst="rect">
            <a:avLst/>
          </a:prstGeom>
        </p:spPr>
      </p:pic>
      <p:pic>
        <p:nvPicPr>
          <p:cNvPr id="79" name="图形 78" descr="男士">
            <a:extLst>
              <a:ext uri="{FF2B5EF4-FFF2-40B4-BE49-F238E27FC236}">
                <a16:creationId xmlns:a16="http://schemas.microsoft.com/office/drawing/2014/main" id="{96A700C6-F182-47BE-B2D0-8F1707FB3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6502" y="613722"/>
            <a:ext cx="914400" cy="914400"/>
          </a:xfrm>
          <a:prstGeom prst="rect">
            <a:avLst/>
          </a:prstGeom>
        </p:spPr>
      </p:pic>
      <p:pic>
        <p:nvPicPr>
          <p:cNvPr id="80" name="图形 79" descr="男士">
            <a:extLst>
              <a:ext uri="{FF2B5EF4-FFF2-40B4-BE49-F238E27FC236}">
                <a16:creationId xmlns:a16="http://schemas.microsoft.com/office/drawing/2014/main" id="{E3D4F0C5-58C4-429B-A7D1-763AB0A34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2610" y="613722"/>
            <a:ext cx="914400" cy="914400"/>
          </a:xfrm>
          <a:prstGeom prst="rect">
            <a:avLst/>
          </a:prstGeom>
        </p:spPr>
      </p:pic>
      <p:pic>
        <p:nvPicPr>
          <p:cNvPr id="81" name="图形 80" descr="男士">
            <a:extLst>
              <a:ext uri="{FF2B5EF4-FFF2-40B4-BE49-F238E27FC236}">
                <a16:creationId xmlns:a16="http://schemas.microsoft.com/office/drawing/2014/main" id="{054397FB-5526-4102-949D-BF517F401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8719" y="613722"/>
            <a:ext cx="914400" cy="914400"/>
          </a:xfrm>
          <a:prstGeom prst="rect">
            <a:avLst/>
          </a:prstGeom>
        </p:spPr>
      </p:pic>
      <p:pic>
        <p:nvPicPr>
          <p:cNvPr id="82" name="图形 81" descr="男士">
            <a:extLst>
              <a:ext uri="{FF2B5EF4-FFF2-40B4-BE49-F238E27FC236}">
                <a16:creationId xmlns:a16="http://schemas.microsoft.com/office/drawing/2014/main" id="{B57EE91F-E157-4A25-A680-3A6D07DB1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501" y="613722"/>
            <a:ext cx="914400" cy="914400"/>
          </a:xfrm>
          <a:prstGeom prst="rect">
            <a:avLst/>
          </a:prstGeom>
        </p:spPr>
      </p:pic>
      <p:pic>
        <p:nvPicPr>
          <p:cNvPr id="83" name="图形 82" descr="男士">
            <a:extLst>
              <a:ext uri="{FF2B5EF4-FFF2-40B4-BE49-F238E27FC236}">
                <a16:creationId xmlns:a16="http://schemas.microsoft.com/office/drawing/2014/main" id="{61C6992F-AF65-4515-AFDF-5D3C8356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393" y="6137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4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"/>
    </mc:Choice>
    <mc:Fallback>
      <p:transition advTm="5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图片 2201">
            <a:extLst>
              <a:ext uri="{FF2B5EF4-FFF2-40B4-BE49-F238E27FC236}">
                <a16:creationId xmlns:a16="http://schemas.microsoft.com/office/drawing/2014/main" id="{55BC93B9-887C-4412-91AA-A1376EDE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36282"/>
            <a:ext cx="2798307" cy="6785436"/>
          </a:xfrm>
          <a:prstGeom prst="rect">
            <a:avLst/>
          </a:prstGeom>
        </p:spPr>
      </p:pic>
      <p:pic>
        <p:nvPicPr>
          <p:cNvPr id="2203" name="图片 2202">
            <a:extLst>
              <a:ext uri="{FF2B5EF4-FFF2-40B4-BE49-F238E27FC236}">
                <a16:creationId xmlns:a16="http://schemas.microsoft.com/office/drawing/2014/main" id="{98387FD0-41A5-4AAC-8E60-2240FBA0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394" y="36282"/>
            <a:ext cx="2798307" cy="6785436"/>
          </a:xfrm>
          <a:prstGeom prst="rect">
            <a:avLst/>
          </a:prstGeom>
        </p:spPr>
      </p:pic>
      <p:pic>
        <p:nvPicPr>
          <p:cNvPr id="2204" name="图片 2203">
            <a:extLst>
              <a:ext uri="{FF2B5EF4-FFF2-40B4-BE49-F238E27FC236}">
                <a16:creationId xmlns:a16="http://schemas.microsoft.com/office/drawing/2014/main" id="{000F9BED-BBCE-46D8-AB1D-90E4D952B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45" y="36282"/>
            <a:ext cx="2798307" cy="6785436"/>
          </a:xfrm>
          <a:prstGeom prst="rect">
            <a:avLst/>
          </a:prstGeom>
        </p:spPr>
      </p:pic>
      <p:pic>
        <p:nvPicPr>
          <p:cNvPr id="2205" name="图片 2204">
            <a:extLst>
              <a:ext uri="{FF2B5EF4-FFF2-40B4-BE49-F238E27FC236}">
                <a16:creationId xmlns:a16="http://schemas.microsoft.com/office/drawing/2014/main" id="{6585B540-ED1D-42B2-AEAF-93E264C0E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96" y="36282"/>
            <a:ext cx="2798307" cy="6785436"/>
          </a:xfrm>
          <a:prstGeom prst="rect">
            <a:avLst/>
          </a:prstGeom>
        </p:spPr>
      </p:pic>
      <p:pic>
        <p:nvPicPr>
          <p:cNvPr id="2206" name="图片 2205">
            <a:extLst>
              <a:ext uri="{FF2B5EF4-FFF2-40B4-BE49-F238E27FC236}">
                <a16:creationId xmlns:a16="http://schemas.microsoft.com/office/drawing/2014/main" id="{D017ACA3-767C-4799-9E78-ECDD7E3C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47" y="36282"/>
            <a:ext cx="2798307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8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"/>
    </mc:Choice>
    <mc:Fallback>
      <p:transition advTm="4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536317D-8199-4219-A947-7F7C9675D9AD}"/>
              </a:ext>
            </a:extLst>
          </p:cNvPr>
          <p:cNvSpPr/>
          <p:nvPr/>
        </p:nvSpPr>
        <p:spPr>
          <a:xfrm>
            <a:off x="4977746" y="2767280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8000" dirty="0">
                <a:latin typeface="+mn-ea"/>
                <a:cs typeface="Arial" panose="020B0604020202020204" pitchFamily="34" charset="0"/>
              </a:rPr>
              <a:t>遇到</a:t>
            </a:r>
          </a:p>
        </p:txBody>
      </p:sp>
    </p:spTree>
    <p:extLst>
      <p:ext uri="{BB962C8B-B14F-4D97-AF65-F5344CB8AC3E}">
        <p14:creationId xmlns:p14="http://schemas.microsoft.com/office/powerpoint/2010/main" val="37360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38034BD-C305-4CB3-AE7F-E86B71FC6EE7}"/>
              </a:ext>
            </a:extLst>
          </p:cNvPr>
          <p:cNvSpPr/>
          <p:nvPr/>
        </p:nvSpPr>
        <p:spPr>
          <a:xfrm>
            <a:off x="3048000" y="276728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相爱的人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95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/>
    </mc:Choice>
    <mc:Fallback xmlns="">
      <p:transition advTm="4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EADC93-309F-4CD3-AA17-00F010FAA09F}"/>
              </a:ext>
            </a:extLst>
          </p:cNvPr>
          <p:cNvSpPr/>
          <p:nvPr/>
        </p:nvSpPr>
        <p:spPr>
          <a:xfrm>
            <a:off x="3695700" y="1827718"/>
            <a:ext cx="5130800" cy="2718882"/>
          </a:xfrm>
          <a:custGeom>
            <a:avLst/>
            <a:gdLst>
              <a:gd name="connsiteX0" fmla="*/ 0 w 5130800"/>
              <a:gd name="connsiteY0" fmla="*/ 2718882 h 2718882"/>
              <a:gd name="connsiteX1" fmla="*/ 1117600 w 5130800"/>
              <a:gd name="connsiteY1" fmla="*/ 1082 h 2718882"/>
              <a:gd name="connsiteX2" fmla="*/ 3073400 w 5130800"/>
              <a:gd name="connsiteY2" fmla="*/ 2375982 h 2718882"/>
              <a:gd name="connsiteX3" fmla="*/ 5130800 w 5130800"/>
              <a:gd name="connsiteY3" fmla="*/ 1245682 h 27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2718882">
                <a:moveTo>
                  <a:pt x="0" y="2718882"/>
                </a:moveTo>
                <a:cubicBezTo>
                  <a:pt x="302683" y="1388557"/>
                  <a:pt x="605367" y="58232"/>
                  <a:pt x="1117600" y="1082"/>
                </a:cubicBezTo>
                <a:cubicBezTo>
                  <a:pt x="1629833" y="-56068"/>
                  <a:pt x="2404533" y="2168549"/>
                  <a:pt x="3073400" y="2375982"/>
                </a:cubicBezTo>
                <a:cubicBezTo>
                  <a:pt x="3742267" y="2583415"/>
                  <a:pt x="4436533" y="1914548"/>
                  <a:pt x="5130800" y="1245682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EABF3E-8119-4C1D-9056-56770319A34C}"/>
              </a:ext>
            </a:extLst>
          </p:cNvPr>
          <p:cNvSpPr txBox="1"/>
          <p:nvPr/>
        </p:nvSpPr>
        <p:spPr>
          <a:xfrm>
            <a:off x="4464783" y="2767280"/>
            <a:ext cx="3262433" cy="132343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000">
                <a:solidFill>
                  <a:prstClr val="black"/>
                </a:solidFill>
                <a:latin typeface="微软雅黑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概率是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6F99511-EA76-402D-8DEE-16895FBECF46}"/>
              </a:ext>
            </a:extLst>
          </p:cNvPr>
          <p:cNvCxnSpPr/>
          <p:nvPr/>
        </p:nvCxnSpPr>
        <p:spPr>
          <a:xfrm>
            <a:off x="2755900" y="4546599"/>
            <a:ext cx="633730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0FBD434-3DB7-4442-AD6B-D2BED77E39C3}"/>
              </a:ext>
            </a:extLst>
          </p:cNvPr>
          <p:cNvCxnSpPr>
            <a:cxnSpLocks/>
          </p:cNvCxnSpPr>
          <p:nvPr/>
        </p:nvCxnSpPr>
        <p:spPr>
          <a:xfrm flipV="1">
            <a:off x="3695700" y="952499"/>
            <a:ext cx="0" cy="4953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EADC93-309F-4CD3-AA17-00F010FAA09F}"/>
              </a:ext>
            </a:extLst>
          </p:cNvPr>
          <p:cNvSpPr/>
          <p:nvPr/>
        </p:nvSpPr>
        <p:spPr>
          <a:xfrm>
            <a:off x="3695700" y="1827718"/>
            <a:ext cx="5130800" cy="2718882"/>
          </a:xfrm>
          <a:custGeom>
            <a:avLst/>
            <a:gdLst>
              <a:gd name="connsiteX0" fmla="*/ 0 w 5130800"/>
              <a:gd name="connsiteY0" fmla="*/ 2718882 h 2718882"/>
              <a:gd name="connsiteX1" fmla="*/ 1117600 w 5130800"/>
              <a:gd name="connsiteY1" fmla="*/ 1082 h 2718882"/>
              <a:gd name="connsiteX2" fmla="*/ 3073400 w 5130800"/>
              <a:gd name="connsiteY2" fmla="*/ 2375982 h 2718882"/>
              <a:gd name="connsiteX3" fmla="*/ 5130800 w 5130800"/>
              <a:gd name="connsiteY3" fmla="*/ 1245682 h 27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800" h="2718882">
                <a:moveTo>
                  <a:pt x="0" y="2718882"/>
                </a:moveTo>
                <a:cubicBezTo>
                  <a:pt x="302683" y="1388557"/>
                  <a:pt x="605367" y="58232"/>
                  <a:pt x="1117600" y="1082"/>
                </a:cubicBezTo>
                <a:cubicBezTo>
                  <a:pt x="1629833" y="-56068"/>
                  <a:pt x="2404533" y="2168549"/>
                  <a:pt x="3073400" y="2375982"/>
                </a:cubicBezTo>
                <a:cubicBezTo>
                  <a:pt x="3742267" y="2583415"/>
                  <a:pt x="4436533" y="1914548"/>
                  <a:pt x="5130800" y="1245682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EABF3E-8119-4C1D-9056-56770319A34C}"/>
              </a:ext>
            </a:extLst>
          </p:cNvPr>
          <p:cNvSpPr txBox="1"/>
          <p:nvPr/>
        </p:nvSpPr>
        <p:spPr>
          <a:xfrm>
            <a:off x="4464783" y="2767280"/>
            <a:ext cx="3262433" cy="132343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000">
                <a:solidFill>
                  <a:prstClr val="black"/>
                </a:solidFill>
                <a:latin typeface="微软雅黑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是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6F99511-EA76-402D-8DEE-16895FBECF46}"/>
              </a:ext>
            </a:extLst>
          </p:cNvPr>
          <p:cNvCxnSpPr/>
          <p:nvPr/>
        </p:nvCxnSpPr>
        <p:spPr>
          <a:xfrm>
            <a:off x="2755900" y="4546599"/>
            <a:ext cx="633730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0FBD434-3DB7-4442-AD6B-D2BED77E39C3}"/>
              </a:ext>
            </a:extLst>
          </p:cNvPr>
          <p:cNvCxnSpPr>
            <a:cxnSpLocks/>
          </p:cNvCxnSpPr>
          <p:nvPr/>
        </p:nvCxnSpPr>
        <p:spPr>
          <a:xfrm flipV="1">
            <a:off x="3695700" y="952499"/>
            <a:ext cx="0" cy="4953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3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"/>
    </mc:Choice>
    <mc:Fallback xmlns="">
      <p:transition advTm="3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0.</a:t>
            </a:r>
            <a:endParaRPr lang="zh-CN" altLang="en-US" sz="8000" dirty="0">
              <a:solidFill>
                <a:prstClr val="black"/>
              </a:solidFill>
              <a:latin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96BD2A-5328-4D5E-8D39-D27272144CF3}"/>
              </a:ext>
            </a:extLst>
          </p:cNvPr>
          <p:cNvSpPr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dirty="0"/>
              <a:t>这是我</a:t>
            </a:r>
          </a:p>
        </p:txBody>
      </p:sp>
    </p:spTree>
    <p:extLst>
      <p:ext uri="{BB962C8B-B14F-4D97-AF65-F5344CB8AC3E}">
        <p14:creationId xmlns:p14="http://schemas.microsoft.com/office/powerpoint/2010/main" val="30033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776294" y="2767280"/>
            <a:ext cx="463941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0.000049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"/>
    </mc:Choice>
    <mc:Fallback xmlns="">
      <p:transition advTm="1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43E8FF2-4E5A-4D4A-8801-6DB0530A26C9}"/>
              </a:ext>
            </a:extLst>
          </p:cNvPr>
          <p:cNvSpPr/>
          <p:nvPr/>
        </p:nvSpPr>
        <p:spPr>
          <a:xfrm>
            <a:off x="5490706" y="2767281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dirty="0">
                <a:solidFill>
                  <a:prstClr val="black"/>
                </a:solidFill>
              </a:rPr>
              <a:t>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26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03D0D1-D3FC-4D64-87E4-F90A3BD2220B}"/>
              </a:ext>
            </a:extLst>
          </p:cNvPr>
          <p:cNvSpPr/>
          <p:nvPr/>
        </p:nvSpPr>
        <p:spPr>
          <a:xfrm>
            <a:off x="4022162" y="2767280"/>
            <a:ext cx="4147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0" dirty="0">
                <a:solidFill>
                  <a:prstClr val="black"/>
                </a:solidFill>
                <a:latin typeface="微软雅黑"/>
                <a:ea typeface="微软雅黑"/>
                <a:cs typeface="Arial" panose="020B0604020202020204" pitchFamily="34" charset="0"/>
              </a:rPr>
              <a:t>而如果</a:t>
            </a:r>
          </a:p>
        </p:txBody>
      </p:sp>
    </p:spTree>
    <p:extLst>
      <p:ext uri="{BB962C8B-B14F-4D97-AF65-F5344CB8AC3E}">
        <p14:creationId xmlns:p14="http://schemas.microsoft.com/office/powerpoint/2010/main" val="30095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03D0D1-D3FC-4D64-87E4-F90A3BD2220B}"/>
              </a:ext>
            </a:extLst>
          </p:cNvPr>
          <p:cNvSpPr/>
          <p:nvPr/>
        </p:nvSpPr>
        <p:spPr>
          <a:xfrm>
            <a:off x="4022162" y="2767280"/>
            <a:ext cx="4147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000" dirty="0">
                <a:solidFill>
                  <a:prstClr val="black"/>
                </a:solidFill>
                <a:latin typeface="微软雅黑"/>
                <a:ea typeface="微软雅黑"/>
                <a:cs typeface="Arial" panose="020B0604020202020204" pitchFamily="34" charset="0"/>
              </a:rPr>
              <a:t>如果</a:t>
            </a:r>
          </a:p>
        </p:txBody>
      </p:sp>
    </p:spTree>
    <p:extLst>
      <p:ext uri="{BB962C8B-B14F-4D97-AF65-F5344CB8AC3E}">
        <p14:creationId xmlns:p14="http://schemas.microsoft.com/office/powerpoint/2010/main" val="19639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767280"/>
            <a:ext cx="55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你爱的人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767280"/>
            <a:ext cx="55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你爱的人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151727"/>
            <a:ext cx="55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8000" dirty="0">
                <a:solidFill>
                  <a:prstClr val="black"/>
                </a:solidFill>
                <a:latin typeface="微软雅黑"/>
                <a:cs typeface="Arial" panose="020B0604020202020204" pitchFamily="34" charset="0"/>
              </a:rPr>
              <a:t>恰好也在</a:t>
            </a:r>
            <a:endParaRPr lang="en-US" altLang="zh-CN" sz="8000" dirty="0">
              <a:solidFill>
                <a:prstClr val="black"/>
              </a:solidFill>
              <a:latin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151727"/>
            <a:ext cx="558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恰好也在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爱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151727"/>
            <a:ext cx="558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恰好也在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爱着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151727"/>
            <a:ext cx="558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恰好也在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爱着你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767280"/>
            <a:ext cx="55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爱着你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011810-86C6-4365-B8AD-D7A33C0E58C8}"/>
              </a:ext>
            </a:extLst>
          </p:cNvPr>
          <p:cNvSpPr/>
          <p:nvPr/>
        </p:nvSpPr>
        <p:spPr>
          <a:xfrm>
            <a:off x="3302000" y="2767280"/>
            <a:ext cx="55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爱着你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B442121-B1C4-44F3-838C-C6E4446E5A57}"/>
              </a:ext>
            </a:extLst>
          </p:cNvPr>
          <p:cNvSpPr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000" dirty="0"/>
              <a:t>王二狗</a:t>
            </a:r>
          </a:p>
        </p:txBody>
      </p:sp>
    </p:spTree>
    <p:extLst>
      <p:ext uri="{BB962C8B-B14F-4D97-AF65-F5344CB8AC3E}">
        <p14:creationId xmlns:p14="http://schemas.microsoft.com/office/powerpoint/2010/main" val="3052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E69A37-0627-4929-A1FF-C5D3C221EB72}"/>
              </a:ext>
            </a:extLst>
          </p:cNvPr>
          <p:cNvSpPr txBox="1"/>
          <p:nvPr/>
        </p:nvSpPr>
        <p:spPr>
          <a:xfrm>
            <a:off x="2283154" y="2638425"/>
            <a:ext cx="762569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那  </a:t>
            </a:r>
          </a:p>
        </p:txBody>
      </p:sp>
    </p:spTree>
    <p:extLst>
      <p:ext uri="{BB962C8B-B14F-4D97-AF65-F5344CB8AC3E}">
        <p14:creationId xmlns:p14="http://schemas.microsoft.com/office/powerpoint/2010/main" val="733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E69A37-0627-4929-A1FF-C5D3C221EB72}"/>
              </a:ext>
            </a:extLst>
          </p:cNvPr>
          <p:cNvSpPr txBox="1"/>
          <p:nvPr/>
        </p:nvSpPr>
        <p:spPr>
          <a:xfrm>
            <a:off x="2283154" y="2638425"/>
            <a:ext cx="762569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那  </a:t>
            </a:r>
            <a:r>
              <a:rPr lang="zh-CN" altLang="en-US" dirty="0">
                <a:solidFill>
                  <a:srgbClr val="FFC000"/>
                </a:solidFill>
              </a:rPr>
              <a:t>概率</a:t>
            </a:r>
          </a:p>
        </p:txBody>
      </p:sp>
    </p:spTree>
    <p:extLst>
      <p:ext uri="{BB962C8B-B14F-4D97-AF65-F5344CB8AC3E}">
        <p14:creationId xmlns:p14="http://schemas.microsoft.com/office/powerpoint/2010/main" val="4638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984CE921-8C81-47B3-B3DD-562D5EB29570}"/>
              </a:ext>
            </a:extLst>
          </p:cNvPr>
          <p:cNvSpPr/>
          <p:nvPr/>
        </p:nvSpPr>
        <p:spPr>
          <a:xfrm>
            <a:off x="2908300" y="241300"/>
            <a:ext cx="6375400" cy="6375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30B843ED-1032-4091-82DF-072F98C5D5AA}"/>
              </a:ext>
            </a:extLst>
          </p:cNvPr>
          <p:cNvSpPr/>
          <p:nvPr/>
        </p:nvSpPr>
        <p:spPr>
          <a:xfrm>
            <a:off x="6057900" y="33909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D9E6DD-F762-4CAB-87BD-5D00D6B99882}"/>
              </a:ext>
            </a:extLst>
          </p:cNvPr>
          <p:cNvSpPr txBox="1"/>
          <p:nvPr/>
        </p:nvSpPr>
        <p:spPr>
          <a:xfrm>
            <a:off x="5542002" y="29432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微乎其微</a:t>
            </a:r>
          </a:p>
        </p:txBody>
      </p:sp>
    </p:spTree>
    <p:extLst>
      <p:ext uri="{BB962C8B-B14F-4D97-AF65-F5344CB8AC3E}">
        <p14:creationId xmlns:p14="http://schemas.microsoft.com/office/powerpoint/2010/main" val="27942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30B843ED-1032-4091-82DF-072F98C5D5AA}"/>
              </a:ext>
            </a:extLst>
          </p:cNvPr>
          <p:cNvSpPr/>
          <p:nvPr/>
        </p:nvSpPr>
        <p:spPr>
          <a:xfrm>
            <a:off x="6057900" y="33909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D9E6DD-F762-4CAB-87BD-5D00D6B99882}"/>
              </a:ext>
            </a:extLst>
          </p:cNvPr>
          <p:cNvSpPr txBox="1"/>
          <p:nvPr/>
        </p:nvSpPr>
        <p:spPr>
          <a:xfrm>
            <a:off x="5542002" y="29432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微乎其微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E93E545-4B34-42DF-9F32-29759ECE5E5B}"/>
              </a:ext>
            </a:extLst>
          </p:cNvPr>
          <p:cNvSpPr/>
          <p:nvPr/>
        </p:nvSpPr>
        <p:spPr>
          <a:xfrm>
            <a:off x="2908300" y="241300"/>
            <a:ext cx="6375400" cy="6375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2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30B843ED-1032-4091-82DF-072F98C5D5AA}"/>
              </a:ext>
            </a:extLst>
          </p:cNvPr>
          <p:cNvSpPr/>
          <p:nvPr/>
        </p:nvSpPr>
        <p:spPr>
          <a:xfrm>
            <a:off x="6057900" y="33909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D9E6DD-F762-4CAB-87BD-5D00D6B99882}"/>
              </a:ext>
            </a:extLst>
          </p:cNvPr>
          <p:cNvSpPr txBox="1"/>
          <p:nvPr/>
        </p:nvSpPr>
        <p:spPr>
          <a:xfrm>
            <a:off x="5542002" y="29432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微乎其微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6F2AA13-9801-4A47-931F-739290F53F40}"/>
              </a:ext>
            </a:extLst>
          </p:cNvPr>
          <p:cNvSpPr/>
          <p:nvPr/>
        </p:nvSpPr>
        <p:spPr>
          <a:xfrm>
            <a:off x="2908300" y="241300"/>
            <a:ext cx="6375400" cy="6375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5439410" y="2705725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/>
              <a:t>但</a:t>
            </a:r>
          </a:p>
        </p:txBody>
      </p:sp>
    </p:spTree>
    <p:extLst>
      <p:ext uri="{BB962C8B-B14F-4D97-AF65-F5344CB8AC3E}">
        <p14:creationId xmlns:p14="http://schemas.microsoft.com/office/powerpoint/2010/main" val="25549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5439410" y="2705725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/>
              <a:t>但</a:t>
            </a:r>
          </a:p>
        </p:txBody>
      </p:sp>
    </p:spTree>
    <p:extLst>
      <p:ext uri="{BB962C8B-B14F-4D97-AF65-F5344CB8AC3E}">
        <p14:creationId xmlns:p14="http://schemas.microsoft.com/office/powerpoint/2010/main" val="2403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5439410" y="2705725"/>
            <a:ext cx="35637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/>
              <a:t>也许是</a:t>
            </a:r>
          </a:p>
        </p:txBody>
      </p:sp>
    </p:spTree>
    <p:extLst>
      <p:ext uri="{BB962C8B-B14F-4D97-AF65-F5344CB8AC3E}">
        <p14:creationId xmlns:p14="http://schemas.microsoft.com/office/powerpoint/2010/main" val="7701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3763010" y="2705725"/>
            <a:ext cx="35637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也许是</a:t>
            </a:r>
          </a:p>
        </p:txBody>
      </p:sp>
    </p:spTree>
    <p:extLst>
      <p:ext uri="{BB962C8B-B14F-4D97-AF65-F5344CB8AC3E}">
        <p14:creationId xmlns:p14="http://schemas.microsoft.com/office/powerpoint/2010/main" val="14248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3589544" y="2705725"/>
            <a:ext cx="50129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我 上辈子</a:t>
            </a:r>
          </a:p>
        </p:txBody>
      </p:sp>
    </p:spTree>
    <p:extLst>
      <p:ext uri="{BB962C8B-B14F-4D97-AF65-F5344CB8AC3E}">
        <p14:creationId xmlns:p14="http://schemas.microsoft.com/office/powerpoint/2010/main" val="1817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B442121-B1C4-44F3-838C-C6E4446E5A57}"/>
              </a:ext>
            </a:extLst>
          </p:cNvPr>
          <p:cNvSpPr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/>
              <a:t>王二狗</a:t>
            </a:r>
          </a:p>
        </p:txBody>
      </p:sp>
    </p:spTree>
    <p:extLst>
      <p:ext uri="{BB962C8B-B14F-4D97-AF65-F5344CB8AC3E}">
        <p14:creationId xmlns:p14="http://schemas.microsoft.com/office/powerpoint/2010/main" val="17355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B5B0308F-E453-4475-8DCF-699C6708E694}"/>
              </a:ext>
            </a:extLst>
          </p:cNvPr>
          <p:cNvGrpSpPr/>
          <p:nvPr/>
        </p:nvGrpSpPr>
        <p:grpSpPr>
          <a:xfrm>
            <a:off x="2371725" y="4914900"/>
            <a:ext cx="7562850" cy="31175325"/>
            <a:chOff x="2371725" y="4914900"/>
            <a:chExt cx="7562850" cy="31175325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829F681-4E93-41BB-8FD3-662FB3C24E8A}"/>
                </a:ext>
              </a:extLst>
            </p:cNvPr>
            <p:cNvCxnSpPr/>
            <p:nvPr/>
          </p:nvCxnSpPr>
          <p:spPr>
            <a:xfrm flipV="1">
              <a:off x="2514600" y="57054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2509A43-A264-43CE-9F69-3F39E3165496}"/>
                </a:ext>
              </a:extLst>
            </p:cNvPr>
            <p:cNvCxnSpPr/>
            <p:nvPr/>
          </p:nvCxnSpPr>
          <p:spPr>
            <a:xfrm flipV="1">
              <a:off x="4552950" y="49149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582E2E8-AF4B-4BFA-8A5C-A81526C1F228}"/>
                </a:ext>
              </a:extLst>
            </p:cNvPr>
            <p:cNvCxnSpPr/>
            <p:nvPr/>
          </p:nvCxnSpPr>
          <p:spPr>
            <a:xfrm flipV="1">
              <a:off x="3724275" y="60293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608BCFA-3C21-4620-B515-014DBA118EFE}"/>
                </a:ext>
              </a:extLst>
            </p:cNvPr>
            <p:cNvCxnSpPr/>
            <p:nvPr/>
          </p:nvCxnSpPr>
          <p:spPr>
            <a:xfrm flipV="1">
              <a:off x="6610350" y="61245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3CA1456-C93A-42AB-B2C2-A28352B3BD5D}"/>
                </a:ext>
              </a:extLst>
            </p:cNvPr>
            <p:cNvCxnSpPr/>
            <p:nvPr/>
          </p:nvCxnSpPr>
          <p:spPr>
            <a:xfrm flipV="1">
              <a:off x="3781425" y="94773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0FE3D83-3243-4FF7-8E88-DBDAE8636D7B}"/>
                </a:ext>
              </a:extLst>
            </p:cNvPr>
            <p:cNvCxnSpPr/>
            <p:nvPr/>
          </p:nvCxnSpPr>
          <p:spPr>
            <a:xfrm flipV="1">
              <a:off x="5686425" y="74390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8F8CC8A-272A-4FFB-86D5-63AA60C3FC4E}"/>
                </a:ext>
              </a:extLst>
            </p:cNvPr>
            <p:cNvCxnSpPr/>
            <p:nvPr/>
          </p:nvCxnSpPr>
          <p:spPr>
            <a:xfrm flipV="1">
              <a:off x="9934575" y="60293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C5980E45-838F-4B2B-902A-FF1DB99E3483}"/>
                </a:ext>
              </a:extLst>
            </p:cNvPr>
            <p:cNvCxnSpPr/>
            <p:nvPr/>
          </p:nvCxnSpPr>
          <p:spPr>
            <a:xfrm flipV="1">
              <a:off x="8334375" y="523875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0D720269-6F13-4C9E-A861-6D27B56AA506}"/>
                </a:ext>
              </a:extLst>
            </p:cNvPr>
            <p:cNvCxnSpPr/>
            <p:nvPr/>
          </p:nvCxnSpPr>
          <p:spPr>
            <a:xfrm flipV="1">
              <a:off x="8124825" y="98679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6025793-0A0E-4D54-9DBF-6A77B08E8BDE}"/>
                </a:ext>
              </a:extLst>
            </p:cNvPr>
            <p:cNvCxnSpPr/>
            <p:nvPr/>
          </p:nvCxnSpPr>
          <p:spPr>
            <a:xfrm flipV="1">
              <a:off x="2371725" y="96774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353E627F-5264-4C84-BF71-C055C46F0C0A}"/>
                </a:ext>
              </a:extLst>
            </p:cNvPr>
            <p:cNvCxnSpPr/>
            <p:nvPr/>
          </p:nvCxnSpPr>
          <p:spPr>
            <a:xfrm flipV="1">
              <a:off x="6467475" y="104108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A3810A7-4AA9-469E-B885-929B41C912C7}"/>
                </a:ext>
              </a:extLst>
            </p:cNvPr>
            <p:cNvCxnSpPr/>
            <p:nvPr/>
          </p:nvCxnSpPr>
          <p:spPr>
            <a:xfrm flipV="1">
              <a:off x="3962400" y="130778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C6CB000-AC87-4BBE-84B0-134AAB37B70A}"/>
                </a:ext>
              </a:extLst>
            </p:cNvPr>
            <p:cNvCxnSpPr/>
            <p:nvPr/>
          </p:nvCxnSpPr>
          <p:spPr>
            <a:xfrm flipV="1">
              <a:off x="9639300" y="1080135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DF85B92-0CE8-4202-A610-5AC016705CF8}"/>
                </a:ext>
              </a:extLst>
            </p:cNvPr>
            <p:cNvCxnSpPr/>
            <p:nvPr/>
          </p:nvCxnSpPr>
          <p:spPr>
            <a:xfrm flipV="1">
              <a:off x="2514600" y="155733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F1932DA-BD41-4689-A5FD-647104215605}"/>
                </a:ext>
              </a:extLst>
            </p:cNvPr>
            <p:cNvCxnSpPr/>
            <p:nvPr/>
          </p:nvCxnSpPr>
          <p:spPr>
            <a:xfrm flipV="1">
              <a:off x="4552950" y="147828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E79DCE7-75B0-4150-B12F-2E8314069B9F}"/>
                </a:ext>
              </a:extLst>
            </p:cNvPr>
            <p:cNvCxnSpPr/>
            <p:nvPr/>
          </p:nvCxnSpPr>
          <p:spPr>
            <a:xfrm flipV="1">
              <a:off x="3724275" y="158972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5149220D-A00A-440A-ACF0-A41721958FAC}"/>
                </a:ext>
              </a:extLst>
            </p:cNvPr>
            <p:cNvCxnSpPr/>
            <p:nvPr/>
          </p:nvCxnSpPr>
          <p:spPr>
            <a:xfrm flipV="1">
              <a:off x="6610350" y="159924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5226DD2-C034-4E6A-9F5F-6210F1A84812}"/>
                </a:ext>
              </a:extLst>
            </p:cNvPr>
            <p:cNvCxnSpPr/>
            <p:nvPr/>
          </p:nvCxnSpPr>
          <p:spPr>
            <a:xfrm flipV="1">
              <a:off x="3781425" y="193452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2ECCFBE-1F17-49F7-B80F-C47140F6B492}"/>
                </a:ext>
              </a:extLst>
            </p:cNvPr>
            <p:cNvCxnSpPr/>
            <p:nvPr/>
          </p:nvCxnSpPr>
          <p:spPr>
            <a:xfrm flipV="1">
              <a:off x="5686425" y="173069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3B7F9625-FAE0-48E6-9CF3-D20E2E2AE555}"/>
                </a:ext>
              </a:extLst>
            </p:cNvPr>
            <p:cNvCxnSpPr/>
            <p:nvPr/>
          </p:nvCxnSpPr>
          <p:spPr>
            <a:xfrm flipV="1">
              <a:off x="9934575" y="158972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BB11643-0DB6-44F2-BE7F-CB27D51E0EF2}"/>
                </a:ext>
              </a:extLst>
            </p:cNvPr>
            <p:cNvCxnSpPr/>
            <p:nvPr/>
          </p:nvCxnSpPr>
          <p:spPr>
            <a:xfrm flipV="1">
              <a:off x="8334375" y="1510665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E77A80E-A68F-43D4-B17A-01B04515D1C1}"/>
                </a:ext>
              </a:extLst>
            </p:cNvPr>
            <p:cNvCxnSpPr/>
            <p:nvPr/>
          </p:nvCxnSpPr>
          <p:spPr>
            <a:xfrm flipV="1">
              <a:off x="8124825" y="197358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96404CB-2403-48C2-927F-12496F151B18}"/>
                </a:ext>
              </a:extLst>
            </p:cNvPr>
            <p:cNvCxnSpPr/>
            <p:nvPr/>
          </p:nvCxnSpPr>
          <p:spPr>
            <a:xfrm flipV="1">
              <a:off x="2371725" y="195453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817FF63-7813-478A-BC5B-20B3DDAE1442}"/>
                </a:ext>
              </a:extLst>
            </p:cNvPr>
            <p:cNvCxnSpPr/>
            <p:nvPr/>
          </p:nvCxnSpPr>
          <p:spPr>
            <a:xfrm flipV="1">
              <a:off x="6467475" y="202787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8EB2A064-9A2D-48C9-8B70-D219F001AC8D}"/>
                </a:ext>
              </a:extLst>
            </p:cNvPr>
            <p:cNvCxnSpPr/>
            <p:nvPr/>
          </p:nvCxnSpPr>
          <p:spPr>
            <a:xfrm flipV="1">
              <a:off x="3962400" y="229457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0E28D9D6-701E-4559-BA31-1B1718AC0263}"/>
                </a:ext>
              </a:extLst>
            </p:cNvPr>
            <p:cNvCxnSpPr/>
            <p:nvPr/>
          </p:nvCxnSpPr>
          <p:spPr>
            <a:xfrm flipV="1">
              <a:off x="9639300" y="2066925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3B86BF9A-B9A0-4C9C-8C68-321D51E46C96}"/>
                </a:ext>
              </a:extLst>
            </p:cNvPr>
            <p:cNvCxnSpPr/>
            <p:nvPr/>
          </p:nvCxnSpPr>
          <p:spPr>
            <a:xfrm flipV="1">
              <a:off x="2514600" y="268509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C037F57B-AF8C-4405-86B4-49C6802880EF}"/>
                </a:ext>
              </a:extLst>
            </p:cNvPr>
            <p:cNvCxnSpPr/>
            <p:nvPr/>
          </p:nvCxnSpPr>
          <p:spPr>
            <a:xfrm flipV="1">
              <a:off x="4552950" y="260604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E4590CD-1B00-4230-A123-FF38D1E1F697}"/>
                </a:ext>
              </a:extLst>
            </p:cNvPr>
            <p:cNvCxnSpPr/>
            <p:nvPr/>
          </p:nvCxnSpPr>
          <p:spPr>
            <a:xfrm flipV="1">
              <a:off x="3724275" y="271748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4356A25-024C-490D-92B9-7E4734156D13}"/>
                </a:ext>
              </a:extLst>
            </p:cNvPr>
            <p:cNvCxnSpPr/>
            <p:nvPr/>
          </p:nvCxnSpPr>
          <p:spPr>
            <a:xfrm flipV="1">
              <a:off x="6610350" y="272700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AD7C8AB7-5B2E-4961-BFE8-C7DFCCA8D89B}"/>
                </a:ext>
              </a:extLst>
            </p:cNvPr>
            <p:cNvCxnSpPr/>
            <p:nvPr/>
          </p:nvCxnSpPr>
          <p:spPr>
            <a:xfrm flipV="1">
              <a:off x="3781425" y="3062287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CA2205E-901C-492F-9B42-E427797F1793}"/>
                </a:ext>
              </a:extLst>
            </p:cNvPr>
            <p:cNvCxnSpPr/>
            <p:nvPr/>
          </p:nvCxnSpPr>
          <p:spPr>
            <a:xfrm flipV="1">
              <a:off x="5686425" y="285845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F6DF49A0-A599-4C6A-9519-91AABDA01730}"/>
                </a:ext>
              </a:extLst>
            </p:cNvPr>
            <p:cNvCxnSpPr/>
            <p:nvPr/>
          </p:nvCxnSpPr>
          <p:spPr>
            <a:xfrm flipV="1">
              <a:off x="9934575" y="271748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DAB42B9C-9C6E-44DF-BD80-0E57418310A4}"/>
                </a:ext>
              </a:extLst>
            </p:cNvPr>
            <p:cNvCxnSpPr/>
            <p:nvPr/>
          </p:nvCxnSpPr>
          <p:spPr>
            <a:xfrm flipV="1">
              <a:off x="8334375" y="2638425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B011B9DC-3B3D-4D06-923C-A6680B7D00B0}"/>
                </a:ext>
              </a:extLst>
            </p:cNvPr>
            <p:cNvCxnSpPr/>
            <p:nvPr/>
          </p:nvCxnSpPr>
          <p:spPr>
            <a:xfrm flipV="1">
              <a:off x="8124825" y="310134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EF87656F-73B7-47B5-A52A-0ECB8C5D5646}"/>
                </a:ext>
              </a:extLst>
            </p:cNvPr>
            <p:cNvCxnSpPr/>
            <p:nvPr/>
          </p:nvCxnSpPr>
          <p:spPr>
            <a:xfrm flipV="1">
              <a:off x="2371725" y="3082290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FE353842-8A74-4B3C-988B-AC7D8512B75F}"/>
                </a:ext>
              </a:extLst>
            </p:cNvPr>
            <p:cNvCxnSpPr/>
            <p:nvPr/>
          </p:nvCxnSpPr>
          <p:spPr>
            <a:xfrm flipV="1">
              <a:off x="6467475" y="315563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DF62CB9-327B-4CEE-83C9-D408AB2970C9}"/>
                </a:ext>
              </a:extLst>
            </p:cNvPr>
            <p:cNvCxnSpPr/>
            <p:nvPr/>
          </p:nvCxnSpPr>
          <p:spPr>
            <a:xfrm flipV="1">
              <a:off x="3962400" y="34223325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99F1DEA8-0F6E-418D-BFE2-7461961C8283}"/>
                </a:ext>
              </a:extLst>
            </p:cNvPr>
            <p:cNvCxnSpPr/>
            <p:nvPr/>
          </p:nvCxnSpPr>
          <p:spPr>
            <a:xfrm flipV="1">
              <a:off x="9639300" y="31946850"/>
              <a:ext cx="0" cy="1866900"/>
            </a:xfrm>
            <a:prstGeom prst="line">
              <a:avLst/>
            </a:prstGeom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3182382" y="2705725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</a:rPr>
              <a:t>拯救了宇宙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1138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00"/>
    </mc:Choice>
    <mc:Fallback>
      <p:transition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2.5E-6 -4.085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3746639" y="2705725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800" dirty="0">
                <a:solidFill>
                  <a:prstClr val="black"/>
                </a:solidFill>
                <a:latin typeface="Arial"/>
                <a:ea typeface="微软雅黑"/>
              </a:rPr>
              <a:t>何其有幸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3541454" y="2644170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600" dirty="0">
                <a:solidFill>
                  <a:prstClr val="black"/>
                </a:solidFill>
                <a:latin typeface="Arial"/>
                <a:ea typeface="微软雅黑"/>
              </a:rPr>
              <a:t>何其有幸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C9374C-170A-462D-8161-289BFE5DEEE5}"/>
              </a:ext>
            </a:extLst>
          </p:cNvPr>
          <p:cNvSpPr txBox="1"/>
          <p:nvPr/>
        </p:nvSpPr>
        <p:spPr>
          <a:xfrm>
            <a:off x="4310896" y="2705725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800" dirty="0">
                <a:solidFill>
                  <a:prstClr val="black"/>
                </a:solidFill>
                <a:latin typeface="Arial"/>
                <a:ea typeface="微软雅黑"/>
              </a:rPr>
              <a:t>遇见你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0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914900" y="2247900"/>
            <a:ext cx="2362200" cy="23622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762500" y="2095500"/>
            <a:ext cx="2667000" cy="26670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17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914900" y="2247900"/>
            <a:ext cx="2362200" cy="23622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9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762500" y="2095500"/>
            <a:ext cx="2667000" cy="26670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3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2120900" y="2247900"/>
            <a:ext cx="2362200" cy="23622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404100" y="2247900"/>
            <a:ext cx="2362200" cy="23622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4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19558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239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4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F61FE0-A663-42AE-AA76-7A6101696CAA}"/>
              </a:ext>
            </a:extLst>
          </p:cNvPr>
          <p:cNvSpPr/>
          <p:nvPr/>
        </p:nvSpPr>
        <p:spPr>
          <a:xfrm>
            <a:off x="4464784" y="2767280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8000" dirty="0">
                <a:latin typeface="+mn-ea"/>
                <a:cs typeface="Arial" panose="020B0604020202020204" pitchFamily="34" charset="0"/>
              </a:rPr>
              <a:t>给你</a:t>
            </a:r>
            <a:endParaRPr lang="zh-CN" altLang="en-US" sz="8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59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2120900" y="2247900"/>
            <a:ext cx="2362200" cy="23622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404100" y="2247900"/>
            <a:ext cx="2362200" cy="23622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19558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239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5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2120900" y="2247900"/>
            <a:ext cx="2362200" cy="23622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404100" y="2247900"/>
            <a:ext cx="2362200" cy="23622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19558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239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2120900" y="2247900"/>
            <a:ext cx="2362200" cy="23622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7404100" y="2247900"/>
            <a:ext cx="2362200" cy="23622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1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23622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68707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31877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6311902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2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34036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6096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34036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6096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996950" y="3941082"/>
            <a:ext cx="0" cy="145732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A2AF859-860E-44AD-BA35-CA95FB2DEA8E}"/>
              </a:ext>
            </a:extLst>
          </p:cNvPr>
          <p:cNvGrpSpPr/>
          <p:nvPr/>
        </p:nvGrpSpPr>
        <p:grpSpPr>
          <a:xfrm>
            <a:off x="1256076" y="3968746"/>
            <a:ext cx="605273" cy="1377950"/>
            <a:chOff x="1256076" y="3968746"/>
            <a:chExt cx="605273" cy="1377950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23C68D2-9E3F-4E33-80ED-C5BE8FC11A73}"/>
                </a:ext>
              </a:extLst>
            </p:cNvPr>
            <p:cNvSpPr/>
            <p:nvPr/>
          </p:nvSpPr>
          <p:spPr>
            <a:xfrm rot="1134649">
              <a:off x="1256076" y="4025055"/>
              <a:ext cx="605273" cy="1310640"/>
            </a:xfrm>
            <a:custGeom>
              <a:avLst/>
              <a:gdLst>
                <a:gd name="connsiteX0" fmla="*/ 0 w 853146"/>
                <a:gd name="connsiteY0" fmla="*/ 0 h 1310640"/>
                <a:gd name="connsiteX1" fmla="*/ 838200 w 853146"/>
                <a:gd name="connsiteY1" fmla="*/ 441960 h 1310640"/>
                <a:gd name="connsiteX2" fmla="*/ 457200 w 853146"/>
                <a:gd name="connsiteY2" fmla="*/ 1310640 h 1310640"/>
                <a:gd name="connsiteX0" fmla="*/ 0 w 605273"/>
                <a:gd name="connsiteY0" fmla="*/ 0 h 1310640"/>
                <a:gd name="connsiteX1" fmla="*/ 524557 w 605273"/>
                <a:gd name="connsiteY1" fmla="*/ 581856 h 1310640"/>
                <a:gd name="connsiteX2" fmla="*/ 457200 w 605273"/>
                <a:gd name="connsiteY2" fmla="*/ 1310640 h 131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273" h="1310640">
                  <a:moveTo>
                    <a:pt x="0" y="0"/>
                  </a:moveTo>
                  <a:cubicBezTo>
                    <a:pt x="381000" y="111760"/>
                    <a:pt x="448357" y="363416"/>
                    <a:pt x="524557" y="581856"/>
                  </a:cubicBezTo>
                  <a:cubicBezTo>
                    <a:pt x="600757" y="800296"/>
                    <a:pt x="685800" y="985520"/>
                    <a:pt x="457200" y="1310640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968A10E-562B-4AA6-A4CD-934801609555}"/>
                </a:ext>
              </a:extLst>
            </p:cNvPr>
            <p:cNvSpPr/>
            <p:nvPr/>
          </p:nvSpPr>
          <p:spPr>
            <a:xfrm>
              <a:off x="1488371" y="3968746"/>
              <a:ext cx="0" cy="1377950"/>
            </a:xfrm>
            <a:custGeom>
              <a:avLst/>
              <a:gdLst>
                <a:gd name="connsiteX0" fmla="*/ 0 w 0"/>
                <a:gd name="connsiteY0" fmla="*/ 0 h 1377950"/>
                <a:gd name="connsiteX1" fmla="*/ 0 w 0"/>
                <a:gd name="connsiteY1" fmla="*/ 1377950 h 137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77950">
                  <a:moveTo>
                    <a:pt x="0" y="0"/>
                  </a:moveTo>
                  <a:lnTo>
                    <a:pt x="0" y="137795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2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34036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6096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10">
            <a:extLst>
              <a:ext uri="{FF2B5EF4-FFF2-40B4-BE49-F238E27FC236}">
                <a16:creationId xmlns:a16="http://schemas.microsoft.com/office/drawing/2014/main" id="{623C68D2-9E3F-4E33-80ED-C5BE8FC11A73}"/>
              </a:ext>
            </a:extLst>
          </p:cNvPr>
          <p:cNvSpPr/>
          <p:nvPr/>
        </p:nvSpPr>
        <p:spPr>
          <a:xfrm rot="21218524">
            <a:off x="1413102" y="4353087"/>
            <a:ext cx="605273" cy="1310640"/>
          </a:xfrm>
          <a:custGeom>
            <a:avLst/>
            <a:gdLst>
              <a:gd name="connsiteX0" fmla="*/ 0 w 853146"/>
              <a:gd name="connsiteY0" fmla="*/ 0 h 1310640"/>
              <a:gd name="connsiteX1" fmla="*/ 838200 w 853146"/>
              <a:gd name="connsiteY1" fmla="*/ 441960 h 1310640"/>
              <a:gd name="connsiteX2" fmla="*/ 457200 w 853146"/>
              <a:gd name="connsiteY2" fmla="*/ 1310640 h 1310640"/>
              <a:gd name="connsiteX0" fmla="*/ 0 w 605273"/>
              <a:gd name="connsiteY0" fmla="*/ 0 h 1310640"/>
              <a:gd name="connsiteX1" fmla="*/ 524557 w 605273"/>
              <a:gd name="connsiteY1" fmla="*/ 581856 h 1310640"/>
              <a:gd name="connsiteX2" fmla="*/ 457200 w 605273"/>
              <a:gd name="connsiteY2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273" h="1310640">
                <a:moveTo>
                  <a:pt x="0" y="0"/>
                </a:moveTo>
                <a:cubicBezTo>
                  <a:pt x="381000" y="111760"/>
                  <a:pt x="448357" y="363416"/>
                  <a:pt x="524557" y="581856"/>
                </a:cubicBezTo>
                <a:cubicBezTo>
                  <a:pt x="600757" y="800296"/>
                  <a:pt x="685800" y="985520"/>
                  <a:pt x="457200" y="1310640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11">
            <a:extLst>
              <a:ext uri="{FF2B5EF4-FFF2-40B4-BE49-F238E27FC236}">
                <a16:creationId xmlns:a16="http://schemas.microsoft.com/office/drawing/2014/main" id="{F968A10E-562B-4AA6-A4CD-934801609555}"/>
              </a:ext>
            </a:extLst>
          </p:cNvPr>
          <p:cNvSpPr/>
          <p:nvPr/>
        </p:nvSpPr>
        <p:spPr>
          <a:xfrm rot="20083875">
            <a:off x="1642458" y="4328972"/>
            <a:ext cx="0" cy="1377950"/>
          </a:xfrm>
          <a:custGeom>
            <a:avLst/>
            <a:gdLst>
              <a:gd name="connsiteX0" fmla="*/ 0 w 0"/>
              <a:gd name="connsiteY0" fmla="*/ 0 h 1377950"/>
              <a:gd name="connsiteX1" fmla="*/ 0 w 0"/>
              <a:gd name="connsiteY1" fmla="*/ 13779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77950">
                <a:moveTo>
                  <a:pt x="0" y="0"/>
                </a:moveTo>
                <a:lnTo>
                  <a:pt x="0" y="137795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FD098F7-8E12-4CE0-A30B-4E53394185D5}"/>
              </a:ext>
            </a:extLst>
          </p:cNvPr>
          <p:cNvCxnSpPr>
            <a:cxnSpLocks/>
          </p:cNvCxnSpPr>
          <p:nvPr/>
        </p:nvCxnSpPr>
        <p:spPr>
          <a:xfrm flipV="1">
            <a:off x="965200" y="4657726"/>
            <a:ext cx="1314450" cy="6572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"/>
    </mc:Choice>
    <mc:Fallback xmlns="">
      <p:transition advTm="2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1F61FE0-A663-42AE-AA76-7A6101696CAA}"/>
              </a:ext>
            </a:extLst>
          </p:cNvPr>
          <p:cNvSpPr/>
          <p:nvPr/>
        </p:nvSpPr>
        <p:spPr>
          <a:xfrm>
            <a:off x="4464784" y="2767280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给你</a:t>
            </a: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Arial" panose="020B0604020202020204" pitchFamily="34" charset="0"/>
              </a:rPr>
              <a:t>的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3403600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6096000" y="208280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965200" y="4657726"/>
            <a:ext cx="1314450" cy="6572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1">
            <a:extLst>
              <a:ext uri="{FF2B5EF4-FFF2-40B4-BE49-F238E27FC236}">
                <a16:creationId xmlns:a16="http://schemas.microsoft.com/office/drawing/2014/main" id="{623C68D2-9E3F-4E33-80ED-C5BE8FC11A73}"/>
              </a:ext>
            </a:extLst>
          </p:cNvPr>
          <p:cNvSpPr/>
          <p:nvPr/>
        </p:nvSpPr>
        <p:spPr>
          <a:xfrm rot="21218524">
            <a:off x="1413102" y="4353087"/>
            <a:ext cx="605273" cy="1310640"/>
          </a:xfrm>
          <a:custGeom>
            <a:avLst/>
            <a:gdLst>
              <a:gd name="connsiteX0" fmla="*/ 0 w 853146"/>
              <a:gd name="connsiteY0" fmla="*/ 0 h 1310640"/>
              <a:gd name="connsiteX1" fmla="*/ 838200 w 853146"/>
              <a:gd name="connsiteY1" fmla="*/ 441960 h 1310640"/>
              <a:gd name="connsiteX2" fmla="*/ 457200 w 853146"/>
              <a:gd name="connsiteY2" fmla="*/ 1310640 h 1310640"/>
              <a:gd name="connsiteX0" fmla="*/ 0 w 605273"/>
              <a:gd name="connsiteY0" fmla="*/ 0 h 1310640"/>
              <a:gd name="connsiteX1" fmla="*/ 524557 w 605273"/>
              <a:gd name="connsiteY1" fmla="*/ 581856 h 1310640"/>
              <a:gd name="connsiteX2" fmla="*/ 457200 w 605273"/>
              <a:gd name="connsiteY2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273" h="1310640">
                <a:moveTo>
                  <a:pt x="0" y="0"/>
                </a:moveTo>
                <a:cubicBezTo>
                  <a:pt x="381000" y="111760"/>
                  <a:pt x="448357" y="363416"/>
                  <a:pt x="524557" y="581856"/>
                </a:cubicBezTo>
                <a:cubicBezTo>
                  <a:pt x="600757" y="800296"/>
                  <a:pt x="685800" y="985520"/>
                  <a:pt x="457200" y="1310640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10">
            <a:extLst>
              <a:ext uri="{FF2B5EF4-FFF2-40B4-BE49-F238E27FC236}">
                <a16:creationId xmlns:a16="http://schemas.microsoft.com/office/drawing/2014/main" id="{F968A10E-562B-4AA6-A4CD-934801609555}"/>
              </a:ext>
            </a:extLst>
          </p:cNvPr>
          <p:cNvSpPr/>
          <p:nvPr/>
        </p:nvSpPr>
        <p:spPr>
          <a:xfrm rot="20083875">
            <a:off x="1642458" y="4328972"/>
            <a:ext cx="0" cy="1377950"/>
          </a:xfrm>
          <a:custGeom>
            <a:avLst/>
            <a:gdLst>
              <a:gd name="connsiteX0" fmla="*/ 0 w 0"/>
              <a:gd name="connsiteY0" fmla="*/ 0 h 1377950"/>
              <a:gd name="connsiteX1" fmla="*/ 0 w 0"/>
              <a:gd name="connsiteY1" fmla="*/ 1377950 h 1377950"/>
              <a:gd name="connsiteX0" fmla="*/ 0 w 0"/>
              <a:gd name="connsiteY0" fmla="*/ 0 h 10000"/>
              <a:gd name="connsiteX1" fmla="*/ -111 w 0"/>
              <a:gd name="connsiteY1" fmla="*/ 5039 h 10000"/>
              <a:gd name="connsiteX2" fmla="*/ 0 w 0"/>
              <a:gd name="connsiteY2" fmla="*/ 10000 h 10000"/>
              <a:gd name="connsiteX0" fmla="*/ 0 w 0"/>
              <a:gd name="connsiteY0" fmla="*/ 0 h 10000"/>
              <a:gd name="connsiteX1" fmla="*/ -1110000 w 0"/>
              <a:gd name="connsiteY1" fmla="*/ 5039 h 10000"/>
              <a:gd name="connsiteX2" fmla="*/ 0 w 0"/>
              <a:gd name="connsiteY2" fmla="*/ 10000 h 10000"/>
              <a:gd name="connsiteX0" fmla="*/ 0 w 0"/>
              <a:gd name="connsiteY0" fmla="*/ 0 h 10000"/>
              <a:gd name="connsiteX1" fmla="*/ -138110 w 0"/>
              <a:gd name="connsiteY1" fmla="*/ 4814 h 10000"/>
              <a:gd name="connsiteX2" fmla="*/ 0 w 0"/>
              <a:gd name="connsiteY2" fmla="*/ 10000 h 10000"/>
              <a:gd name="connsiteX0" fmla="*/ 0 w 0"/>
              <a:gd name="connsiteY0" fmla="*/ 0 h 10000"/>
              <a:gd name="connsiteX1" fmla="*/ -1381100000 w 0"/>
              <a:gd name="connsiteY1" fmla="*/ 4814 h 10000"/>
              <a:gd name="connsiteX2" fmla="*/ 0 w 0"/>
              <a:gd name="connsiteY2" fmla="*/ 10000 h 10000"/>
              <a:gd name="connsiteX0" fmla="*/ 0 w 0"/>
              <a:gd name="connsiteY0" fmla="*/ 0 h 10000"/>
              <a:gd name="connsiteX1" fmla="*/ -582333 w 0"/>
              <a:gd name="connsiteY1" fmla="*/ 4807 h 10000"/>
              <a:gd name="connsiteX2" fmla="*/ 0 w 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0000">
                <a:moveTo>
                  <a:pt x="0" y="0"/>
                </a:moveTo>
                <a:lnTo>
                  <a:pt x="-582333" y="4807"/>
                </a:lnTo>
                <a:lnTo>
                  <a:pt x="0" y="1000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58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00">
        <p159:morph option="byObject"/>
      </p:transition>
    </mc:Choice>
    <mc:Fallback xmlns="">
      <p:transition advTm="2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3" name="直接箭头连接符 162">
            <a:extLst>
              <a:ext uri="{FF2B5EF4-FFF2-40B4-BE49-F238E27FC236}">
                <a16:creationId xmlns:a16="http://schemas.microsoft.com/office/drawing/2014/main" id="{319B4706-318A-4166-A687-A84AB6D548D4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63">
            <a:extLst>
              <a:ext uri="{FF2B5EF4-FFF2-40B4-BE49-F238E27FC236}">
                <a16:creationId xmlns:a16="http://schemas.microsoft.com/office/drawing/2014/main" id="{4A128FE0-61E8-4499-88D2-F0D29A35CAAA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椭圆 165">
            <a:extLst>
              <a:ext uri="{FF2B5EF4-FFF2-40B4-BE49-F238E27FC236}">
                <a16:creationId xmlns:a16="http://schemas.microsoft.com/office/drawing/2014/main" id="{42C13A55-5AA8-4527-8F22-91269FEC3EAE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>
            <a:extLst>
              <a:ext uri="{FF2B5EF4-FFF2-40B4-BE49-F238E27FC236}">
                <a16:creationId xmlns:a16="http://schemas.microsoft.com/office/drawing/2014/main" id="{9D9A216B-2509-418E-93FA-A62DCF982804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椭圆 167">
            <a:extLst>
              <a:ext uri="{FF2B5EF4-FFF2-40B4-BE49-F238E27FC236}">
                <a16:creationId xmlns:a16="http://schemas.microsoft.com/office/drawing/2014/main" id="{607F2540-A319-4924-BD19-43B99F023830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" name="椭圆 168">
            <a:extLst>
              <a:ext uri="{FF2B5EF4-FFF2-40B4-BE49-F238E27FC236}">
                <a16:creationId xmlns:a16="http://schemas.microsoft.com/office/drawing/2014/main" id="{9C75E915-219C-422C-B34C-BBBEF285A14F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0" name="椭圆 169">
            <a:extLst>
              <a:ext uri="{FF2B5EF4-FFF2-40B4-BE49-F238E27FC236}">
                <a16:creationId xmlns:a16="http://schemas.microsoft.com/office/drawing/2014/main" id="{5599939B-B50D-44AD-A484-83FF54177253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椭圆 170">
            <a:extLst>
              <a:ext uri="{FF2B5EF4-FFF2-40B4-BE49-F238E27FC236}">
                <a16:creationId xmlns:a16="http://schemas.microsoft.com/office/drawing/2014/main" id="{161893C9-D9C1-4242-9F11-4CACFCCF964B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" name="椭圆 171">
            <a:extLst>
              <a:ext uri="{FF2B5EF4-FFF2-40B4-BE49-F238E27FC236}">
                <a16:creationId xmlns:a16="http://schemas.microsoft.com/office/drawing/2014/main" id="{6D93D74F-70D9-4979-936E-D7D98DCD548E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椭圆 172">
            <a:extLst>
              <a:ext uri="{FF2B5EF4-FFF2-40B4-BE49-F238E27FC236}">
                <a16:creationId xmlns:a16="http://schemas.microsoft.com/office/drawing/2014/main" id="{0493EE6B-C202-47FB-85F3-60F1E33756CE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椭圆 173">
            <a:extLst>
              <a:ext uri="{FF2B5EF4-FFF2-40B4-BE49-F238E27FC236}">
                <a16:creationId xmlns:a16="http://schemas.microsoft.com/office/drawing/2014/main" id="{9F876CAB-6608-4F3D-ABEE-C345CE0DA24A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5" name="椭圆 174">
            <a:extLst>
              <a:ext uri="{FF2B5EF4-FFF2-40B4-BE49-F238E27FC236}">
                <a16:creationId xmlns:a16="http://schemas.microsoft.com/office/drawing/2014/main" id="{0E7ADFE7-7750-42FD-9357-D4E63CF7C76A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椭圆 175">
            <a:extLst>
              <a:ext uri="{FF2B5EF4-FFF2-40B4-BE49-F238E27FC236}">
                <a16:creationId xmlns:a16="http://schemas.microsoft.com/office/drawing/2014/main" id="{083F4914-28BA-41D2-A00C-3E86B2627C86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7" name="椭圆 176">
            <a:extLst>
              <a:ext uri="{FF2B5EF4-FFF2-40B4-BE49-F238E27FC236}">
                <a16:creationId xmlns:a16="http://schemas.microsoft.com/office/drawing/2014/main" id="{2727F294-19C6-488E-AE26-62028C7C1D8C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8" name="椭圆 177">
            <a:extLst>
              <a:ext uri="{FF2B5EF4-FFF2-40B4-BE49-F238E27FC236}">
                <a16:creationId xmlns:a16="http://schemas.microsoft.com/office/drawing/2014/main" id="{AEDCD815-78A5-46E3-AA13-A8DA352E5595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9" name="椭圆 178">
            <a:extLst>
              <a:ext uri="{FF2B5EF4-FFF2-40B4-BE49-F238E27FC236}">
                <a16:creationId xmlns:a16="http://schemas.microsoft.com/office/drawing/2014/main" id="{EE9C2321-387B-4CBC-AB88-46AA5424D7CE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0" name="椭圆 179">
            <a:extLst>
              <a:ext uri="{FF2B5EF4-FFF2-40B4-BE49-F238E27FC236}">
                <a16:creationId xmlns:a16="http://schemas.microsoft.com/office/drawing/2014/main" id="{E11867EA-C958-4365-94C2-4CFAA8168D93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椭圆 180">
            <a:extLst>
              <a:ext uri="{FF2B5EF4-FFF2-40B4-BE49-F238E27FC236}">
                <a16:creationId xmlns:a16="http://schemas.microsoft.com/office/drawing/2014/main" id="{3420FD87-1CB8-4352-B69B-B7C2E0CDF4FF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椭圆 181">
            <a:extLst>
              <a:ext uri="{FF2B5EF4-FFF2-40B4-BE49-F238E27FC236}">
                <a16:creationId xmlns:a16="http://schemas.microsoft.com/office/drawing/2014/main" id="{BD44A9C7-ADEA-4A4E-8ADF-A9A10A990EC0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椭圆 182">
            <a:extLst>
              <a:ext uri="{FF2B5EF4-FFF2-40B4-BE49-F238E27FC236}">
                <a16:creationId xmlns:a16="http://schemas.microsoft.com/office/drawing/2014/main" id="{703A8520-97C1-433A-94C3-A8E6DBAC7637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椭圆 183">
            <a:extLst>
              <a:ext uri="{FF2B5EF4-FFF2-40B4-BE49-F238E27FC236}">
                <a16:creationId xmlns:a16="http://schemas.microsoft.com/office/drawing/2014/main" id="{978622A7-8732-4902-B570-E9325DC21D74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5" name="椭圆 184">
            <a:extLst>
              <a:ext uri="{FF2B5EF4-FFF2-40B4-BE49-F238E27FC236}">
                <a16:creationId xmlns:a16="http://schemas.microsoft.com/office/drawing/2014/main" id="{E9A514D1-9B23-406D-89C9-C685CF31B77D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>
            <a:extLst>
              <a:ext uri="{FF2B5EF4-FFF2-40B4-BE49-F238E27FC236}">
                <a16:creationId xmlns:a16="http://schemas.microsoft.com/office/drawing/2014/main" id="{97BF12A2-7AF6-4945-AFBC-F768ED60D65C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>
            <a:extLst>
              <a:ext uri="{FF2B5EF4-FFF2-40B4-BE49-F238E27FC236}">
                <a16:creationId xmlns:a16="http://schemas.microsoft.com/office/drawing/2014/main" id="{FAB06573-14AD-4609-85CC-147FA9B88475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>
            <a:extLst>
              <a:ext uri="{FF2B5EF4-FFF2-40B4-BE49-F238E27FC236}">
                <a16:creationId xmlns:a16="http://schemas.microsoft.com/office/drawing/2014/main" id="{13D62F16-ADBC-4239-BAC4-49BB08FA9D57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>
            <a:extLst>
              <a:ext uri="{FF2B5EF4-FFF2-40B4-BE49-F238E27FC236}">
                <a16:creationId xmlns:a16="http://schemas.microsoft.com/office/drawing/2014/main" id="{619532E5-2A99-471D-B1E3-299C5821A818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>
            <a:extLst>
              <a:ext uri="{FF2B5EF4-FFF2-40B4-BE49-F238E27FC236}">
                <a16:creationId xmlns:a16="http://schemas.microsoft.com/office/drawing/2014/main" id="{95398059-2278-48C1-BE0F-A9C56B846368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椭圆 190">
            <a:extLst>
              <a:ext uri="{FF2B5EF4-FFF2-40B4-BE49-F238E27FC236}">
                <a16:creationId xmlns:a16="http://schemas.microsoft.com/office/drawing/2014/main" id="{F29E3974-1E03-418F-B25E-E00D894C38D7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椭圆 191">
            <a:extLst>
              <a:ext uri="{FF2B5EF4-FFF2-40B4-BE49-F238E27FC236}">
                <a16:creationId xmlns:a16="http://schemas.microsoft.com/office/drawing/2014/main" id="{454372AE-1360-4824-8A0A-9DF90F72CB09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>
            <a:extLst>
              <a:ext uri="{FF2B5EF4-FFF2-40B4-BE49-F238E27FC236}">
                <a16:creationId xmlns:a16="http://schemas.microsoft.com/office/drawing/2014/main" id="{001CA0F4-C87B-49CF-94E9-E5342BF69C10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9E3D72DF-22CA-44BF-909E-0D7781FC72BF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>
            <a:extLst>
              <a:ext uri="{FF2B5EF4-FFF2-40B4-BE49-F238E27FC236}">
                <a16:creationId xmlns:a16="http://schemas.microsoft.com/office/drawing/2014/main" id="{E3663E2C-7D8D-448A-BEF9-BFE69D576101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>
            <a:extLst>
              <a:ext uri="{FF2B5EF4-FFF2-40B4-BE49-F238E27FC236}">
                <a16:creationId xmlns:a16="http://schemas.microsoft.com/office/drawing/2014/main" id="{A85ECC4D-0A07-4FF6-820E-2746363E7FA3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7" name="椭圆 196">
            <a:extLst>
              <a:ext uri="{FF2B5EF4-FFF2-40B4-BE49-F238E27FC236}">
                <a16:creationId xmlns:a16="http://schemas.microsoft.com/office/drawing/2014/main" id="{B42DE1A3-D57D-4BF8-92A8-54000297E6B6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8" name="椭圆 197">
            <a:extLst>
              <a:ext uri="{FF2B5EF4-FFF2-40B4-BE49-F238E27FC236}">
                <a16:creationId xmlns:a16="http://schemas.microsoft.com/office/drawing/2014/main" id="{7BEB4A0F-E749-437D-B1ED-F47826798E0C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9" name="椭圆 198">
            <a:extLst>
              <a:ext uri="{FF2B5EF4-FFF2-40B4-BE49-F238E27FC236}">
                <a16:creationId xmlns:a16="http://schemas.microsoft.com/office/drawing/2014/main" id="{92CEF8BB-CE50-4794-973D-438F1DC74EEF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椭圆 199">
            <a:extLst>
              <a:ext uri="{FF2B5EF4-FFF2-40B4-BE49-F238E27FC236}">
                <a16:creationId xmlns:a16="http://schemas.microsoft.com/office/drawing/2014/main" id="{5E9E9843-1F64-473E-91C3-8E7A18415686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>
            <a:extLst>
              <a:ext uri="{FF2B5EF4-FFF2-40B4-BE49-F238E27FC236}">
                <a16:creationId xmlns:a16="http://schemas.microsoft.com/office/drawing/2014/main" id="{89E8D672-0449-4607-87F3-6FB24B6A79DC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" name="椭圆 201">
            <a:extLst>
              <a:ext uri="{FF2B5EF4-FFF2-40B4-BE49-F238E27FC236}">
                <a16:creationId xmlns:a16="http://schemas.microsoft.com/office/drawing/2014/main" id="{8F02698C-E01A-418C-9D5F-5C74ABF46CAC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" name="椭圆 202">
            <a:extLst>
              <a:ext uri="{FF2B5EF4-FFF2-40B4-BE49-F238E27FC236}">
                <a16:creationId xmlns:a16="http://schemas.microsoft.com/office/drawing/2014/main" id="{C9E597A0-4559-43BF-8A3E-9AC0EF89765C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892B72EF-97AC-4E93-898F-A335304DAF4F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椭圆 204">
            <a:extLst>
              <a:ext uri="{FF2B5EF4-FFF2-40B4-BE49-F238E27FC236}">
                <a16:creationId xmlns:a16="http://schemas.microsoft.com/office/drawing/2014/main" id="{55D7020A-211F-4DC5-AF4C-9188064BB8B3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椭圆 205">
            <a:extLst>
              <a:ext uri="{FF2B5EF4-FFF2-40B4-BE49-F238E27FC236}">
                <a16:creationId xmlns:a16="http://schemas.microsoft.com/office/drawing/2014/main" id="{2FA3182F-AF77-4511-AECF-43ADC493E5ED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>
            <a:extLst>
              <a:ext uri="{FF2B5EF4-FFF2-40B4-BE49-F238E27FC236}">
                <a16:creationId xmlns:a16="http://schemas.microsoft.com/office/drawing/2014/main" id="{31431E32-E0C7-4533-8B5C-8119909474E6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椭圆 207">
            <a:extLst>
              <a:ext uri="{FF2B5EF4-FFF2-40B4-BE49-F238E27FC236}">
                <a16:creationId xmlns:a16="http://schemas.microsoft.com/office/drawing/2014/main" id="{B1A49B9E-5DA9-44BE-8CC9-95851AF20D25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椭圆 208">
            <a:extLst>
              <a:ext uri="{FF2B5EF4-FFF2-40B4-BE49-F238E27FC236}">
                <a16:creationId xmlns:a16="http://schemas.microsoft.com/office/drawing/2014/main" id="{C866D1C2-91D3-450E-B099-E8B0510D03E2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04F57F4A-E1BD-4535-84BE-CAF6C94B9E54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椭圆 210">
            <a:extLst>
              <a:ext uri="{FF2B5EF4-FFF2-40B4-BE49-F238E27FC236}">
                <a16:creationId xmlns:a16="http://schemas.microsoft.com/office/drawing/2014/main" id="{DB376EAF-427E-4403-826E-EBC148C5C4B8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2" name="椭圆 211">
            <a:extLst>
              <a:ext uri="{FF2B5EF4-FFF2-40B4-BE49-F238E27FC236}">
                <a16:creationId xmlns:a16="http://schemas.microsoft.com/office/drawing/2014/main" id="{FCB75ADD-F16B-4A2F-9011-AD0DD6BF62CA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>
            <a:extLst>
              <a:ext uri="{FF2B5EF4-FFF2-40B4-BE49-F238E27FC236}">
                <a16:creationId xmlns:a16="http://schemas.microsoft.com/office/drawing/2014/main" id="{996C9D5F-0B31-4021-8200-534E3405642F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椭圆 213">
            <a:extLst>
              <a:ext uri="{FF2B5EF4-FFF2-40B4-BE49-F238E27FC236}">
                <a16:creationId xmlns:a16="http://schemas.microsoft.com/office/drawing/2014/main" id="{EAB7C8E2-17D2-4424-A27F-74A81911D932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5" name="椭圆 214">
            <a:extLst>
              <a:ext uri="{FF2B5EF4-FFF2-40B4-BE49-F238E27FC236}">
                <a16:creationId xmlns:a16="http://schemas.microsoft.com/office/drawing/2014/main" id="{91308329-32DF-4656-AD0D-29FC1AF3F856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972C1668-AB7E-44E1-8AF9-02615B40CA21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7" name="椭圆 216">
            <a:extLst>
              <a:ext uri="{FF2B5EF4-FFF2-40B4-BE49-F238E27FC236}">
                <a16:creationId xmlns:a16="http://schemas.microsoft.com/office/drawing/2014/main" id="{18DAE84D-0819-41B6-9DB2-5A831213A5B0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8" name="椭圆 217">
            <a:extLst>
              <a:ext uri="{FF2B5EF4-FFF2-40B4-BE49-F238E27FC236}">
                <a16:creationId xmlns:a16="http://schemas.microsoft.com/office/drawing/2014/main" id="{35AC78AC-3C08-485A-9417-E2424D9E94CF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>
            <a:extLst>
              <a:ext uri="{FF2B5EF4-FFF2-40B4-BE49-F238E27FC236}">
                <a16:creationId xmlns:a16="http://schemas.microsoft.com/office/drawing/2014/main" id="{8A3F5595-61E9-4A22-B87B-1307A511D74C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椭圆 219">
            <a:extLst>
              <a:ext uri="{FF2B5EF4-FFF2-40B4-BE49-F238E27FC236}">
                <a16:creationId xmlns:a16="http://schemas.microsoft.com/office/drawing/2014/main" id="{E1B71F09-993F-4DDE-AEFC-EAF263B47883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椭圆 220">
            <a:extLst>
              <a:ext uri="{FF2B5EF4-FFF2-40B4-BE49-F238E27FC236}">
                <a16:creationId xmlns:a16="http://schemas.microsoft.com/office/drawing/2014/main" id="{01D28D3D-7B43-455E-8790-69200F36DDB5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>
            <a:extLst>
              <a:ext uri="{FF2B5EF4-FFF2-40B4-BE49-F238E27FC236}">
                <a16:creationId xmlns:a16="http://schemas.microsoft.com/office/drawing/2014/main" id="{8CD46756-D5AD-40B6-BAA5-CBA5D79F5BC0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椭圆 222">
            <a:extLst>
              <a:ext uri="{FF2B5EF4-FFF2-40B4-BE49-F238E27FC236}">
                <a16:creationId xmlns:a16="http://schemas.microsoft.com/office/drawing/2014/main" id="{49020B6C-2ABD-4689-A2CE-8C1591E4BAFC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5042FE8B-DA83-42B5-A008-6478FFEDFEC0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椭圆 224">
            <a:extLst>
              <a:ext uri="{FF2B5EF4-FFF2-40B4-BE49-F238E27FC236}">
                <a16:creationId xmlns:a16="http://schemas.microsoft.com/office/drawing/2014/main" id="{F04755A8-2AB8-4882-9B2A-892C133F9234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id="{48245877-7576-4FC7-8D0E-EC73ACF59389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>
            <a:extLst>
              <a:ext uri="{FF2B5EF4-FFF2-40B4-BE49-F238E27FC236}">
                <a16:creationId xmlns:a16="http://schemas.microsoft.com/office/drawing/2014/main" id="{C8B355B9-0A31-4B49-98FB-9A8E3E45DB88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id="{D5D44AA3-4FD1-4D5E-8C01-60087E8F7FE6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9" name="椭圆 228">
            <a:extLst>
              <a:ext uri="{FF2B5EF4-FFF2-40B4-BE49-F238E27FC236}">
                <a16:creationId xmlns:a16="http://schemas.microsoft.com/office/drawing/2014/main" id="{541FC0D9-FE99-4B27-862C-1917C87145F0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0" name="椭圆 229">
            <a:extLst>
              <a:ext uri="{FF2B5EF4-FFF2-40B4-BE49-F238E27FC236}">
                <a16:creationId xmlns:a16="http://schemas.microsoft.com/office/drawing/2014/main" id="{A788F229-BFAB-424B-A45A-80E17E9F3377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1" name="椭圆 230">
            <a:extLst>
              <a:ext uri="{FF2B5EF4-FFF2-40B4-BE49-F238E27FC236}">
                <a16:creationId xmlns:a16="http://schemas.microsoft.com/office/drawing/2014/main" id="{0EA5F39A-DD6D-4577-AE73-23707F39D10D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椭圆 231">
            <a:extLst>
              <a:ext uri="{FF2B5EF4-FFF2-40B4-BE49-F238E27FC236}">
                <a16:creationId xmlns:a16="http://schemas.microsoft.com/office/drawing/2014/main" id="{AFA9FA87-3EA1-4B11-B335-4441109C7AAF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3" name="椭圆 232">
            <a:extLst>
              <a:ext uri="{FF2B5EF4-FFF2-40B4-BE49-F238E27FC236}">
                <a16:creationId xmlns:a16="http://schemas.microsoft.com/office/drawing/2014/main" id="{C717C328-D155-42AD-8D9B-7C78AE0544AA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>
            <a:extLst>
              <a:ext uri="{FF2B5EF4-FFF2-40B4-BE49-F238E27FC236}">
                <a16:creationId xmlns:a16="http://schemas.microsoft.com/office/drawing/2014/main" id="{B5293E05-CB67-425A-BD67-16CA299725BD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>
            <a:extLst>
              <a:ext uri="{FF2B5EF4-FFF2-40B4-BE49-F238E27FC236}">
                <a16:creationId xmlns:a16="http://schemas.microsoft.com/office/drawing/2014/main" id="{81A8FB47-31DC-4E41-A206-D5B836363027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6" name="椭圆 235">
            <a:extLst>
              <a:ext uri="{FF2B5EF4-FFF2-40B4-BE49-F238E27FC236}">
                <a16:creationId xmlns:a16="http://schemas.microsoft.com/office/drawing/2014/main" id="{459D6C6F-4F5A-4EA7-8085-00C3EA44BFDF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7" name="椭圆 236">
            <a:extLst>
              <a:ext uri="{FF2B5EF4-FFF2-40B4-BE49-F238E27FC236}">
                <a16:creationId xmlns:a16="http://schemas.microsoft.com/office/drawing/2014/main" id="{F82003E9-3292-4796-BCC6-1633B16B238D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8" name="椭圆 237">
            <a:extLst>
              <a:ext uri="{FF2B5EF4-FFF2-40B4-BE49-F238E27FC236}">
                <a16:creationId xmlns:a16="http://schemas.microsoft.com/office/drawing/2014/main" id="{D0A58BB4-49E1-40AC-9F17-6CD80A2D11FD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9" name="椭圆 238">
            <a:extLst>
              <a:ext uri="{FF2B5EF4-FFF2-40B4-BE49-F238E27FC236}">
                <a16:creationId xmlns:a16="http://schemas.microsoft.com/office/drawing/2014/main" id="{D9178E7E-922E-4023-ABA6-8C9AA2C40426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07C872BF-1BA8-4C8A-84F4-87B1163CDBC1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A5FCF9B0-8B6C-4C15-BD3C-C39DB39F871D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F643E607-D54E-49C6-B54C-4421777FF012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>
            <a:extLst>
              <a:ext uri="{FF2B5EF4-FFF2-40B4-BE49-F238E27FC236}">
                <a16:creationId xmlns:a16="http://schemas.microsoft.com/office/drawing/2014/main" id="{C76EF72D-ABCB-487A-B81A-6CDD03510AB8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>
            <a:extLst>
              <a:ext uri="{FF2B5EF4-FFF2-40B4-BE49-F238E27FC236}">
                <a16:creationId xmlns:a16="http://schemas.microsoft.com/office/drawing/2014/main" id="{7D479126-8A45-4FC5-9230-485FB7C280EE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5" name="椭圆 244">
            <a:extLst>
              <a:ext uri="{FF2B5EF4-FFF2-40B4-BE49-F238E27FC236}">
                <a16:creationId xmlns:a16="http://schemas.microsoft.com/office/drawing/2014/main" id="{B090D64D-BA12-455F-B0DA-6D4EA544F6AC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6" name="椭圆 245">
            <a:extLst>
              <a:ext uri="{FF2B5EF4-FFF2-40B4-BE49-F238E27FC236}">
                <a16:creationId xmlns:a16="http://schemas.microsoft.com/office/drawing/2014/main" id="{4DB5DB03-E68D-4C51-AE74-205A8363965A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椭圆 246">
            <a:extLst>
              <a:ext uri="{FF2B5EF4-FFF2-40B4-BE49-F238E27FC236}">
                <a16:creationId xmlns:a16="http://schemas.microsoft.com/office/drawing/2014/main" id="{814CA5C7-4A03-4208-8367-BC01620AE62B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8" name="椭圆 247">
            <a:extLst>
              <a:ext uri="{FF2B5EF4-FFF2-40B4-BE49-F238E27FC236}">
                <a16:creationId xmlns:a16="http://schemas.microsoft.com/office/drawing/2014/main" id="{F49B4E81-313C-4891-8B25-D80353A572B4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9" name="椭圆 248">
            <a:extLst>
              <a:ext uri="{FF2B5EF4-FFF2-40B4-BE49-F238E27FC236}">
                <a16:creationId xmlns:a16="http://schemas.microsoft.com/office/drawing/2014/main" id="{A9969416-6D93-482C-97C4-8B7B6AA0942C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椭圆 249">
            <a:extLst>
              <a:ext uri="{FF2B5EF4-FFF2-40B4-BE49-F238E27FC236}">
                <a16:creationId xmlns:a16="http://schemas.microsoft.com/office/drawing/2014/main" id="{21B8EDAD-2F95-4087-8D1B-EF3B6781B8FB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1" name="椭圆 250">
            <a:extLst>
              <a:ext uri="{FF2B5EF4-FFF2-40B4-BE49-F238E27FC236}">
                <a16:creationId xmlns:a16="http://schemas.microsoft.com/office/drawing/2014/main" id="{90F485A4-AC6E-4372-B200-9B0FC1EFF9FE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2" name="椭圆 251">
            <a:extLst>
              <a:ext uri="{FF2B5EF4-FFF2-40B4-BE49-F238E27FC236}">
                <a16:creationId xmlns:a16="http://schemas.microsoft.com/office/drawing/2014/main" id="{921041A5-350B-4298-86E3-E61524BC5FA0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3" name="椭圆 252">
            <a:extLst>
              <a:ext uri="{FF2B5EF4-FFF2-40B4-BE49-F238E27FC236}">
                <a16:creationId xmlns:a16="http://schemas.microsoft.com/office/drawing/2014/main" id="{637EED00-08BD-4A30-916F-2929184289EA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4" name="椭圆 253">
            <a:extLst>
              <a:ext uri="{FF2B5EF4-FFF2-40B4-BE49-F238E27FC236}">
                <a16:creationId xmlns:a16="http://schemas.microsoft.com/office/drawing/2014/main" id="{A80E4091-CE89-41F2-8373-A62A721969DE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5" name="椭圆 254">
            <a:extLst>
              <a:ext uri="{FF2B5EF4-FFF2-40B4-BE49-F238E27FC236}">
                <a16:creationId xmlns:a16="http://schemas.microsoft.com/office/drawing/2014/main" id="{7D03B2AE-24CC-4B49-8688-D20ACAC2FAC9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椭圆 255">
            <a:extLst>
              <a:ext uri="{FF2B5EF4-FFF2-40B4-BE49-F238E27FC236}">
                <a16:creationId xmlns:a16="http://schemas.microsoft.com/office/drawing/2014/main" id="{D5E2161C-C8AA-4EB1-9F2C-24E3DBC47DAE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7" name="椭圆 256">
            <a:extLst>
              <a:ext uri="{FF2B5EF4-FFF2-40B4-BE49-F238E27FC236}">
                <a16:creationId xmlns:a16="http://schemas.microsoft.com/office/drawing/2014/main" id="{7D4E1EB8-1528-4B55-AFD9-41F0FEFF9F50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8" name="椭圆 257">
            <a:extLst>
              <a:ext uri="{FF2B5EF4-FFF2-40B4-BE49-F238E27FC236}">
                <a16:creationId xmlns:a16="http://schemas.microsoft.com/office/drawing/2014/main" id="{DFDCE485-3FCA-4F88-A6AC-0055887E8F47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椭圆 258">
            <a:extLst>
              <a:ext uri="{FF2B5EF4-FFF2-40B4-BE49-F238E27FC236}">
                <a16:creationId xmlns:a16="http://schemas.microsoft.com/office/drawing/2014/main" id="{92DD99C8-A97A-4D59-BDC5-311CB922033C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4D6F22DA-C444-42D1-8875-01340D9DFB84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1" name="椭圆 260">
            <a:extLst>
              <a:ext uri="{FF2B5EF4-FFF2-40B4-BE49-F238E27FC236}">
                <a16:creationId xmlns:a16="http://schemas.microsoft.com/office/drawing/2014/main" id="{56178A30-F3AB-424D-92AA-ED0875B68D26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2" name="椭圆 261">
            <a:extLst>
              <a:ext uri="{FF2B5EF4-FFF2-40B4-BE49-F238E27FC236}">
                <a16:creationId xmlns:a16="http://schemas.microsoft.com/office/drawing/2014/main" id="{4FFFD91E-1DDB-43CE-A9BA-3FACCBCB4367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3" name="椭圆 262">
            <a:extLst>
              <a:ext uri="{FF2B5EF4-FFF2-40B4-BE49-F238E27FC236}">
                <a16:creationId xmlns:a16="http://schemas.microsoft.com/office/drawing/2014/main" id="{F367FB59-2446-4BDD-9FB2-5F420AA05332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椭圆 263">
            <a:extLst>
              <a:ext uri="{FF2B5EF4-FFF2-40B4-BE49-F238E27FC236}">
                <a16:creationId xmlns:a16="http://schemas.microsoft.com/office/drawing/2014/main" id="{C93BEC6F-2EBF-44E9-B747-FA5A6B2A7D51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椭圆 264">
            <a:extLst>
              <a:ext uri="{FF2B5EF4-FFF2-40B4-BE49-F238E27FC236}">
                <a16:creationId xmlns:a16="http://schemas.microsoft.com/office/drawing/2014/main" id="{27577FFB-E17B-4B1B-A1D9-DD477AFF5FC4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6" name="椭圆 265">
            <a:extLst>
              <a:ext uri="{FF2B5EF4-FFF2-40B4-BE49-F238E27FC236}">
                <a16:creationId xmlns:a16="http://schemas.microsoft.com/office/drawing/2014/main" id="{611BC6F2-4219-4823-A892-4F1E13F07253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椭圆 266">
            <a:extLst>
              <a:ext uri="{FF2B5EF4-FFF2-40B4-BE49-F238E27FC236}">
                <a16:creationId xmlns:a16="http://schemas.microsoft.com/office/drawing/2014/main" id="{3BD1FE62-94A0-4D88-8856-32ADDB5AF067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8" name="椭圆 267">
            <a:extLst>
              <a:ext uri="{FF2B5EF4-FFF2-40B4-BE49-F238E27FC236}">
                <a16:creationId xmlns:a16="http://schemas.microsoft.com/office/drawing/2014/main" id="{D45B6ED3-D7F8-49C2-B9AA-3114DC3DDFD1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9" name="椭圆 268">
            <a:extLst>
              <a:ext uri="{FF2B5EF4-FFF2-40B4-BE49-F238E27FC236}">
                <a16:creationId xmlns:a16="http://schemas.microsoft.com/office/drawing/2014/main" id="{9058F0FF-AD21-4958-8D7B-E5E7A6609BDA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椭圆 269">
            <a:extLst>
              <a:ext uri="{FF2B5EF4-FFF2-40B4-BE49-F238E27FC236}">
                <a16:creationId xmlns:a16="http://schemas.microsoft.com/office/drawing/2014/main" id="{2C8C0517-2212-4424-BE04-F639B8D9CF9C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椭圆 270">
            <a:extLst>
              <a:ext uri="{FF2B5EF4-FFF2-40B4-BE49-F238E27FC236}">
                <a16:creationId xmlns:a16="http://schemas.microsoft.com/office/drawing/2014/main" id="{1D9F19D4-E3B4-4427-90CC-A3555A6FED5C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2" name="椭圆 271">
            <a:extLst>
              <a:ext uri="{FF2B5EF4-FFF2-40B4-BE49-F238E27FC236}">
                <a16:creationId xmlns:a16="http://schemas.microsoft.com/office/drawing/2014/main" id="{3977D431-4209-453E-9E66-69C2A60D4A78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3" name="椭圆 272">
            <a:extLst>
              <a:ext uri="{FF2B5EF4-FFF2-40B4-BE49-F238E27FC236}">
                <a16:creationId xmlns:a16="http://schemas.microsoft.com/office/drawing/2014/main" id="{FAF7D59D-3AF3-4E78-87A1-20925F23DDC7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4" name="椭圆 273">
            <a:extLst>
              <a:ext uri="{FF2B5EF4-FFF2-40B4-BE49-F238E27FC236}">
                <a16:creationId xmlns:a16="http://schemas.microsoft.com/office/drawing/2014/main" id="{EC776A97-1B5C-4E84-BFC1-301ED94F9B62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5" name="椭圆 274">
            <a:extLst>
              <a:ext uri="{FF2B5EF4-FFF2-40B4-BE49-F238E27FC236}">
                <a16:creationId xmlns:a16="http://schemas.microsoft.com/office/drawing/2014/main" id="{C925D17E-8DE8-406E-80CA-9B8FCF1E42C1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椭圆 275">
            <a:extLst>
              <a:ext uri="{FF2B5EF4-FFF2-40B4-BE49-F238E27FC236}">
                <a16:creationId xmlns:a16="http://schemas.microsoft.com/office/drawing/2014/main" id="{030F7B1F-CAA1-4090-B74D-9FD274CBFBE2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椭圆 276">
            <a:extLst>
              <a:ext uri="{FF2B5EF4-FFF2-40B4-BE49-F238E27FC236}">
                <a16:creationId xmlns:a16="http://schemas.microsoft.com/office/drawing/2014/main" id="{F408C0DB-E9D4-412C-A424-5B3A50D22605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8" name="椭圆 277">
            <a:extLst>
              <a:ext uri="{FF2B5EF4-FFF2-40B4-BE49-F238E27FC236}">
                <a16:creationId xmlns:a16="http://schemas.microsoft.com/office/drawing/2014/main" id="{45EA92A8-2EA5-4A6A-A44C-5FC31EA8E572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DBD63016-CE58-446D-872E-40C1474E979B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椭圆 279">
            <a:extLst>
              <a:ext uri="{FF2B5EF4-FFF2-40B4-BE49-F238E27FC236}">
                <a16:creationId xmlns:a16="http://schemas.microsoft.com/office/drawing/2014/main" id="{CA5F44A2-6F79-432B-B00B-B22B643E33BA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椭圆 280">
            <a:extLst>
              <a:ext uri="{FF2B5EF4-FFF2-40B4-BE49-F238E27FC236}">
                <a16:creationId xmlns:a16="http://schemas.microsoft.com/office/drawing/2014/main" id="{13BC51B8-0B2B-4E1F-B2CD-878B871DD87E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椭圆 281">
            <a:extLst>
              <a:ext uri="{FF2B5EF4-FFF2-40B4-BE49-F238E27FC236}">
                <a16:creationId xmlns:a16="http://schemas.microsoft.com/office/drawing/2014/main" id="{44D4AF7E-F059-4BAE-8B7B-A7F10177B402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椭圆 282">
            <a:extLst>
              <a:ext uri="{FF2B5EF4-FFF2-40B4-BE49-F238E27FC236}">
                <a16:creationId xmlns:a16="http://schemas.microsoft.com/office/drawing/2014/main" id="{BA453D0C-F0CA-4E31-8D6E-EDB0B7377D8A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椭圆 283">
            <a:extLst>
              <a:ext uri="{FF2B5EF4-FFF2-40B4-BE49-F238E27FC236}">
                <a16:creationId xmlns:a16="http://schemas.microsoft.com/office/drawing/2014/main" id="{2E9B01CD-0BE1-4CCA-B910-6ABB30CBA82E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椭圆 284">
            <a:extLst>
              <a:ext uri="{FF2B5EF4-FFF2-40B4-BE49-F238E27FC236}">
                <a16:creationId xmlns:a16="http://schemas.microsoft.com/office/drawing/2014/main" id="{EF6D019D-C4A6-469E-BAE2-D2E8836FC377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6" name="椭圆 285">
            <a:extLst>
              <a:ext uri="{FF2B5EF4-FFF2-40B4-BE49-F238E27FC236}">
                <a16:creationId xmlns:a16="http://schemas.microsoft.com/office/drawing/2014/main" id="{05286E85-6913-49B8-9094-EB9588B2B887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7" name="椭圆 286">
            <a:extLst>
              <a:ext uri="{FF2B5EF4-FFF2-40B4-BE49-F238E27FC236}">
                <a16:creationId xmlns:a16="http://schemas.microsoft.com/office/drawing/2014/main" id="{B8B6D803-EE13-49B2-8493-5727DA07EFD5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8" name="椭圆 287">
            <a:extLst>
              <a:ext uri="{FF2B5EF4-FFF2-40B4-BE49-F238E27FC236}">
                <a16:creationId xmlns:a16="http://schemas.microsoft.com/office/drawing/2014/main" id="{FA761AEF-1E6A-4745-B259-0C0C189BB0A5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>
            <a:extLst>
              <a:ext uri="{FF2B5EF4-FFF2-40B4-BE49-F238E27FC236}">
                <a16:creationId xmlns:a16="http://schemas.microsoft.com/office/drawing/2014/main" id="{7D8BC9BA-D611-43B0-97F6-CCD531AC5EF4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>
            <a:extLst>
              <a:ext uri="{FF2B5EF4-FFF2-40B4-BE49-F238E27FC236}">
                <a16:creationId xmlns:a16="http://schemas.microsoft.com/office/drawing/2014/main" id="{DD81A3A6-FE2E-454B-98F0-0ACA27268730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>
            <a:extLst>
              <a:ext uri="{FF2B5EF4-FFF2-40B4-BE49-F238E27FC236}">
                <a16:creationId xmlns:a16="http://schemas.microsoft.com/office/drawing/2014/main" id="{BD978E60-7DB9-427B-99B6-1F58747F4752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>
            <a:extLst>
              <a:ext uri="{FF2B5EF4-FFF2-40B4-BE49-F238E27FC236}">
                <a16:creationId xmlns:a16="http://schemas.microsoft.com/office/drawing/2014/main" id="{95B3EB38-17C2-427B-9123-7D6D713713BA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椭圆 292">
            <a:extLst>
              <a:ext uri="{FF2B5EF4-FFF2-40B4-BE49-F238E27FC236}">
                <a16:creationId xmlns:a16="http://schemas.microsoft.com/office/drawing/2014/main" id="{6C89A5BA-EBF6-406E-90F2-6B8CA2B5D707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4" name="椭圆 293">
            <a:extLst>
              <a:ext uri="{FF2B5EF4-FFF2-40B4-BE49-F238E27FC236}">
                <a16:creationId xmlns:a16="http://schemas.microsoft.com/office/drawing/2014/main" id="{C5BD1F69-1875-4849-8517-154EF7F567E1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椭圆 294">
            <a:extLst>
              <a:ext uri="{FF2B5EF4-FFF2-40B4-BE49-F238E27FC236}">
                <a16:creationId xmlns:a16="http://schemas.microsoft.com/office/drawing/2014/main" id="{6781ECEF-4458-4E3D-9893-B471C9A38B31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椭圆 295">
            <a:extLst>
              <a:ext uri="{FF2B5EF4-FFF2-40B4-BE49-F238E27FC236}">
                <a16:creationId xmlns:a16="http://schemas.microsoft.com/office/drawing/2014/main" id="{25D2E6E3-F267-442F-8C3B-606C516F8068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椭圆 296">
            <a:extLst>
              <a:ext uri="{FF2B5EF4-FFF2-40B4-BE49-F238E27FC236}">
                <a16:creationId xmlns:a16="http://schemas.microsoft.com/office/drawing/2014/main" id="{F4FFE553-9E3A-4B8C-BF26-1FDA727E688A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" name="椭圆 297">
            <a:extLst>
              <a:ext uri="{FF2B5EF4-FFF2-40B4-BE49-F238E27FC236}">
                <a16:creationId xmlns:a16="http://schemas.microsoft.com/office/drawing/2014/main" id="{59D6D724-2043-4B61-A14B-54891EEB4FC9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9" name="椭圆 298">
            <a:extLst>
              <a:ext uri="{FF2B5EF4-FFF2-40B4-BE49-F238E27FC236}">
                <a16:creationId xmlns:a16="http://schemas.microsoft.com/office/drawing/2014/main" id="{CB256418-4BE7-4AF3-A3D4-739E7923F571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0" name="椭圆 299">
            <a:extLst>
              <a:ext uri="{FF2B5EF4-FFF2-40B4-BE49-F238E27FC236}">
                <a16:creationId xmlns:a16="http://schemas.microsoft.com/office/drawing/2014/main" id="{FCB8234F-2BE9-4B8C-AA64-3A17133BA5F5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1" name="椭圆 300">
            <a:extLst>
              <a:ext uri="{FF2B5EF4-FFF2-40B4-BE49-F238E27FC236}">
                <a16:creationId xmlns:a16="http://schemas.microsoft.com/office/drawing/2014/main" id="{86CDEB4A-2790-4E88-8190-4815F881484C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2" name="椭圆 301">
            <a:extLst>
              <a:ext uri="{FF2B5EF4-FFF2-40B4-BE49-F238E27FC236}">
                <a16:creationId xmlns:a16="http://schemas.microsoft.com/office/drawing/2014/main" id="{C31D5C37-7CAD-4045-AAC5-F78EF45E9194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3" name="椭圆 302">
            <a:extLst>
              <a:ext uri="{FF2B5EF4-FFF2-40B4-BE49-F238E27FC236}">
                <a16:creationId xmlns:a16="http://schemas.microsoft.com/office/drawing/2014/main" id="{017320AF-085E-457C-97CF-0ED912861098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>
            <a:extLst>
              <a:ext uri="{FF2B5EF4-FFF2-40B4-BE49-F238E27FC236}">
                <a16:creationId xmlns:a16="http://schemas.microsoft.com/office/drawing/2014/main" id="{25E3EBBD-1304-4881-A70C-7C6D14385BE6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>
            <a:extLst>
              <a:ext uri="{FF2B5EF4-FFF2-40B4-BE49-F238E27FC236}">
                <a16:creationId xmlns:a16="http://schemas.microsoft.com/office/drawing/2014/main" id="{10608059-4427-4376-9351-02FAC77D5A91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>
            <a:extLst>
              <a:ext uri="{FF2B5EF4-FFF2-40B4-BE49-F238E27FC236}">
                <a16:creationId xmlns:a16="http://schemas.microsoft.com/office/drawing/2014/main" id="{7E069459-239A-49AC-8620-997BFEFD1DAF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椭圆 306">
            <a:extLst>
              <a:ext uri="{FF2B5EF4-FFF2-40B4-BE49-F238E27FC236}">
                <a16:creationId xmlns:a16="http://schemas.microsoft.com/office/drawing/2014/main" id="{50F9002B-75D0-4AFF-8A7F-07E4E6F1592E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>
            <a:extLst>
              <a:ext uri="{FF2B5EF4-FFF2-40B4-BE49-F238E27FC236}">
                <a16:creationId xmlns:a16="http://schemas.microsoft.com/office/drawing/2014/main" id="{06C51CA0-31EC-48C2-8CC6-6A829B158BC1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>
            <a:extLst>
              <a:ext uri="{FF2B5EF4-FFF2-40B4-BE49-F238E27FC236}">
                <a16:creationId xmlns:a16="http://schemas.microsoft.com/office/drawing/2014/main" id="{6CE4B4AA-6B4E-4F0A-BFCA-949B824B8F1C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0" name="椭圆 309">
            <a:extLst>
              <a:ext uri="{FF2B5EF4-FFF2-40B4-BE49-F238E27FC236}">
                <a16:creationId xmlns:a16="http://schemas.microsoft.com/office/drawing/2014/main" id="{330375EE-88D1-412D-A269-3FA3710BC67D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椭圆 310">
            <a:extLst>
              <a:ext uri="{FF2B5EF4-FFF2-40B4-BE49-F238E27FC236}">
                <a16:creationId xmlns:a16="http://schemas.microsoft.com/office/drawing/2014/main" id="{B1E3228D-9E91-4C2B-BA12-1A0762E139D4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9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5D3DAAC-BED5-400E-A27E-74D3F2D9A8B3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DF0EDB51-3361-45D9-ADF3-7302198992FD}"/>
              </a:ext>
            </a:extLst>
          </p:cNvPr>
          <p:cNvSpPr/>
          <p:nvPr/>
        </p:nvSpPr>
        <p:spPr>
          <a:xfrm>
            <a:off x="128397" y="118872"/>
            <a:ext cx="11930253" cy="6619685"/>
          </a:xfrm>
          <a:prstGeom prst="rect">
            <a:avLst/>
          </a:prstGeom>
          <a:noFill/>
          <a:ln w="2381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56560ED-3BF1-4B27-9B24-B4A4AF4A41F0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8498A86-7095-4148-A8D2-4786D8DB2FD7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CCDA3E9-9DEA-4696-9655-59CBCFA36061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F3D51D4-95C6-4293-9A46-483F2994C01B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6953B7C-6265-48C0-B81F-302EFCCEBEBD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333E47D-1E7A-4D55-9A6B-4A0CBC331686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D6CA3C3-7AD9-4F1A-9925-29EA8F236B20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643C9CE-A0CB-42F4-9F07-6DAC9B0FA678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AB2E3132-D6E5-4DC1-A7E9-74FEAB7E3B6F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769E3E1-D56C-42BE-B9D5-5D59E170F51F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5B5CF80-40C5-4B61-B3E0-C2B7488E1A24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DFE6A1D-97EF-4F19-8FF4-EE4BE41EADFB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BF84DA1-E88E-4654-9F06-634A8AAE31CF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1419630-9097-4B6A-AC70-801755AA5498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8DD9CC4-22E1-4FA6-955E-013FC1B72221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E3284FEB-A929-4760-B519-036C7CB8DDF6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A2EB6D1-E71B-4524-8EC2-A1200684FF5C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AACF131E-F2A2-4968-B1B4-258C273CC75D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4963131-C3EF-4F76-832C-6F3FC08320FF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9C542ED0-CDA2-4AE9-AE68-31344B83D01A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0F3A880-C25F-4F9C-B072-88B78570FD0D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045EE50-7E34-444D-82B9-FB01177C1A3B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C10DF89-8EEA-4570-9D73-1D71D77D3790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9D9043A2-0A92-44C5-BEEE-89A4D4B2E5D0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82DBEE20-340E-400E-9CFD-4073CCEF267C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EB9B6D10-3D0E-4A67-B405-AA6578E3F12A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E6E6ADDB-FA68-4737-BA98-5D2D247EB184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58B8D87-B3E7-43E2-8EE2-849CDD99FCB8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B9180B3-CA6C-493C-8B3D-9AB8A1E1D11D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10940C66-63C3-493F-9CE5-A87028018E1D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0B4359C1-863E-4C58-B015-44697E943146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B580745E-3C1A-4AAF-921E-5B7D39A82470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F517D191-5C61-4CCC-8116-C97EE2F5E341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1E5F13C-75B6-4534-9634-63A441FCE6AF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1F6A2AA-8983-49C1-BE79-9C686A93969D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7000FDE0-CA87-42C2-920C-0EAA4F8B16C8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A2A85033-A40E-4B1B-BD3D-4C2B897E9F8A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DA0C7D0-D6E3-4CB4-B38F-8B0A97728568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EC03C29B-D212-40F8-90C4-60D4E19BCD28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CCD322FB-7403-4272-B7D1-0B36E0DF4404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38990C6-9626-4F5A-B1E4-4918106EED85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6290F197-CC2F-4161-BCB0-8B2A4BD67A5C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CEF8028E-2DDD-4255-B57A-58B659150B6A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DEFA87B3-34EC-4F9F-8B33-D5348C34BB08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E8456A7E-0400-41B8-96C5-5E23E97E5413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E7F4A389-B8F4-4527-8575-EF9A1F059D1F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1131CAC4-9CE6-4003-A996-2969B9473E80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189E11C-EEB7-413C-B138-C266781D3FE1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A022BE5C-559F-4C5A-BE1C-459D53428438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C958EA27-D900-4C5A-AA29-07C08A100002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835EA471-1E3E-4E1D-8923-56E9C4474D0B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0632CEBB-E852-441D-A12D-A4668927470C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6DE71DED-55F8-44D8-B6F0-10181C5DE48A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382734B1-EA51-4AAE-9B04-0B2DEC3D5124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0C8DDDAC-66A0-48C6-AC3E-E472FBE867E6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957D9760-EB67-4CE1-B234-71759D3DF516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A452E9EE-578D-4C35-A109-E7C34E20A3E2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CDA2E5E0-E1DB-4F46-B5AB-8CE53796212A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635F37F6-C578-4897-BEBB-773FB2A63B61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3714FD6E-AB50-45C2-A4E9-8FF1737D828B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C968870E-86C4-46B5-88BF-9095883F361C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1FE5DDFD-7292-467D-834E-0C1B47E51A25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C204D12B-7233-46A8-A64B-73158830AEE1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4FD1FBE3-1F61-4D47-BD56-4AEC93AFB9F5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C18A6C2C-8388-4D90-96A4-796DAB70873D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D0AD1813-C3C8-4A2A-A27C-CBC884BD76F5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0FA689AA-D85F-43D2-9E85-1AED842CC771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33D8BB54-6819-4FE6-BC26-707B1014C940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6618E574-AE81-44CD-B1CF-B4144ECE1630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9CE6FB6A-8FCE-4CD1-8F50-D49ECD0E261B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6B9E23DD-4389-41ED-8A97-783A1A00B1AA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8C5722E8-C258-44DB-90D0-292E71C764E8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A2BC0EF8-A5D1-4CED-8919-B92D24833C91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02B5EDB1-8507-439B-8A54-24C33BF60B4A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3F9A8682-E9CF-4962-9AEF-DDA5EFDEE259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97882145-6DAA-4765-9436-20DF69D52432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08A0BD0F-E9C3-408C-8D15-796B18F8FBCF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1AEDDE14-D2B9-4865-9AA1-2667918B0B79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8704DA89-E65D-4898-9539-29782F1A4C3E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918FD4DC-A7E2-4425-93D7-542BDA8B63D7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412B900C-BD4D-4AAA-8667-C17FFE118ABA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73AFDCB-0A92-4C88-98BF-EC82029D6B8E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C6FC91FA-686B-4E62-9317-3B5A1E9AA78B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D362BF90-B281-4869-B808-E0C2936A67C9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9E7EFF34-DBB5-439B-B162-DDE3750F3158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170B9CD6-F894-48EF-BB58-79032F966C83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1BFE8ACD-492D-4C24-A48E-97E0BE6092F2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30FCDFBA-E9F2-4ED7-9C0F-E4EC8778E65A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200DCCF2-A02C-4817-90D3-6111D1AF2268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A8D1AB65-EFD6-4400-AA78-66BC50FAE500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1CDF50DD-74C1-416C-8AFD-357B7F823B43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97F24FED-DE09-4BD4-90DD-EF94714D21B0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51C62248-6FD6-4638-BF0D-63E6E6AF00FD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0F641F70-887C-4891-B0B4-FD07D1DA6DC4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5659BDCE-CD59-45F5-9FE1-D17C215897D6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158CE388-5A07-4F64-9491-CAA2F9990DD5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20AC21EE-0BF5-4AFB-9203-6F901A5C8BBD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6180F95E-6A2A-4329-AAD6-9571133032F5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B98061CC-49CC-40A2-94A6-A86780D5C041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F0C12774-6AE3-4F31-B00C-27A04B8E3B25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3BF0202D-F137-49D2-A207-D670FE095FED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4AB76898-3EF8-4D81-B18E-909C71CACC06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6A0AEEEB-537C-45AB-9388-6214F1E4ACCC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CD10916C-5324-4031-B3FA-C9FC7323C763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B3F9B9E5-3587-4D67-9C9F-65ECC57DB459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5E5FD7E2-D382-4140-A950-7DE7C491F37B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845578B4-3E0D-4C68-8F50-7D59B2AA0247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706BAC92-D95E-47CD-AE02-694DFC18CD81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1E2998F5-027A-47AD-995A-09700D11E725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6134D3CF-EF10-461C-B627-07A5D907DB71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D701FFA3-8ECF-4EDA-B775-ACF1742ED7EA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71877AED-D059-419B-8177-29CEDFE989FD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A432EC4C-474F-4F78-B0DB-7947329E91B2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A5606F6A-B185-496C-B307-9A57B2846ED1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0685D811-7015-4CBC-82D6-820C40903490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2672D96B-929B-48A9-90DB-80F961CFEA98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80D6EE59-E546-45AA-92B9-3F32835BBAF4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B3094411-EBFB-44A5-83B2-36D0DCB0A46B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1B7076C9-516F-4D5A-8260-1720EF92B943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59374412-5D63-4940-8661-6AD4E9A962C9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283F04A2-3484-4B6E-8550-9AF98EFC2777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2498B334-303A-4AB4-A28C-DC2328B0268D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8C75D4F3-A0D8-4156-9519-B82A2DC3D263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FDC9282B-7C44-4A4B-A4B9-EB9291259574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01E9EFC8-3FF8-4C9D-A053-794FC7F10BE1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8FB09E13-9D9E-4C99-B7F5-E1D6E16D1034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0FED4C7E-2ACF-4BDE-B113-27E7FEE9D1ED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CC30C5DB-942A-4423-B23A-0CE811DFD59F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908F5B33-EABB-440F-A958-9F4F5D2970DE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B8B5FBC5-F6AD-4764-BC55-5B9089656801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21C0D419-23A6-421E-BEB6-A5971F2D5FD9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7EC8880B-398F-4E63-AC60-CA2922450DCD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65E0894F-4848-4143-A824-8B80ED7B4985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0E6B35DB-68A2-405F-872E-CD3A509D99A0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F5CE3890-A94F-490E-B36F-4DBE68BEDFEB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5237AFED-98E9-4236-AD42-F91AEBB7555D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FAE185FF-59C9-42BC-8ECA-A8D3D64F2A2C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C4A11CBA-2AFF-41C6-8D0B-470CB36A26FF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F143F0E9-6D91-45E9-995D-645AE69E1F45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3525A890-DBD7-4C00-B780-35BAF5D40E84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11813FB2-E307-4313-B135-52A340FBC502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C25945C4-C1AC-4D9B-903D-39C1BDE5202D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290BA613-F9A7-4E5F-B48F-54A5E22A5D60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6E68DABF-59AC-4772-8997-6DF148FEA0EC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524AEBC6-1BB1-4042-A50D-4A964B215DE4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A198FFA4-081B-4FF1-A0FA-4BC00C4581AA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8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9E0D30C-97D3-4BCC-AD8F-9A4386E25A35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BF21361D-BC26-41A6-A07B-530B2A6CB58D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7E4BA8BF-CA4D-4CF2-9481-311A88551FE7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A1B537C-753C-45BC-A93F-D9FF84CDD5DC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1C7792B-87F4-436E-B2A3-BB10A182E783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0BAB22E-5436-459E-982D-E2C1E7EE1890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DF0F75C-D959-4B14-8205-E981230A7719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CEE73E5-F5D3-404F-90D5-9B4B08DAF04E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4265172-0610-4A5E-BD8D-E6649B35F730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4FC81F4-49CC-4E20-8F31-703B78BCA1F5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481DC65-B219-4EC3-8867-4E48F6A4FA9F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A25C2D0-D246-4452-B3E6-C573E0CB4D7D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2064950-E45F-4C12-899F-12458F137B11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4422ED9-926E-4BED-9365-4DB7409D5C0F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57F6456A-F090-417A-B051-E137EC96DE37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8AF7651-1D84-4870-B9AD-15DE2F3D1451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81175D7-17FB-40FF-B063-7B4EAE28581F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CB7C0D7-1EBB-463B-B95D-B69C6230D63C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A02FAE7-0A3B-4656-8AA5-38AF08D736D6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198A278-E859-4978-966A-9169BF2ED5A6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79376200-6D82-413D-809E-873F5678CC2E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84C103D-99A9-4257-8E64-F4CD56C7EF36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9CF1E677-4322-441B-AAC7-DE80C7101036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0946DEF-ADA4-4209-91B8-A3109665FF0B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8BCA7B2C-ECCB-41E3-A7D5-CF0FD5096E2A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BBB3C886-CFE8-4599-9E1F-FD874A6CA1B7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A847E2E-5A26-47B6-ABE8-666AD25DFBF2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B894F98-5BA5-48F8-ADDF-CE0389B70F91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32E9A1F9-B858-4A9B-823E-1F2706861ADE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D8ABE08-F580-4C47-8A58-1640BDCF500C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034C7A95-0DCF-4020-BE80-E52AC4249EA9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016CF555-A6CD-42E5-85A9-EE7BEB4B177E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A82B7AD2-20C7-45F4-ACB5-BF965CD81E50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B9FA4F07-7159-4880-A70A-E58B8BAA4ABA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25C4CCC-4D7F-4A17-8B65-97456A90411D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F332782F-D43C-47C3-BAF1-9A8DD8E3CC06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7CAE4D26-4B30-452D-9F27-D31D31B7A30E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C29A7D1-7B82-46D1-93C7-CC92AB02D1F5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B3F5DE9A-7DF9-4901-9700-67460B15F0B0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ED0CC07-FEEC-4A9A-8B5D-D81732AB49F4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01C8763-CC8E-4EAA-9A53-EC6335F604E3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B8BDC897-16FF-4DBB-96E7-9394A2B29CBD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659529EC-1AB7-440F-9A09-B31505C31A2E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BA05ABD-D53D-4C36-B1BC-80D1B740B3B3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7BB17BE-1875-42FC-8200-B966DC4783EA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1F0FB9FA-619D-4C6D-8C2B-C58D80F0863F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1C579840-02ED-4752-BB3F-0FB2DB3FC6CB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B951F40-E46E-4463-847B-A3AC0156E724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5EFDA45-0D88-44ED-9F69-6D76C81C2C5F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2DF4C978-CB0A-4E13-8874-30CE628CB12F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AE9F3C12-FAFF-48E5-8998-5B6DB8E9984C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59B9FB3D-DFAB-4C73-80CB-F26CB1250273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D6F633A7-8B7A-4917-9186-41AD7B1E5E90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72685187-59A3-4D83-A0C7-3E5772E0DC38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F3513832-A0B0-43B2-919D-D3CFA81F00B8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BF441837-25E7-4470-9C93-9E1496AF2D24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374D6501-3649-4737-A302-0A93E3366CD9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96B1AF77-BD1A-464C-9D0A-5849ABE2F87A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09B6BEAE-F5F4-4CE8-8A5F-94A79367EC75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F43019A1-91FD-4EDD-A307-8CF5F0ECDA8C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F4840011-7459-48C4-9ABC-DF9EEFFDC6CA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F58DAC4C-97D2-4106-920A-3F0E131513CB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A2351CBD-245A-4EC0-BBAE-2648EE96EFC5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2BBF3264-984B-4DA9-B9F3-51A5D9ACDEC4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387663FD-3455-4831-AF52-F54156F4F921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CB20A7FB-186F-46DF-BF76-57BC748ABAD5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EE052D5A-82B3-4AD3-A966-BC6FB6DB5023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AA1B57C2-AE02-482B-81DA-1DF2A63036EF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00E34D19-CE59-4026-97F8-0CFD8A81049F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139025CF-52CC-451F-BAAB-572E3E75D553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484A43E6-CBF5-4B27-8AD0-CE30555BF5BB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77DFBC1C-4DB9-4B18-845B-FBCF76BE207A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CBC92D08-52B6-47A2-9C05-9B52C1193E2A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659193C4-D3DD-4DE7-AA76-42B31F4A5805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CDD5D4BB-DC06-45E0-8041-8C3422E3EEA9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1D0F77C5-FFEC-4A22-A17E-878FEBB2C3F6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59FE5546-BFC7-4C46-95AB-97BA63A0DE21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B1D835DB-90F1-4DAE-8ED3-D950D2C49748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AC1264C1-BA19-4AEB-9180-A56CA6B592A8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86BB6CBE-6FB0-4F78-B06E-BCE6EF35F13F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62DB8D1E-A91C-402B-ACBF-61BB52A280A8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B34C1E42-124D-42D0-B616-BA5274A1287F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B7BDE97-6C32-431D-AF18-EAEE8271A8CE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74E2A50B-7EDC-467C-9CDD-452F297E857F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4E29B227-8104-477B-AD22-9194D0F99159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1380DD79-CC94-4A73-8B39-E3CAEB1BD177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A699C039-B0A5-44C8-92D7-672FCBE38876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2ACEDF7F-D126-4EB9-94A8-734AE43B553E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2559B2A9-A518-4AA4-B4B8-23BBE88357C8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E9DDF546-B4E3-45E5-A2A6-E356055A2687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6BFDDF9A-E59E-49B7-9CCF-3E4D05763AE7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C8DB0D06-FCE4-48FE-A123-A875CD56EF7C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044B42E0-4397-4F4D-A58B-1D7B0E132199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FEF2E5AB-B085-4254-9AAF-A4BD88EBDA30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60D077E4-9DD8-4DEF-A1CE-3051F0414C41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F6AE6FDF-D5B5-4FBD-A19F-113317CBF96A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8122C6A2-1B58-4885-93A5-4B85586A97B7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884B94E2-BED0-4A77-9899-56AA50E0DAFF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87454F47-87CD-43CD-A1A6-30634E9B23DA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37434D43-AF0A-4839-8620-F2F1339C3291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3D8588E7-AC77-4452-A0F7-82D388186BBD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AFBCF927-9E6C-48A6-A000-8D66A10A6948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96019D00-F4AB-4DB9-9B68-9042D05239FA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34604072-B7EB-405E-902E-CE470B84DA7D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4C9BE232-D88B-475E-85B2-A8CE20A2AB68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C6CBEF8C-C4CC-4CCA-9AAF-6765E68FCD91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A453D925-0D66-4301-B4F3-691CFDE2D761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36F0F174-FF0A-4FB0-A2EA-9426216730BA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2E814324-C2C2-471B-A269-C1E73A9C0DDC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225672E9-F9A9-466C-A450-C035E3DAF9F1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74E26425-240F-46C9-9CD1-44EA7446F566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96643A3F-91DA-4EE5-BB79-B8FDBD1E0FF5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D2476BAF-6733-4FBC-A8BC-973466CA03B2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D3A53125-CBE9-460A-81F8-7B5A1E7C1080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9532A2D8-AE42-4939-B819-FC0046529583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F0280F12-2234-4E9B-B949-05219D49B212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9D7C7B0E-481D-4638-8F23-A67FA64E70A5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F8E5CBE9-3221-4D3D-9361-C2DF332303F3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CCB9DB6D-5E38-45A6-9866-3C000279F0C3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D2B05616-DF90-4E6A-8399-8DAE9608AF71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FCB3B682-9EB9-4A36-AE55-F9BA6E8A0C20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3B836AC6-C192-42B0-B0FC-E4E2214E57A6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3EF1C257-996F-428A-9241-59F94FC8D9F2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A385FDC7-BA60-472A-8D05-9568251821A8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2DCDC0AB-A34E-4595-AFB3-B5B859C02A08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C251E360-AD34-40DB-B435-62A062A7CE1C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562779A0-F2BA-415A-9845-065402CB8C18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421913F8-1F5B-4F17-BB80-7E5F097E7A63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7B5EEF98-C92A-4B94-A1C3-0EC45C560B55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52ACA659-3B65-4A9D-963C-75E420AF22FE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CFA38932-1C27-4DCB-BAED-E06C2B283974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417E69B3-1732-496C-9872-E8EFBD01E305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59F3F8DA-130B-4626-899B-E1B1E3D0FAAD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4A8B5E43-FE4E-4CDD-8AEF-0710406497E9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0D9C6453-70B7-494A-B1BA-9D9957E54C96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00AA5F9F-688F-4794-B14C-E641B7E82F8C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87CDB56D-DE93-4C3B-A1EC-E80E8A2294B1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A4EA9F08-66A6-4F8D-ACF8-20FA00867C75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7DA31346-0FA1-4F1F-BEBC-3EFE49C83882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2453C687-38C2-47E7-BBD0-3953BBBCFB69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598CDE3A-E1BA-4861-9E34-2904561AC4C1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46A78AD9-7F28-4A46-BC4E-24A55AB9CB43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0CB96688-FDC2-4A0B-A9EC-0F9430CCA375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2089530E-F0CE-4FB9-A836-99B80627B4B5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07F95220-43BC-4CFA-9A30-6030D2B91FEC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2743208C-B52F-4D95-BDAC-DC4A7341C31C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0AA4ADDE-15BD-4A7F-8388-3C79719666C2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98CDC084-E5DE-4BE2-AEE0-3F464A97AA17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0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1F7337D-872A-46E1-912B-E0A11AE54B5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06C3F6C-E8C3-442B-801B-01D7668E5EE1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8DCDC636-FA82-400C-AB95-456C13A7BACB}"/>
              </a:ext>
            </a:extLst>
          </p:cNvPr>
          <p:cNvSpPr/>
          <p:nvPr/>
        </p:nvSpPr>
        <p:spPr>
          <a:xfrm>
            <a:off x="128397" y="118872"/>
            <a:ext cx="11930253" cy="6619685"/>
          </a:xfrm>
          <a:prstGeom prst="rect">
            <a:avLst/>
          </a:prstGeom>
          <a:noFill/>
          <a:ln w="2381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E41FCB7-FBCB-4E2D-91FF-B19FA0E344B8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44E705F-676A-4F82-8E35-472A55518602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2C6ECF9-ED7F-4D4F-99B3-CA315B222C72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B58B860-D4D9-4717-8F90-88F72CCF8E3D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E7D9076-0359-432D-B7DA-AA51514D547D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1DC2BE4-F41F-432A-A788-865062206A94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F09C204-22CA-4F86-B0FB-95D7F50D1E08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A06823E-34C3-4E26-80D0-4B8AA3A17F51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58A1988-C637-4FB3-995A-1F9C79B09D39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8BEFD7B-D6A0-417D-A5CF-7D67FD7AE1D5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6EE0150-CD78-4E7A-8785-A14A1671836D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CDE6681-34DF-4478-BD93-7782C2B97D7C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18BD08D-4226-48DA-BE3C-782CD06AB339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75B051D-69B3-4227-B1CC-79BF01E10AF6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A8B5308-CAC2-443A-86ED-A1A1B9B2140E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B2C025C-2F17-47F2-8A4B-1348E9C8BFA6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C851904-F2D7-41F7-9671-D34F85E39A2F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CC0CD179-C59E-4802-A5CC-7740BA258453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5006C4D4-B6E9-4AAC-9F81-64AB2E212E89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2D61346-3ACA-4044-ACE5-AD58840709EB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958D343-2DC5-4B61-BA6F-A2CCF8D18C33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4B4D2C3-883B-4A91-8154-16EA701D151E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68669B49-EF48-4D01-A9AA-2DC69DD991B6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4E58290-9029-4C9D-8675-B9B58D653F18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25F40CB-827B-46DD-B5B4-C6B53350A0DB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40619C1-9D8B-4DBD-971D-7C010B71F666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E66FE5D4-98ED-49D0-B208-2EB51D02D305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E681152-33AA-473E-8E1A-A70EA5B4470A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68719254-B243-47F0-BD16-A387F3FB9067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8AA78E9-863A-4800-9AE4-F365CEC25209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A6F12E1-B400-41E2-804B-484AA3132FE5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E76346C2-91CA-4112-B659-B3183429C9EC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C11C8F8-1281-4E37-83E3-CE0439C046D9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5C8500B-F513-403D-B1B4-49456E6C1C28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0A7FFD3C-1D97-4F0C-8B1F-F3DFDB1F5DE5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ECFBDBC-9BF0-47E9-A69C-54BFF72B0706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77050D9-F4B4-4267-9F70-A17406B575A7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8C1473B4-5E75-430D-B55F-C5F417AFD067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D72EA7E-9D4F-4708-9344-77127C3B70D4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0C7E779-BA01-4AA8-BAF9-21A40DDD9570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260B9C88-0909-4FDE-A59F-57666FB65B6A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5547AE08-F50C-4797-A20F-FFD4BCF633FF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57891203-8663-4ECE-B37A-E45CA92A8D37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38061261-664D-4F86-9AD3-19DDCBE70105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38A92373-7923-44AB-8B43-B4C02EFD19B0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1AEE371D-A194-4983-8192-862F0D30B3C4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677A4150-6488-40F0-880A-F7E50BDCBCA9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4A28392-2DD7-4179-98B8-710CD3C60409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6C796DC5-0CD5-4A80-BAEC-5D2DE8B5CC60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444C78C0-1889-4D94-8F95-9DD855AA5653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7480FB68-69E2-4E4D-A3B9-620EE732BF84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5E0FBC07-7114-431A-A01F-F64792DC6B00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63409A83-8EC7-49AC-951E-57443A80E495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DC5D7C43-B4A9-46FB-A795-032097AD0F78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D004A3E-506B-417B-8682-93B002C39878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36BECE24-1DEB-4E84-91CE-75274D92FD82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3E05ED3E-7D08-4B53-86F1-CC910451E3F2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36AE14CD-9BE7-42CD-91F3-3562842AD9C5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DE3AB055-4322-4C55-AD03-3838CC53A5D6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00ED901F-F4FB-4687-8119-4144A524CDB2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7C486982-8F72-4C80-8FDF-92DC0F305A10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16A21EAE-4A84-493F-A770-8EF5C1A8B9A5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E9DC04F2-9F7E-45BF-ADFC-89B50D658C1B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4174E62B-010B-48B3-AB46-A60823A07720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2409C532-D6B9-4518-AB0B-7AB894728C08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C1B2D8BF-8608-4B0A-9DA5-F207A5AE21F9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5D704094-FF86-41E2-AB66-16DB7CCB65C1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90268029-4F18-4C68-BD41-8990A3361958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C241BB68-39B7-4ADA-BFEE-3447D3601160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339CFAB3-B997-4872-A292-6820F2F6933F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305F570-67BC-4B68-A6C4-8F93B09AA8B1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DE6468A5-47FE-4E43-A576-466BBD1747EE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5BC61841-23DA-4B53-AF3C-4848490DBF80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9FAEE276-3A38-406B-883C-DE23911C0BE8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A079D01E-AE0C-47B1-BB55-17C0346F6CE4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7180626A-A6C4-42CA-8843-B80C60D9C019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F9610791-04E9-434F-B0BD-AC82358A1FE5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CE2D876D-EA5C-44A7-B3C4-2B3BB187B062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06D31CD5-5DEA-4208-9B12-148551EE65CF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E352119A-FFF1-40CF-9E45-4B531CDA7973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37E668F8-8ED6-4B01-93C9-6103B57A1C21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D779902D-3E66-4F35-AD58-1059C6A043C4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F4C78875-CBF1-439A-AA7D-2FE734B1B5F5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F99EBA3B-2A57-4641-A698-889486169D8A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682766D6-FA85-4E26-A3E5-C640C4DD16D1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3DC8DE8E-6A7F-429C-997C-9C690DFC5530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272D2F68-9578-47AD-9521-F798B25A3397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B86DDE5D-7105-4F1F-BE3D-4799156D5293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819AB555-FFC8-495A-A223-0E946A95519B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A2616149-CB14-4794-B636-C623937AC3E6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27CE2325-104B-456C-B707-5BF438D5169A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FB847645-0C95-4926-82A6-DCFE8D370317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CFFEE095-12C8-44B1-BDA8-61F4433F9ABF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AD4C8F26-490F-4A3F-A594-9F87FA97D82E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805012D2-E1E8-4CB2-A0C5-E00CB3E1E1D2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9B4DEEF0-B26A-4295-BDA4-7F922DD97D4E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C7A010B1-1DAD-4AE2-BFAF-795B6F632F49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F10DFDCB-B1F9-49CC-8601-778AF07AE932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6C8F0F3A-A68E-4805-BD9C-FAAD191015C8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898151C1-6371-4BF6-9E0E-0A1AC5DA1961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528F8860-935A-4DA2-A8E0-ECDDD1783A71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CB23266A-DE9D-4D1A-BAA9-60952F90F6C4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9D08E65A-19E4-4351-9788-19AACAA79D3E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A358C8CB-D646-4C2A-8D7E-0542DA1037FF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C0DD9C3D-F0FE-4C9A-8EDB-7CFDE1872A5A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FED71A2D-6EAC-4713-8E10-A9A8DF559772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8398FB29-333F-410D-AD4F-F492D82C3C0A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C399F765-7890-4D9B-B721-44BE4C003E12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1E701FB7-D79E-4422-86F1-92ED722C7D12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95F0EF18-EDD2-4908-BEFF-B334F2C0D445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45894721-86F8-4D9D-8BEF-F1B1C2855591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F5D16603-3C65-47E3-872D-2962B50A6757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726CDD43-8719-4A4E-8250-BF22574398AA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B585530A-7D68-4FED-BFE3-4DDC720E4471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30E8B238-D557-4C2E-85E3-9ED34A810F48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0482FE6D-0CD8-4B9D-94CA-CE9EE392C8CB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D49BD82D-4013-485F-B333-7F821B43100A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738357BD-E19D-4D27-A691-59DF8A8168A9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35469332-EE2C-4BC6-819D-C6BB78EEE980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77C38D22-B977-4D33-8D50-6A9198F16E26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B13F9878-BBCA-409F-A9E3-24CA0717E6A4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70CB3F54-AE9E-4218-A91E-F2178A6E6612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928AFCC2-0E9D-40A6-94E8-869E0F148CB6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E2F28D94-2315-446B-B421-51990BE1CA53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BC8CA358-B7E7-4E64-8FE1-445D7E3CCA61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D187FB1D-9302-426C-8955-E3649FE6A31D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1A3A2150-0439-4164-A11C-8474ACD694DA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5A339895-DB8A-4123-91FA-78B2DDEE69DD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9FDA5195-46F8-4527-8D74-935ADAFD1C80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B3E0FE1C-46E8-4068-BD8C-18B6B2A84485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65399E84-A7BE-4FD1-868C-DD49CF30E37F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84CA5F54-A093-4F8C-876C-B7597C5F35C5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EE1B488B-624C-45E1-B495-19097D1C5728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EEF0266F-55FD-43ED-920E-63D4AC8396D5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D59B8E03-9EE6-4B8C-B2B1-7F84E8DA3EA3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1048C97D-0C54-4F3E-8FD5-FCC3C774811F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021AFC3D-F316-484A-A150-8E57620A2ED1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E661E72D-1408-4A9C-A9EB-8967D65424BD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87B1D70D-1DF0-42E1-953C-9AD49C654725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DDF3756E-5440-4D38-9525-7A86A0B78B97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E706BED8-1D4D-44F9-A952-524808C75B9D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0F1E064C-4027-418D-9663-AAE3B405A22E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B3DAE605-B7A9-41DF-A228-70CFA75A76D0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63EFF4A2-C67A-4255-BD8D-844DADD6AFB0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571D2010-5C75-4FBC-B0B5-6A4A6AA5059D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4E3112DD-32FC-4E2C-B522-44D620B5A134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6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980F4F1-398E-4DD9-AAF1-CA43751514C6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772F08D5-1BA1-4F58-8A15-DC0E6B19EA22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65B68623-1B20-4B7B-B112-C54D8939D644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55D28B9-01D3-4F29-92E3-34737A413F95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24F0A50-0E0F-435E-82F3-8DF28A19890B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3AE5502-31E1-4891-9B72-801F3A207C29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D1494F0-3537-4948-8EDA-3C9FD8FB7029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1C9A006-2AE4-4C68-90DA-26DF14B09BB3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7FF2F84-C4E5-4FA1-90C0-1B1CB1CBD65A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0642D75-69C2-4589-9CD6-5C7FBAFBDC97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4253780-0A2B-4E11-BEA3-4575A7247CD0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A218455-CE02-4AAD-A130-B15759AFDF6E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88E16E11-A1CA-4FD1-8680-8DD61FB8337E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728C633-2DAB-43B1-ABB5-31104EC61C22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CA09656-EB4B-4FEF-8F82-E79F382B2ADC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4B0BD80-DF1E-446B-9E7A-D812E176D153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7D06EB3-4E30-452C-B7E8-9C12D8D5179E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5A5C574-A66A-4968-AEAD-CF7CD178ADC8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D07F9691-B746-477E-915E-1FD058E27150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22DD9CB-99F4-4931-8533-578D360B39F3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AABA468B-8131-44EE-BCEF-18801649FAF4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5D1DE681-7EF0-46A2-86A3-15E9B11565B0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587B843-D179-4451-A7ED-7D8CA7323A6F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C7CFD75-B283-4AA1-84C3-CAA08E5BDC9B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49B8652-8D04-4FE5-9BEF-C21CA6095552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8FCF40E-7A46-499C-9E35-B0E13C6316F2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C913CB9C-BC84-485B-B8DA-3E653B98F19F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3553A24-D8D9-4396-B91A-23F8691CB652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EC42D59-84A1-481B-9B9C-6B7A5D9B5717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A01B9ED-87D4-427D-8E03-1EF7B18792ED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7D8A2FC-768E-403E-A931-3A6D54BB5433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087CF456-059F-4C54-A3B3-0EA2B43FD59A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A85D3269-999D-4BD2-A217-3AAEC819FB76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6B154C1-6A0A-4620-9DC4-1C9FFDA34E76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EAEE6CD-E15C-482B-AE9D-A0AD0251B3AD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60F9177-3F8F-4753-8161-B4398E94C590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3EBC16C2-965F-4A5F-97AF-6858BFC952A5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BDA4A73A-132D-4E90-BFAD-9E1F8B4D6F4A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0523E4BC-35B5-4128-B700-0856056D4A14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D8B24E6-EEC1-48C5-A8ED-7903A85EEC5F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2E7F0FC-D82F-4A30-BEA5-266AAE249E42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C635C8B8-E500-46BB-80AB-719FA72809F7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AFFA28A-23B2-4CFF-8B09-BF31D597EA90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1781ACF8-52BF-4303-A1EA-B030E71F351A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21AFE7E-82DB-471A-A1BC-0CEDD092E700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9E4F1F30-168C-4BD4-8D47-E70A7835B4DF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D5EB9522-4957-4B01-BD5A-F192C5BB88E2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A834A3CE-8E5B-4255-85D6-FA3E0C7FB6D2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2D40E6E-5A19-42B8-993C-ED333A484EB0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65C1CDC5-997D-4DEA-8DF7-BBE7B2901D22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BA5EF74-0BF7-4243-B0C4-60E0F414FF81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2056BFD5-4DF8-494D-A1DF-3E5777ECD8D1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BE2F30C3-07B0-434A-8DF4-AE143E1538AA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795CD39D-F14A-405E-BDC3-8EA06AEDB21B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0EE8474-A783-461A-9CFF-C33ACC974589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F33ADBC6-E1E4-4F4B-9FBF-CA63D4C8DCEA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C6BBA178-AE78-4261-8391-435B0FB319E1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25AA3FE-0D3C-4DE3-BDBF-E5E6226D2095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24A39FB1-0AD5-4E85-A66B-0A069D5FDCBD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EB169A16-0B2E-4D4B-B7B9-BF0BA1F9DFA6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A91ED173-1A2C-48BE-89C9-1B657B0BFE25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41B3D0E5-0680-4D9F-B3B9-52371AB94212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93FCE173-54CC-4C72-8A2C-47CEF9EB6F88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14C5AAFB-0CF8-44C1-A20C-B0886E1487C0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83BACB60-E6DE-4CB9-B467-98FC5E313956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A91D94A9-AF04-4A41-A88A-1A11CD815793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9D5C1E77-8041-406A-AEEA-4291927326F8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45607DAB-A33A-494B-919A-9F12D6567248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4863EBAB-BAAD-4848-B699-1135D63D70EA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EB581A97-634E-4A8D-82D8-E42F84832667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D85D46BB-0271-4245-9C55-13CEDC20987A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8607AC4A-FF72-4548-9208-E80B0F15915F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E9699A57-A11E-404B-A6CB-47630E8674D4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99D1B688-0C0A-4034-8FF2-B66B61960A21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51F1A7B-F36F-4F4B-816D-1AD2BFB91323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12FE1514-BED5-4525-944B-A136890F6BBA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80AAA3EE-CCDA-4F2B-96FE-2FC2CDDA6DD1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97B8F394-9FFE-4861-B717-5951B9896582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FA0AD3C4-A001-401F-9F9C-FE7B84C0DDBB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F378986C-2B10-402D-AE32-F318C94E5DC0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8E620B41-40BC-40C2-A0F1-12C94B35188A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F5395FF0-D054-48FB-92FB-AEA3D3F00FA8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C2DF6C09-937A-483F-8AE0-67FF87EFC86B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6F0E498E-5D61-4B21-A009-E7B5EC982D91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26750C0A-729A-493B-8650-4B381F820845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F60A7338-4912-4543-9803-245ABD6C6B8E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3D4C7B99-D7BD-4B5E-A534-E0E5253E8FAC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52A94BC6-57D0-412F-A83A-FB3F574B1840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965199EC-E167-4CF0-A16C-0FC429CE2E9D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1DCD16ED-CD73-4B2F-8972-1BA48E216B50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6B67EF78-9E00-4FBB-87C6-D5EB76C94B33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8AB06A39-BE23-4677-BDD5-E58CFAE2F500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D0464E66-EEF3-4109-92E2-7506831F1E4D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BB2AE4E5-0BAC-4117-8484-ECD3D3F9FE0C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691BA5D9-8FB5-4537-B8DD-AE115AF34B4B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5BD97CC0-DB9F-462E-967F-2A0225FA862B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70E00458-367D-42E6-A43D-B718FF00E8C3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A1351935-EFE5-466C-B7D8-C971C2C5E937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BFDC06B8-0FA0-4D88-BA04-4BBEA6F47578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B410C926-261A-45CB-82D6-3E55FBFD465F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57F50990-F753-45A2-A638-661B74EF241B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56BAC49F-B72C-4506-8AB7-3277E4F28B8F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4B852C4E-F053-4D64-8A9F-8E2E30308F16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6AD26E59-AA7B-4E78-A3FB-884DAF37503E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6169BF64-86F0-4C1A-9C41-624DAD9B2A8C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8879AFAF-274A-4D15-A71B-203E943D02EA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074792AA-0906-4C7A-810E-A45639616993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BCDE760C-955D-486A-B8FD-9E277826DE04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25B04B02-44D5-4192-9DCD-D53C746D974A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5B0F1E1B-7C61-4EED-A8ED-403A22259B3D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A77370DD-793D-4D31-A603-B18E3C50882A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663794BF-8ABF-4774-AEF3-FC462B25969A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B1299D32-C9D7-410A-9C4D-A69D6483336F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948E81CB-1D5A-4EA3-BBC1-1700E76ADDD6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03860BBB-1969-4128-B242-9BF6D86C851E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C417E458-EFD0-44F8-B107-DA69E45CA5A8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76A8B93D-A2DE-453B-9BE5-37B10153F7D8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6A0FE95A-5B08-4B13-A758-199ECF64BC89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E9B768BD-F88D-4E42-914E-AC7EA5837700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FE76A3A7-55BC-47BA-B8CE-BFF2B4F596D0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97E5C3B6-35BB-4E5E-A77E-13C953BA78D3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3AD982EF-D1A1-439F-985D-F108941488B8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42B38A0B-829F-4F93-A5AF-46247A72508F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7338E0D6-8359-440F-8732-2ABC981E984C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6D74B401-A368-4A6C-A3DD-79816D4A03D5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3D245F69-8891-4411-9AA1-879117270E05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265E6E8F-7589-452B-92B1-3F5D6C9456FE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E1E306A2-F3B3-4A9E-9633-66BDF5B7A82C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FA53FB45-7D17-4977-9515-DD70681709B1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CA5CB9FF-5015-4B96-9F34-E8356A4805E2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1BE9AA91-D5D0-4C58-9E2F-59BDB05D6E81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15AEE0C6-9114-44A0-B383-CDB552A6A991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AECAA8A5-AFCE-4E3E-847B-997F127089B4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0DC5C989-D187-494E-992C-87E1160FC423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729EA9A2-89AD-41E2-86B7-19120AF6443F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A1F20078-C5B5-46AC-A308-7E44E044706A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FD0FBF43-B7E9-40E1-A52A-647049647147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475E0097-8F37-44F8-B225-C3622695A6B3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7ACC4CFB-F624-4D4F-B662-2540CAA926A7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7D8A2155-D362-4321-B8B7-067C9B39DC66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918B06F3-620D-4034-BA69-EE831AD6C7D0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19FD2589-8746-4BCE-9C08-2DA5E4882BFD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C27D6857-A3E1-4DF4-9EF0-2AC171787FC2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04471B42-86D5-4388-BD19-39921C464ED8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A217A47F-12FE-42E2-8D15-B9DC3139C3F6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8E27B878-1B00-4FC0-9E78-A9380EEF5C04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95AFCA54-4AD7-4201-85C7-9F20C3956766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853C5818-5C23-467C-B2A2-FCA770464095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B7311E4E-479E-4804-A88E-4E8E642322A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46EE3E3-D3AD-4500-A0DF-79E646B5C383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0C3CF330-5F5B-4C4D-ABAD-A4FA9AFF864B}"/>
              </a:ext>
            </a:extLst>
          </p:cNvPr>
          <p:cNvSpPr/>
          <p:nvPr/>
        </p:nvSpPr>
        <p:spPr>
          <a:xfrm>
            <a:off x="128397" y="118872"/>
            <a:ext cx="11930253" cy="6619685"/>
          </a:xfrm>
          <a:prstGeom prst="rect">
            <a:avLst/>
          </a:prstGeom>
          <a:noFill/>
          <a:ln w="2381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3601D63-76C0-41A7-9D09-4B371B60E772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F8B8E3C-D6E9-466A-BDEA-369641A57497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74F328C-95E7-4796-84D9-10A3ADC282DF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BF61980-B4D2-453D-8B1C-C18324838855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CA3F734-5D55-474E-97CF-434E628ED585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B24E184-59AA-424D-8B5D-8E88789B690D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354B3CF-F0F0-4EAD-839B-6D33E2CD58A2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F03A2B0-28C7-4F22-B8F1-68423C904EFD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9B33B4C-4D95-4644-95EA-ED339297A2CF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642B631-6C23-4A51-B98B-65ADE6C756E6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A4CB520-3680-41D9-8FA9-5BE5808FEA71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F17D705-3B6F-4A90-B209-D445ADD33F9E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293DDB2-2653-4EFE-B62A-8993BF3D952B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2DD9202-D1E8-4B26-8D94-12C48EDF1F50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40D7419-25C3-4EB0-AE29-9FAB7993B661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232124D-F099-479F-A76A-D8FF1BC6163E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FB67753-9608-4742-A9EC-6225D4347157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E0524E5-940E-4371-9EA1-0F8183516087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67EE56A-4C00-4DF0-A633-1C9093F434B7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9AEFD07F-141E-4C32-9223-5147801B78A5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AA3ACDA-9FC7-488B-BA59-7D5D93FAC15E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3B727CD-BFC9-4012-BC9C-E3BE2ECC6DDC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5D5CB6B-CE2D-4323-9E38-A724D2BB04B0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666609F-562F-4243-AB62-48FEF46460EB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6D98F5E-4B94-4576-ABC3-AFA212CB4FB9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BE0A812-7C06-4E0B-8F42-45D4F80B87CD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D739D65-B0B3-4333-871F-A0205583549A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B3AFE7D-FC04-434F-A566-22889C8259D5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C5993406-A684-4FC5-AC42-860E8FE0D74C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7DA95CC-56A8-469B-9D0C-2DBF75698DB7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13EF42C0-2D8B-4576-ADED-441A8DB0B468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6560957F-BC3D-4C5E-920A-48C9D929395B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55CCB634-0C82-4C3E-8DA3-3BF09333DA42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89B57BA7-33DF-4273-9CC3-E154FC352E83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4C97821-CDBE-4034-90F7-7FE8F5F47033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61A85636-93AB-45D4-B7A7-FBB7A28BAD6D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281108B-90CD-4664-A3C3-28DC67131E59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ABFE4E93-FFFE-450C-8ED7-BC6355BEE944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D0D00233-4A9D-4E54-99ED-F174BA397E31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1E03EEA0-CDF7-44F3-934D-41246A7ED108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6AA0EAC5-8A63-45F1-B984-D696894A348B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383A7357-620E-4DE7-B774-14E3910FE520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2D238CCB-351B-49F3-833E-6E66FBF30474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DA355445-1A8E-4DBE-89BB-E2A9EA85C687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702D7FA4-FAEC-433B-8FAF-BDA856AFE592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9870481E-5B96-411B-A47A-22AB20A15BFA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375372F2-54D4-40B8-8640-27BA530E2862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CBA2E2AD-E726-4C83-A61B-743B994E1D3B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97BE5321-3E05-490F-A0DD-748D382DE946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8A535416-43BD-452D-B254-96E84C99531A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C858BFA8-8A6F-4C1B-A861-2E10E670BE81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317AEB19-BD25-4830-B762-D2A95EC5825E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81999E9D-6C1B-49CE-B5ED-A0D9D37CDB00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AEC333E7-E51C-494C-8714-E59CCB345E46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94C88203-DB27-4B36-A47E-6682C5840351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355E05B9-FF15-4917-95CF-10FF08B79518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DF319930-31B6-4FD3-AB9A-008D8C757941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15E951AF-D0DB-4FBD-9961-FD9D7C016FDD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A6CEB5E7-A3B0-43C0-9CA0-9857D045A2CD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D61974CC-3C5F-40DA-8F09-4E9E465A8BC9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02F0B8EC-20F3-4C9E-94E8-1F35703F08E5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565FF124-DD3C-4A2D-B81F-A8A20EF764F6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57A4555E-9ED1-4813-8F94-03FF042ECCD0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D7A0C06A-490E-4D37-9738-A8E3BF031F1F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5DE4D9C4-E49F-4065-B970-31F1DAEBA080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2812187B-7676-4CCC-8498-86C96BDECC24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0D9F9A6C-80A8-4191-972E-0DBF1CF6F46E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C275BED6-697A-45AA-BC8E-D7B3AA1507F4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EF553E5E-8A08-4B00-83EC-87D6F0BAD1CA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0D2A4D28-3636-4A26-A332-BDC406D14E2E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C82460FE-4B91-4C26-B085-6EB8CB08C6D3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C7E2E5F1-37F8-41C3-88F6-8C551D0C007D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9FBC106C-0ADE-44A3-8373-610A0CF4099D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71DF5B5D-AAF9-4FD8-9682-1E3E790CC569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C41BA6D6-7E13-46B6-89C2-00B1A96A486F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74A1AFFB-2C5D-4FD6-8C2E-803C007E5093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13B2F4C8-2849-4572-A771-594B816AE0DE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04946D4D-251B-4D7E-A953-E273AB381232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FBBDD793-EE1C-40B0-9CF6-9E38E9E70623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93CAFFC1-3776-49B4-8C70-4855A6A64CFC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24CD8D28-54A2-49D3-B586-B9B929C1D440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30004D5C-83BB-4C9C-9078-B86BBF8C9E10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13BA6F86-5477-45B9-A656-B0CC66055DE0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8591B187-B5AB-4824-8B4A-E88277506185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535E08F5-15E0-48FE-BF32-391690093CC2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3BDC0B20-F765-46D2-A625-2A1AC1B0F0F1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32EF74F3-EE30-4225-B898-5014BC779B29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C14D1552-512B-4F09-927B-52990AFC53F4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5A511684-000B-4D15-BB6D-BDE09C77403D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C78E9392-38B3-4F7E-9501-88EC8B45C33D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91356148-0CDD-475B-97B2-435AA031A17F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AB51F2AD-DDD8-46D4-A3FF-5093C03CC9DF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3DB8D33A-B786-43A8-A988-4497C2B5308A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F630A526-6C98-48C3-BBE4-C0F8A647A831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33A97731-6A14-471A-AEF8-EE6A44504928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D32452E6-25A2-40CF-B82D-525FFFA07E02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300ACCB7-B853-4E50-894B-206A4C115626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EF7B880E-976F-4706-BFFC-3D5968EB7259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C4C62E72-619C-4C7F-BBF1-3CD525CB43A8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1D9D0EBE-103A-4B6B-8180-82D81FDB635E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A2AC71C8-7BDD-42AF-91CC-324A1D19FEE7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F01F7D0D-0486-424F-8151-171358AE870E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4E07D19A-DCAC-4CA5-8BB3-9B5CFD0B3ADF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B9D65E8B-1FDB-414A-AB55-8744E518C00A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96B5EA5B-F2AD-4129-BD50-B487D278DEC0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9423485D-F70F-4B67-8B9D-1DB90A3E8584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BB9A831B-FE33-43C5-B5D8-433C14379251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6317C1D0-2970-41A2-BD0D-23176B7C5689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24D5F2A5-DC37-4E9B-A0BB-8212B849F99C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605B4E05-3B85-4DF1-AF62-684A0A70D82D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268CCE4A-4FB0-4217-8015-224B70DEDCBF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EAF9B7F0-C36C-45FC-AD33-7D60C55DF042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12A0D554-F951-467B-A011-E7D20829A167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C63B056E-0D10-4109-8A36-3E62DE62E58C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CB5BD536-A89A-45CA-A244-36FDCB8C5DDD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CE0C34AA-8B22-4753-81DE-9C0CF7A1F9CD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FA9DD0C0-B117-489D-A68B-8E33551BFA51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8F98BBC9-F494-463A-83D7-6461C2116849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32BB75A7-B196-409C-A58B-0D345F491516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F66EBD30-8B1C-4EBA-B832-8C4373FB25A6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E403AC9D-2E15-47CC-8CC9-79B917774FA7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29BC7FA2-5FFC-4419-A322-3682104383DF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3603F710-4146-4584-A532-27F026E6EB53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0C8E6D34-2330-4982-B08F-AB85ED30F0C7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1B3D759A-4E91-4B4D-A175-062B98608CFD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11028B5C-FA2E-402F-A01C-468D33BA918F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30CBFCA0-9748-4A6A-ADB6-4F28DA907D3D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A60FA862-2EF1-4263-8A89-0F709BAD7B74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F9776D78-FC7C-48EC-BE0C-559E589158BC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7D9A0BD1-11E1-4FDE-8445-20662E6B4A31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44D37B03-5F59-4C17-8AA9-4E25E782A5B9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D38CF85D-7E31-422B-8172-FC5097D316D3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F2E917C5-61CB-4933-951C-459AB2240400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0D4AB1B0-8FB4-483B-97D4-19FF9E2474B0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129E93A9-961E-48AC-BB3C-0BA212AC24FE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A88842A0-B06C-481D-A0F4-9A116CE3EA5A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3502231B-0A8B-4C88-818B-826C2B3885EB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E9EC29BA-E6ED-4268-B121-F2D34BFA8E00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CECD89E7-7287-4337-A01C-C1C93A6D1E40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9CFB2E5D-BB07-4CEE-A1B4-9650A980F733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81A3AA7D-DBF9-4AB2-9F05-45DEDF959C63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E13EC4FE-FD6C-4B27-A117-C185EF17FD37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1EB61DF9-4122-42C5-90F9-F3BD23D9A4AD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C04D2511-2400-4BC9-AC06-F2C098B237C8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0386A83A-60F7-4DD2-972B-51D902AEEC93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C5064867-BF68-45D3-83DD-4A7242DBE923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8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83D6298-8FC6-436C-A02C-4FC2B8BE97D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4AB05A9-6069-4D4E-9001-F56BAB0DF3BD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D04925A7-AF23-4A13-9D41-0D78E2C74D0D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1B34353-65F0-43DC-9DDA-6B6E42EA6A87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05E2114-1DD7-4087-ACED-9E684F8B04A0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7BF924A-C2DA-4942-B551-0F05C7027E94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9A8019F-0F22-4414-A198-6095B8B6B109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0CDC190-4C8F-4C21-BA1A-B740A4295F12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693AFAB-3292-4125-9A5F-5DF5B13D520E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B619F38-4A53-415E-8B8D-7E78B8B50D78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7C9AD99-E1C7-442A-85A0-49C39ADFBB41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A668C6E-2B4C-4913-AC7A-B762B401799B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40C3FCF-8F00-45DF-B544-7F1B731E9960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7B113EA-CCAD-4A97-A6E7-81164FFB792D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2400E21-F612-42B9-83BA-9B30F2D2DD65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421F5DE-F3B1-4C22-9B6C-A05F2141DF41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81232FA-6C70-44DA-99F7-FAF4732A83F8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E58063B-6F01-4590-8268-51EAFE1F1399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4CCE8D1-F577-42CC-83E0-20340F577244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704D741-F6CC-4164-8F13-6CA84CD058D5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9360CE82-3246-4ABF-9644-0056AF46A14A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C0110B1-6D3B-4EDE-AB3F-A747307463DB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1474F1A-EB39-44A6-A920-C7E207240473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27A96F3-48FB-48ED-A828-99B74558EE2A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3F7810C-63FD-42E6-9146-9AFCC5AD84F1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CA84FCD8-6071-47E6-997E-2DFB7C221315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15BE7B6-AB46-4068-B712-19413C424A81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230ACD74-A361-4AFE-AD8E-4FFE0C9CA696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2383B47-BE54-4BFF-8391-65C525F474E0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F633D7C-977B-4D4D-B3AF-B4F7E5664882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F8210F7-EFD0-47BE-B14E-5126505F74C0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F5304F5F-ABE8-4B04-937A-659FA895D48C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AC8C5A0-BFE8-492C-B984-F07E6F4AA3A9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2695427-BF38-49A3-85F5-C59CDD32D445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410BB419-E539-4016-807D-BF029D6A3819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ACA799DC-3E48-4EAD-9232-C29F5772BB00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039424F-BD0B-499A-9572-15F2F9BF5B28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5A213DA-95E2-43CD-99CE-69437259D197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89EDA33F-1B32-462D-A0A7-2305C2CE685C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87A781D7-B1A8-4A35-ADEA-CC080ACCBF8B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53F2E356-5443-4C35-82BE-7F0332F2FB29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9453E4A3-C44B-440C-89E6-8973EE667656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6D6A190-E2B8-4BE2-9BAA-7A6883298130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5F44655D-16E5-4022-844B-3DD8E67F0A2E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2EE99AF7-F308-4AB0-9EB2-550F8609D130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D3420ABF-8AC1-4DA3-81C2-DDF3D5338DFD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A11F538E-1968-481E-84EB-38D2085D936C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FF6FAE03-BE38-4253-B18D-2F701DCA797F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917580BC-B3E1-4FF2-BB04-92CE7FAD44E2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09DB789-F3D8-401B-B62D-F00E6EC7963F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1AA5A16-9DF4-43D6-AAC7-653AA6A69C12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5E9E6A1C-03FC-41A4-AD2C-F314434ED270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A97185B4-E413-4216-B055-8948C335BACD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ECC81D05-3393-48C1-9D1C-67B4746B16EA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C5DCE2DE-A895-41E3-B684-11D2C15A5D4B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0DC21688-C5AD-4583-B5E7-AEB99A50C36F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82D173C4-6EA7-43C6-9E3F-A21EFEDB4892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A19DF155-7300-4F54-995E-CD9EF251C2A9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C56326CF-3566-4599-90A8-74563F56DDE8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025E40AA-CB37-4E58-B9F8-781741E6E387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B28EFD23-A651-4E61-8D41-317FEC2EB260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428759C2-575F-42F9-9CA6-69FC650E7402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43FE0232-3105-46FC-90D2-81AD1CB18ED7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0E677694-29A4-41D7-9B32-40F4F731D720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F3BF1134-0739-47E8-A617-8356DA16F17B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475C03D8-136C-4A4A-B9AC-7F0F05E315B6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72470D4C-006A-472A-B986-2B34BCEF534E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C564FD65-7D98-474D-8287-935C6441946C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871F524B-0B16-43C4-BAB9-60F463C0E3F1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F6EE5563-BB13-44F8-B070-20D220D29851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5724B321-A659-4D8E-9315-32C11A77F271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7B260676-418C-4167-907E-BB1B66932312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97548F34-FECB-41E0-A390-A1C44277F2EF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550C03BF-CBC9-4698-A0B7-6DAD7400A087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C9546946-D5B9-46AA-A4E5-659AC67772C2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36046306-4BEA-4CA6-BA4E-0AAFD39115EA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EC73A81A-1AE9-489E-872D-E91F3F718789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888B51C5-B670-4581-8788-35FB078D6B77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5F8D09C4-2175-4242-924E-5E194C32E523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2531C389-70DC-43E5-8D73-03A7AE93663D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756F1FCD-CDE3-46F5-8AD6-504B22E59247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B58AE7D2-B679-4BF9-B133-5CE336CA0C91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40FDF085-5C05-42CF-BCC9-CCBFAB33570D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9DBF913D-5578-4CC8-B2F3-5C9B47B82CAD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67FB3AB2-E37C-4607-87BA-6DAF20B268E5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64B4F9FA-0683-4E45-990D-831D7F862D27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10E843FA-B60D-416E-8F93-7F47D8551000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D5B9185B-AEFB-4218-AFE7-12306C1DAFAE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FE83477E-81DC-41B2-BAFF-88843E6D0FF5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2AD0FD4D-B89C-48E9-AA0D-F82D9DE521CE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8084DB1F-2DFC-4939-8E42-62BCFB29DCAD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7FDA8909-06ED-4E3E-84C2-D530874786EE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2D4921E2-882A-4B98-9E75-B2D1112DDCA9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123695D1-A540-4694-BE64-585EF88960E4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E0F036FA-3081-4C28-8487-B9DE44370E38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28E75315-DBF7-4C45-8566-3848A9955419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9E1E2F1A-A8BD-4CFD-B640-13A0105031EA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57419EFB-A867-4537-AC1A-36D55269B7EE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3F8599A7-BD3E-4BE8-838C-D59E04B3C9E5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62184F89-80E8-477C-B0EC-3CFA55765840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FC55CC5D-8CCD-4EE3-BF9D-D3C5DABEB2C4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F77CD526-10FC-4B91-9747-F61F65952EDB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C61E0308-9989-4925-A36F-91EADD2CFBC9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701E96DD-A129-413B-A683-0AD08E325512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B31B42F5-4022-4C58-8FB7-894F5F4D0A82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B5000884-0F10-4402-8895-161F1D552336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310C0BE6-7A39-4A69-B0E8-7D1ACA8D675C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06BF6E39-3025-4019-8203-9FF41B1DF9F7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A2DF2C6C-544C-4F05-8F4F-302097F83645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F4B7DB48-319F-4B36-8455-A83BFABCE9E2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23D82730-A1F3-477E-91F0-B0B148ACF227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71E4F82F-A651-40CD-BB19-519EB2015F23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B97459F5-ABF7-43E5-9051-350A9A39AB01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8D27C4B4-19E3-4341-B402-13C8BD20ED88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B28EC1A8-D357-4CF0-9FF5-797B83174010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193A738A-4573-475A-9185-8C8B6B8A4CA6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D1B6B748-7195-41FE-8438-82A23EC3D4F7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049EBCA1-A345-4D4D-A9BC-56A1246F78B2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1E699338-717D-4128-9DCD-D971EB89DB4B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B6FCFBDC-6CE1-4958-B13D-8D3A5AF8A54D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BC5324DD-43E1-4D14-B332-DE46D7383426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3F5DF392-652F-4C3E-A6FB-6A30BBD46086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DEABD38D-8098-41C5-890A-B6E5CA44C449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7FD1D1B8-CD3C-484E-B975-9C3F5E584493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1602978B-BFD0-49B9-A7CA-DFCCEAB2A2F5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053326AC-ABC7-4366-8C95-5699602EC7B2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DEF74F7E-E857-46AA-B206-46601E3478F9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D8BD78C4-88CD-4A47-A452-9B67873F1995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CA6557DB-1F62-46F7-9102-249A9E7C23CD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F5F96A2E-1D12-4BE1-9CDD-E40A797CBD23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BCFD9D82-FC53-4170-8CD6-B8F208765B2A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EA8AB154-312A-41FE-8B26-1EA1475300DD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78B56D96-DD9B-4A7B-AEBC-1AFF17910F5F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156A9A40-5ACD-40EC-B332-B515A5F79C02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FEA0E540-348A-4B9C-9F57-6A2DB72A5D1E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D6B7C0AB-17B8-4BD6-8B3E-6944555D7DE1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07A48B44-FCA6-4709-A43E-DDDA50EB5CB7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FBA2C127-7063-4AF8-9FA2-11BA18139801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BDE8DE7C-F207-43F7-8551-6D234E54B92F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28FC6D79-DD24-41D5-B13F-A301E04889D8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3CE23FEA-03AE-44C2-B59A-B93E02A4D98F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32F7656B-4D44-4F72-8BE7-80858503F641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DD073E6E-6E55-45A7-9BF1-C247927C8A81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2439B6BE-358C-4AD6-ACCD-FA03250D8665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A9522808-ED28-45EF-8F5B-759B64235F68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3DB138C4-0480-4857-A715-B18132047310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716970EA-1F6A-49B3-B835-1791CD9404C9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325F0D66-5263-4D57-9E0D-F8C7B667F730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2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C631AF3-98D1-4601-A194-F1447FEB1D95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8AA1902-D8B3-4B30-B163-D4964B86F2E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82D25A37-3CAD-4571-AF1B-24845DCA0FE3}"/>
              </a:ext>
            </a:extLst>
          </p:cNvPr>
          <p:cNvSpPr/>
          <p:nvPr/>
        </p:nvSpPr>
        <p:spPr>
          <a:xfrm>
            <a:off x="128397" y="118872"/>
            <a:ext cx="11930253" cy="6619685"/>
          </a:xfrm>
          <a:prstGeom prst="rect">
            <a:avLst/>
          </a:prstGeom>
          <a:noFill/>
          <a:ln w="2381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A9AC335-E675-4593-B749-CCC33D3F8B73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FE35CCC-7FDC-469F-B8BC-14A710813EF5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0C9546E-19AC-4D4B-B31B-96FD8F904FCE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729468-7C5B-48E6-BD8B-79AA1BFA6787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5EA81A6-210C-439B-9CB8-2928957CA672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D4D7092-BC98-49C5-BD59-6C0114ECAE0C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9E9ED0E-C6F8-4FDB-A51D-A30FB7E665BC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F4CEF31-F652-4796-8D76-A8D21D02D5F2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856FAB4-4AD2-4D75-9873-1DE62B8AD750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7BC88D1-6C0D-49A8-B82B-613D9E10B28E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15A64A07-19D4-4C1B-B872-C9028511CE01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E75589B-479D-419D-AA85-68D95BF24451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074AC70-A87C-45EC-B2E4-497745EBFFB0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EDC8F16-116E-4B78-82EC-76EADADD137A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6240C4D-0D9B-4903-8422-321B88530008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CD18610-117E-4840-8A59-351F290120EB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E99AF4E-356E-4102-8720-9C5D9EF8CE70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A0A24648-817D-4C40-A57F-C754EA3B476C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6A462C89-2F09-4BDC-A3DB-781DCF06CC88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096C36F-61A4-49D0-98B3-81618E3684B3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0F1B8023-D1E6-4775-9083-BE080DC8BBF1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3191098D-F48C-440F-8A2F-984306CF3807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D92994B-5951-48F9-8CCC-7759C29EC525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2EED877-693A-4114-B352-C3E37EBD20B2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DABD0EFD-1D31-431D-9984-8011F4FDDC5C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547AF1CA-5E1F-4A06-B171-2D8AAA374D96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1D76D99-38EB-49A1-9060-71B3254F66AE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EB649C0-6960-462D-9361-C2C18468846B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2B978F4F-3A60-492A-AA11-24C618DC909D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8B9C8302-5477-457B-948F-74D1933F9233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DAAA9BFD-E92D-438A-AB5D-21684B87157F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3CF2A442-F09D-4404-94D7-8324AB746946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4AE7188-B77E-4DA5-A6A2-5C7A3C883D08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259A31B-129A-49CB-8D12-3B911B859E49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C6CEA78-BC4C-4E7C-8DDD-DF1394602E62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9BF46E50-5FE1-4E48-8F4F-288EC9193969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525B4A00-E71B-4981-B002-8CCC7A355684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6F0860AC-45ED-4940-B2F6-344F1060ADD1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5D9DE7EB-B145-40F5-9563-63A7089A89EB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48E7241-A373-4F3B-BA4B-DB5DF8EEA9B9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7273ED83-E1D3-42BD-8A30-E6C3CABFA31C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A561553F-F13F-4507-824E-4202E9107234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3FEA002-ADC0-46DD-A77A-6F2F3D4BDB24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EF4C5C5-9DFF-4EC5-8A7F-40996B958451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2DDC7F40-D75E-40AB-B660-5928C9502759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73CFECBC-E762-4322-9A13-05373C65EB95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69E7F47D-D4D8-4063-A7B3-13139DDD69D6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E8989E7A-6DBD-4041-9BB6-D852443B863B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DD0EA271-DF05-4E60-9C2E-A47EDDEAC63F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7458F52C-B40F-428C-BF46-3AE79A96F081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3B05175C-1D80-4021-B868-ADBEA40E9F1C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25C579B4-388F-4C6F-92AE-D673BB9AB93F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BD68C2F6-CB42-43BF-B07C-34236AE31282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4D0DA135-06B4-4A46-9C7F-CB2474CD5A96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05D91D41-0CA3-46D0-B369-338C93808A10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63952152-A502-4E3C-8F9A-ED7D3D787773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17833C12-7DF9-47BE-A7DE-D7893EF614D5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D1BFC3A0-FBE4-416F-B97A-839195288B76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E1009ECE-F0FA-442E-A62E-B6FA6142D592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0B68F35F-53F5-4662-87BE-A02DC4104269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C617834A-837A-4130-A719-98FE81F48EB9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2F744BBB-A9FE-4C0C-A112-FDC44E7B202A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BA41410D-EE7D-40F0-B17B-64A6153A2106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C1D7E85E-4FA5-46B1-97DF-D5F855B00F2B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6CCB7FE7-30AF-41E1-962D-D4072E99DDF5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10D0BA3D-7CB6-4F16-9799-3FCB19CBA899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F73E8FF0-C748-4354-83EA-D2A61D87C062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FB0978E4-A862-45BE-920F-E27BC189A09D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37589E0F-F343-44EA-8018-7C57FA2AA262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3F960B9D-DFD6-4CAC-8520-AF5ADA8D4018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27FF77BD-62FF-4125-B765-F10DE51240D3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75DB00CF-903A-44D3-80E8-29843E8F7AE5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22BFECEB-F5F5-4B5E-9B08-3F8CD74DBDA5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08270908-50D8-40A0-9850-AEC774260FEF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882F542D-C42C-4878-AD5B-AE233AF56DEE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5817AA73-3E77-48D1-B1B8-3A4E9E2B1AAA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4053ED28-B585-4045-8E67-1422A1B7DB85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EFAC3489-83C4-4D43-B3CA-0DBD8244374A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547A33DB-7D20-44B2-AA9D-085D31BED5FE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5EC4EE4A-FE00-42A8-BDD5-EF236F95459B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897EA817-2759-4C6F-A6F8-CD0092A6A45C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E3A000E3-EEF3-4F70-85DA-34B55948BC99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CD81098D-BD2E-430D-953F-A0ED0B2EA3FD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A3FC34E1-7BE9-4BC8-B12C-31553633603D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7B688D14-AE28-4E1D-A640-16AB2F0A84DA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9DDBC76E-3832-4DFB-BD74-F99487C5EBD3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95F7334A-2B29-46B2-A5C3-29F7F3ABEFF1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771C4CB9-FF72-40FA-A284-112B15DE6BB3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497DAF61-FB3C-405C-9125-8E481CB3AA9F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6B7F89C9-1F08-44DB-B3D0-AF60089DE457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CAB229E8-F46E-4934-BB96-B64A29C05632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6E8A726D-9E9F-42C5-94B4-B8242E972CD5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77A3E2AF-2ED3-4C07-BB5F-E5751A92DB66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2CD4280D-E6D8-4501-B21C-87B5DCF616FF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CCCF3827-AFB3-4B65-9DEC-810CC1E18ACE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12A9325A-5ABE-4A25-9E4A-5322DC76DE5B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F5CB85BF-5CF8-4BE5-9C3A-A97D98869583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CCB1F4A5-739F-44EB-BD49-734C90DDB41B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FFC03ABD-0D36-4C2B-8049-483DE925C640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3FFA8416-5D90-4080-85E7-498EB4363EC2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5293CBDC-6002-4461-A1B9-DAA97CF60491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627D8E8F-E5E5-4F05-A1E4-6013AFAA02AD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DBB10A22-72D4-4E15-B238-74F0A8B3E766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83126D06-1500-42DF-9C2F-DA7033A62404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CE537A08-96D9-4D82-830A-D9BECB9ADB24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E1798E59-3CEB-4C55-9A21-5D917A0195CD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6AF08CA8-66BE-4A64-9054-573AE68B3B4E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26EB1054-AF8B-42D8-9EBB-5F43364A5A8F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3738B764-AB47-4A83-8347-CFFAD1A5A103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7251A3DE-67CE-414C-94F0-2B30CD20A6C7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B1A150B3-9436-485E-9815-072A7376ACF6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DB33E154-8F59-46B1-A33B-AA6B20EB0551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EB72B962-065B-4C6E-B170-87B527B6A993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46C88BDA-D436-4118-A48A-C6172EC84645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E31EF196-73C5-48FD-9FD3-CA8C287A36B0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15107D35-E798-4620-9C68-EF1AEC6DF2A7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6B72103A-D7A5-43EE-859F-718730818C27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A29117C6-9028-483B-9EA0-0B7274873382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DE6D9EA9-2B13-4F0E-864B-F6B8893550EB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E0C49E45-A525-4B7F-A46E-E9975D5BC30B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D697D946-14A7-43D4-B5B5-21F2313FA865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EE394B4E-D7AD-4327-8322-604EB11DE319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E38BC0BD-D570-4DC8-881D-98AC1C9FB2B6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0524C134-9B59-4461-A35C-E04419D57FB0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E86ED5B6-8D7B-442E-9886-A2F5A5A87025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CA3CC2BF-BCB0-4902-BA69-8D3F6C1E3635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8DBBB2D5-F88F-48B7-9A37-6FCC0EFDAA89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84DD2E09-3E56-43CF-854C-E0B9EEC8C123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334E78A0-DE20-433D-8B37-04A7BC4CAEA7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3C4C4DA2-483C-4030-940A-2E699A3C1C18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007A90B1-43E2-4AF7-B79B-E38F6ABC9191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51044EF9-1630-4CBE-AFD5-007B003E6A99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0E049CF6-A8AF-4E14-B37B-3FB5F89AB3AC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F9A24F75-1CD5-4169-BF0D-335B5E9F7A5D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DE6B9CFA-0F2C-4C96-98CD-E575A0E1234D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7A8995F1-34A8-481D-873C-72B7752DF8E5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99FE8997-B4FB-4CBF-AF29-D3373470D8AC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9C644CDD-4B2B-4948-9B71-9F874BFABFE7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67265F77-046C-4040-85F4-4950C4EE6986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A43B1ECF-AA43-406A-85E1-F6561AB066FD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10C4CF9D-FC60-4787-9C49-7A952B05F75A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85EC6C5C-8124-48EE-A8BA-913736B3366C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5AA35DEA-77D2-4F65-8BA0-E555A1256ED2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2587363F-6CE5-473A-801C-1D3868E12967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20388D4C-78A9-4342-BC28-97260E158048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椭圆 154">
            <a:extLst>
              <a:ext uri="{FF2B5EF4-FFF2-40B4-BE49-F238E27FC236}">
                <a16:creationId xmlns:a16="http://schemas.microsoft.com/office/drawing/2014/main" id="{497AD8A7-F597-4155-A240-4F2BB192691C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D3B4CB0-6984-4297-84F2-F436D081370F}"/>
              </a:ext>
            </a:extLst>
          </p:cNvPr>
          <p:cNvCxnSpPr>
            <a:cxnSpLocks/>
          </p:cNvCxnSpPr>
          <p:nvPr/>
        </p:nvCxnSpPr>
        <p:spPr>
          <a:xfrm flipV="1">
            <a:off x="3679825" y="3279722"/>
            <a:ext cx="2124075" cy="5326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心形 2">
            <a:extLst>
              <a:ext uri="{FF2B5EF4-FFF2-40B4-BE49-F238E27FC236}">
                <a16:creationId xmlns:a16="http://schemas.microsoft.com/office/drawing/2014/main" id="{0F6E6FE6-903C-4E4B-B73C-595FFCAE6644}"/>
              </a:ext>
            </a:extLst>
          </p:cNvPr>
          <p:cNvSpPr/>
          <p:nvPr/>
        </p:nvSpPr>
        <p:spPr>
          <a:xfrm>
            <a:off x="4613275" y="2082800"/>
            <a:ext cx="2692400" cy="2692400"/>
          </a:xfrm>
          <a:prstGeom prst="hear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F2A9C96C-1EF1-4AB1-9C88-3069301660DC}"/>
              </a:ext>
            </a:extLst>
          </p:cNvPr>
          <p:cNvSpPr/>
          <p:nvPr/>
        </p:nvSpPr>
        <p:spPr>
          <a:xfrm>
            <a:off x="5289550" y="1835150"/>
            <a:ext cx="2692400" cy="2692400"/>
          </a:xfrm>
          <a:prstGeom prst="hear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167FA1F-8045-404A-AADC-E3AFC97F9C1B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4A8B3AC-A959-44E2-8177-5B351EFCF39F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189E158-55F5-4D77-8C16-56F3022CB4B3}"/>
              </a:ext>
            </a:extLst>
          </p:cNvPr>
          <p:cNvCxnSpPr>
            <a:cxnSpLocks/>
          </p:cNvCxnSpPr>
          <p:nvPr/>
        </p:nvCxnSpPr>
        <p:spPr>
          <a:xfrm flipV="1">
            <a:off x="6791325" y="2535521"/>
            <a:ext cx="1866900" cy="46813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DA56298F-0C02-4428-A705-C86251FFF95F}"/>
              </a:ext>
            </a:extLst>
          </p:cNvPr>
          <p:cNvSpPr/>
          <p:nvPr/>
        </p:nvSpPr>
        <p:spPr>
          <a:xfrm>
            <a:off x="26870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CD8611B-549D-4C23-9956-D1C240C8213F}"/>
              </a:ext>
            </a:extLst>
          </p:cNvPr>
          <p:cNvSpPr/>
          <p:nvPr/>
        </p:nvSpPr>
        <p:spPr>
          <a:xfrm>
            <a:off x="52296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CB3FA0D-4562-4658-AF82-A7AB283BAD70}"/>
              </a:ext>
            </a:extLst>
          </p:cNvPr>
          <p:cNvSpPr/>
          <p:nvPr/>
        </p:nvSpPr>
        <p:spPr>
          <a:xfrm>
            <a:off x="77723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6322FBC-A5B0-4365-80BB-27F26882D153}"/>
              </a:ext>
            </a:extLst>
          </p:cNvPr>
          <p:cNvSpPr/>
          <p:nvPr/>
        </p:nvSpPr>
        <p:spPr>
          <a:xfrm>
            <a:off x="103150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FCCA472-838C-4995-B429-36CA61AF0CC8}"/>
              </a:ext>
            </a:extLst>
          </p:cNvPr>
          <p:cNvSpPr/>
          <p:nvPr/>
        </p:nvSpPr>
        <p:spPr>
          <a:xfrm>
            <a:off x="128576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477502F-1543-4B21-85F3-F55644BD0CA9}"/>
              </a:ext>
            </a:extLst>
          </p:cNvPr>
          <p:cNvSpPr/>
          <p:nvPr/>
        </p:nvSpPr>
        <p:spPr>
          <a:xfrm>
            <a:off x="154003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6B7EC8A-A0A1-4024-83B9-74528FEC29DB}"/>
              </a:ext>
            </a:extLst>
          </p:cNvPr>
          <p:cNvSpPr/>
          <p:nvPr/>
        </p:nvSpPr>
        <p:spPr>
          <a:xfrm>
            <a:off x="17943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E228754-B791-47D5-937E-772D75884DCF}"/>
              </a:ext>
            </a:extLst>
          </p:cNvPr>
          <p:cNvSpPr/>
          <p:nvPr/>
        </p:nvSpPr>
        <p:spPr>
          <a:xfrm>
            <a:off x="204857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FB68330-CD4D-4C08-9FB3-79626E04BCF1}"/>
              </a:ext>
            </a:extLst>
          </p:cNvPr>
          <p:cNvSpPr/>
          <p:nvPr/>
        </p:nvSpPr>
        <p:spPr>
          <a:xfrm>
            <a:off x="230283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3D5023E-38BF-4DC1-A93D-989E8222CC04}"/>
              </a:ext>
            </a:extLst>
          </p:cNvPr>
          <p:cNvSpPr/>
          <p:nvPr/>
        </p:nvSpPr>
        <p:spPr>
          <a:xfrm>
            <a:off x="255710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6D90228-8221-4AF5-8283-A112BD782540}"/>
              </a:ext>
            </a:extLst>
          </p:cNvPr>
          <p:cNvSpPr/>
          <p:nvPr/>
        </p:nvSpPr>
        <p:spPr>
          <a:xfrm>
            <a:off x="281137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301FF9A6-A48C-4180-A96A-2D634F8D1529}"/>
              </a:ext>
            </a:extLst>
          </p:cNvPr>
          <p:cNvSpPr/>
          <p:nvPr/>
        </p:nvSpPr>
        <p:spPr>
          <a:xfrm>
            <a:off x="306563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2FE7359-7345-4F8F-976B-F3CFCE0A0EE8}"/>
              </a:ext>
            </a:extLst>
          </p:cNvPr>
          <p:cNvSpPr/>
          <p:nvPr/>
        </p:nvSpPr>
        <p:spPr>
          <a:xfrm>
            <a:off x="331990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BAA26A5-241E-4E99-9636-BBFB57E118F5}"/>
              </a:ext>
            </a:extLst>
          </p:cNvPr>
          <p:cNvSpPr/>
          <p:nvPr/>
        </p:nvSpPr>
        <p:spPr>
          <a:xfrm>
            <a:off x="357417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46CD969-8F8C-4EE2-8652-A5EA08B26B75}"/>
              </a:ext>
            </a:extLst>
          </p:cNvPr>
          <p:cNvSpPr/>
          <p:nvPr/>
        </p:nvSpPr>
        <p:spPr>
          <a:xfrm>
            <a:off x="382843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EDBFF91-C1A7-4A10-8418-5A5536636ABB}"/>
              </a:ext>
            </a:extLst>
          </p:cNvPr>
          <p:cNvSpPr/>
          <p:nvPr/>
        </p:nvSpPr>
        <p:spPr>
          <a:xfrm>
            <a:off x="408270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6AA1EE6C-DB6E-44D4-A962-2FDD2731F071}"/>
              </a:ext>
            </a:extLst>
          </p:cNvPr>
          <p:cNvSpPr/>
          <p:nvPr/>
        </p:nvSpPr>
        <p:spPr>
          <a:xfrm>
            <a:off x="433697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78CC20C-F430-4DAA-8147-5E083E1515B8}"/>
              </a:ext>
            </a:extLst>
          </p:cNvPr>
          <p:cNvSpPr/>
          <p:nvPr/>
        </p:nvSpPr>
        <p:spPr>
          <a:xfrm>
            <a:off x="459124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75BB601-FAEF-4B85-9C25-C4D271177DFB}"/>
              </a:ext>
            </a:extLst>
          </p:cNvPr>
          <p:cNvSpPr/>
          <p:nvPr/>
        </p:nvSpPr>
        <p:spPr>
          <a:xfrm>
            <a:off x="484550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7EEE9DA-6046-49A6-AF4B-4F58C39ABE7D}"/>
              </a:ext>
            </a:extLst>
          </p:cNvPr>
          <p:cNvSpPr/>
          <p:nvPr/>
        </p:nvSpPr>
        <p:spPr>
          <a:xfrm>
            <a:off x="509977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DD97EBA-3F7B-49E8-BAD0-43AEFD6747F1}"/>
              </a:ext>
            </a:extLst>
          </p:cNvPr>
          <p:cNvSpPr/>
          <p:nvPr/>
        </p:nvSpPr>
        <p:spPr>
          <a:xfrm>
            <a:off x="535404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9A2FF26E-478C-4639-877D-8E5B27994A6F}"/>
              </a:ext>
            </a:extLst>
          </p:cNvPr>
          <p:cNvSpPr/>
          <p:nvPr/>
        </p:nvSpPr>
        <p:spPr>
          <a:xfrm>
            <a:off x="560830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FC572843-0F7E-47CB-B81F-189F760D712E}"/>
              </a:ext>
            </a:extLst>
          </p:cNvPr>
          <p:cNvSpPr/>
          <p:nvPr/>
        </p:nvSpPr>
        <p:spPr>
          <a:xfrm>
            <a:off x="586257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23A8CFB-2C88-4151-89C7-08B6C469C16F}"/>
              </a:ext>
            </a:extLst>
          </p:cNvPr>
          <p:cNvSpPr/>
          <p:nvPr/>
        </p:nvSpPr>
        <p:spPr>
          <a:xfrm>
            <a:off x="611684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253C807-A7B8-44F6-A8A6-7B4E93E6B763}"/>
              </a:ext>
            </a:extLst>
          </p:cNvPr>
          <p:cNvSpPr/>
          <p:nvPr/>
        </p:nvSpPr>
        <p:spPr>
          <a:xfrm>
            <a:off x="637110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D3D6633-7D72-4AA2-9FDF-06886256B75A}"/>
              </a:ext>
            </a:extLst>
          </p:cNvPr>
          <p:cNvSpPr/>
          <p:nvPr/>
        </p:nvSpPr>
        <p:spPr>
          <a:xfrm>
            <a:off x="662537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5B91949-C0E6-4088-ACCB-AA329F7BF840}"/>
              </a:ext>
            </a:extLst>
          </p:cNvPr>
          <p:cNvSpPr/>
          <p:nvPr/>
        </p:nvSpPr>
        <p:spPr>
          <a:xfrm>
            <a:off x="687964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040FFD67-D9F0-431A-BE25-A561E6C89445}"/>
              </a:ext>
            </a:extLst>
          </p:cNvPr>
          <p:cNvSpPr/>
          <p:nvPr/>
        </p:nvSpPr>
        <p:spPr>
          <a:xfrm>
            <a:off x="713391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0A8A94C7-ABC5-4CE1-8F35-7660921698DD}"/>
              </a:ext>
            </a:extLst>
          </p:cNvPr>
          <p:cNvSpPr/>
          <p:nvPr/>
        </p:nvSpPr>
        <p:spPr>
          <a:xfrm>
            <a:off x="738817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0AC3597C-7017-4740-B7D4-0BE450B0C0DE}"/>
              </a:ext>
            </a:extLst>
          </p:cNvPr>
          <p:cNvSpPr/>
          <p:nvPr/>
        </p:nvSpPr>
        <p:spPr>
          <a:xfrm>
            <a:off x="764244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992C16E-2E24-4AF2-A2C0-8DA1A65CD587}"/>
              </a:ext>
            </a:extLst>
          </p:cNvPr>
          <p:cNvSpPr/>
          <p:nvPr/>
        </p:nvSpPr>
        <p:spPr>
          <a:xfrm>
            <a:off x="789671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124F612E-9C6F-4761-84D2-3B2698A4C378}"/>
              </a:ext>
            </a:extLst>
          </p:cNvPr>
          <p:cNvSpPr/>
          <p:nvPr/>
        </p:nvSpPr>
        <p:spPr>
          <a:xfrm>
            <a:off x="815097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CCD750F3-A200-4196-B698-295EB75E41A3}"/>
              </a:ext>
            </a:extLst>
          </p:cNvPr>
          <p:cNvSpPr/>
          <p:nvPr/>
        </p:nvSpPr>
        <p:spPr>
          <a:xfrm>
            <a:off x="840524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22B0532D-8482-4884-AFA0-EB2B1D824773}"/>
              </a:ext>
            </a:extLst>
          </p:cNvPr>
          <p:cNvSpPr/>
          <p:nvPr/>
        </p:nvSpPr>
        <p:spPr>
          <a:xfrm>
            <a:off x="865951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D13BDCB9-6014-4CE2-923E-098F5E57ED74}"/>
              </a:ext>
            </a:extLst>
          </p:cNvPr>
          <p:cNvSpPr/>
          <p:nvPr/>
        </p:nvSpPr>
        <p:spPr>
          <a:xfrm>
            <a:off x="891377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09496B61-3F1E-4A70-8F9F-6BA27BA5FE5A}"/>
              </a:ext>
            </a:extLst>
          </p:cNvPr>
          <p:cNvSpPr/>
          <p:nvPr/>
        </p:nvSpPr>
        <p:spPr>
          <a:xfrm>
            <a:off x="916804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4279F02-A5E9-4286-93D2-0A6CF197111C}"/>
              </a:ext>
            </a:extLst>
          </p:cNvPr>
          <p:cNvSpPr/>
          <p:nvPr/>
        </p:nvSpPr>
        <p:spPr>
          <a:xfrm>
            <a:off x="942231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55D83C7F-C125-4F12-A5A3-FF9D7107100C}"/>
              </a:ext>
            </a:extLst>
          </p:cNvPr>
          <p:cNvSpPr/>
          <p:nvPr/>
        </p:nvSpPr>
        <p:spPr>
          <a:xfrm>
            <a:off x="9676580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35B10B4-2D20-4D5E-8F4E-C91E56EF72D3}"/>
              </a:ext>
            </a:extLst>
          </p:cNvPr>
          <p:cNvSpPr/>
          <p:nvPr/>
        </p:nvSpPr>
        <p:spPr>
          <a:xfrm>
            <a:off x="9930847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9C3A608-BCEC-4FD4-9392-D55C0698118E}"/>
              </a:ext>
            </a:extLst>
          </p:cNvPr>
          <p:cNvSpPr/>
          <p:nvPr/>
        </p:nvSpPr>
        <p:spPr>
          <a:xfrm>
            <a:off x="1018511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98FE599-0879-4D77-87E8-B594151797FB}"/>
              </a:ext>
            </a:extLst>
          </p:cNvPr>
          <p:cNvSpPr/>
          <p:nvPr/>
        </p:nvSpPr>
        <p:spPr>
          <a:xfrm>
            <a:off x="10439381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8F3842A-38A5-4A30-B3E2-6FCACF099299}"/>
              </a:ext>
            </a:extLst>
          </p:cNvPr>
          <p:cNvSpPr/>
          <p:nvPr/>
        </p:nvSpPr>
        <p:spPr>
          <a:xfrm>
            <a:off x="10693648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27AD03A-07CC-4BAC-BF9D-96FE742F4BC5}"/>
              </a:ext>
            </a:extLst>
          </p:cNvPr>
          <p:cNvSpPr/>
          <p:nvPr/>
        </p:nvSpPr>
        <p:spPr>
          <a:xfrm>
            <a:off x="10947915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FFD1242B-B4B2-480C-81D3-622BA33B677A}"/>
              </a:ext>
            </a:extLst>
          </p:cNvPr>
          <p:cNvSpPr/>
          <p:nvPr/>
        </p:nvSpPr>
        <p:spPr>
          <a:xfrm>
            <a:off x="11202182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90AC0AE4-310E-40CC-8A90-3080B6317742}"/>
              </a:ext>
            </a:extLst>
          </p:cNvPr>
          <p:cNvSpPr/>
          <p:nvPr/>
        </p:nvSpPr>
        <p:spPr>
          <a:xfrm>
            <a:off x="11456449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FFD51EFE-4739-44AE-8F39-FBFEA0826A24}"/>
              </a:ext>
            </a:extLst>
          </p:cNvPr>
          <p:cNvSpPr/>
          <p:nvPr/>
        </p:nvSpPr>
        <p:spPr>
          <a:xfrm>
            <a:off x="11710716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A7761885-B2E4-41F7-A76F-7E66B3CFC797}"/>
              </a:ext>
            </a:extLst>
          </p:cNvPr>
          <p:cNvSpPr/>
          <p:nvPr/>
        </p:nvSpPr>
        <p:spPr>
          <a:xfrm>
            <a:off x="11964994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EAD2C123-408E-46D8-B07F-F0EA7285070C}"/>
              </a:ext>
            </a:extLst>
          </p:cNvPr>
          <p:cNvSpPr/>
          <p:nvPr/>
        </p:nvSpPr>
        <p:spPr>
          <a:xfrm>
            <a:off x="11965877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D1F0FE45-1B2D-41EE-B634-8C16CE839329}"/>
              </a:ext>
            </a:extLst>
          </p:cNvPr>
          <p:cNvSpPr/>
          <p:nvPr/>
        </p:nvSpPr>
        <p:spPr>
          <a:xfrm>
            <a:off x="11965877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F7BD4B40-412A-40C4-8633-31E080C1A5A0}"/>
              </a:ext>
            </a:extLst>
          </p:cNvPr>
          <p:cNvSpPr/>
          <p:nvPr/>
        </p:nvSpPr>
        <p:spPr>
          <a:xfrm>
            <a:off x="11965877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B5B88DFF-64F3-4203-8EA3-31664037CC3F}"/>
              </a:ext>
            </a:extLst>
          </p:cNvPr>
          <p:cNvSpPr/>
          <p:nvPr/>
        </p:nvSpPr>
        <p:spPr>
          <a:xfrm>
            <a:off x="11965877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15B1120E-0A31-46C1-9AAA-76E66EA7254C}"/>
              </a:ext>
            </a:extLst>
          </p:cNvPr>
          <p:cNvSpPr/>
          <p:nvPr/>
        </p:nvSpPr>
        <p:spPr>
          <a:xfrm>
            <a:off x="11965877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BA2BE9F0-7291-4AA7-9F96-95B3B7088A17}"/>
              </a:ext>
            </a:extLst>
          </p:cNvPr>
          <p:cNvSpPr/>
          <p:nvPr/>
        </p:nvSpPr>
        <p:spPr>
          <a:xfrm>
            <a:off x="11965877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3F83CA72-4F4E-4C16-BD81-CBA252A4D062}"/>
              </a:ext>
            </a:extLst>
          </p:cNvPr>
          <p:cNvSpPr/>
          <p:nvPr/>
        </p:nvSpPr>
        <p:spPr>
          <a:xfrm>
            <a:off x="11965877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6B29528A-4357-491D-8062-945B57A70ACE}"/>
              </a:ext>
            </a:extLst>
          </p:cNvPr>
          <p:cNvSpPr/>
          <p:nvPr/>
        </p:nvSpPr>
        <p:spPr>
          <a:xfrm>
            <a:off x="11965877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26213E23-2C7F-4F03-AB30-27BB8C721319}"/>
              </a:ext>
            </a:extLst>
          </p:cNvPr>
          <p:cNvSpPr/>
          <p:nvPr/>
        </p:nvSpPr>
        <p:spPr>
          <a:xfrm>
            <a:off x="11965877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E70C90DA-D1CF-40D3-A331-F240F79AF800}"/>
              </a:ext>
            </a:extLst>
          </p:cNvPr>
          <p:cNvSpPr/>
          <p:nvPr/>
        </p:nvSpPr>
        <p:spPr>
          <a:xfrm>
            <a:off x="11965877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4DD34A97-6AFD-44A6-A660-1623588E7BE3}"/>
              </a:ext>
            </a:extLst>
          </p:cNvPr>
          <p:cNvSpPr/>
          <p:nvPr/>
        </p:nvSpPr>
        <p:spPr>
          <a:xfrm>
            <a:off x="11965877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4A07DD73-FCBA-442C-A875-8489AC88B761}"/>
              </a:ext>
            </a:extLst>
          </p:cNvPr>
          <p:cNvSpPr/>
          <p:nvPr/>
        </p:nvSpPr>
        <p:spPr>
          <a:xfrm>
            <a:off x="11965877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FCFAC528-2D36-4935-A166-8D55AE2CAE53}"/>
              </a:ext>
            </a:extLst>
          </p:cNvPr>
          <p:cNvSpPr/>
          <p:nvPr/>
        </p:nvSpPr>
        <p:spPr>
          <a:xfrm>
            <a:off x="11965877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813DE03B-A121-478A-8AF5-27D3CB381D2E}"/>
              </a:ext>
            </a:extLst>
          </p:cNvPr>
          <p:cNvSpPr/>
          <p:nvPr/>
        </p:nvSpPr>
        <p:spPr>
          <a:xfrm>
            <a:off x="11965877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8C29C250-08D9-4728-A58A-1B68C5B142C7}"/>
              </a:ext>
            </a:extLst>
          </p:cNvPr>
          <p:cNvSpPr/>
          <p:nvPr/>
        </p:nvSpPr>
        <p:spPr>
          <a:xfrm>
            <a:off x="11965877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E6728D9D-5DF4-41AE-914D-1BEDDEA2CC66}"/>
              </a:ext>
            </a:extLst>
          </p:cNvPr>
          <p:cNvSpPr/>
          <p:nvPr/>
        </p:nvSpPr>
        <p:spPr>
          <a:xfrm>
            <a:off x="11965877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24A1C1FC-DB24-4905-8FD6-0AE316150970}"/>
              </a:ext>
            </a:extLst>
          </p:cNvPr>
          <p:cNvSpPr/>
          <p:nvPr/>
        </p:nvSpPr>
        <p:spPr>
          <a:xfrm>
            <a:off x="11965877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98B536AB-CD94-4337-A739-ED7BC9277A3D}"/>
              </a:ext>
            </a:extLst>
          </p:cNvPr>
          <p:cNvSpPr/>
          <p:nvPr/>
        </p:nvSpPr>
        <p:spPr>
          <a:xfrm>
            <a:off x="11965877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8BB08F54-BEAD-46CD-9D24-6809CBB300CA}"/>
              </a:ext>
            </a:extLst>
          </p:cNvPr>
          <p:cNvSpPr/>
          <p:nvPr/>
        </p:nvSpPr>
        <p:spPr>
          <a:xfrm>
            <a:off x="11965877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2A8755BC-603A-40B3-9110-001BDB4BF758}"/>
              </a:ext>
            </a:extLst>
          </p:cNvPr>
          <p:cNvSpPr/>
          <p:nvPr/>
        </p:nvSpPr>
        <p:spPr>
          <a:xfrm>
            <a:off x="11965877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A9BA4310-00DE-4DDF-BE3E-5225A8400332}"/>
              </a:ext>
            </a:extLst>
          </p:cNvPr>
          <p:cNvSpPr/>
          <p:nvPr/>
        </p:nvSpPr>
        <p:spPr>
          <a:xfrm>
            <a:off x="11965877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1D2B889C-97F5-473A-B502-EBC07A075520}"/>
              </a:ext>
            </a:extLst>
          </p:cNvPr>
          <p:cNvSpPr/>
          <p:nvPr/>
        </p:nvSpPr>
        <p:spPr>
          <a:xfrm>
            <a:off x="11965877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153F4C71-75BA-4F52-823E-0DFCEEFAACA6}"/>
              </a:ext>
            </a:extLst>
          </p:cNvPr>
          <p:cNvSpPr/>
          <p:nvPr/>
        </p:nvSpPr>
        <p:spPr>
          <a:xfrm>
            <a:off x="11965877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88A1E7DC-5C04-4B51-BA8C-5EDEA0A8221F}"/>
              </a:ext>
            </a:extLst>
          </p:cNvPr>
          <p:cNvSpPr/>
          <p:nvPr/>
        </p:nvSpPr>
        <p:spPr>
          <a:xfrm>
            <a:off x="11965877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B65C802-D9F3-48FF-9321-B1A95046F589}"/>
              </a:ext>
            </a:extLst>
          </p:cNvPr>
          <p:cNvSpPr/>
          <p:nvPr/>
        </p:nvSpPr>
        <p:spPr>
          <a:xfrm>
            <a:off x="11965877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6ECBFDAA-EC17-4444-BF46-DCE9880C5C4B}"/>
              </a:ext>
            </a:extLst>
          </p:cNvPr>
          <p:cNvSpPr/>
          <p:nvPr/>
        </p:nvSpPr>
        <p:spPr>
          <a:xfrm>
            <a:off x="26870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559921BC-A69C-4D7D-A0D5-8CB88BE55CAF}"/>
              </a:ext>
            </a:extLst>
          </p:cNvPr>
          <p:cNvSpPr/>
          <p:nvPr/>
        </p:nvSpPr>
        <p:spPr>
          <a:xfrm>
            <a:off x="52262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D45EFE55-F5F6-4A9F-9F54-0C78660AEE4E}"/>
              </a:ext>
            </a:extLst>
          </p:cNvPr>
          <p:cNvSpPr/>
          <p:nvPr/>
        </p:nvSpPr>
        <p:spPr>
          <a:xfrm>
            <a:off x="77654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DF18CD9B-893F-49CC-94E3-851B1E6361D6}"/>
              </a:ext>
            </a:extLst>
          </p:cNvPr>
          <p:cNvSpPr/>
          <p:nvPr/>
        </p:nvSpPr>
        <p:spPr>
          <a:xfrm>
            <a:off x="103046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57E6E88C-D222-4FD4-9C98-04F142081816}"/>
              </a:ext>
            </a:extLst>
          </p:cNvPr>
          <p:cNvSpPr/>
          <p:nvPr/>
        </p:nvSpPr>
        <p:spPr>
          <a:xfrm>
            <a:off x="128438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EA5DF6C3-B575-4446-9E67-2902A6459016}"/>
              </a:ext>
            </a:extLst>
          </p:cNvPr>
          <p:cNvSpPr/>
          <p:nvPr/>
        </p:nvSpPr>
        <p:spPr>
          <a:xfrm>
            <a:off x="153831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FAA3308F-97ED-4697-9FF2-41CBA1FCC918}"/>
              </a:ext>
            </a:extLst>
          </p:cNvPr>
          <p:cNvSpPr/>
          <p:nvPr/>
        </p:nvSpPr>
        <p:spPr>
          <a:xfrm>
            <a:off x="179223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467F3FF5-C8E8-4449-9BBA-DFB89554ADB8}"/>
              </a:ext>
            </a:extLst>
          </p:cNvPr>
          <p:cNvSpPr/>
          <p:nvPr/>
        </p:nvSpPr>
        <p:spPr>
          <a:xfrm>
            <a:off x="204615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7FB428D7-5F06-46E7-87EE-64CE328FC8DE}"/>
              </a:ext>
            </a:extLst>
          </p:cNvPr>
          <p:cNvSpPr/>
          <p:nvPr/>
        </p:nvSpPr>
        <p:spPr>
          <a:xfrm>
            <a:off x="230007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C9A78DC7-D10D-48AB-9E78-2C883D7C7AE8}"/>
              </a:ext>
            </a:extLst>
          </p:cNvPr>
          <p:cNvSpPr/>
          <p:nvPr/>
        </p:nvSpPr>
        <p:spPr>
          <a:xfrm>
            <a:off x="255399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7847ACA7-5E7B-4E81-9F86-7B209324967D}"/>
              </a:ext>
            </a:extLst>
          </p:cNvPr>
          <p:cNvSpPr/>
          <p:nvPr/>
        </p:nvSpPr>
        <p:spPr>
          <a:xfrm>
            <a:off x="280792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06E460C0-2BB8-40C8-8CC0-8C5978A093DE}"/>
              </a:ext>
            </a:extLst>
          </p:cNvPr>
          <p:cNvSpPr/>
          <p:nvPr/>
        </p:nvSpPr>
        <p:spPr>
          <a:xfrm>
            <a:off x="306184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3CDE7D26-7F25-490D-9C82-3C9CB69C33FA}"/>
              </a:ext>
            </a:extLst>
          </p:cNvPr>
          <p:cNvSpPr/>
          <p:nvPr/>
        </p:nvSpPr>
        <p:spPr>
          <a:xfrm>
            <a:off x="331576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4DB19451-AAF2-4070-9607-242173186C39}"/>
              </a:ext>
            </a:extLst>
          </p:cNvPr>
          <p:cNvSpPr/>
          <p:nvPr/>
        </p:nvSpPr>
        <p:spPr>
          <a:xfrm>
            <a:off x="356968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0D2BA8FC-6D52-41E7-A16B-6FC2F56D961A}"/>
              </a:ext>
            </a:extLst>
          </p:cNvPr>
          <p:cNvSpPr/>
          <p:nvPr/>
        </p:nvSpPr>
        <p:spPr>
          <a:xfrm>
            <a:off x="382360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1033D8D1-6223-4302-8EAE-AB86220A91FE}"/>
              </a:ext>
            </a:extLst>
          </p:cNvPr>
          <p:cNvSpPr/>
          <p:nvPr/>
        </p:nvSpPr>
        <p:spPr>
          <a:xfrm>
            <a:off x="407753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BFF1425B-79F7-44D5-BF0E-C9B726DD5220}"/>
              </a:ext>
            </a:extLst>
          </p:cNvPr>
          <p:cNvSpPr/>
          <p:nvPr/>
        </p:nvSpPr>
        <p:spPr>
          <a:xfrm>
            <a:off x="433145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E1550C7B-D385-4F7D-A138-9A396A1C1970}"/>
              </a:ext>
            </a:extLst>
          </p:cNvPr>
          <p:cNvSpPr/>
          <p:nvPr/>
        </p:nvSpPr>
        <p:spPr>
          <a:xfrm>
            <a:off x="458537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766137AE-2580-408E-B2EA-5A527AA73D22}"/>
              </a:ext>
            </a:extLst>
          </p:cNvPr>
          <p:cNvSpPr/>
          <p:nvPr/>
        </p:nvSpPr>
        <p:spPr>
          <a:xfrm>
            <a:off x="483929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92C198FC-C239-465A-BAB2-68051A35777E}"/>
              </a:ext>
            </a:extLst>
          </p:cNvPr>
          <p:cNvSpPr/>
          <p:nvPr/>
        </p:nvSpPr>
        <p:spPr>
          <a:xfrm>
            <a:off x="50932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2E2EF5A9-EDFB-4322-A387-F9173E171DCD}"/>
              </a:ext>
            </a:extLst>
          </p:cNvPr>
          <p:cNvSpPr/>
          <p:nvPr/>
        </p:nvSpPr>
        <p:spPr>
          <a:xfrm>
            <a:off x="534714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FB8C3518-44FB-4F1E-A942-B5009AEB82A9}"/>
              </a:ext>
            </a:extLst>
          </p:cNvPr>
          <p:cNvSpPr/>
          <p:nvPr/>
        </p:nvSpPr>
        <p:spPr>
          <a:xfrm>
            <a:off x="560106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525E3E5A-8549-4ABC-9849-22DA1746ACB4}"/>
              </a:ext>
            </a:extLst>
          </p:cNvPr>
          <p:cNvSpPr/>
          <p:nvPr/>
        </p:nvSpPr>
        <p:spPr>
          <a:xfrm>
            <a:off x="585498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933E4830-1E5C-40FC-9F02-564EEAFF1C23}"/>
              </a:ext>
            </a:extLst>
          </p:cNvPr>
          <p:cNvSpPr/>
          <p:nvPr/>
        </p:nvSpPr>
        <p:spPr>
          <a:xfrm>
            <a:off x="610890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0AB5046B-AB49-415E-9E03-BAA2AF2E2ACC}"/>
              </a:ext>
            </a:extLst>
          </p:cNvPr>
          <p:cNvSpPr/>
          <p:nvPr/>
        </p:nvSpPr>
        <p:spPr>
          <a:xfrm>
            <a:off x="636282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40279FE5-8263-4FE3-B4B9-FB09354754E1}"/>
              </a:ext>
            </a:extLst>
          </p:cNvPr>
          <p:cNvSpPr/>
          <p:nvPr/>
        </p:nvSpPr>
        <p:spPr>
          <a:xfrm>
            <a:off x="661675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3B13D4E4-AA28-472B-B342-BC118BB86DF3}"/>
              </a:ext>
            </a:extLst>
          </p:cNvPr>
          <p:cNvSpPr/>
          <p:nvPr/>
        </p:nvSpPr>
        <p:spPr>
          <a:xfrm>
            <a:off x="687067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93FAF35B-6289-4FD1-886C-53DD2B67865F}"/>
              </a:ext>
            </a:extLst>
          </p:cNvPr>
          <p:cNvSpPr/>
          <p:nvPr/>
        </p:nvSpPr>
        <p:spPr>
          <a:xfrm>
            <a:off x="712459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C1CF5D79-5E69-4817-92EA-1069D5D188E4}"/>
              </a:ext>
            </a:extLst>
          </p:cNvPr>
          <p:cNvSpPr/>
          <p:nvPr/>
        </p:nvSpPr>
        <p:spPr>
          <a:xfrm>
            <a:off x="737851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7376455D-1BF6-4AF1-A170-B2CFAEA1EE8A}"/>
              </a:ext>
            </a:extLst>
          </p:cNvPr>
          <p:cNvSpPr/>
          <p:nvPr/>
        </p:nvSpPr>
        <p:spPr>
          <a:xfrm>
            <a:off x="763243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19F8764C-431D-4337-9F36-375592B846B3}"/>
              </a:ext>
            </a:extLst>
          </p:cNvPr>
          <p:cNvSpPr/>
          <p:nvPr/>
        </p:nvSpPr>
        <p:spPr>
          <a:xfrm>
            <a:off x="788636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5E90AB6B-D753-4E55-83B0-90FAE2286D34}"/>
              </a:ext>
            </a:extLst>
          </p:cNvPr>
          <p:cNvSpPr/>
          <p:nvPr/>
        </p:nvSpPr>
        <p:spPr>
          <a:xfrm>
            <a:off x="814028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093B1360-2AC9-438D-ABB6-00F99329D58A}"/>
              </a:ext>
            </a:extLst>
          </p:cNvPr>
          <p:cNvSpPr/>
          <p:nvPr/>
        </p:nvSpPr>
        <p:spPr>
          <a:xfrm>
            <a:off x="839420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B716BA66-A2B2-4CB6-BBD3-7764512CE063}"/>
              </a:ext>
            </a:extLst>
          </p:cNvPr>
          <p:cNvSpPr/>
          <p:nvPr/>
        </p:nvSpPr>
        <p:spPr>
          <a:xfrm>
            <a:off x="864812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0E0EC36-45B8-4720-96CD-54B6EF8DEBAC}"/>
              </a:ext>
            </a:extLst>
          </p:cNvPr>
          <p:cNvSpPr/>
          <p:nvPr/>
        </p:nvSpPr>
        <p:spPr>
          <a:xfrm>
            <a:off x="890204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56CE21AC-1A55-4605-86B0-BD88D4563436}"/>
              </a:ext>
            </a:extLst>
          </p:cNvPr>
          <p:cNvSpPr/>
          <p:nvPr/>
        </p:nvSpPr>
        <p:spPr>
          <a:xfrm>
            <a:off x="915597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FC1804C5-66A9-4834-AAE0-E241610DA931}"/>
              </a:ext>
            </a:extLst>
          </p:cNvPr>
          <p:cNvSpPr/>
          <p:nvPr/>
        </p:nvSpPr>
        <p:spPr>
          <a:xfrm>
            <a:off x="940989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DA0BB926-CDC2-437A-B8D3-B32921A051BF}"/>
              </a:ext>
            </a:extLst>
          </p:cNvPr>
          <p:cNvSpPr/>
          <p:nvPr/>
        </p:nvSpPr>
        <p:spPr>
          <a:xfrm>
            <a:off x="966381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545AAADB-7799-4D8E-91A5-2FF67C30E777}"/>
              </a:ext>
            </a:extLst>
          </p:cNvPr>
          <p:cNvSpPr/>
          <p:nvPr/>
        </p:nvSpPr>
        <p:spPr>
          <a:xfrm>
            <a:off x="991773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0F8D99AB-233B-43F5-B0C4-CCBCFC1D1F0C}"/>
              </a:ext>
            </a:extLst>
          </p:cNvPr>
          <p:cNvSpPr/>
          <p:nvPr/>
        </p:nvSpPr>
        <p:spPr>
          <a:xfrm>
            <a:off x="1017165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83BF4E33-19E6-4641-A97E-81B498635E29}"/>
              </a:ext>
            </a:extLst>
          </p:cNvPr>
          <p:cNvSpPr/>
          <p:nvPr/>
        </p:nvSpPr>
        <p:spPr>
          <a:xfrm>
            <a:off x="1042558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6B5DD70C-CC84-4828-A464-D5936AFCA809}"/>
              </a:ext>
            </a:extLst>
          </p:cNvPr>
          <p:cNvSpPr/>
          <p:nvPr/>
        </p:nvSpPr>
        <p:spPr>
          <a:xfrm>
            <a:off x="10679503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80055CCB-EEE7-4FB4-B0C7-6E0F3CE674EE}"/>
              </a:ext>
            </a:extLst>
          </p:cNvPr>
          <p:cNvSpPr/>
          <p:nvPr/>
        </p:nvSpPr>
        <p:spPr>
          <a:xfrm>
            <a:off x="10933425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CE60E32B-B7D1-4313-91AE-5BADD53F963B}"/>
              </a:ext>
            </a:extLst>
          </p:cNvPr>
          <p:cNvSpPr/>
          <p:nvPr/>
        </p:nvSpPr>
        <p:spPr>
          <a:xfrm>
            <a:off x="11187347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064E6AD6-4562-4840-AB81-02A27016BEA9}"/>
              </a:ext>
            </a:extLst>
          </p:cNvPr>
          <p:cNvSpPr/>
          <p:nvPr/>
        </p:nvSpPr>
        <p:spPr>
          <a:xfrm>
            <a:off x="1144126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647EA682-C965-4BFB-8A15-FC28B3992A91}"/>
              </a:ext>
            </a:extLst>
          </p:cNvPr>
          <p:cNvSpPr/>
          <p:nvPr/>
        </p:nvSpPr>
        <p:spPr>
          <a:xfrm>
            <a:off x="11695191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F83E6F76-894D-4397-B6D0-C3EB716F17BC}"/>
              </a:ext>
            </a:extLst>
          </p:cNvPr>
          <p:cNvSpPr/>
          <p:nvPr/>
        </p:nvSpPr>
        <p:spPr>
          <a:xfrm>
            <a:off x="11949119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1A0BD915-8BC4-45A9-86A2-E46BD003A66E}"/>
              </a:ext>
            </a:extLst>
          </p:cNvPr>
          <p:cNvSpPr/>
          <p:nvPr/>
        </p:nvSpPr>
        <p:spPr>
          <a:xfrm>
            <a:off x="49703" y="274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090FAB48-F1DD-4815-AAAC-83A363948149}"/>
              </a:ext>
            </a:extLst>
          </p:cNvPr>
          <p:cNvSpPr/>
          <p:nvPr/>
        </p:nvSpPr>
        <p:spPr>
          <a:xfrm>
            <a:off x="50586" y="28256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FD940495-C65E-453D-9FE0-F9A18A40713A}"/>
              </a:ext>
            </a:extLst>
          </p:cNvPr>
          <p:cNvSpPr/>
          <p:nvPr/>
        </p:nvSpPr>
        <p:spPr>
          <a:xfrm>
            <a:off x="50586" y="53768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9EED85A6-EAD7-401D-B9D0-885AFDE6D9CD}"/>
              </a:ext>
            </a:extLst>
          </p:cNvPr>
          <p:cNvSpPr/>
          <p:nvPr/>
        </p:nvSpPr>
        <p:spPr>
          <a:xfrm>
            <a:off x="50586" y="79281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72EF97F1-C39D-4EDC-A4B8-A098E89E4397}"/>
              </a:ext>
            </a:extLst>
          </p:cNvPr>
          <p:cNvSpPr/>
          <p:nvPr/>
        </p:nvSpPr>
        <p:spPr>
          <a:xfrm>
            <a:off x="50586" y="104794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C10E7F0C-6A0E-485C-A5F1-7517E1113AC4}"/>
              </a:ext>
            </a:extLst>
          </p:cNvPr>
          <p:cNvSpPr/>
          <p:nvPr/>
        </p:nvSpPr>
        <p:spPr>
          <a:xfrm>
            <a:off x="50586" y="130307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A791596F-3CCD-45B5-9065-4FC744B4A674}"/>
              </a:ext>
            </a:extLst>
          </p:cNvPr>
          <p:cNvSpPr/>
          <p:nvPr/>
        </p:nvSpPr>
        <p:spPr>
          <a:xfrm>
            <a:off x="50586" y="155820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99AB06C6-C6C7-4BFC-B2EA-B3D8941C13DC}"/>
              </a:ext>
            </a:extLst>
          </p:cNvPr>
          <p:cNvSpPr/>
          <p:nvPr/>
        </p:nvSpPr>
        <p:spPr>
          <a:xfrm>
            <a:off x="50586" y="181332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C2972FBF-0252-46B7-A63B-9968EC759601}"/>
              </a:ext>
            </a:extLst>
          </p:cNvPr>
          <p:cNvSpPr/>
          <p:nvPr/>
        </p:nvSpPr>
        <p:spPr>
          <a:xfrm>
            <a:off x="50586" y="206845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5F00B1FE-4C35-446D-8A26-6D9DA01598D2}"/>
              </a:ext>
            </a:extLst>
          </p:cNvPr>
          <p:cNvSpPr/>
          <p:nvPr/>
        </p:nvSpPr>
        <p:spPr>
          <a:xfrm>
            <a:off x="50586" y="232358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21346C24-496A-462C-9626-0D857B1AAF6E}"/>
              </a:ext>
            </a:extLst>
          </p:cNvPr>
          <p:cNvSpPr/>
          <p:nvPr/>
        </p:nvSpPr>
        <p:spPr>
          <a:xfrm>
            <a:off x="50586" y="257871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E90C4E05-80A8-4F15-98E0-EB525D0258D5}"/>
              </a:ext>
            </a:extLst>
          </p:cNvPr>
          <p:cNvSpPr/>
          <p:nvPr/>
        </p:nvSpPr>
        <p:spPr>
          <a:xfrm>
            <a:off x="50586" y="283384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61487D4A-9223-4D4F-94A4-DAF3473A8A41}"/>
              </a:ext>
            </a:extLst>
          </p:cNvPr>
          <p:cNvSpPr/>
          <p:nvPr/>
        </p:nvSpPr>
        <p:spPr>
          <a:xfrm>
            <a:off x="50586" y="308896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211FB04E-C48A-4CD4-8520-9DACD8D7BCA3}"/>
              </a:ext>
            </a:extLst>
          </p:cNvPr>
          <p:cNvSpPr/>
          <p:nvPr/>
        </p:nvSpPr>
        <p:spPr>
          <a:xfrm>
            <a:off x="50586" y="334409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A54820A6-76A4-48D8-99EB-DF875508D14B}"/>
              </a:ext>
            </a:extLst>
          </p:cNvPr>
          <p:cNvSpPr/>
          <p:nvPr/>
        </p:nvSpPr>
        <p:spPr>
          <a:xfrm>
            <a:off x="50586" y="359922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A21DC463-CC70-4BFC-940F-352C42352AF3}"/>
              </a:ext>
            </a:extLst>
          </p:cNvPr>
          <p:cNvSpPr/>
          <p:nvPr/>
        </p:nvSpPr>
        <p:spPr>
          <a:xfrm>
            <a:off x="50586" y="385435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5EF5A6CB-3B49-45E1-A03B-E42DC8141547}"/>
              </a:ext>
            </a:extLst>
          </p:cNvPr>
          <p:cNvSpPr/>
          <p:nvPr/>
        </p:nvSpPr>
        <p:spPr>
          <a:xfrm>
            <a:off x="50586" y="410948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918023FC-18E8-4282-B645-1C6680ADDC22}"/>
              </a:ext>
            </a:extLst>
          </p:cNvPr>
          <p:cNvSpPr/>
          <p:nvPr/>
        </p:nvSpPr>
        <p:spPr>
          <a:xfrm>
            <a:off x="50586" y="436460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EE7F625B-6C84-4682-9A4E-775D15B45B20}"/>
              </a:ext>
            </a:extLst>
          </p:cNvPr>
          <p:cNvSpPr/>
          <p:nvPr/>
        </p:nvSpPr>
        <p:spPr>
          <a:xfrm>
            <a:off x="50586" y="461973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A69731DB-6348-42A1-BDEB-414398C36A26}"/>
              </a:ext>
            </a:extLst>
          </p:cNvPr>
          <p:cNvSpPr/>
          <p:nvPr/>
        </p:nvSpPr>
        <p:spPr>
          <a:xfrm>
            <a:off x="50586" y="487486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AA48ACD6-B0AD-4801-97FC-BB97A85BCE56}"/>
              </a:ext>
            </a:extLst>
          </p:cNvPr>
          <p:cNvSpPr/>
          <p:nvPr/>
        </p:nvSpPr>
        <p:spPr>
          <a:xfrm>
            <a:off x="50586" y="512999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842EEC7E-F402-4D16-8ED9-65AB0FC8C05D}"/>
              </a:ext>
            </a:extLst>
          </p:cNvPr>
          <p:cNvSpPr/>
          <p:nvPr/>
        </p:nvSpPr>
        <p:spPr>
          <a:xfrm>
            <a:off x="50586" y="538512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F7692C37-B8C2-4EA9-A00C-4EC174817A96}"/>
              </a:ext>
            </a:extLst>
          </p:cNvPr>
          <p:cNvSpPr/>
          <p:nvPr/>
        </p:nvSpPr>
        <p:spPr>
          <a:xfrm>
            <a:off x="50586" y="5640248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55A23E3A-4A13-43B4-A3F6-9AAFD407B316}"/>
              </a:ext>
            </a:extLst>
          </p:cNvPr>
          <p:cNvSpPr/>
          <p:nvPr/>
        </p:nvSpPr>
        <p:spPr>
          <a:xfrm>
            <a:off x="50586" y="5895376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18A3BAB0-839E-4F8B-8A39-CB59DA483195}"/>
              </a:ext>
            </a:extLst>
          </p:cNvPr>
          <p:cNvSpPr/>
          <p:nvPr/>
        </p:nvSpPr>
        <p:spPr>
          <a:xfrm>
            <a:off x="50586" y="6150504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3DC6908C-3C4A-4A24-8F50-0250EB71AAC6}"/>
              </a:ext>
            </a:extLst>
          </p:cNvPr>
          <p:cNvSpPr/>
          <p:nvPr/>
        </p:nvSpPr>
        <p:spPr>
          <a:xfrm>
            <a:off x="50586" y="6405632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椭圆 153">
            <a:extLst>
              <a:ext uri="{FF2B5EF4-FFF2-40B4-BE49-F238E27FC236}">
                <a16:creationId xmlns:a16="http://schemas.microsoft.com/office/drawing/2014/main" id="{FF89946F-9CA1-4A19-A849-2B93368DE06F}"/>
              </a:ext>
            </a:extLst>
          </p:cNvPr>
          <p:cNvSpPr/>
          <p:nvPr/>
        </p:nvSpPr>
        <p:spPr>
          <a:xfrm>
            <a:off x="33828" y="6660770"/>
            <a:ext cx="171830" cy="1718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4D520B0621022B4CA37193CEB4BD4006" ma:contentTypeVersion="13" ma:contentTypeDescription="新建文档。" ma:contentTypeScope="" ma:versionID="70bddc0927d8e252f617fb4201fa0890">
  <xsd:schema xmlns:xsd="http://www.w3.org/2001/XMLSchema" xmlns:xs="http://www.w3.org/2001/XMLSchema" xmlns:p="http://schemas.microsoft.com/office/2006/metadata/properties" xmlns:ns2="45e91f00-0250-4a60-970e-f6ee534b485a" xmlns:ns3="03902022-5f07-415b-99da-02f7a843c2d0" targetNamespace="http://schemas.microsoft.com/office/2006/metadata/properties" ma:root="true" ma:fieldsID="caccd20f85bbeebe29786e0e2215112a" ns2:_="" ns3:_="">
    <xsd:import namespace="45e91f00-0250-4a60-970e-f6ee534b485a"/>
    <xsd:import namespace="03902022-5f07-415b-99da-02f7a843c2d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91f00-0250-4a60-970e-f6ee534b4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享对象详细信息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上次共享用户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上次共享时间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02022-5f07-415b-99da-02f7a843c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FE53A1-651E-4D2F-A3E9-C5C7ECD2C3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8198B6-966B-4DE8-B7E6-3F01FFDCD39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03902022-5f07-415b-99da-02f7a843c2d0"/>
    <ds:schemaRef ds:uri="45e91f00-0250-4a60-970e-f6ee534b485a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FD2963-7CD6-46F1-8470-A2D93093124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413</Words>
  <Application>Microsoft Office PowerPoint</Application>
  <PresentationFormat>宽屏</PresentationFormat>
  <Paragraphs>233</Paragraphs>
  <Slides>167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167</vt:i4>
      </vt:variant>
    </vt:vector>
  </HeadingPairs>
  <TitlesOfParts>
    <vt:vector size="170" baseType="lpstr"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Weisheng Zhu</dc:creator>
  <cp:lastModifiedBy>Weisheng Zhu</cp:lastModifiedBy>
  <cp:revision>49</cp:revision>
  <dcterms:created xsi:type="dcterms:W3CDTF">2019-08-01T08:25:25Z</dcterms:created>
  <dcterms:modified xsi:type="dcterms:W3CDTF">2019-08-06T05:31:05Z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t-weiszh@microsoft.com</vt:lpwstr>
  </property>
  <property fmtid="{D5CDD505-2E9C-101B-9397-08002B2CF9AE}" pid="5" name="MSIP_Label_f42aa342-8706-4288-bd11-ebb85995028c_SetDate">
    <vt:lpwstr>2019-08-01T09:12:27.0214921Z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afe689eb-c790-4ae4-8644-a723784d0162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0x0101004D520B0621022B4CA37193CEB4BD4006</vt:lpwstr>
  </property>
</Properties>
</file>